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71" r:id="rId2"/>
    <p:sldId id="256" r:id="rId3"/>
    <p:sldId id="257" r:id="rId4"/>
    <p:sldId id="270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D3198-373D-0B96-B364-8FEE3BDCF11E}" v="14" dt="2024-09-01T15:10:53.287"/>
    <p1510:client id="{26F627A2-6393-48A2-6164-3FC7B19EFB48}" v="175" dt="2024-09-01T15:42:15.213"/>
    <p1510:client id="{EF1EFFD3-5E5C-A5D1-0D10-D85C4C5EC791}" v="168" dt="2024-09-01T11:30:58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2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6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920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8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956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5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6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FD8B-600D-190D-D711-EA4F9419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03B7-B369-9154-E9F7-D81B6874C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BD04-8BBF-BD0F-2FD2-F178557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19FC-34F6-4E14-8777-B4E6ABFC458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92B7-78B7-AA0B-9136-F7ABAC36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B5F7-16C8-C39D-6E09-6EF71A78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9AFA-29A3-4C68-8DEF-A9F0920B8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1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2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5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4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9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91A4-3075-45DE-96AE-B6E0D73C13D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0B0833-265F-48F2-BCEA-F3D93D258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3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devraj.muni143@gmail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lurred background of department store">
            <a:extLst>
              <a:ext uri="{FF2B5EF4-FFF2-40B4-BE49-F238E27FC236}">
                <a16:creationId xmlns:a16="http://schemas.microsoft.com/office/drawing/2014/main" id="{FB944629-83D5-5606-FB5D-832C5088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56" r="9085" b="891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55ED8-5271-7520-40A1-D32764FC95CB}"/>
              </a:ext>
            </a:extLst>
          </p:cNvPr>
          <p:cNvSpPr txBox="1"/>
          <p:nvPr/>
        </p:nvSpPr>
        <p:spPr>
          <a:xfrm>
            <a:off x="404553" y="3091928"/>
            <a:ext cx="6915826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Consumer Goods Ad – Hoc Insights</a:t>
            </a:r>
          </a:p>
        </p:txBody>
      </p:sp>
    </p:spTree>
    <p:extLst>
      <p:ext uri="{BB962C8B-B14F-4D97-AF65-F5344CB8AC3E}">
        <p14:creationId xmlns:p14="http://schemas.microsoft.com/office/powerpoint/2010/main" val="38986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6A4DB7-FC6A-F329-F2AF-2718A883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32" y="2386154"/>
            <a:ext cx="6495854" cy="1044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78BD6-5659-F90C-527C-B660EF93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91" y="3472544"/>
            <a:ext cx="2583404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9EBC2-7E8F-A800-E665-E3149F47B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983" y="3472544"/>
            <a:ext cx="2584800" cy="1459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460991-7A72-870D-E4DA-F15D7CFBAAB1}"/>
              </a:ext>
            </a:extLst>
          </p:cNvPr>
          <p:cNvSpPr txBox="1"/>
          <p:nvPr/>
        </p:nvSpPr>
        <p:spPr>
          <a:xfrm>
            <a:off x="3494539" y="5086883"/>
            <a:ext cx="192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Personal Desktop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50BFA-BABB-0C9A-01E9-7CE80B65CC54}"/>
              </a:ext>
            </a:extLst>
          </p:cNvPr>
          <p:cNvSpPr txBox="1"/>
          <p:nvPr/>
        </p:nvSpPr>
        <p:spPr>
          <a:xfrm>
            <a:off x="7503422" y="5086883"/>
            <a:ext cx="192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Mouse</a:t>
            </a:r>
            <a:endParaRPr lang="en-IN" b="1" dirty="0"/>
          </a:p>
        </p:txBody>
      </p:sp>
      <p:pic>
        <p:nvPicPr>
          <p:cNvPr id="10" name="Picture 9" descr="A white text with black text&#10;&#10;Description automatically generated">
            <a:extLst>
              <a:ext uri="{FF2B5EF4-FFF2-40B4-BE49-F238E27FC236}">
                <a16:creationId xmlns:a16="http://schemas.microsoft.com/office/drawing/2014/main" id="{F9713D89-13B4-21DB-19F2-40E730BD9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73" y="414337"/>
            <a:ext cx="9812110" cy="176212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FBC697-8560-E65D-E1F0-50F83A427FE4}"/>
              </a:ext>
            </a:extLst>
          </p:cNvPr>
          <p:cNvSpPr/>
          <p:nvPr/>
        </p:nvSpPr>
        <p:spPr>
          <a:xfrm rot="5400000">
            <a:off x="5799373" y="3472022"/>
            <a:ext cx="785003" cy="4118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0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9C09C2-F2E8-A9C7-A2FD-882BE2C2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26" y="2625989"/>
            <a:ext cx="5349704" cy="365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0E875-E09D-4210-6E09-956252B2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6" y="2185695"/>
            <a:ext cx="5243014" cy="1798476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43D2D92-2192-DA0C-6804-CB6E9C51C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9" y="-1360"/>
            <a:ext cx="9569903" cy="19512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E7561B5-C4EB-4446-7A0F-9F8ED7DF7D59}"/>
              </a:ext>
            </a:extLst>
          </p:cNvPr>
          <p:cNvSpPr/>
          <p:nvPr/>
        </p:nvSpPr>
        <p:spPr>
          <a:xfrm>
            <a:off x="5469860" y="3091022"/>
            <a:ext cx="785003" cy="4118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933518-38EB-C836-45AC-C9FA9CD6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80" y="2090281"/>
            <a:ext cx="4374259" cy="4264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E157B6-EFFC-7D20-14B1-695A5E6A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70" y="2089581"/>
            <a:ext cx="5910605" cy="4265052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4E5D448-DE06-C782-E9E8-C05268B2A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04" y="225879"/>
            <a:ext cx="9729107" cy="17362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2680644-7C3C-C84F-82AB-D642B67B48B6}"/>
              </a:ext>
            </a:extLst>
          </p:cNvPr>
          <p:cNvSpPr/>
          <p:nvPr/>
        </p:nvSpPr>
        <p:spPr>
          <a:xfrm>
            <a:off x="4841725" y="3667670"/>
            <a:ext cx="785003" cy="4118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F69BF-6427-3977-F916-DC84FD4F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2148709"/>
            <a:ext cx="3391194" cy="1508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1B056-C62B-49B8-A706-F0AA0F19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39" y="2135270"/>
            <a:ext cx="4142298" cy="330339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D35864D-4C9C-E53B-C00A-12972FD0E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39" y="144236"/>
            <a:ext cx="9810750" cy="15621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E65D5DA-B2E3-AD2F-36A5-92BF89E52B10}"/>
              </a:ext>
            </a:extLst>
          </p:cNvPr>
          <p:cNvSpPr/>
          <p:nvPr/>
        </p:nvSpPr>
        <p:spPr>
          <a:xfrm>
            <a:off x="5119752" y="3441130"/>
            <a:ext cx="785003" cy="4118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3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33F893-3A71-7663-8436-08CF7743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0" y="2188104"/>
            <a:ext cx="3901778" cy="124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26DF1-7CB6-56F2-F406-B49563A3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98" y="2486524"/>
            <a:ext cx="5319221" cy="3048264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A98057A-D9F6-F95C-0604-9E436D7F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" y="217034"/>
            <a:ext cx="10288360" cy="14927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E5362AD-1349-5D5D-52B8-BE0950ECC669}"/>
              </a:ext>
            </a:extLst>
          </p:cNvPr>
          <p:cNvSpPr/>
          <p:nvPr/>
        </p:nvSpPr>
        <p:spPr>
          <a:xfrm>
            <a:off x="4419535" y="3338158"/>
            <a:ext cx="1341057" cy="5662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DBB2D-ED8D-B151-0C20-CFA7376A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3015837"/>
            <a:ext cx="5506040" cy="2963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478B1-A78D-391E-A46F-6F23920C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63" y="2787641"/>
            <a:ext cx="5523821" cy="3422430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7A1C16C-E148-8DB3-2622-4E15360D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20" y="100693"/>
            <a:ext cx="8448675" cy="171450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AB1A29-360B-B30C-4466-C97E166A8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829" y="1820636"/>
            <a:ext cx="2438400" cy="108312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6DB45EA-A70E-C4C7-E385-79ED410CA904}"/>
              </a:ext>
            </a:extLst>
          </p:cNvPr>
          <p:cNvSpPr/>
          <p:nvPr/>
        </p:nvSpPr>
        <p:spPr>
          <a:xfrm>
            <a:off x="5614022" y="4182535"/>
            <a:ext cx="785003" cy="4118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12F9-03A2-3956-1F97-464BA1DB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Thank You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FC7A54-A774-91CA-EF19-B76B1798E9D8}"/>
              </a:ext>
            </a:extLst>
          </p:cNvPr>
          <p:cNvSpPr txBox="1">
            <a:spLocks/>
          </p:cNvSpPr>
          <p:nvPr/>
        </p:nvSpPr>
        <p:spPr>
          <a:xfrm>
            <a:off x="838200" y="38485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ea typeface="Calibri Light"/>
                <a:cs typeface="Calibri Light"/>
              </a:rPr>
              <a:t>Email : </a:t>
            </a:r>
            <a:r>
              <a:rPr lang="en-US" sz="2400" b="1" dirty="0">
                <a:ea typeface="Calibri Light"/>
                <a:cs typeface="Calibri Light"/>
                <a:hlinkClick r:id="rId2"/>
              </a:rPr>
              <a:t>devraj.muni143@gmail.com</a:t>
            </a:r>
            <a:br>
              <a:rPr lang="en-US" sz="2400" b="1" dirty="0">
                <a:ea typeface="Calibri Light"/>
                <a:cs typeface="Calibri Light"/>
              </a:rPr>
            </a:br>
            <a:r>
              <a:rPr lang="en-US" sz="2400" b="1" dirty="0">
                <a:ea typeface="Calibri Light"/>
                <a:cs typeface="Calibri Light"/>
              </a:rPr>
              <a:t>Mob  : 7064649974</a:t>
            </a:r>
          </a:p>
        </p:txBody>
      </p:sp>
    </p:spTree>
    <p:extLst>
      <p:ext uri="{BB962C8B-B14F-4D97-AF65-F5344CB8AC3E}">
        <p14:creationId xmlns:p14="http://schemas.microsoft.com/office/powerpoint/2010/main" val="237322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9267-9023-3B91-CC91-EFC93551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Company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5B5C1-1283-5856-EE4B-3B72BEFA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324" y="742173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b="1" i="0" u="none" strike="noStrike" baseline="0" dirty="0" err="1">
                <a:solidFill>
                  <a:schemeClr val="accent2"/>
                </a:solidFill>
              </a:rPr>
              <a:t>AtliQ</a:t>
            </a:r>
            <a:r>
              <a:rPr lang="en-US" b="1" i="0" u="none" strike="noStrike" baseline="0" dirty="0">
                <a:solidFill>
                  <a:schemeClr val="accent2"/>
                </a:solidFill>
              </a:rPr>
              <a:t> </a:t>
            </a:r>
            <a:r>
              <a:rPr lang="en-US" b="1" i="0" u="none" strike="noStrike" baseline="0" dirty="0" err="1">
                <a:solidFill>
                  <a:schemeClr val="accent2"/>
                </a:solidFill>
              </a:rPr>
              <a:t>Hardwares</a:t>
            </a:r>
            <a:endParaRPr lang="en-US" b="1" i="0" u="none" strike="noStrike" baseline="0" dirty="0">
              <a:solidFill>
                <a:schemeClr val="accent2"/>
              </a:solidFill>
            </a:endParaRPr>
          </a:p>
          <a:p>
            <a:pPr marR="0" lvl="1"/>
            <a:r>
              <a:rPr lang="en-US" b="1" i="0" u="none" strike="noStrike" baseline="0" dirty="0"/>
              <a:t>Overview</a:t>
            </a:r>
            <a:r>
              <a:rPr lang="en-US" b="0" i="0" u="none" strike="noStrike" baseline="0" dirty="0"/>
              <a:t>: </a:t>
            </a:r>
            <a:r>
              <a:rPr lang="en-US" b="0" i="0" u="none" strike="noStrike" baseline="0" dirty="0" err="1"/>
              <a:t>AtliQ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Hardwares</a:t>
            </a:r>
            <a:r>
              <a:rPr lang="en-US" b="0" i="0" u="none" strike="noStrike" baseline="0" dirty="0"/>
              <a:t> is a leading computer hardware manufacturer based in India, with a strong market presence extending to several other countries.</a:t>
            </a:r>
          </a:p>
          <a:p>
            <a:pPr marR="0" lvl="1"/>
            <a:r>
              <a:rPr lang="en-US" b="1" i="0" u="none" strike="noStrike" baseline="0" dirty="0"/>
              <a:t>Industry Leadership</a:t>
            </a:r>
            <a:r>
              <a:rPr lang="en-US" b="0" i="0" u="none" strike="noStrike" baseline="0" dirty="0"/>
              <a:t>: The company is recognized as one of the major players in the computer hardware industry, known for its innovation, quality products, and expansive distribution network.</a:t>
            </a:r>
          </a:p>
        </p:txBody>
      </p:sp>
    </p:spTree>
    <p:extLst>
      <p:ext uri="{BB962C8B-B14F-4D97-AF65-F5344CB8AC3E}">
        <p14:creationId xmlns:p14="http://schemas.microsoft.com/office/powerpoint/2010/main" val="185710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D5D5-114D-7D3F-F778-AD3AE20C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A913-502C-4338-60B1-90A3C594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1"/>
            <a:br>
              <a:rPr lang="en-US" b="0" i="0" u="none" strike="noStrike" baseline="0" dirty="0"/>
            </a:br>
            <a:r>
              <a:rPr lang="en-US" b="0" i="0" u="none" strike="noStrike" baseline="0" dirty="0"/>
              <a:t>The company has received 10 ad-hoc requests from various departments, all requiring detailed insights to address specific business questions. These requests range from sales performance analysis to product distribution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6976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C05F5-5A40-63FA-F93E-B6E3058E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94" b="25360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E38987-D160-B529-6E29-C042BCAC41A1}"/>
              </a:ext>
            </a:extLst>
          </p:cNvPr>
          <p:cNvSpPr txBox="1"/>
          <p:nvPr/>
        </p:nvSpPr>
        <p:spPr>
          <a:xfrm>
            <a:off x="566928" y="4956314"/>
            <a:ext cx="11058144" cy="1306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AtliQ</a:t>
            </a:r>
            <a:r>
              <a:rPr lang="en-US" sz="4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Markets</a:t>
            </a:r>
          </a:p>
        </p:txBody>
      </p:sp>
    </p:spTree>
    <p:extLst>
      <p:ext uri="{BB962C8B-B14F-4D97-AF65-F5344CB8AC3E}">
        <p14:creationId xmlns:p14="http://schemas.microsoft.com/office/powerpoint/2010/main" val="238825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1C967-332B-AEA1-BDCD-D159810C7D0F}"/>
              </a:ext>
            </a:extLst>
          </p:cNvPr>
          <p:cNvSpPr txBox="1"/>
          <p:nvPr/>
        </p:nvSpPr>
        <p:spPr>
          <a:xfrm>
            <a:off x="159791" y="462923"/>
            <a:ext cx="5452534" cy="20515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Consumer Ad – Hoc Requests</a:t>
            </a:r>
          </a:p>
        </p:txBody>
      </p:sp>
      <p:pic>
        <p:nvPicPr>
          <p:cNvPr id="8" name="Picture 7" descr="A white text box with black text&#10;&#10;Description automatically generated">
            <a:extLst>
              <a:ext uri="{FF2B5EF4-FFF2-40B4-BE49-F238E27FC236}">
                <a16:creationId xmlns:a16="http://schemas.microsoft.com/office/drawing/2014/main" id="{6944F182-8179-0F5D-B91A-39CF0E41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22" y="770670"/>
            <a:ext cx="3632833" cy="2948644"/>
          </a:xfrm>
          <a:custGeom>
            <a:avLst/>
            <a:gdLst/>
            <a:ahLst/>
            <a:cxnLst/>
            <a:rect l="l" t="t" r="r" b="b"/>
            <a:pathLst>
              <a:path w="2498961" h="2498961">
                <a:moveTo>
                  <a:pt x="65723" y="0"/>
                </a:moveTo>
                <a:lnTo>
                  <a:pt x="2433238" y="0"/>
                </a:lnTo>
                <a:cubicBezTo>
                  <a:pt x="2469536" y="0"/>
                  <a:pt x="2498961" y="29425"/>
                  <a:pt x="2498961" y="65723"/>
                </a:cubicBezTo>
                <a:lnTo>
                  <a:pt x="2498961" y="2433238"/>
                </a:lnTo>
                <a:cubicBezTo>
                  <a:pt x="2498961" y="2469536"/>
                  <a:pt x="2469536" y="2498961"/>
                  <a:pt x="2433238" y="2498961"/>
                </a:cubicBezTo>
                <a:lnTo>
                  <a:pt x="65723" y="2498961"/>
                </a:lnTo>
                <a:cubicBezTo>
                  <a:pt x="29425" y="2498961"/>
                  <a:pt x="0" y="2469536"/>
                  <a:pt x="0" y="2433238"/>
                </a:cubicBezTo>
                <a:lnTo>
                  <a:pt x="0" y="65723"/>
                </a:lnTo>
                <a:cubicBezTo>
                  <a:pt x="0" y="29425"/>
                  <a:pt x="29425" y="0"/>
                  <a:pt x="65723" y="0"/>
                </a:cubicBezTo>
                <a:close/>
              </a:path>
            </a:pathLst>
          </a:custGeom>
        </p:spPr>
      </p:pic>
      <p:pic>
        <p:nvPicPr>
          <p:cNvPr id="7" name="Picture 6" descr="A screenshot of a report&#10;&#10;Description automatically generated">
            <a:extLst>
              <a:ext uri="{FF2B5EF4-FFF2-40B4-BE49-F238E27FC236}">
                <a16:creationId xmlns:a16="http://schemas.microsoft.com/office/drawing/2014/main" id="{6CFEFEB9-E93C-9FB2-2EBE-CA3F722A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611" y="575828"/>
            <a:ext cx="2422598" cy="2399654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5" name="Picture 4" descr="A close up of a list&#10;&#10;Description automatically generated">
            <a:extLst>
              <a:ext uri="{FF2B5EF4-FFF2-40B4-BE49-F238E27FC236}">
                <a16:creationId xmlns:a16="http://schemas.microsoft.com/office/drawing/2014/main" id="{71D2C8C1-A949-221F-C8F1-B0DAF2A6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773" y="3012082"/>
            <a:ext cx="5191173" cy="2820062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AE80ABE-435B-7362-9857-D12258FD4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758" y="3551310"/>
            <a:ext cx="5031510" cy="2536020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259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328454-DFCD-101D-F39B-30E08135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73" y="1678601"/>
            <a:ext cx="1876720" cy="3100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2EDBA-A040-1580-8FCB-32B12BEEB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91" y="1291472"/>
            <a:ext cx="8190778" cy="508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CED6F-3C68-27D2-D615-04332E08C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3" y="330050"/>
            <a:ext cx="82867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608192-2218-2A42-40B6-C973CB48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9" y="2477305"/>
            <a:ext cx="5477384" cy="7544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166A7-CB07-06BF-8A36-8BABA209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168" y="2477305"/>
            <a:ext cx="4114902" cy="39758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23681D-ACFE-4C10-E624-D3F70A0A72C8}"/>
              </a:ext>
            </a:extLst>
          </p:cNvPr>
          <p:cNvCxnSpPr>
            <a:cxnSpLocks/>
          </p:cNvCxnSpPr>
          <p:nvPr/>
        </p:nvCxnSpPr>
        <p:spPr>
          <a:xfrm flipV="1">
            <a:off x="9002598" y="2554664"/>
            <a:ext cx="461913" cy="6504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51E7D612-859C-DA3E-9568-665DDCEC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23" y="288067"/>
            <a:ext cx="9571595" cy="17716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F135E0C-0D5B-6E07-22CD-3F8AF9109C37}"/>
              </a:ext>
            </a:extLst>
          </p:cNvPr>
          <p:cNvSpPr/>
          <p:nvPr/>
        </p:nvSpPr>
        <p:spPr>
          <a:xfrm rot="2100000">
            <a:off x="5809671" y="3224887"/>
            <a:ext cx="785003" cy="4118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DE9B2-B38E-1183-5EC5-F7051BCC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69" y="2440201"/>
            <a:ext cx="2728196" cy="27129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7B957D-208A-E72F-5F47-CD2AB9A6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15" y="2437589"/>
            <a:ext cx="5761219" cy="3886537"/>
          </a:xfrm>
          <a:prstGeom prst="rect">
            <a:avLst/>
          </a:prstGeom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AB50A9DC-1C28-CDC0-2420-8715A602476B}"/>
              </a:ext>
            </a:extLst>
          </p:cNvPr>
          <p:cNvSpPr/>
          <p:nvPr/>
        </p:nvSpPr>
        <p:spPr>
          <a:xfrm>
            <a:off x="5552388" y="4543720"/>
            <a:ext cx="543612" cy="129147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527A750-3159-F88B-E4FE-76DFF7577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90" y="334791"/>
            <a:ext cx="9912435" cy="17811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FCE618-0A58-0BC8-8D66-AEB3CF72C0EA}"/>
              </a:ext>
            </a:extLst>
          </p:cNvPr>
          <p:cNvSpPr/>
          <p:nvPr/>
        </p:nvSpPr>
        <p:spPr>
          <a:xfrm>
            <a:off x="4182698" y="3616183"/>
            <a:ext cx="1217489" cy="3809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7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469C87-625F-AA09-15E3-BB47A7B8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3" y="2491034"/>
            <a:ext cx="5448563" cy="1883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682D34-F02A-C7EE-EE03-6290DF91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59" y="3013342"/>
            <a:ext cx="5555461" cy="3193057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7E995CF-9C27-AAA6-42E8-5CDDBD2CE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70" y="249838"/>
            <a:ext cx="9195707" cy="198256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0DC18F5-C829-CD31-B123-F6682CB62C8F}"/>
              </a:ext>
            </a:extLst>
          </p:cNvPr>
          <p:cNvSpPr/>
          <p:nvPr/>
        </p:nvSpPr>
        <p:spPr>
          <a:xfrm>
            <a:off x="4965292" y="4604725"/>
            <a:ext cx="785003" cy="4118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1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518</TotalTime>
  <Words>128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Trebuchet MS</vt:lpstr>
      <vt:lpstr>Wingdings 3</vt:lpstr>
      <vt:lpstr>Facet</vt:lpstr>
      <vt:lpstr>PowerPoint Presentation</vt:lpstr>
      <vt:lpstr>Company Overview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AJIT PINKU</dc:creator>
  <cp:lastModifiedBy>AJIT PINKU</cp:lastModifiedBy>
  <cp:revision>219</cp:revision>
  <dcterms:created xsi:type="dcterms:W3CDTF">2024-08-26T09:30:00Z</dcterms:created>
  <dcterms:modified xsi:type="dcterms:W3CDTF">2024-09-03T16:17:54Z</dcterms:modified>
</cp:coreProperties>
</file>