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 KUMAR" userId="75e7b09ddcec0856" providerId="Windows Live" clId="Web-{36E423A6-7087-F74B-10A0-893EEAE2890D}"/>
    <pc:docChg chg="modSld">
      <pc:chgData name="AJIT KUMAR" userId="75e7b09ddcec0856" providerId="Windows Live" clId="Web-{36E423A6-7087-F74B-10A0-893EEAE2890D}" dt="2024-07-24T10:14:02.592" v="9"/>
      <pc:docMkLst>
        <pc:docMk/>
      </pc:docMkLst>
      <pc:sldChg chg="addSp delSp modSp">
        <pc:chgData name="AJIT KUMAR" userId="75e7b09ddcec0856" providerId="Windows Live" clId="Web-{36E423A6-7087-F74B-10A0-893EEAE2890D}" dt="2024-07-24T10:11:05.076" v="0"/>
        <pc:sldMkLst>
          <pc:docMk/>
          <pc:sldMk cId="2327275898" sldId="256"/>
        </pc:sldMkLst>
        <pc:spChg chg="mod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2" creationId="{64C7A3C2-FCDC-5C41-042D-15E616723A14}"/>
          </ac:spMkLst>
        </pc:spChg>
        <pc:spChg chg="del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8" creationId="{E91DC736-0EF8-4F87-9146-EBF1D2EE4D3D}"/>
          </ac:spMkLst>
        </pc:spChg>
        <pc:spChg chg="del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10" creationId="{097CD68E-23E3-4007-8847-CD0944C4F7BE}"/>
          </ac:spMkLst>
        </pc:spChg>
        <pc:spChg chg="del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12" creationId="{AF2F604E-43BE-4DC3-B983-E071523364F8}"/>
          </ac:spMkLst>
        </pc:spChg>
        <pc:spChg chg="del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14" creationId="{08C9B587-E65E-4B52-B37C-ABEBB6E87928}"/>
          </ac:spMkLst>
        </pc:spChg>
        <pc:spChg chg="add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19" creationId="{5A59F003-E00A-43F9-91DC-CC54E3B87466}"/>
          </ac:spMkLst>
        </pc:spChg>
        <pc:spChg chg="add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21" creationId="{D74A4382-E3AD-430A-9A1F-DFA3E0E77A7D}"/>
          </ac:spMkLst>
        </pc:spChg>
        <pc:spChg chg="add">
          <ac:chgData name="AJIT KUMAR" userId="75e7b09ddcec0856" providerId="Windows Live" clId="Web-{36E423A6-7087-F74B-10A0-893EEAE2890D}" dt="2024-07-24T10:11:05.076" v="0"/>
          <ac:spMkLst>
            <pc:docMk/>
            <pc:sldMk cId="2327275898" sldId="256"/>
            <ac:spMk id="23" creationId="{79F40191-0F44-4FD1-82CC-ACB507C14BE6}"/>
          </ac:spMkLst>
        </pc:spChg>
        <pc:picChg chg="mod">
          <ac:chgData name="AJIT KUMAR" userId="75e7b09ddcec0856" providerId="Windows Live" clId="Web-{36E423A6-7087-F74B-10A0-893EEAE2890D}" dt="2024-07-24T10:11:05.076" v="0"/>
          <ac:picMkLst>
            <pc:docMk/>
            <pc:sldMk cId="2327275898" sldId="256"/>
            <ac:picMk id="4" creationId="{AA4E5C52-9F26-2813-93A9-90A3DD75F6D5}"/>
          </ac:picMkLst>
        </pc:picChg>
      </pc:sldChg>
      <pc:sldChg chg="addSp delSp modSp mod setBg">
        <pc:chgData name="AJIT KUMAR" userId="75e7b09ddcec0856" providerId="Windows Live" clId="Web-{36E423A6-7087-F74B-10A0-893EEAE2890D}" dt="2024-07-24T10:14:02.592" v="9"/>
        <pc:sldMkLst>
          <pc:docMk/>
          <pc:sldMk cId="3499810862" sldId="262"/>
        </pc:sldMkLst>
        <pc:spChg chg="mod">
          <ac:chgData name="AJIT KUMAR" userId="75e7b09ddcec0856" providerId="Windows Live" clId="Web-{36E423A6-7087-F74B-10A0-893EEAE2890D}" dt="2024-07-24T10:14:02.592" v="9"/>
          <ac:spMkLst>
            <pc:docMk/>
            <pc:sldMk cId="3499810862" sldId="262"/>
            <ac:spMk id="2" creationId="{E225697E-6CAE-5C73-BFFF-8EDB6CC7152C}"/>
          </ac:spMkLst>
        </pc:spChg>
        <pc:spChg chg="add del">
          <ac:chgData name="AJIT KUMAR" userId="75e7b09ddcec0856" providerId="Windows Live" clId="Web-{36E423A6-7087-F74B-10A0-893EEAE2890D}" dt="2024-07-24T10:12:50.264" v="2"/>
          <ac:spMkLst>
            <pc:docMk/>
            <pc:sldMk cId="3499810862" sldId="262"/>
            <ac:spMk id="56" creationId="{8F7AFB9A-7364-478C-B48B-8523CDD9AE8D}"/>
          </ac:spMkLst>
        </pc:spChg>
        <pc:spChg chg="add del">
          <ac:chgData name="AJIT KUMAR" userId="75e7b09ddcec0856" providerId="Windows Live" clId="Web-{36E423A6-7087-F74B-10A0-893EEAE2890D}" dt="2024-07-24T10:12:50.264" v="2"/>
          <ac:spMkLst>
            <pc:docMk/>
            <pc:sldMk cId="3499810862" sldId="262"/>
            <ac:spMk id="58" creationId="{36678033-86B6-40E6-BE90-78D8ED4E3A31}"/>
          </ac:spMkLst>
        </pc:spChg>
        <pc:spChg chg="add del">
          <ac:chgData name="AJIT KUMAR" userId="75e7b09ddcec0856" providerId="Windows Live" clId="Web-{36E423A6-7087-F74B-10A0-893EEAE2890D}" dt="2024-07-24T10:12:50.264" v="2"/>
          <ac:spMkLst>
            <pc:docMk/>
            <pc:sldMk cId="3499810862" sldId="262"/>
            <ac:spMk id="60" creationId="{D2542E1A-076E-4A34-BB67-2BF961754E0C}"/>
          </ac:spMkLst>
        </pc:spChg>
        <pc:spChg chg="add del">
          <ac:chgData name="AJIT KUMAR" userId="75e7b09ddcec0856" providerId="Windows Live" clId="Web-{36E423A6-7087-F74B-10A0-893EEAE2890D}" dt="2024-07-24T10:12:50.264" v="2"/>
          <ac:spMkLst>
            <pc:docMk/>
            <pc:sldMk cId="3499810862" sldId="262"/>
            <ac:spMk id="62" creationId="{75C56826-D4E5-42ED-8529-079651CB3005}"/>
          </ac:spMkLst>
        </pc:spChg>
        <pc:spChg chg="add del">
          <ac:chgData name="AJIT KUMAR" userId="75e7b09ddcec0856" providerId="Windows Live" clId="Web-{36E423A6-7087-F74B-10A0-893EEAE2890D}" dt="2024-07-24T10:12:50.264" v="2"/>
          <ac:spMkLst>
            <pc:docMk/>
            <pc:sldMk cId="3499810862" sldId="262"/>
            <ac:spMk id="64" creationId="{82095FCE-EF05-4443-B97A-85DEE3A5CA17}"/>
          </ac:spMkLst>
        </pc:spChg>
        <pc:spChg chg="add del">
          <ac:chgData name="AJIT KUMAR" userId="75e7b09ddcec0856" providerId="Windows Live" clId="Web-{36E423A6-7087-F74B-10A0-893EEAE2890D}" dt="2024-07-24T10:13:14.061" v="4"/>
          <ac:spMkLst>
            <pc:docMk/>
            <pc:sldMk cId="3499810862" sldId="262"/>
            <ac:spMk id="66" creationId="{8F7AFB9A-7364-478C-B48B-8523CDD9AE8D}"/>
          </ac:spMkLst>
        </pc:spChg>
        <pc:spChg chg="add del">
          <ac:chgData name="AJIT KUMAR" userId="75e7b09ddcec0856" providerId="Windows Live" clId="Web-{36E423A6-7087-F74B-10A0-893EEAE2890D}" dt="2024-07-24T10:13:14.061" v="4"/>
          <ac:spMkLst>
            <pc:docMk/>
            <pc:sldMk cId="3499810862" sldId="262"/>
            <ac:spMk id="67" creationId="{36678033-86B6-40E6-BE90-78D8ED4E3A31}"/>
          </ac:spMkLst>
        </pc:spChg>
        <pc:spChg chg="add del">
          <ac:chgData name="AJIT KUMAR" userId="75e7b09ddcec0856" providerId="Windows Live" clId="Web-{36E423A6-7087-F74B-10A0-893EEAE2890D}" dt="2024-07-24T10:13:14.061" v="4"/>
          <ac:spMkLst>
            <pc:docMk/>
            <pc:sldMk cId="3499810862" sldId="262"/>
            <ac:spMk id="68" creationId="{D2542E1A-076E-4A34-BB67-2BF961754E0C}"/>
          </ac:spMkLst>
        </pc:spChg>
        <pc:spChg chg="add del">
          <ac:chgData name="AJIT KUMAR" userId="75e7b09ddcec0856" providerId="Windows Live" clId="Web-{36E423A6-7087-F74B-10A0-893EEAE2890D}" dt="2024-07-24T10:13:14.061" v="4"/>
          <ac:spMkLst>
            <pc:docMk/>
            <pc:sldMk cId="3499810862" sldId="262"/>
            <ac:spMk id="69" creationId="{75C56826-D4E5-42ED-8529-079651CB3005}"/>
          </ac:spMkLst>
        </pc:spChg>
        <pc:spChg chg="add del">
          <ac:chgData name="AJIT KUMAR" userId="75e7b09ddcec0856" providerId="Windows Live" clId="Web-{36E423A6-7087-F74B-10A0-893EEAE2890D}" dt="2024-07-24T10:13:14.061" v="4"/>
          <ac:spMkLst>
            <pc:docMk/>
            <pc:sldMk cId="3499810862" sldId="262"/>
            <ac:spMk id="70" creationId="{82095FCE-EF05-4443-B97A-85DEE3A5CA17}"/>
          </ac:spMkLst>
        </pc:spChg>
        <pc:spChg chg="add del">
          <ac:chgData name="AJIT KUMAR" userId="75e7b09ddcec0856" providerId="Windows Live" clId="Web-{36E423A6-7087-F74B-10A0-893EEAE2890D}" dt="2024-07-24T10:13:53.576" v="6"/>
          <ac:spMkLst>
            <pc:docMk/>
            <pc:sldMk cId="3499810862" sldId="262"/>
            <ac:spMk id="72" creationId="{8F7AFB9A-7364-478C-B48B-8523CDD9AE8D}"/>
          </ac:spMkLst>
        </pc:spChg>
        <pc:spChg chg="add del">
          <ac:chgData name="AJIT KUMAR" userId="75e7b09ddcec0856" providerId="Windows Live" clId="Web-{36E423A6-7087-F74B-10A0-893EEAE2890D}" dt="2024-07-24T10:13:53.576" v="6"/>
          <ac:spMkLst>
            <pc:docMk/>
            <pc:sldMk cId="3499810862" sldId="262"/>
            <ac:spMk id="73" creationId="{36678033-86B6-40E6-BE90-78D8ED4E3A31}"/>
          </ac:spMkLst>
        </pc:spChg>
        <pc:spChg chg="add del">
          <ac:chgData name="AJIT KUMAR" userId="75e7b09ddcec0856" providerId="Windows Live" clId="Web-{36E423A6-7087-F74B-10A0-893EEAE2890D}" dt="2024-07-24T10:13:53.576" v="6"/>
          <ac:spMkLst>
            <pc:docMk/>
            <pc:sldMk cId="3499810862" sldId="262"/>
            <ac:spMk id="74" creationId="{D2542E1A-076E-4A34-BB67-2BF961754E0C}"/>
          </ac:spMkLst>
        </pc:spChg>
        <pc:spChg chg="add del">
          <ac:chgData name="AJIT KUMAR" userId="75e7b09ddcec0856" providerId="Windows Live" clId="Web-{36E423A6-7087-F74B-10A0-893EEAE2890D}" dt="2024-07-24T10:13:53.576" v="6"/>
          <ac:spMkLst>
            <pc:docMk/>
            <pc:sldMk cId="3499810862" sldId="262"/>
            <ac:spMk id="75" creationId="{75C56826-D4E5-42ED-8529-079651CB3005}"/>
          </ac:spMkLst>
        </pc:spChg>
        <pc:spChg chg="add del">
          <ac:chgData name="AJIT KUMAR" userId="75e7b09ddcec0856" providerId="Windows Live" clId="Web-{36E423A6-7087-F74B-10A0-893EEAE2890D}" dt="2024-07-24T10:13:53.576" v="6"/>
          <ac:spMkLst>
            <pc:docMk/>
            <pc:sldMk cId="3499810862" sldId="262"/>
            <ac:spMk id="76" creationId="{82095FCE-EF05-4443-B97A-85DEE3A5CA17}"/>
          </ac:spMkLst>
        </pc:spChg>
        <pc:spChg chg="add del">
          <ac:chgData name="AJIT KUMAR" userId="75e7b09ddcec0856" providerId="Windows Live" clId="Web-{36E423A6-7087-F74B-10A0-893EEAE2890D}" dt="2024-07-24T10:14:02.420" v="8"/>
          <ac:spMkLst>
            <pc:docMk/>
            <pc:sldMk cId="3499810862" sldId="262"/>
            <ac:spMk id="78" creationId="{EEDFD83B-474E-42D8-99FD-250991624799}"/>
          </ac:spMkLst>
        </pc:spChg>
        <pc:spChg chg="add del">
          <ac:chgData name="AJIT KUMAR" userId="75e7b09ddcec0856" providerId="Windows Live" clId="Web-{36E423A6-7087-F74B-10A0-893EEAE2890D}" dt="2024-07-24T10:14:02.420" v="8"/>
          <ac:spMkLst>
            <pc:docMk/>
            <pc:sldMk cId="3499810862" sldId="262"/>
            <ac:spMk id="79" creationId="{E18AC0D4-F32D-4067-9F63-E553F4AFFF0E}"/>
          </ac:spMkLst>
        </pc:spChg>
        <pc:spChg chg="add">
          <ac:chgData name="AJIT KUMAR" userId="75e7b09ddcec0856" providerId="Windows Live" clId="Web-{36E423A6-7087-F74B-10A0-893EEAE2890D}" dt="2024-07-24T10:14:02.592" v="9"/>
          <ac:spMkLst>
            <pc:docMk/>
            <pc:sldMk cId="3499810862" sldId="262"/>
            <ac:spMk id="81" creationId="{8F7AFB9A-7364-478C-B48B-8523CDD9AE8D}"/>
          </ac:spMkLst>
        </pc:spChg>
        <pc:spChg chg="add">
          <ac:chgData name="AJIT KUMAR" userId="75e7b09ddcec0856" providerId="Windows Live" clId="Web-{36E423A6-7087-F74B-10A0-893EEAE2890D}" dt="2024-07-24T10:14:02.592" v="9"/>
          <ac:spMkLst>
            <pc:docMk/>
            <pc:sldMk cId="3499810862" sldId="262"/>
            <ac:spMk id="82" creationId="{36678033-86B6-40E6-BE90-78D8ED4E3A31}"/>
          </ac:spMkLst>
        </pc:spChg>
        <pc:spChg chg="add">
          <ac:chgData name="AJIT KUMAR" userId="75e7b09ddcec0856" providerId="Windows Live" clId="Web-{36E423A6-7087-F74B-10A0-893EEAE2890D}" dt="2024-07-24T10:14:02.592" v="9"/>
          <ac:spMkLst>
            <pc:docMk/>
            <pc:sldMk cId="3499810862" sldId="262"/>
            <ac:spMk id="83" creationId="{D2542E1A-076E-4A34-BB67-2BF961754E0C}"/>
          </ac:spMkLst>
        </pc:spChg>
        <pc:spChg chg="add">
          <ac:chgData name="AJIT KUMAR" userId="75e7b09ddcec0856" providerId="Windows Live" clId="Web-{36E423A6-7087-F74B-10A0-893EEAE2890D}" dt="2024-07-24T10:14:02.592" v="9"/>
          <ac:spMkLst>
            <pc:docMk/>
            <pc:sldMk cId="3499810862" sldId="262"/>
            <ac:spMk id="84" creationId="{75C56826-D4E5-42ED-8529-079651CB3005}"/>
          </ac:spMkLst>
        </pc:spChg>
        <pc:spChg chg="add">
          <ac:chgData name="AJIT KUMAR" userId="75e7b09ddcec0856" providerId="Windows Live" clId="Web-{36E423A6-7087-F74B-10A0-893EEAE2890D}" dt="2024-07-24T10:14:02.592" v="9"/>
          <ac:spMkLst>
            <pc:docMk/>
            <pc:sldMk cId="3499810862" sldId="262"/>
            <ac:spMk id="85" creationId="{82095FCE-EF05-4443-B97A-85DEE3A5CA17}"/>
          </ac:spMkLst>
        </pc:spChg>
        <pc:graphicFrameChg chg="mod ord modGraphic">
          <ac:chgData name="AJIT KUMAR" userId="75e7b09ddcec0856" providerId="Windows Live" clId="Web-{36E423A6-7087-F74B-10A0-893EEAE2890D}" dt="2024-07-24T10:14:02.592" v="9"/>
          <ac:graphicFrameMkLst>
            <pc:docMk/>
            <pc:sldMk cId="3499810862" sldId="262"/>
            <ac:graphicFrameMk id="51" creationId="{89509E22-8218-4D40-D3A0-84E060849B8D}"/>
          </ac:graphicFrameMkLst>
        </pc:graphicFrameChg>
        <pc:picChg chg="mod ord">
          <ac:chgData name="AJIT KUMAR" userId="75e7b09ddcec0856" providerId="Windows Live" clId="Web-{36E423A6-7087-F74B-10A0-893EEAE2890D}" dt="2024-07-24T10:14:02.592" v="9"/>
          <ac:picMkLst>
            <pc:docMk/>
            <pc:sldMk cId="3499810862" sldId="262"/>
            <ac:picMk id="4" creationId="{DB74F21F-A813-72D8-7805-29396DB8B8BC}"/>
          </ac:picMkLst>
        </pc:picChg>
        <pc:picChg chg="mod">
          <ac:chgData name="AJIT KUMAR" userId="75e7b09ddcec0856" providerId="Windows Live" clId="Web-{36E423A6-7087-F74B-10A0-893EEAE2890D}" dt="2024-07-24T10:14:02.592" v="9"/>
          <ac:picMkLst>
            <pc:docMk/>
            <pc:sldMk cId="3499810862" sldId="262"/>
            <ac:picMk id="6" creationId="{4A380324-2CB3-F260-2BB6-612BEF998973}"/>
          </ac:picMkLst>
        </pc:picChg>
      </pc:sldChg>
    </pc:docChg>
  </pc:docChgLst>
  <pc:docChgLst>
    <pc:chgData name="AJIT KUMAR" userId="75e7b09ddcec0856" providerId="Windows Live" clId="Web-{66459E45-FC7D-198C-6A1A-B5E10E884B87}"/>
    <pc:docChg chg="modSld">
      <pc:chgData name="AJIT KUMAR" userId="75e7b09ddcec0856" providerId="Windows Live" clId="Web-{66459E45-FC7D-198C-6A1A-B5E10E884B87}" dt="2024-07-21T12:37:33.083" v="124"/>
      <pc:docMkLst>
        <pc:docMk/>
      </pc:docMkLst>
      <pc:sldChg chg="addSp modSp mod setBg">
        <pc:chgData name="AJIT KUMAR" userId="75e7b09ddcec0856" providerId="Windows Live" clId="Web-{66459E45-FC7D-198C-6A1A-B5E10E884B87}" dt="2024-07-21T12:13:07.033" v="0"/>
        <pc:sldMkLst>
          <pc:docMk/>
          <pc:sldMk cId="2327275898" sldId="256"/>
        </pc:sldMkLst>
        <pc:spChg chg="mod">
          <ac:chgData name="AJIT KUMAR" userId="75e7b09ddcec0856" providerId="Windows Live" clId="Web-{66459E45-FC7D-198C-6A1A-B5E10E884B87}" dt="2024-07-21T12:13:07.033" v="0"/>
          <ac:spMkLst>
            <pc:docMk/>
            <pc:sldMk cId="2327275898" sldId="256"/>
            <ac:spMk id="2" creationId="{64C7A3C2-FCDC-5C41-042D-15E616723A14}"/>
          </ac:spMkLst>
        </pc:spChg>
        <pc:spChg chg="add">
          <ac:chgData name="AJIT KUMAR" userId="75e7b09ddcec0856" providerId="Windows Live" clId="Web-{66459E45-FC7D-198C-6A1A-B5E10E884B87}" dt="2024-07-21T12:13:07.033" v="0"/>
          <ac:spMkLst>
            <pc:docMk/>
            <pc:sldMk cId="2327275898" sldId="256"/>
            <ac:spMk id="8" creationId="{E91DC736-0EF8-4F87-9146-EBF1D2EE4D3D}"/>
          </ac:spMkLst>
        </pc:spChg>
        <pc:spChg chg="add">
          <ac:chgData name="AJIT KUMAR" userId="75e7b09ddcec0856" providerId="Windows Live" clId="Web-{66459E45-FC7D-198C-6A1A-B5E10E884B87}" dt="2024-07-21T12:13:07.033" v="0"/>
          <ac:spMkLst>
            <pc:docMk/>
            <pc:sldMk cId="2327275898" sldId="256"/>
            <ac:spMk id="10" creationId="{097CD68E-23E3-4007-8847-CD0944C4F7BE}"/>
          </ac:spMkLst>
        </pc:spChg>
        <pc:spChg chg="add">
          <ac:chgData name="AJIT KUMAR" userId="75e7b09ddcec0856" providerId="Windows Live" clId="Web-{66459E45-FC7D-198C-6A1A-B5E10E884B87}" dt="2024-07-21T12:13:07.033" v="0"/>
          <ac:spMkLst>
            <pc:docMk/>
            <pc:sldMk cId="2327275898" sldId="256"/>
            <ac:spMk id="12" creationId="{AF2F604E-43BE-4DC3-B983-E071523364F8}"/>
          </ac:spMkLst>
        </pc:spChg>
        <pc:spChg chg="add">
          <ac:chgData name="AJIT KUMAR" userId="75e7b09ddcec0856" providerId="Windows Live" clId="Web-{66459E45-FC7D-198C-6A1A-B5E10E884B87}" dt="2024-07-21T12:13:07.033" v="0"/>
          <ac:spMkLst>
            <pc:docMk/>
            <pc:sldMk cId="2327275898" sldId="256"/>
            <ac:spMk id="14" creationId="{08C9B587-E65E-4B52-B37C-ABEBB6E87928}"/>
          </ac:spMkLst>
        </pc:spChg>
        <pc:picChg chg="add">
          <ac:chgData name="AJIT KUMAR" userId="75e7b09ddcec0856" providerId="Windows Live" clId="Web-{66459E45-FC7D-198C-6A1A-B5E10E884B87}" dt="2024-07-21T12:13:07.033" v="0"/>
          <ac:picMkLst>
            <pc:docMk/>
            <pc:sldMk cId="2327275898" sldId="256"/>
            <ac:picMk id="4" creationId="{AA4E5C52-9F26-2813-93A9-90A3DD75F6D5}"/>
          </ac:picMkLst>
        </pc:picChg>
      </pc:sldChg>
      <pc:sldChg chg="addSp delSp modSp mod setBg">
        <pc:chgData name="AJIT KUMAR" userId="75e7b09ddcec0856" providerId="Windows Live" clId="Web-{66459E45-FC7D-198C-6A1A-B5E10E884B87}" dt="2024-07-21T12:13:27.971" v="1"/>
        <pc:sldMkLst>
          <pc:docMk/>
          <pc:sldMk cId="2406817179" sldId="257"/>
        </pc:sldMkLst>
        <pc:spChg chg="mod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2" creationId="{92ADE54C-86C8-4E40-7DD6-B76690E8F923}"/>
          </ac:spMkLst>
        </pc:spChg>
        <pc:spChg chg="del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3" creationId="{8B219BD1-BCAE-181C-E693-871ACF4CD74E}"/>
          </ac:spMkLst>
        </pc:spChg>
        <pc:spChg chg="add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9" creationId="{BACC6370-2D7E-4714-9D71-7542949D7D5D}"/>
          </ac:spMkLst>
        </pc:spChg>
        <pc:spChg chg="add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11" creationId="{256B2C21-A230-48C0-8DF1-C46611373C44}"/>
          </ac:spMkLst>
        </pc:spChg>
        <pc:spChg chg="add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13" creationId="{3847E18C-932D-4C95-AABA-FEC7C9499AD7}"/>
          </ac:spMkLst>
        </pc:spChg>
        <pc:spChg chg="add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15" creationId="{3150CB11-0C61-439E-910F-5787759E72A0}"/>
          </ac:spMkLst>
        </pc:spChg>
        <pc:spChg chg="add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17" creationId="{43F8A58B-5155-44CE-A5FF-7647B47D0A7A}"/>
          </ac:spMkLst>
        </pc:spChg>
        <pc:spChg chg="add">
          <ac:chgData name="AJIT KUMAR" userId="75e7b09ddcec0856" providerId="Windows Live" clId="Web-{66459E45-FC7D-198C-6A1A-B5E10E884B87}" dt="2024-07-21T12:13:27.971" v="1"/>
          <ac:spMkLst>
            <pc:docMk/>
            <pc:sldMk cId="2406817179" sldId="257"/>
            <ac:spMk id="19" creationId="{443F2ACA-E6D6-4028-82DD-F03C262D5DE6}"/>
          </ac:spMkLst>
        </pc:spChg>
        <pc:graphicFrameChg chg="add">
          <ac:chgData name="AJIT KUMAR" userId="75e7b09ddcec0856" providerId="Windows Live" clId="Web-{66459E45-FC7D-198C-6A1A-B5E10E884B87}" dt="2024-07-21T12:13:27.971" v="1"/>
          <ac:graphicFrameMkLst>
            <pc:docMk/>
            <pc:sldMk cId="2406817179" sldId="257"/>
            <ac:graphicFrameMk id="5" creationId="{F310A0C4-110A-E552-F9B3-8CD4093B6515}"/>
          </ac:graphicFrameMkLst>
        </pc:graphicFrameChg>
      </pc:sldChg>
      <pc:sldChg chg="addSp modSp mod setBg">
        <pc:chgData name="AJIT KUMAR" userId="75e7b09ddcec0856" providerId="Windows Live" clId="Web-{66459E45-FC7D-198C-6A1A-B5E10E884B87}" dt="2024-07-21T12:13:50.269" v="2"/>
        <pc:sldMkLst>
          <pc:docMk/>
          <pc:sldMk cId="4122792432" sldId="258"/>
        </pc:sldMkLst>
        <pc:spChg chg="mod">
          <ac:chgData name="AJIT KUMAR" userId="75e7b09ddcec0856" providerId="Windows Live" clId="Web-{66459E45-FC7D-198C-6A1A-B5E10E884B87}" dt="2024-07-21T12:13:50.269" v="2"/>
          <ac:spMkLst>
            <pc:docMk/>
            <pc:sldMk cId="4122792432" sldId="258"/>
            <ac:spMk id="2" creationId="{129BF843-82D6-EDF9-BC75-21A02D960721}"/>
          </ac:spMkLst>
        </pc:spChg>
        <pc:spChg chg="mod">
          <ac:chgData name="AJIT KUMAR" userId="75e7b09ddcec0856" providerId="Windows Live" clId="Web-{66459E45-FC7D-198C-6A1A-B5E10E884B87}" dt="2024-07-21T12:13:50.269" v="2"/>
          <ac:spMkLst>
            <pc:docMk/>
            <pc:sldMk cId="4122792432" sldId="258"/>
            <ac:spMk id="3" creationId="{46B4B788-C38A-1AF7-47D6-0ED202458AE6}"/>
          </ac:spMkLst>
        </pc:spChg>
        <pc:spChg chg="add">
          <ac:chgData name="AJIT KUMAR" userId="75e7b09ddcec0856" providerId="Windows Live" clId="Web-{66459E45-FC7D-198C-6A1A-B5E10E884B87}" dt="2024-07-21T12:13:50.269" v="2"/>
          <ac:spMkLst>
            <pc:docMk/>
            <pc:sldMk cId="4122792432" sldId="258"/>
            <ac:spMk id="9" creationId="{6B5E2835-4E47-45B3-9CFE-732FF7B05472}"/>
          </ac:spMkLst>
        </pc:spChg>
        <pc:spChg chg="add">
          <ac:chgData name="AJIT KUMAR" userId="75e7b09ddcec0856" providerId="Windows Live" clId="Web-{66459E45-FC7D-198C-6A1A-B5E10E884B87}" dt="2024-07-21T12:13:50.269" v="2"/>
          <ac:spMkLst>
            <pc:docMk/>
            <pc:sldMk cId="4122792432" sldId="258"/>
            <ac:spMk id="11" creationId="{5B45AD5D-AA52-4F7B-9362-576A39AD9E09}"/>
          </ac:spMkLst>
        </pc:spChg>
        <pc:spChg chg="add">
          <ac:chgData name="AJIT KUMAR" userId="75e7b09ddcec0856" providerId="Windows Live" clId="Web-{66459E45-FC7D-198C-6A1A-B5E10E884B87}" dt="2024-07-21T12:13:50.269" v="2"/>
          <ac:spMkLst>
            <pc:docMk/>
            <pc:sldMk cId="4122792432" sldId="258"/>
            <ac:spMk id="13" creationId="{AEDD7960-4866-4399-BEF6-DD1431AB4E34}"/>
          </ac:spMkLst>
        </pc:spChg>
        <pc:spChg chg="add">
          <ac:chgData name="AJIT KUMAR" userId="75e7b09ddcec0856" providerId="Windows Live" clId="Web-{66459E45-FC7D-198C-6A1A-B5E10E884B87}" dt="2024-07-21T12:13:50.269" v="2"/>
          <ac:spMkLst>
            <pc:docMk/>
            <pc:sldMk cId="4122792432" sldId="258"/>
            <ac:spMk id="15" creationId="{55D4142C-5077-457F-A6AD-3FECFDB39685}"/>
          </ac:spMkLst>
        </pc:spChg>
        <pc:spChg chg="add">
          <ac:chgData name="AJIT KUMAR" userId="75e7b09ddcec0856" providerId="Windows Live" clId="Web-{66459E45-FC7D-198C-6A1A-B5E10E884B87}" dt="2024-07-21T12:13:50.269" v="2"/>
          <ac:spMkLst>
            <pc:docMk/>
            <pc:sldMk cId="4122792432" sldId="258"/>
            <ac:spMk id="17" creationId="{7A5F0580-5EE9-419F-96EE-B6529EF6E7D0}"/>
          </ac:spMkLst>
        </pc:spChg>
        <pc:picChg chg="add">
          <ac:chgData name="AJIT KUMAR" userId="75e7b09ddcec0856" providerId="Windows Live" clId="Web-{66459E45-FC7D-198C-6A1A-B5E10E884B87}" dt="2024-07-21T12:13:50.269" v="2"/>
          <ac:picMkLst>
            <pc:docMk/>
            <pc:sldMk cId="4122792432" sldId="258"/>
            <ac:picMk id="5" creationId="{A838D2E5-B49F-F07E-8FA7-706D5A73CE10}"/>
          </ac:picMkLst>
        </pc:picChg>
      </pc:sldChg>
      <pc:sldChg chg="addSp delSp modSp mod setBg">
        <pc:chgData name="AJIT KUMAR" userId="75e7b09ddcec0856" providerId="Windows Live" clId="Web-{66459E45-FC7D-198C-6A1A-B5E10E884B87}" dt="2024-07-21T12:14:42.880" v="5"/>
        <pc:sldMkLst>
          <pc:docMk/>
          <pc:sldMk cId="3787026488" sldId="259"/>
        </pc:sldMkLst>
        <pc:spChg chg="mod">
          <ac:chgData name="AJIT KUMAR" userId="75e7b09ddcec0856" providerId="Windows Live" clId="Web-{66459E45-FC7D-198C-6A1A-B5E10E884B87}" dt="2024-07-21T12:14:42.880" v="5"/>
          <ac:spMkLst>
            <pc:docMk/>
            <pc:sldMk cId="3787026488" sldId="259"/>
            <ac:spMk id="2" creationId="{A00B6571-D5AB-F343-1DC2-34DCADEDAAB1}"/>
          </ac:spMkLst>
        </pc:spChg>
        <pc:spChg chg="mod">
          <ac:chgData name="AJIT KUMAR" userId="75e7b09ddcec0856" providerId="Windows Live" clId="Web-{66459E45-FC7D-198C-6A1A-B5E10E884B87}" dt="2024-07-21T12:14:42.880" v="5"/>
          <ac:spMkLst>
            <pc:docMk/>
            <pc:sldMk cId="3787026488" sldId="259"/>
            <ac:spMk id="3" creationId="{74A8474D-BB28-C38C-E09A-9479F8193F7D}"/>
          </ac:spMkLst>
        </pc:spChg>
        <pc:spChg chg="add del">
          <ac:chgData name="AJIT KUMAR" userId="75e7b09ddcec0856" providerId="Windows Live" clId="Web-{66459E45-FC7D-198C-6A1A-B5E10E884B87}" dt="2024-07-21T12:14:42.849" v="4"/>
          <ac:spMkLst>
            <pc:docMk/>
            <pc:sldMk cId="3787026488" sldId="259"/>
            <ac:spMk id="9" creationId="{F13C74B1-5B17-4795-BED0-7140497B445A}"/>
          </ac:spMkLst>
        </pc:spChg>
        <pc:spChg chg="add del">
          <ac:chgData name="AJIT KUMAR" userId="75e7b09ddcec0856" providerId="Windows Live" clId="Web-{66459E45-FC7D-198C-6A1A-B5E10E884B87}" dt="2024-07-21T12:14:42.849" v="4"/>
          <ac:spMkLst>
            <pc:docMk/>
            <pc:sldMk cId="3787026488" sldId="259"/>
            <ac:spMk id="11" creationId="{D4974D33-8DC5-464E-8C6D-BE58F0669C17}"/>
          </ac:spMkLst>
        </pc:spChg>
        <pc:spChg chg="add">
          <ac:chgData name="AJIT KUMAR" userId="75e7b09ddcec0856" providerId="Windows Live" clId="Web-{66459E45-FC7D-198C-6A1A-B5E10E884B87}" dt="2024-07-21T12:14:42.880" v="5"/>
          <ac:spMkLst>
            <pc:docMk/>
            <pc:sldMk cId="3787026488" sldId="259"/>
            <ac:spMk id="13" creationId="{AEDD7960-4866-4399-BEF6-DD1431AB4E34}"/>
          </ac:spMkLst>
        </pc:spChg>
        <pc:spChg chg="add">
          <ac:chgData name="AJIT KUMAR" userId="75e7b09ddcec0856" providerId="Windows Live" clId="Web-{66459E45-FC7D-198C-6A1A-B5E10E884B87}" dt="2024-07-21T12:14:42.880" v="5"/>
          <ac:spMkLst>
            <pc:docMk/>
            <pc:sldMk cId="3787026488" sldId="259"/>
            <ac:spMk id="14" creationId="{6B5E2835-4E47-45B3-9CFE-732FF7B05472}"/>
          </ac:spMkLst>
        </pc:spChg>
        <pc:spChg chg="add">
          <ac:chgData name="AJIT KUMAR" userId="75e7b09ddcec0856" providerId="Windows Live" clId="Web-{66459E45-FC7D-198C-6A1A-B5E10E884B87}" dt="2024-07-21T12:14:42.880" v="5"/>
          <ac:spMkLst>
            <pc:docMk/>
            <pc:sldMk cId="3787026488" sldId="259"/>
            <ac:spMk id="15" creationId="{55D4142C-5077-457F-A6AD-3FECFDB39685}"/>
          </ac:spMkLst>
        </pc:spChg>
        <pc:spChg chg="add">
          <ac:chgData name="AJIT KUMAR" userId="75e7b09ddcec0856" providerId="Windows Live" clId="Web-{66459E45-FC7D-198C-6A1A-B5E10E884B87}" dt="2024-07-21T12:14:42.880" v="5"/>
          <ac:spMkLst>
            <pc:docMk/>
            <pc:sldMk cId="3787026488" sldId="259"/>
            <ac:spMk id="17" creationId="{7A5F0580-5EE9-419F-96EE-B6529EF6E7D0}"/>
          </ac:spMkLst>
        </pc:spChg>
        <pc:spChg chg="add">
          <ac:chgData name="AJIT KUMAR" userId="75e7b09ddcec0856" providerId="Windows Live" clId="Web-{66459E45-FC7D-198C-6A1A-B5E10E884B87}" dt="2024-07-21T12:14:42.880" v="5"/>
          <ac:spMkLst>
            <pc:docMk/>
            <pc:sldMk cId="3787026488" sldId="259"/>
            <ac:spMk id="18" creationId="{5B45AD5D-AA52-4F7B-9362-576A39AD9E09}"/>
          </ac:spMkLst>
        </pc:spChg>
        <pc:picChg chg="add del">
          <ac:chgData name="AJIT KUMAR" userId="75e7b09ddcec0856" providerId="Windows Live" clId="Web-{66459E45-FC7D-198C-6A1A-B5E10E884B87}" dt="2024-07-21T12:14:42.849" v="4"/>
          <ac:picMkLst>
            <pc:docMk/>
            <pc:sldMk cId="3787026488" sldId="259"/>
            <ac:picMk id="5" creationId="{5BA5D7A9-F1C0-3E72-AB76-38D09C2C3AA6}"/>
          </ac:picMkLst>
        </pc:picChg>
        <pc:picChg chg="add">
          <ac:chgData name="AJIT KUMAR" userId="75e7b09ddcec0856" providerId="Windows Live" clId="Web-{66459E45-FC7D-198C-6A1A-B5E10E884B87}" dt="2024-07-21T12:14:42.880" v="5"/>
          <ac:picMkLst>
            <pc:docMk/>
            <pc:sldMk cId="3787026488" sldId="259"/>
            <ac:picMk id="16" creationId="{E1B526CF-84EC-772B-0B1B-6B6CF8FB4260}"/>
          </ac:picMkLst>
        </pc:picChg>
      </pc:sldChg>
      <pc:sldChg chg="addSp delSp modSp mod setBg">
        <pc:chgData name="AJIT KUMAR" userId="75e7b09ddcec0856" providerId="Windows Live" clId="Web-{66459E45-FC7D-198C-6A1A-B5E10E884B87}" dt="2024-07-21T12:17:36.338" v="20"/>
        <pc:sldMkLst>
          <pc:docMk/>
          <pc:sldMk cId="1764104364" sldId="260"/>
        </pc:sldMkLst>
        <pc:spChg chg="mod">
          <ac:chgData name="AJIT KUMAR" userId="75e7b09ddcec0856" providerId="Windows Live" clId="Web-{66459E45-FC7D-198C-6A1A-B5E10E884B87}" dt="2024-07-21T12:16:41.399" v="13"/>
          <ac:spMkLst>
            <pc:docMk/>
            <pc:sldMk cId="1764104364" sldId="260"/>
            <ac:spMk id="2" creationId="{5D10259A-55EE-567D-D240-A8DBD5C87966}"/>
          </ac:spMkLst>
        </pc:spChg>
        <pc:spChg chg="add del mod ord">
          <ac:chgData name="AJIT KUMAR" userId="75e7b09ddcec0856" providerId="Windows Live" clId="Web-{66459E45-FC7D-198C-6A1A-B5E10E884B87}" dt="2024-07-21T12:17:36.338" v="20"/>
          <ac:spMkLst>
            <pc:docMk/>
            <pc:sldMk cId="1764104364" sldId="260"/>
            <ac:spMk id="3" creationId="{2A83E449-D201-D74E-CAA1-9735B0F5825B}"/>
          </ac:spMkLst>
        </pc:spChg>
        <pc:spChg chg="add del">
          <ac:chgData name="AJIT KUMAR" userId="75e7b09ddcec0856" providerId="Windows Live" clId="Web-{66459E45-FC7D-198C-6A1A-B5E10E884B87}" dt="2024-07-21T12:15:58.335" v="7"/>
          <ac:spMkLst>
            <pc:docMk/>
            <pc:sldMk cId="1764104364" sldId="260"/>
            <ac:spMk id="12" creationId="{B712E947-0734-45F9-9C4F-41114EC3A33E}"/>
          </ac:spMkLst>
        </pc:spChg>
        <pc:spChg chg="add del">
          <ac:chgData name="AJIT KUMAR" userId="75e7b09ddcec0856" providerId="Windows Live" clId="Web-{66459E45-FC7D-198C-6A1A-B5E10E884B87}" dt="2024-07-21T12:16:33.086" v="11"/>
          <ac:spMkLst>
            <pc:docMk/>
            <pc:sldMk cId="1764104364" sldId="260"/>
            <ac:spMk id="16" creationId="{C1A2385B-1D2A-4E17-84FA-6CB7F0AAE473}"/>
          </ac:spMkLst>
        </pc:spChg>
        <pc:spChg chg="add del">
          <ac:chgData name="AJIT KUMAR" userId="75e7b09ddcec0856" providerId="Windows Live" clId="Web-{66459E45-FC7D-198C-6A1A-B5E10E884B87}" dt="2024-07-21T12:16:33.086" v="11"/>
          <ac:spMkLst>
            <pc:docMk/>
            <pc:sldMk cId="1764104364" sldId="260"/>
            <ac:spMk id="18" creationId="{5E791F2F-79DB-4CC0-9FA1-001E3E91E8B7}"/>
          </ac:spMkLst>
        </pc:spChg>
        <pc:spChg chg="add del">
          <ac:chgData name="AJIT KUMAR" userId="75e7b09ddcec0856" providerId="Windows Live" clId="Web-{66459E45-FC7D-198C-6A1A-B5E10E884B87}" dt="2024-07-21T12:16:10.304" v="9"/>
          <ac:spMkLst>
            <pc:docMk/>
            <pc:sldMk cId="1764104364" sldId="260"/>
            <ac:spMk id="19" creationId="{352BEC0E-22F8-46D0-9632-375DB541B06C}"/>
          </ac:spMkLst>
        </pc:spChg>
        <pc:spChg chg="add del">
          <ac:chgData name="AJIT KUMAR" userId="75e7b09ddcec0856" providerId="Windows Live" clId="Web-{66459E45-FC7D-198C-6A1A-B5E10E884B87}" dt="2024-07-21T12:16:10.304" v="9"/>
          <ac:spMkLst>
            <pc:docMk/>
            <pc:sldMk cId="1764104364" sldId="260"/>
            <ac:spMk id="20" creationId="{3FCFB1DE-0B7E-48CC-BA90-B2AB0889F9D6}"/>
          </ac:spMkLst>
        </pc:spChg>
        <pc:spChg chg="add del">
          <ac:chgData name="AJIT KUMAR" userId="75e7b09ddcec0856" providerId="Windows Live" clId="Web-{66459E45-FC7D-198C-6A1A-B5E10E884B87}" dt="2024-07-21T12:16:33.086" v="11"/>
          <ac:spMkLst>
            <pc:docMk/>
            <pc:sldMk cId="1764104364" sldId="260"/>
            <ac:spMk id="22" creationId="{385E1BDC-A9B0-4A87-82E3-F3187F69A802}"/>
          </ac:spMkLst>
        </pc:spChg>
        <pc:spChg chg="add del">
          <ac:chgData name="AJIT KUMAR" userId="75e7b09ddcec0856" providerId="Windows Live" clId="Web-{66459E45-FC7D-198C-6A1A-B5E10E884B87}" dt="2024-07-21T12:16:33.086" v="11"/>
          <ac:spMkLst>
            <pc:docMk/>
            <pc:sldMk cId="1764104364" sldId="260"/>
            <ac:spMk id="23" creationId="{0990C621-3B8B-4820-8328-D47EF7CE823C}"/>
          </ac:spMkLst>
        </pc:spChg>
        <pc:spChg chg="add del">
          <ac:chgData name="AJIT KUMAR" userId="75e7b09ddcec0856" providerId="Windows Live" clId="Web-{66459E45-FC7D-198C-6A1A-B5E10E884B87}" dt="2024-07-21T12:16:41.399" v="13"/>
          <ac:spMkLst>
            <pc:docMk/>
            <pc:sldMk cId="1764104364" sldId="260"/>
            <ac:spMk id="25" creationId="{2CB962CF-61A3-4EF9-94F6-7C59B0329524}"/>
          </ac:spMkLst>
        </pc:spChg>
        <pc:grpChg chg="add del">
          <ac:chgData name="AJIT KUMAR" userId="75e7b09ddcec0856" providerId="Windows Live" clId="Web-{66459E45-FC7D-198C-6A1A-B5E10E884B87}" dt="2024-07-21T12:15:58.335" v="7"/>
          <ac:grpSpMkLst>
            <pc:docMk/>
            <pc:sldMk cId="1764104364" sldId="260"/>
            <ac:grpSpMk id="14" creationId="{12B3290A-D3BF-4B87-B55B-FD9A98B49727}"/>
          </ac:grpSpMkLst>
        </pc:grpChg>
        <pc:graphicFrameChg chg="add del">
          <ac:chgData name="AJIT KUMAR" userId="75e7b09ddcec0856" providerId="Windows Live" clId="Web-{66459E45-FC7D-198C-6A1A-B5E10E884B87}" dt="2024-07-21T12:16:55.618" v="15"/>
          <ac:graphicFrameMkLst>
            <pc:docMk/>
            <pc:sldMk cId="1764104364" sldId="260"/>
            <ac:graphicFrameMk id="9" creationId="{4B21BC7A-46C9-9B0F-5070-F2FCFA901290}"/>
          </ac:graphicFrameMkLst>
        </pc:graphicFrameChg>
        <pc:graphicFrameChg chg="add del">
          <ac:chgData name="AJIT KUMAR" userId="75e7b09ddcec0856" providerId="Windows Live" clId="Web-{66459E45-FC7D-198C-6A1A-B5E10E884B87}" dt="2024-07-21T12:17:06.619" v="17"/>
          <ac:graphicFrameMkLst>
            <pc:docMk/>
            <pc:sldMk cId="1764104364" sldId="260"/>
            <ac:graphicFrameMk id="11" creationId="{3772E6A9-B71B-6A1E-781D-DDCCF50EEAEC}"/>
          </ac:graphicFrameMkLst>
        </pc:graphicFrameChg>
        <pc:graphicFrameChg chg="add del">
          <ac:chgData name="AJIT KUMAR" userId="75e7b09ddcec0856" providerId="Windows Live" clId="Web-{66459E45-FC7D-198C-6A1A-B5E10E884B87}" dt="2024-07-21T12:17:36.307" v="19"/>
          <ac:graphicFrameMkLst>
            <pc:docMk/>
            <pc:sldMk cId="1764104364" sldId="260"/>
            <ac:graphicFrameMk id="13" creationId="{67F42626-6380-5F0F-68B1-C3885B78309E}"/>
          </ac:graphicFrameMkLst>
        </pc:graphicFrameChg>
        <pc:graphicFrameChg chg="add">
          <ac:chgData name="AJIT KUMAR" userId="75e7b09ddcec0856" providerId="Windows Live" clId="Web-{66459E45-FC7D-198C-6A1A-B5E10E884B87}" dt="2024-07-21T12:17:36.338" v="20"/>
          <ac:graphicFrameMkLst>
            <pc:docMk/>
            <pc:sldMk cId="1764104364" sldId="260"/>
            <ac:graphicFrameMk id="15" creationId="{3772E6A9-B71B-6A1E-781D-DDCCF50EEAEC}"/>
          </ac:graphicFrameMkLst>
        </pc:graphicFrameChg>
        <pc:picChg chg="mod">
          <ac:chgData name="AJIT KUMAR" userId="75e7b09ddcec0856" providerId="Windows Live" clId="Web-{66459E45-FC7D-198C-6A1A-B5E10E884B87}" dt="2024-07-21T12:16:41.399" v="13"/>
          <ac:picMkLst>
            <pc:docMk/>
            <pc:sldMk cId="1764104364" sldId="260"/>
            <ac:picMk id="5" creationId="{411D15D2-C999-D8A3-953D-0D661F87608D}"/>
          </ac:picMkLst>
        </pc:picChg>
        <pc:picChg chg="mod">
          <ac:chgData name="AJIT KUMAR" userId="75e7b09ddcec0856" providerId="Windows Live" clId="Web-{66459E45-FC7D-198C-6A1A-B5E10E884B87}" dt="2024-07-21T12:16:41.399" v="13"/>
          <ac:picMkLst>
            <pc:docMk/>
            <pc:sldMk cId="1764104364" sldId="260"/>
            <ac:picMk id="7" creationId="{6214162B-D4F1-BEE7-1548-C53226E37B9D}"/>
          </ac:picMkLst>
        </pc:picChg>
      </pc:sldChg>
      <pc:sldChg chg="addSp delSp modSp mod setBg">
        <pc:chgData name="AJIT KUMAR" userId="75e7b09ddcec0856" providerId="Windows Live" clId="Web-{66459E45-FC7D-198C-6A1A-B5E10E884B87}" dt="2024-07-21T12:18:50.435" v="37"/>
        <pc:sldMkLst>
          <pc:docMk/>
          <pc:sldMk cId="3156744218" sldId="261"/>
        </pc:sldMkLst>
        <pc:spChg chg="mod">
          <ac:chgData name="AJIT KUMAR" userId="75e7b09ddcec0856" providerId="Windows Live" clId="Web-{66459E45-FC7D-198C-6A1A-B5E10E884B87}" dt="2024-07-21T12:18:41.887" v="34"/>
          <ac:spMkLst>
            <pc:docMk/>
            <pc:sldMk cId="3156744218" sldId="261"/>
            <ac:spMk id="2" creationId="{6652C2C9-8A05-3D9B-7A88-00997A1CA7A7}"/>
          </ac:spMkLst>
        </pc:spChg>
        <pc:spChg chg="add del mod ord">
          <ac:chgData name="AJIT KUMAR" userId="75e7b09ddcec0856" providerId="Windows Live" clId="Web-{66459E45-FC7D-198C-6A1A-B5E10E884B87}" dt="2024-07-21T12:18:50.435" v="37"/>
          <ac:spMkLst>
            <pc:docMk/>
            <pc:sldMk cId="3156744218" sldId="261"/>
            <ac:spMk id="3" creationId="{96D787D5-1170-B771-1DD5-FF590BBB2FF7}"/>
          </ac:spMkLst>
        </pc:spChg>
        <pc:spChg chg="add del">
          <ac:chgData name="AJIT KUMAR" userId="75e7b09ddcec0856" providerId="Windows Live" clId="Web-{66459E45-FC7D-198C-6A1A-B5E10E884B87}" dt="2024-07-21T12:18:01.214" v="22"/>
          <ac:spMkLst>
            <pc:docMk/>
            <pc:sldMk cId="3156744218" sldId="261"/>
            <ac:spMk id="11" creationId="{352BEC0E-22F8-46D0-9632-375DB541B06C}"/>
          </ac:spMkLst>
        </pc:spChg>
        <pc:spChg chg="add del">
          <ac:chgData name="AJIT KUMAR" userId="75e7b09ddcec0856" providerId="Windows Live" clId="Web-{66459E45-FC7D-198C-6A1A-B5E10E884B87}" dt="2024-07-21T12:18:01.214" v="22"/>
          <ac:spMkLst>
            <pc:docMk/>
            <pc:sldMk cId="3156744218" sldId="261"/>
            <ac:spMk id="13" creationId="{3FCFB1DE-0B7E-48CC-BA90-B2AB0889F9D6}"/>
          </ac:spMkLst>
        </pc:spChg>
        <pc:spChg chg="add del">
          <ac:chgData name="AJIT KUMAR" userId="75e7b09ddcec0856" providerId="Windows Live" clId="Web-{66459E45-FC7D-198C-6A1A-B5E10E884B87}" dt="2024-07-21T12:18:11.871" v="26"/>
          <ac:spMkLst>
            <pc:docMk/>
            <pc:sldMk cId="3156744218" sldId="261"/>
            <ac:spMk id="15" creationId="{B091B163-7D61-4891-ABCF-5C13D9C418D0}"/>
          </ac:spMkLst>
        </pc:spChg>
        <pc:spChg chg="add del">
          <ac:chgData name="AJIT KUMAR" userId="75e7b09ddcec0856" providerId="Windows Live" clId="Web-{66459E45-FC7D-198C-6A1A-B5E10E884B87}" dt="2024-07-21T12:18:05.543" v="24"/>
          <ac:spMkLst>
            <pc:docMk/>
            <pc:sldMk cId="3156744218" sldId="261"/>
            <ac:spMk id="16" creationId="{149FB5C3-7336-4FE0-A30C-CC0A3646D499}"/>
          </ac:spMkLst>
        </pc:spChg>
        <pc:spChg chg="add del">
          <ac:chgData name="AJIT KUMAR" userId="75e7b09ddcec0856" providerId="Windows Live" clId="Web-{66459E45-FC7D-198C-6A1A-B5E10E884B87}" dt="2024-07-21T12:18:05.543" v="24"/>
          <ac:spMkLst>
            <pc:docMk/>
            <pc:sldMk cId="3156744218" sldId="261"/>
            <ac:spMk id="17" creationId="{0DA909B4-15FF-46A6-8A7F-7AEF977FE9ED}"/>
          </ac:spMkLst>
        </pc:spChg>
        <pc:spChg chg="add del">
          <ac:chgData name="AJIT KUMAR" userId="75e7b09ddcec0856" providerId="Windows Live" clId="Web-{66459E45-FC7D-198C-6A1A-B5E10E884B87}" dt="2024-07-21T12:18:05.543" v="24"/>
          <ac:spMkLst>
            <pc:docMk/>
            <pc:sldMk cId="3156744218" sldId="261"/>
            <ac:spMk id="19" creationId="{1382A32C-5B0C-4B1C-A074-76C6DBCC9F87}"/>
          </ac:spMkLst>
        </pc:spChg>
        <pc:spChg chg="add del">
          <ac:chgData name="AJIT KUMAR" userId="75e7b09ddcec0856" providerId="Windows Live" clId="Web-{66459E45-FC7D-198C-6A1A-B5E10E884B87}" dt="2024-07-21T12:18:26.950" v="30"/>
          <ac:spMkLst>
            <pc:docMk/>
            <pc:sldMk cId="3156744218" sldId="261"/>
            <ac:spMk id="20" creationId="{395ECC94-3D5E-46A7-A7A1-DE807E1563B4}"/>
          </ac:spMkLst>
        </pc:spChg>
        <pc:spChg chg="add del">
          <ac:chgData name="AJIT KUMAR" userId="75e7b09ddcec0856" providerId="Windows Live" clId="Web-{66459E45-FC7D-198C-6A1A-B5E10E884B87}" dt="2024-07-21T12:18:11.871" v="26"/>
          <ac:spMkLst>
            <pc:docMk/>
            <pc:sldMk cId="3156744218" sldId="261"/>
            <ac:spMk id="21" creationId="{A2679492-7988-4050-9056-542444452411}"/>
          </ac:spMkLst>
        </pc:spChg>
        <pc:spChg chg="add del">
          <ac:chgData name="AJIT KUMAR" userId="75e7b09ddcec0856" providerId="Windows Live" clId="Web-{66459E45-FC7D-198C-6A1A-B5E10E884B87}" dt="2024-07-21T12:18:11.871" v="26"/>
          <ac:spMkLst>
            <pc:docMk/>
            <pc:sldMk cId="3156744218" sldId="261"/>
            <ac:spMk id="22" creationId="{B5ABDEAA-B248-4182-B67C-A925338E772D}"/>
          </ac:spMkLst>
        </pc:spChg>
        <pc:spChg chg="add del">
          <ac:chgData name="AJIT KUMAR" userId="75e7b09ddcec0856" providerId="Windows Live" clId="Web-{66459E45-FC7D-198C-6A1A-B5E10E884B87}" dt="2024-07-21T12:18:18.699" v="28"/>
          <ac:spMkLst>
            <pc:docMk/>
            <pc:sldMk cId="3156744218" sldId="261"/>
            <ac:spMk id="25" creationId="{53E60C6D-4E85-4E14-BCDF-BF15C241F7CA}"/>
          </ac:spMkLst>
        </pc:spChg>
        <pc:spChg chg="add del">
          <ac:chgData name="AJIT KUMAR" userId="75e7b09ddcec0856" providerId="Windows Live" clId="Web-{66459E45-FC7D-198C-6A1A-B5E10E884B87}" dt="2024-07-21T12:18:18.699" v="28"/>
          <ac:spMkLst>
            <pc:docMk/>
            <pc:sldMk cId="3156744218" sldId="261"/>
            <ac:spMk id="26" creationId="{7D42D292-4C48-479B-9E59-E29CD9871C0C}"/>
          </ac:spMkLst>
        </pc:spChg>
        <pc:spChg chg="add del">
          <ac:chgData name="AJIT KUMAR" userId="75e7b09ddcec0856" providerId="Windows Live" clId="Web-{66459E45-FC7D-198C-6A1A-B5E10E884B87}" dt="2024-07-21T12:18:18.699" v="28"/>
          <ac:spMkLst>
            <pc:docMk/>
            <pc:sldMk cId="3156744218" sldId="261"/>
            <ac:spMk id="27" creationId="{533DF362-939D-4EEE-8DC4-6B54607E5611}"/>
          </ac:spMkLst>
        </pc:spChg>
        <pc:spChg chg="add del">
          <ac:chgData name="AJIT KUMAR" userId="75e7b09ddcec0856" providerId="Windows Live" clId="Web-{66459E45-FC7D-198C-6A1A-B5E10E884B87}" dt="2024-07-21T12:18:26.950" v="30"/>
          <ac:spMkLst>
            <pc:docMk/>
            <pc:sldMk cId="3156744218" sldId="261"/>
            <ac:spMk id="29" creationId="{922F19F4-FE70-43DC-856F-2CE5F521DC48}"/>
          </ac:spMkLst>
        </pc:spChg>
        <pc:spChg chg="add del">
          <ac:chgData name="AJIT KUMAR" userId="75e7b09ddcec0856" providerId="Windows Live" clId="Web-{66459E45-FC7D-198C-6A1A-B5E10E884B87}" dt="2024-07-21T12:18:26.950" v="30"/>
          <ac:spMkLst>
            <pc:docMk/>
            <pc:sldMk cId="3156744218" sldId="261"/>
            <ac:spMk id="33" creationId="{D5B0017B-2ECA-49AF-B397-DC140825DF8D}"/>
          </ac:spMkLst>
        </pc:spChg>
        <pc:spChg chg="add del">
          <ac:chgData name="AJIT KUMAR" userId="75e7b09ddcec0856" providerId="Windows Live" clId="Web-{66459E45-FC7D-198C-6A1A-B5E10E884B87}" dt="2024-07-21T12:18:26.950" v="30"/>
          <ac:spMkLst>
            <pc:docMk/>
            <pc:sldMk cId="3156744218" sldId="261"/>
            <ac:spMk id="34" creationId="{7E549738-9961-462D-81B7-4A7A44691102}"/>
          </ac:spMkLst>
        </pc:spChg>
        <pc:spChg chg="add del">
          <ac:chgData name="AJIT KUMAR" userId="75e7b09ddcec0856" providerId="Windows Live" clId="Web-{66459E45-FC7D-198C-6A1A-B5E10E884B87}" dt="2024-07-21T12:18:33.200" v="32"/>
          <ac:spMkLst>
            <pc:docMk/>
            <pc:sldMk cId="3156744218" sldId="261"/>
            <ac:spMk id="36" creationId="{AAAE94E3-A7DB-4868-B1E3-E49703488BBC}"/>
          </ac:spMkLst>
        </pc:spChg>
        <pc:spChg chg="add del">
          <ac:chgData name="AJIT KUMAR" userId="75e7b09ddcec0856" providerId="Windows Live" clId="Web-{66459E45-FC7D-198C-6A1A-B5E10E884B87}" dt="2024-07-21T12:18:33.200" v="32"/>
          <ac:spMkLst>
            <pc:docMk/>
            <pc:sldMk cId="3156744218" sldId="261"/>
            <ac:spMk id="39" creationId="{3873B707-463F-40B0-8227-E8CC6C67EB25}"/>
          </ac:spMkLst>
        </pc:spChg>
        <pc:spChg chg="add del">
          <ac:chgData name="AJIT KUMAR" userId="75e7b09ddcec0856" providerId="Windows Live" clId="Web-{66459E45-FC7D-198C-6A1A-B5E10E884B87}" dt="2024-07-21T12:18:33.200" v="32"/>
          <ac:spMkLst>
            <pc:docMk/>
            <pc:sldMk cId="3156744218" sldId="261"/>
            <ac:spMk id="40" creationId="{C13237C8-E62C-4F0D-A318-BD6FB6C2D138}"/>
          </ac:spMkLst>
        </pc:spChg>
        <pc:spChg chg="add del">
          <ac:chgData name="AJIT KUMAR" userId="75e7b09ddcec0856" providerId="Windows Live" clId="Web-{66459E45-FC7D-198C-6A1A-B5E10E884B87}" dt="2024-07-21T12:18:33.200" v="32"/>
          <ac:spMkLst>
            <pc:docMk/>
            <pc:sldMk cId="3156744218" sldId="261"/>
            <ac:spMk id="41" creationId="{19C9EAEA-39D0-4B0E-A0EB-51E7B26740B1}"/>
          </ac:spMkLst>
        </pc:spChg>
        <pc:spChg chg="add del">
          <ac:chgData name="AJIT KUMAR" userId="75e7b09ddcec0856" providerId="Windows Live" clId="Web-{66459E45-FC7D-198C-6A1A-B5E10E884B87}" dt="2024-07-21T12:18:33.200" v="32"/>
          <ac:spMkLst>
            <pc:docMk/>
            <pc:sldMk cId="3156744218" sldId="261"/>
            <ac:spMk id="42" creationId="{8CB5D2D7-DF65-4E86-BFBA-FFB9B5ACEB64}"/>
          </ac:spMkLst>
        </pc:spChg>
        <pc:spChg chg="add del">
          <ac:chgData name="AJIT KUMAR" userId="75e7b09ddcec0856" providerId="Windows Live" clId="Web-{66459E45-FC7D-198C-6A1A-B5E10E884B87}" dt="2024-07-21T12:18:41.887" v="34"/>
          <ac:spMkLst>
            <pc:docMk/>
            <pc:sldMk cId="3156744218" sldId="261"/>
            <ac:spMk id="44" creationId="{61293230-B0F6-45B1-96D1-13D18E242995}"/>
          </ac:spMkLst>
        </pc:spChg>
        <pc:spChg chg="add del">
          <ac:chgData name="AJIT KUMAR" userId="75e7b09ddcec0856" providerId="Windows Live" clId="Web-{66459E45-FC7D-198C-6A1A-B5E10E884B87}" dt="2024-07-21T12:18:41.887" v="34"/>
          <ac:spMkLst>
            <pc:docMk/>
            <pc:sldMk cId="3156744218" sldId="261"/>
            <ac:spMk id="45" creationId="{0A1E0707-4985-454B-ACE0-4855BB55875E}"/>
          </ac:spMkLst>
        </pc:spChg>
        <pc:grpChg chg="add del">
          <ac:chgData name="AJIT KUMAR" userId="75e7b09ddcec0856" providerId="Windows Live" clId="Web-{66459E45-FC7D-198C-6A1A-B5E10E884B87}" dt="2024-07-21T12:18:05.543" v="24"/>
          <ac:grpSpMkLst>
            <pc:docMk/>
            <pc:sldMk cId="3156744218" sldId="261"/>
            <ac:grpSpMk id="18" creationId="{19A6B5CE-CB1D-48EE-8B43-E952235C8371}"/>
          </ac:grpSpMkLst>
        </pc:grpChg>
        <pc:grpChg chg="add del">
          <ac:chgData name="AJIT KUMAR" userId="75e7b09ddcec0856" providerId="Windows Live" clId="Web-{66459E45-FC7D-198C-6A1A-B5E10E884B87}" dt="2024-07-21T12:18:26.950" v="30"/>
          <ac:grpSpMkLst>
            <pc:docMk/>
            <pc:sldMk cId="3156744218" sldId="261"/>
            <ac:grpSpMk id="30" creationId="{AE1C45F0-260A-458C-96ED-C1F6D2151219}"/>
          </ac:grpSpMkLst>
        </pc:grpChg>
        <pc:grpChg chg="add del">
          <ac:chgData name="AJIT KUMAR" userId="75e7b09ddcec0856" providerId="Windows Live" clId="Web-{66459E45-FC7D-198C-6A1A-B5E10E884B87}" dt="2024-07-21T12:18:33.200" v="32"/>
          <ac:grpSpMkLst>
            <pc:docMk/>
            <pc:sldMk cId="3156744218" sldId="261"/>
            <ac:grpSpMk id="37" creationId="{1DE889C7-FAD6-4397-98E2-05D503484459}"/>
          </ac:grpSpMkLst>
        </pc:grpChg>
        <pc:graphicFrameChg chg="add del">
          <ac:chgData name="AJIT KUMAR" userId="75e7b09ddcec0856" providerId="Windows Live" clId="Web-{66459E45-FC7D-198C-6A1A-B5E10E884B87}" dt="2024-07-21T12:18:50.419" v="36"/>
          <ac:graphicFrameMkLst>
            <pc:docMk/>
            <pc:sldMk cId="3156744218" sldId="261"/>
            <ac:graphicFrameMk id="8" creationId="{5D684753-E707-CA9D-F257-5B4DF5ACF373}"/>
          </ac:graphicFrameMkLst>
        </pc:graphicFrameChg>
        <pc:graphicFrameChg chg="add">
          <ac:chgData name="AJIT KUMAR" userId="75e7b09ddcec0856" providerId="Windows Live" clId="Web-{66459E45-FC7D-198C-6A1A-B5E10E884B87}" dt="2024-07-21T12:18:50.435" v="37"/>
          <ac:graphicFrameMkLst>
            <pc:docMk/>
            <pc:sldMk cId="3156744218" sldId="261"/>
            <ac:graphicFrameMk id="10" creationId="{32BBB430-EA2F-A620-6707-064A87172242}"/>
          </ac:graphicFrameMkLst>
        </pc:graphicFrameChg>
        <pc:picChg chg="mod ord">
          <ac:chgData name="AJIT KUMAR" userId="75e7b09ddcec0856" providerId="Windows Live" clId="Web-{66459E45-FC7D-198C-6A1A-B5E10E884B87}" dt="2024-07-21T12:18:41.887" v="34"/>
          <ac:picMkLst>
            <pc:docMk/>
            <pc:sldMk cId="3156744218" sldId="261"/>
            <ac:picMk id="5" creationId="{A3957C47-1F66-A374-2C4F-D73EE3236341}"/>
          </ac:picMkLst>
        </pc:picChg>
        <pc:picChg chg="mod ord">
          <ac:chgData name="AJIT KUMAR" userId="75e7b09ddcec0856" providerId="Windows Live" clId="Web-{66459E45-FC7D-198C-6A1A-B5E10E884B87}" dt="2024-07-21T12:18:41.887" v="34"/>
          <ac:picMkLst>
            <pc:docMk/>
            <pc:sldMk cId="3156744218" sldId="261"/>
            <ac:picMk id="6" creationId="{1E63D87E-0694-7CEB-EFF2-35ECCDF7B9E2}"/>
          </ac:picMkLst>
        </pc:picChg>
        <pc:cxnChg chg="add del">
          <ac:chgData name="AJIT KUMAR" userId="75e7b09ddcec0856" providerId="Windows Live" clId="Web-{66459E45-FC7D-198C-6A1A-B5E10E884B87}" dt="2024-07-21T12:18:11.871" v="26"/>
          <ac:cxnSpMkLst>
            <pc:docMk/>
            <pc:sldMk cId="3156744218" sldId="261"/>
            <ac:cxnSpMk id="23" creationId="{C49DA8F6-BCC1-4447-B54C-57856834B94B}"/>
          </ac:cxnSpMkLst>
        </pc:cxnChg>
        <pc:cxnChg chg="add del">
          <ac:chgData name="AJIT KUMAR" userId="75e7b09ddcec0856" providerId="Windows Live" clId="Web-{66459E45-FC7D-198C-6A1A-B5E10E884B87}" dt="2024-07-21T12:18:26.950" v="30"/>
          <ac:cxnSpMkLst>
            <pc:docMk/>
            <pc:sldMk cId="3156744218" sldId="261"/>
            <ac:cxnSpMk id="24" creationId="{6CF1BAF6-AD41-4082-B212-8A1F9A2E8779}"/>
          </ac:cxnSpMkLst>
        </pc:cxnChg>
      </pc:sldChg>
      <pc:sldChg chg="addSp delSp modSp mod setBg">
        <pc:chgData name="AJIT KUMAR" userId="75e7b09ddcec0856" providerId="Windows Live" clId="Web-{66459E45-FC7D-198C-6A1A-B5E10E884B87}" dt="2024-07-21T12:21:04.361" v="50"/>
        <pc:sldMkLst>
          <pc:docMk/>
          <pc:sldMk cId="3499810862" sldId="262"/>
        </pc:sldMkLst>
        <pc:spChg chg="mod">
          <ac:chgData name="AJIT KUMAR" userId="75e7b09ddcec0856" providerId="Windows Live" clId="Web-{66459E45-FC7D-198C-6A1A-B5E10E884B87}" dt="2024-07-21T12:20:38.501" v="43"/>
          <ac:spMkLst>
            <pc:docMk/>
            <pc:sldMk cId="3499810862" sldId="262"/>
            <ac:spMk id="2" creationId="{E225697E-6CAE-5C73-BFFF-8EDB6CC7152C}"/>
          </ac:spMkLst>
        </pc:spChg>
        <pc:spChg chg="add del">
          <ac:chgData name="AJIT KUMAR" userId="75e7b09ddcec0856" providerId="Windows Live" clId="Web-{66459E45-FC7D-198C-6A1A-B5E10E884B87}" dt="2024-07-21T12:21:04.361" v="50"/>
          <ac:spMkLst>
            <pc:docMk/>
            <pc:sldMk cId="3499810862" sldId="262"/>
            <ac:spMk id="3" creationId="{5D9A2B87-A9FD-FCF0-50D4-E7B16F427765}"/>
          </ac:spMkLst>
        </pc:spChg>
        <pc:spChg chg="add del">
          <ac:chgData name="AJIT KUMAR" userId="75e7b09ddcec0856" providerId="Windows Live" clId="Web-{66459E45-FC7D-198C-6A1A-B5E10E884B87}" dt="2024-07-21T12:20:04.593" v="39"/>
          <ac:spMkLst>
            <pc:docMk/>
            <pc:sldMk cId="3499810862" sldId="262"/>
            <ac:spMk id="9" creationId="{CB49665F-0298-4449-8D2D-209989CB9EE3}"/>
          </ac:spMkLst>
        </pc:spChg>
        <pc:spChg chg="add del">
          <ac:chgData name="AJIT KUMAR" userId="75e7b09ddcec0856" providerId="Windows Live" clId="Web-{66459E45-FC7D-198C-6A1A-B5E10E884B87}" dt="2024-07-21T12:20:04.593" v="39"/>
          <ac:spMkLst>
            <pc:docMk/>
            <pc:sldMk cId="3499810862" sldId="262"/>
            <ac:spMk id="11" creationId="{A71EEC14-174A-46FA-B046-474750457130}"/>
          </ac:spMkLst>
        </pc:spChg>
        <pc:spChg chg="add del">
          <ac:chgData name="AJIT KUMAR" userId="75e7b09ddcec0856" providerId="Windows Live" clId="Web-{66459E45-FC7D-198C-6A1A-B5E10E884B87}" dt="2024-07-21T12:20:28.344" v="41"/>
          <ac:spMkLst>
            <pc:docMk/>
            <pc:sldMk cId="3499810862" sldId="262"/>
            <ac:spMk id="19" creationId="{1CC28BE1-9DC6-43FE-9582-39F091098D77}"/>
          </ac:spMkLst>
        </pc:spChg>
        <pc:spChg chg="add del">
          <ac:chgData name="AJIT KUMAR" userId="75e7b09ddcec0856" providerId="Windows Live" clId="Web-{66459E45-FC7D-198C-6A1A-B5E10E884B87}" dt="2024-07-21T12:20:28.344" v="41"/>
          <ac:spMkLst>
            <pc:docMk/>
            <pc:sldMk cId="3499810862" sldId="262"/>
            <ac:spMk id="35" creationId="{0C541B88-1AE9-40C3-AFD5-967787C1979F}"/>
          </ac:spMkLst>
        </pc:spChg>
        <pc:spChg chg="add del">
          <ac:chgData name="AJIT KUMAR" userId="75e7b09ddcec0856" providerId="Windows Live" clId="Web-{66459E45-FC7D-198C-6A1A-B5E10E884B87}" dt="2024-07-21T12:20:28.344" v="41"/>
          <ac:spMkLst>
            <pc:docMk/>
            <pc:sldMk cId="3499810862" sldId="262"/>
            <ac:spMk id="36" creationId="{E5F17139-31EE-46AC-B04F-DBBD852DD6CB}"/>
          </ac:spMkLst>
        </pc:spChg>
        <pc:spChg chg="add del">
          <ac:chgData name="AJIT KUMAR" userId="75e7b09ddcec0856" providerId="Windows Live" clId="Web-{66459E45-FC7D-198C-6A1A-B5E10E884B87}" dt="2024-07-21T12:20:28.344" v="41"/>
          <ac:spMkLst>
            <pc:docMk/>
            <pc:sldMk cId="3499810862" sldId="262"/>
            <ac:spMk id="38" creationId="{89D16701-DA76-4F72-BB63-E2C3FFBDFE0F}"/>
          </ac:spMkLst>
        </pc:spChg>
        <pc:spChg chg="add del">
          <ac:chgData name="AJIT KUMAR" userId="75e7b09ddcec0856" providerId="Windows Live" clId="Web-{66459E45-FC7D-198C-6A1A-B5E10E884B87}" dt="2024-07-21T12:20:38.501" v="43"/>
          <ac:spMkLst>
            <pc:docMk/>
            <pc:sldMk cId="3499810862" sldId="262"/>
            <ac:spMk id="41" creationId="{2E442304-DDBD-4F7B-8017-36BCC863FB40}"/>
          </ac:spMkLst>
        </pc:spChg>
        <pc:spChg chg="add del">
          <ac:chgData name="AJIT KUMAR" userId="75e7b09ddcec0856" providerId="Windows Live" clId="Web-{66459E45-FC7D-198C-6A1A-B5E10E884B87}" dt="2024-07-21T12:20:38.501" v="43"/>
          <ac:spMkLst>
            <pc:docMk/>
            <pc:sldMk cId="3499810862" sldId="262"/>
            <ac:spMk id="42" creationId="{5E107275-3853-46FD-A241-DE4355A42675}"/>
          </ac:spMkLst>
        </pc:spChg>
        <pc:grpChg chg="add del">
          <ac:chgData name="AJIT KUMAR" userId="75e7b09ddcec0856" providerId="Windows Live" clId="Web-{66459E45-FC7D-198C-6A1A-B5E10E884B87}" dt="2024-07-21T12:20:04.593" v="39"/>
          <ac:grpSpMkLst>
            <pc:docMk/>
            <pc:sldMk cId="3499810862" sldId="262"/>
            <ac:grpSpMk id="13" creationId="{EEB6CB95-E653-4C6C-AE51-62FD848E8D5B}"/>
          </ac:grpSpMkLst>
        </pc:grpChg>
        <pc:grpChg chg="add del">
          <ac:chgData name="AJIT KUMAR" userId="75e7b09ddcec0856" providerId="Windows Live" clId="Web-{66459E45-FC7D-198C-6A1A-B5E10E884B87}" dt="2024-07-21T12:20:04.593" v="39"/>
          <ac:grpSpMkLst>
            <pc:docMk/>
            <pc:sldMk cId="3499810862" sldId="262"/>
            <ac:grpSpMk id="17" creationId="{43F5E015-E085-4624-B431-B42414448684}"/>
          </ac:grpSpMkLst>
        </pc:grpChg>
        <pc:grpChg chg="add del">
          <ac:chgData name="AJIT KUMAR" userId="75e7b09ddcec0856" providerId="Windows Live" clId="Web-{66459E45-FC7D-198C-6A1A-B5E10E884B87}" dt="2024-07-21T12:20:28.344" v="41"/>
          <ac:grpSpMkLst>
            <pc:docMk/>
            <pc:sldMk cId="3499810862" sldId="262"/>
            <ac:grpSpMk id="21" creationId="{AF9AF3F3-CE0C-4125-BDD7-346487FA0B40}"/>
          </ac:grpSpMkLst>
        </pc:grpChg>
        <pc:grpChg chg="add del">
          <ac:chgData name="AJIT KUMAR" userId="75e7b09ddcec0856" providerId="Windows Live" clId="Web-{66459E45-FC7D-198C-6A1A-B5E10E884B87}" dt="2024-07-21T12:20:28.344" v="41"/>
          <ac:grpSpMkLst>
            <pc:docMk/>
            <pc:sldMk cId="3499810862" sldId="262"/>
            <ac:grpSpMk id="37" creationId="{7CF625D3-71A3-4F30-A096-8EF334E959D0}"/>
          </ac:grpSpMkLst>
        </pc:grpChg>
        <pc:graphicFrameChg chg="add del">
          <ac:chgData name="AJIT KUMAR" userId="75e7b09ddcec0856" providerId="Windows Live" clId="Web-{66459E45-FC7D-198C-6A1A-B5E10E884B87}" dt="2024-07-21T12:20:04.593" v="39"/>
          <ac:graphicFrameMkLst>
            <pc:docMk/>
            <pc:sldMk cId="3499810862" sldId="262"/>
            <ac:graphicFrameMk id="5" creationId="{D9CD9B9C-A4A8-010A-3186-2D0D56E03EAF}"/>
          </ac:graphicFrameMkLst>
        </pc:graphicFrameChg>
        <pc:graphicFrameChg chg="add del">
          <ac:chgData name="AJIT KUMAR" userId="75e7b09ddcec0856" providerId="Windows Live" clId="Web-{66459E45-FC7D-198C-6A1A-B5E10E884B87}" dt="2024-07-21T12:20:28.344" v="41"/>
          <ac:graphicFrameMkLst>
            <pc:docMk/>
            <pc:sldMk cId="3499810862" sldId="262"/>
            <ac:graphicFrameMk id="39" creationId="{A50CE31D-2C33-5A8A-A3D0-BBEBF715A0E0}"/>
          </ac:graphicFrameMkLst>
        </pc:graphicFrameChg>
        <pc:graphicFrameChg chg="add del">
          <ac:chgData name="AJIT KUMAR" userId="75e7b09ddcec0856" providerId="Windows Live" clId="Web-{66459E45-FC7D-198C-6A1A-B5E10E884B87}" dt="2024-07-21T12:20:38.501" v="43"/>
          <ac:graphicFrameMkLst>
            <pc:docMk/>
            <pc:sldMk cId="3499810862" sldId="262"/>
            <ac:graphicFrameMk id="43" creationId="{D42773A3-1089-EE3F-DFA8-BD79D8652B58}"/>
          </ac:graphicFrameMkLst>
        </pc:graphicFrameChg>
        <pc:graphicFrameChg chg="add del">
          <ac:chgData name="AJIT KUMAR" userId="75e7b09ddcec0856" providerId="Windows Live" clId="Web-{66459E45-FC7D-198C-6A1A-B5E10E884B87}" dt="2024-07-21T12:20:47.579" v="45"/>
          <ac:graphicFrameMkLst>
            <pc:docMk/>
            <pc:sldMk cId="3499810862" sldId="262"/>
            <ac:graphicFrameMk id="45" creationId="{D20BF9C2-7E97-3E24-A064-740D2D4EBFA3}"/>
          </ac:graphicFrameMkLst>
        </pc:graphicFrameChg>
        <pc:graphicFrameChg chg="add del">
          <ac:chgData name="AJIT KUMAR" userId="75e7b09ddcec0856" providerId="Windows Live" clId="Web-{66459E45-FC7D-198C-6A1A-B5E10E884B87}" dt="2024-07-21T12:20:51.345" v="47"/>
          <ac:graphicFrameMkLst>
            <pc:docMk/>
            <pc:sldMk cId="3499810862" sldId="262"/>
            <ac:graphicFrameMk id="47" creationId="{38AA655B-17E1-E3DD-748E-12F99CA8A386}"/>
          </ac:graphicFrameMkLst>
        </pc:graphicFrameChg>
        <pc:graphicFrameChg chg="add del">
          <ac:chgData name="AJIT KUMAR" userId="75e7b09ddcec0856" providerId="Windows Live" clId="Web-{66459E45-FC7D-198C-6A1A-B5E10E884B87}" dt="2024-07-21T12:21:04.330" v="49"/>
          <ac:graphicFrameMkLst>
            <pc:docMk/>
            <pc:sldMk cId="3499810862" sldId="262"/>
            <ac:graphicFrameMk id="49" creationId="{7D65BF80-3999-B727-E266-B7E89437482E}"/>
          </ac:graphicFrameMkLst>
        </pc:graphicFrameChg>
        <pc:graphicFrameChg chg="add">
          <ac:chgData name="AJIT KUMAR" userId="75e7b09ddcec0856" providerId="Windows Live" clId="Web-{66459E45-FC7D-198C-6A1A-B5E10E884B87}" dt="2024-07-21T12:21:04.361" v="50"/>
          <ac:graphicFrameMkLst>
            <pc:docMk/>
            <pc:sldMk cId="3499810862" sldId="262"/>
            <ac:graphicFrameMk id="51" creationId="{89509E22-8218-4D40-D3A0-84E060849B8D}"/>
          </ac:graphicFrameMkLst>
        </pc:graphicFrameChg>
      </pc:sldChg>
      <pc:sldChg chg="addSp delSp modSp mod setBg">
        <pc:chgData name="AJIT KUMAR" userId="75e7b09ddcec0856" providerId="Windows Live" clId="Web-{66459E45-FC7D-198C-6A1A-B5E10E884B87}" dt="2024-07-21T12:25:21.088" v="85"/>
        <pc:sldMkLst>
          <pc:docMk/>
          <pc:sldMk cId="3344086233" sldId="263"/>
        </pc:sldMkLst>
        <pc:spChg chg="mod">
          <ac:chgData name="AJIT KUMAR" userId="75e7b09ddcec0856" providerId="Windows Live" clId="Web-{66459E45-FC7D-198C-6A1A-B5E10E884B87}" dt="2024-07-21T12:25:21.057" v="84"/>
          <ac:spMkLst>
            <pc:docMk/>
            <pc:sldMk cId="3344086233" sldId="263"/>
            <ac:spMk id="2" creationId="{90697167-B623-ACAE-C83C-C25D0A190F73}"/>
          </ac:spMkLst>
        </pc:spChg>
        <pc:spChg chg="del mod ord">
          <ac:chgData name="AJIT KUMAR" userId="75e7b09ddcec0856" providerId="Windows Live" clId="Web-{66459E45-FC7D-198C-6A1A-B5E10E884B87}" dt="2024-07-21T12:21:42.956" v="55"/>
          <ac:spMkLst>
            <pc:docMk/>
            <pc:sldMk cId="3344086233" sldId="263"/>
            <ac:spMk id="3" creationId="{A184BCC1-4A1F-7FF4-9524-3B786517C53C}"/>
          </ac:spMkLst>
        </pc:spChg>
        <pc:spChg chg="add del">
          <ac:chgData name="AJIT KUMAR" userId="75e7b09ddcec0856" providerId="Windows Live" clId="Web-{66459E45-FC7D-198C-6A1A-B5E10E884B87}" dt="2024-07-21T12:24:37.368" v="78"/>
          <ac:spMkLst>
            <pc:docMk/>
            <pc:sldMk cId="3344086233" sldId="263"/>
            <ac:spMk id="13" creationId="{B712E947-0734-45F9-9C4F-41114EC3A33E}"/>
          </ac:spMkLst>
        </pc:spChg>
        <pc:spChg chg="add del">
          <ac:chgData name="AJIT KUMAR" userId="75e7b09ddcec0856" providerId="Windows Live" clId="Web-{66459E45-FC7D-198C-6A1A-B5E10E884B87}" dt="2024-07-21T12:21:23.377" v="52"/>
          <ac:spMkLst>
            <pc:docMk/>
            <pc:sldMk cId="3344086233" sldId="263"/>
            <ac:spMk id="14" creationId="{352BEC0E-22F8-46D0-9632-375DB541B06C}"/>
          </ac:spMkLst>
        </pc:spChg>
        <pc:spChg chg="add del">
          <ac:chgData name="AJIT KUMAR" userId="75e7b09ddcec0856" providerId="Windows Live" clId="Web-{66459E45-FC7D-198C-6A1A-B5E10E884B87}" dt="2024-07-21T12:21:23.377" v="52"/>
          <ac:spMkLst>
            <pc:docMk/>
            <pc:sldMk cId="3344086233" sldId="263"/>
            <ac:spMk id="16" creationId="{3FCFB1DE-0B7E-48CC-BA90-B2AB0889F9D6}"/>
          </ac:spMkLst>
        </pc:spChg>
        <pc:spChg chg="add del">
          <ac:chgData name="AJIT KUMAR" userId="75e7b09ddcec0856" providerId="Windows Live" clId="Web-{66459E45-FC7D-198C-6A1A-B5E10E884B87}" dt="2024-07-21T12:24:50.806" v="80"/>
          <ac:spMkLst>
            <pc:docMk/>
            <pc:sldMk cId="3344086233" sldId="263"/>
            <ac:spMk id="20" creationId="{0B936867-6407-43FB-9DE6-1B0879D0CB31}"/>
          </ac:spMkLst>
        </pc:spChg>
        <pc:spChg chg="add del">
          <ac:chgData name="AJIT KUMAR" userId="75e7b09ddcec0856" providerId="Windows Live" clId="Web-{66459E45-FC7D-198C-6A1A-B5E10E884B87}" dt="2024-07-21T12:24:50.806" v="80"/>
          <ac:spMkLst>
            <pc:docMk/>
            <pc:sldMk cId="3344086233" sldId="263"/>
            <ac:spMk id="22" creationId="{ACD0B258-678B-4A8C-894F-848AF24A1922}"/>
          </ac:spMkLst>
        </pc:spChg>
        <pc:spChg chg="add del">
          <ac:chgData name="AJIT KUMAR" userId="75e7b09ddcec0856" providerId="Windows Live" clId="Web-{66459E45-FC7D-198C-6A1A-B5E10E884B87}" dt="2024-07-21T12:24:50.806" v="80"/>
          <ac:spMkLst>
            <pc:docMk/>
            <pc:sldMk cId="3344086233" sldId="263"/>
            <ac:spMk id="23" creationId="{B712E947-0734-45F9-9C4F-41114EC3A33E}"/>
          </ac:spMkLst>
        </pc:spChg>
        <pc:spChg chg="add del">
          <ac:chgData name="AJIT KUMAR" userId="75e7b09ddcec0856" providerId="Windows Live" clId="Web-{66459E45-FC7D-198C-6A1A-B5E10E884B87}" dt="2024-07-21T12:24:50.806" v="80"/>
          <ac:spMkLst>
            <pc:docMk/>
            <pc:sldMk cId="3344086233" sldId="263"/>
            <ac:spMk id="24" creationId="{C8D58395-74AF-401A-AF2F-76B6FCF71DFE}"/>
          </ac:spMkLst>
        </pc:spChg>
        <pc:spChg chg="add del">
          <ac:chgData name="AJIT KUMAR" userId="75e7b09ddcec0856" providerId="Windows Live" clId="Web-{66459E45-FC7D-198C-6A1A-B5E10E884B87}" dt="2024-07-21T12:24:50.806" v="80"/>
          <ac:spMkLst>
            <pc:docMk/>
            <pc:sldMk cId="3344086233" sldId="263"/>
            <ac:spMk id="25" creationId="{4C6B5652-C661-4C58-B937-F0F490F7FCB2}"/>
          </ac:spMkLst>
        </pc:spChg>
        <pc:spChg chg="add del">
          <ac:chgData name="AJIT KUMAR" userId="75e7b09ddcec0856" providerId="Windows Live" clId="Web-{66459E45-FC7D-198C-6A1A-B5E10E884B87}" dt="2024-07-21T12:24:50.806" v="80"/>
          <ac:spMkLst>
            <pc:docMk/>
            <pc:sldMk cId="3344086233" sldId="263"/>
            <ac:spMk id="26" creationId="{2F003F3F-F118-41D2-AA3F-74DB0D1970BB}"/>
          </ac:spMkLst>
        </pc:spChg>
        <pc:spChg chg="add del">
          <ac:chgData name="AJIT KUMAR" userId="75e7b09ddcec0856" providerId="Windows Live" clId="Web-{66459E45-FC7D-198C-6A1A-B5E10E884B87}" dt="2024-07-21T12:24:57.009" v="82"/>
          <ac:spMkLst>
            <pc:docMk/>
            <pc:sldMk cId="3344086233" sldId="263"/>
            <ac:spMk id="28" creationId="{B712E947-0734-45F9-9C4F-41114EC3A33E}"/>
          </ac:spMkLst>
        </pc:spChg>
        <pc:spChg chg="add del">
          <ac:chgData name="AJIT KUMAR" userId="75e7b09ddcec0856" providerId="Windows Live" clId="Web-{66459E45-FC7D-198C-6A1A-B5E10E884B87}" dt="2024-07-21T12:24:57.009" v="82"/>
          <ac:spMkLst>
            <pc:docMk/>
            <pc:sldMk cId="3344086233" sldId="263"/>
            <ac:spMk id="29" creationId="{4C6B5652-C661-4C58-B937-F0F490F7FCB2}"/>
          </ac:spMkLst>
        </pc:spChg>
        <pc:spChg chg="add del">
          <ac:chgData name="AJIT KUMAR" userId="75e7b09ddcec0856" providerId="Windows Live" clId="Web-{66459E45-FC7D-198C-6A1A-B5E10E884B87}" dt="2024-07-21T12:24:57.009" v="82"/>
          <ac:spMkLst>
            <pc:docMk/>
            <pc:sldMk cId="3344086233" sldId="263"/>
            <ac:spMk id="30" creationId="{0B936867-6407-43FB-9DE6-1B0879D0CB31}"/>
          </ac:spMkLst>
        </pc:spChg>
        <pc:spChg chg="add del">
          <ac:chgData name="AJIT KUMAR" userId="75e7b09ddcec0856" providerId="Windows Live" clId="Web-{66459E45-FC7D-198C-6A1A-B5E10E884B87}" dt="2024-07-21T12:24:57.009" v="82"/>
          <ac:spMkLst>
            <pc:docMk/>
            <pc:sldMk cId="3344086233" sldId="263"/>
            <ac:spMk id="31" creationId="{ACD0B258-678B-4A8C-894F-848AF24A1922}"/>
          </ac:spMkLst>
        </pc:spChg>
        <pc:spChg chg="add del">
          <ac:chgData name="AJIT KUMAR" userId="75e7b09ddcec0856" providerId="Windows Live" clId="Web-{66459E45-FC7D-198C-6A1A-B5E10E884B87}" dt="2024-07-21T12:24:57.009" v="82"/>
          <ac:spMkLst>
            <pc:docMk/>
            <pc:sldMk cId="3344086233" sldId="263"/>
            <ac:spMk id="32" creationId="{C8D58395-74AF-401A-AF2F-76B6FCF71DFE}"/>
          </ac:spMkLst>
        </pc:spChg>
        <pc:spChg chg="add del">
          <ac:chgData name="AJIT KUMAR" userId="75e7b09ddcec0856" providerId="Windows Live" clId="Web-{66459E45-FC7D-198C-6A1A-B5E10E884B87}" dt="2024-07-21T12:24:57.009" v="82"/>
          <ac:spMkLst>
            <pc:docMk/>
            <pc:sldMk cId="3344086233" sldId="263"/>
            <ac:spMk id="33" creationId="{2F003F3F-F118-41D2-AA3F-74DB0D1970BB}"/>
          </ac:spMkLst>
        </pc:spChg>
        <pc:spChg chg="add del">
          <ac:chgData name="AJIT KUMAR" userId="75e7b09ddcec0856" providerId="Windows Live" clId="Web-{66459E45-FC7D-198C-6A1A-B5E10E884B87}" dt="2024-07-21T12:25:21.057" v="84"/>
          <ac:spMkLst>
            <pc:docMk/>
            <pc:sldMk cId="3344086233" sldId="263"/>
            <ac:spMk id="35" creationId="{B712E947-0734-45F9-9C4F-41114EC3A33E}"/>
          </ac:spMkLst>
        </pc:spChg>
        <pc:spChg chg="add del">
          <ac:chgData name="AJIT KUMAR" userId="75e7b09ddcec0856" providerId="Windows Live" clId="Web-{66459E45-FC7D-198C-6A1A-B5E10E884B87}" dt="2024-07-21T12:25:21.057" v="84"/>
          <ac:spMkLst>
            <pc:docMk/>
            <pc:sldMk cId="3344086233" sldId="263"/>
            <ac:spMk id="36" creationId="{4C6B5652-C661-4C58-B937-F0F490F7FCB2}"/>
          </ac:spMkLst>
        </pc:spChg>
        <pc:spChg chg="add del">
          <ac:chgData name="AJIT KUMAR" userId="75e7b09ddcec0856" providerId="Windows Live" clId="Web-{66459E45-FC7D-198C-6A1A-B5E10E884B87}" dt="2024-07-21T12:25:21.057" v="84"/>
          <ac:spMkLst>
            <pc:docMk/>
            <pc:sldMk cId="3344086233" sldId="263"/>
            <ac:spMk id="37" creationId="{0B936867-6407-43FB-9DE6-1B0879D0CB31}"/>
          </ac:spMkLst>
        </pc:spChg>
        <pc:spChg chg="add del">
          <ac:chgData name="AJIT KUMAR" userId="75e7b09ddcec0856" providerId="Windows Live" clId="Web-{66459E45-FC7D-198C-6A1A-B5E10E884B87}" dt="2024-07-21T12:25:21.057" v="84"/>
          <ac:spMkLst>
            <pc:docMk/>
            <pc:sldMk cId="3344086233" sldId="263"/>
            <ac:spMk id="38" creationId="{ACD0B258-678B-4A8C-894F-848AF24A1922}"/>
          </ac:spMkLst>
        </pc:spChg>
        <pc:spChg chg="add del">
          <ac:chgData name="AJIT KUMAR" userId="75e7b09ddcec0856" providerId="Windows Live" clId="Web-{66459E45-FC7D-198C-6A1A-B5E10E884B87}" dt="2024-07-21T12:25:21.057" v="84"/>
          <ac:spMkLst>
            <pc:docMk/>
            <pc:sldMk cId="3344086233" sldId="263"/>
            <ac:spMk id="39" creationId="{C8D58395-74AF-401A-AF2F-76B6FCF71DFE}"/>
          </ac:spMkLst>
        </pc:spChg>
        <pc:spChg chg="add del">
          <ac:chgData name="AJIT KUMAR" userId="75e7b09ddcec0856" providerId="Windows Live" clId="Web-{66459E45-FC7D-198C-6A1A-B5E10E884B87}" dt="2024-07-21T12:25:21.057" v="84"/>
          <ac:spMkLst>
            <pc:docMk/>
            <pc:sldMk cId="3344086233" sldId="263"/>
            <ac:spMk id="40" creationId="{2F003F3F-F118-41D2-AA3F-74DB0D1970BB}"/>
          </ac:spMkLst>
        </pc:spChg>
        <pc:grpChg chg="add del">
          <ac:chgData name="AJIT KUMAR" userId="75e7b09ddcec0856" providerId="Windows Live" clId="Web-{66459E45-FC7D-198C-6A1A-B5E10E884B87}" dt="2024-07-21T12:24:37.368" v="78"/>
          <ac:grpSpMkLst>
            <pc:docMk/>
            <pc:sldMk cId="3344086233" sldId="263"/>
            <ac:grpSpMk id="15" creationId="{12B3290A-D3BF-4B87-B55B-FD9A98B49727}"/>
          </ac:grpSpMkLst>
        </pc:grpChg>
        <pc:grpChg chg="add del">
          <ac:chgData name="AJIT KUMAR" userId="75e7b09ddcec0856" providerId="Windows Live" clId="Web-{66459E45-FC7D-198C-6A1A-B5E10E884B87}" dt="2024-07-21T12:21:42.940" v="54"/>
          <ac:grpSpMkLst>
            <pc:docMk/>
            <pc:sldMk cId="3344086233" sldId="263"/>
            <ac:grpSpMk id="18" creationId="{12B241C5-7E45-AD52-638D-31E8FD2BC181}"/>
          </ac:grpSpMkLst>
        </pc:grpChg>
        <pc:graphicFrameChg chg="add mod modGraphic">
          <ac:chgData name="AJIT KUMAR" userId="75e7b09ddcec0856" providerId="Windows Live" clId="Web-{66459E45-FC7D-198C-6A1A-B5E10E884B87}" dt="2024-07-21T12:25:21.088" v="85"/>
          <ac:graphicFrameMkLst>
            <pc:docMk/>
            <pc:sldMk cId="3344086233" sldId="263"/>
            <ac:graphicFrameMk id="11" creationId="{1A03E16F-A3C7-2207-4AB9-AAED22FFB0E9}"/>
          </ac:graphicFrameMkLst>
        </pc:graphicFrameChg>
        <pc:picChg chg="mod ord">
          <ac:chgData name="AJIT KUMAR" userId="75e7b09ddcec0856" providerId="Windows Live" clId="Web-{66459E45-FC7D-198C-6A1A-B5E10E884B87}" dt="2024-07-21T12:25:21.057" v="84"/>
          <ac:picMkLst>
            <pc:docMk/>
            <pc:sldMk cId="3344086233" sldId="263"/>
            <ac:picMk id="7" creationId="{894E2188-8EA1-1ED9-6E8B-94FE9AEA71BE}"/>
          </ac:picMkLst>
        </pc:picChg>
        <pc:picChg chg="mod">
          <ac:chgData name="AJIT KUMAR" userId="75e7b09ddcec0856" providerId="Windows Live" clId="Web-{66459E45-FC7D-198C-6A1A-B5E10E884B87}" dt="2024-07-21T12:25:21.057" v="84"/>
          <ac:picMkLst>
            <pc:docMk/>
            <pc:sldMk cId="3344086233" sldId="263"/>
            <ac:picMk id="9" creationId="{CE78DDAE-84E8-A76F-6FE4-295EE971E00B}"/>
          </ac:picMkLst>
        </pc:picChg>
      </pc:sldChg>
      <pc:sldChg chg="addSp delSp modSp mod setBg">
        <pc:chgData name="AJIT KUMAR" userId="75e7b09ddcec0856" providerId="Windows Live" clId="Web-{66459E45-FC7D-198C-6A1A-B5E10E884B87}" dt="2024-07-21T12:35:26.173" v="116"/>
        <pc:sldMkLst>
          <pc:docMk/>
          <pc:sldMk cId="2664330501" sldId="264"/>
        </pc:sldMkLst>
        <pc:spChg chg="mod">
          <ac:chgData name="AJIT KUMAR" userId="75e7b09ddcec0856" providerId="Windows Live" clId="Web-{66459E45-FC7D-198C-6A1A-B5E10E884B87}" dt="2024-07-21T12:35:26.173" v="116"/>
          <ac:spMkLst>
            <pc:docMk/>
            <pc:sldMk cId="2664330501" sldId="264"/>
            <ac:spMk id="2" creationId="{6BAA57DE-930C-03E7-3627-6CCB8010531F}"/>
          </ac:spMkLst>
        </pc:spChg>
        <pc:spChg chg="mod ord">
          <ac:chgData name="AJIT KUMAR" userId="75e7b09ddcec0856" providerId="Windows Live" clId="Web-{66459E45-FC7D-198C-6A1A-B5E10E884B87}" dt="2024-07-21T12:35:26.173" v="116"/>
          <ac:spMkLst>
            <pc:docMk/>
            <pc:sldMk cId="2664330501" sldId="264"/>
            <ac:spMk id="3" creationId="{8657F18E-81A7-1233-EC23-8CFE23CC41C2}"/>
          </ac:spMkLst>
        </pc:spChg>
        <pc:spChg chg="add del">
          <ac:chgData name="AJIT KUMAR" userId="75e7b09ddcec0856" providerId="Windows Live" clId="Web-{66459E45-FC7D-198C-6A1A-B5E10E884B87}" dt="2024-07-21T12:22:22.566" v="57"/>
          <ac:spMkLst>
            <pc:docMk/>
            <pc:sldMk cId="2664330501" sldId="264"/>
            <ac:spMk id="10" creationId="{23D09407-53BC-485E-B4CE-BC5E4FC4B25B}"/>
          </ac:spMkLst>
        </pc:spChg>
        <pc:spChg chg="add del">
          <ac:chgData name="AJIT KUMAR" userId="75e7b09ddcec0856" providerId="Windows Live" clId="Web-{66459E45-FC7D-198C-6A1A-B5E10E884B87}" dt="2024-07-21T12:22:22.566" v="57"/>
          <ac:spMkLst>
            <pc:docMk/>
            <pc:sldMk cId="2664330501" sldId="264"/>
            <ac:spMk id="12" creationId="{921DB988-49FC-4608-B0A2-E2F3A4019041}"/>
          </ac:spMkLst>
        </pc:spChg>
        <pc:spChg chg="add del">
          <ac:chgData name="AJIT KUMAR" userId="75e7b09ddcec0856" providerId="Windows Live" clId="Web-{66459E45-FC7D-198C-6A1A-B5E10E884B87}" dt="2024-07-21T12:23:09.084" v="65"/>
          <ac:spMkLst>
            <pc:docMk/>
            <pc:sldMk cId="2664330501" sldId="264"/>
            <ac:spMk id="16" creationId="{A7009A0A-BEF5-4EAC-AF15-E4F9F002E239}"/>
          </ac:spMkLst>
        </pc:spChg>
        <pc:spChg chg="add del">
          <ac:chgData name="AJIT KUMAR" userId="75e7b09ddcec0856" providerId="Windows Live" clId="Web-{66459E45-FC7D-198C-6A1A-B5E10E884B87}" dt="2024-07-21T12:23:51.429" v="73"/>
          <ac:spMkLst>
            <pc:docMk/>
            <pc:sldMk cId="2664330501" sldId="264"/>
            <ac:spMk id="18" creationId="{FC485432-3647-4218-B5D3-15D3FA222B13}"/>
          </ac:spMkLst>
        </pc:spChg>
        <pc:spChg chg="add del">
          <ac:chgData name="AJIT KUMAR" userId="75e7b09ddcec0856" providerId="Windows Live" clId="Web-{66459E45-FC7D-198C-6A1A-B5E10E884B87}" dt="2024-07-21T12:22:29.707" v="59"/>
          <ac:spMkLst>
            <pc:docMk/>
            <pc:sldMk cId="2664330501" sldId="264"/>
            <ac:spMk id="26" creationId="{C59AB4C8-9178-4F7A-8404-6890510B5917}"/>
          </ac:spMkLst>
        </pc:spChg>
        <pc:spChg chg="add del">
          <ac:chgData name="AJIT KUMAR" userId="75e7b09ddcec0856" providerId="Windows Live" clId="Web-{66459E45-FC7D-198C-6A1A-B5E10E884B87}" dt="2024-07-21T12:22:29.707" v="59"/>
          <ac:spMkLst>
            <pc:docMk/>
            <pc:sldMk cId="2664330501" sldId="264"/>
            <ac:spMk id="27" creationId="{4CFDFB37-4BC7-42C6-915D-A6609139BFE7}"/>
          </ac:spMkLst>
        </pc:spChg>
        <pc:spChg chg="add del">
          <ac:chgData name="AJIT KUMAR" userId="75e7b09ddcec0856" providerId="Windows Live" clId="Web-{66459E45-FC7D-198C-6A1A-B5E10E884B87}" dt="2024-07-21T12:22:38.083" v="61"/>
          <ac:spMkLst>
            <pc:docMk/>
            <pc:sldMk cId="2664330501" sldId="264"/>
            <ac:spMk id="29" creationId="{66E48AFA-8884-4F68-A44F-D2C1E8609C5A}"/>
          </ac:spMkLst>
        </pc:spChg>
        <pc:spChg chg="add del">
          <ac:chgData name="AJIT KUMAR" userId="75e7b09ddcec0856" providerId="Windows Live" clId="Web-{66459E45-FC7D-198C-6A1A-B5E10E884B87}" dt="2024-07-21T12:22:38.083" v="61"/>
          <ac:spMkLst>
            <pc:docMk/>
            <pc:sldMk cId="2664330501" sldId="264"/>
            <ac:spMk id="30" creationId="{969D19A6-08CB-498C-93EC-3FFB021FC68A}"/>
          </ac:spMkLst>
        </pc:spChg>
        <pc:spChg chg="add del">
          <ac:chgData name="AJIT KUMAR" userId="75e7b09ddcec0856" providerId="Windows Live" clId="Web-{66459E45-FC7D-198C-6A1A-B5E10E884B87}" dt="2024-07-21T12:22:48.208" v="63"/>
          <ac:spMkLst>
            <pc:docMk/>
            <pc:sldMk cId="2664330501" sldId="264"/>
            <ac:spMk id="32" creationId="{76906711-0AFB-47DD-A4B6-4E94B38B8C91}"/>
          </ac:spMkLst>
        </pc:spChg>
        <pc:spChg chg="add del">
          <ac:chgData name="AJIT KUMAR" userId="75e7b09ddcec0856" providerId="Windows Live" clId="Web-{66459E45-FC7D-198C-6A1A-B5E10E884B87}" dt="2024-07-21T12:22:48.208" v="63"/>
          <ac:spMkLst>
            <pc:docMk/>
            <pc:sldMk cId="2664330501" sldId="264"/>
            <ac:spMk id="33" creationId="{AA91F649-894C-41F6-A21D-3D1AC558E934}"/>
          </ac:spMkLst>
        </pc:spChg>
        <pc:spChg chg="add del">
          <ac:chgData name="AJIT KUMAR" userId="75e7b09ddcec0856" providerId="Windows Live" clId="Web-{66459E45-FC7D-198C-6A1A-B5E10E884B87}" dt="2024-07-21T12:22:48.208" v="63"/>
          <ac:spMkLst>
            <pc:docMk/>
            <pc:sldMk cId="2664330501" sldId="264"/>
            <ac:spMk id="34" creationId="{56037404-66BD-46B5-9323-1B531319671A}"/>
          </ac:spMkLst>
        </pc:spChg>
        <pc:spChg chg="add del">
          <ac:chgData name="AJIT KUMAR" userId="75e7b09ddcec0856" providerId="Windows Live" clId="Web-{66459E45-FC7D-198C-6A1A-B5E10E884B87}" dt="2024-07-21T12:23:09.084" v="65"/>
          <ac:spMkLst>
            <pc:docMk/>
            <pc:sldMk cId="2664330501" sldId="264"/>
            <ac:spMk id="36" creationId="{A8384FB5-9ADC-4DDC-881B-597D56F5B15D}"/>
          </ac:spMkLst>
        </pc:spChg>
        <pc:spChg chg="add del">
          <ac:chgData name="AJIT KUMAR" userId="75e7b09ddcec0856" providerId="Windows Live" clId="Web-{66459E45-FC7D-198C-6A1A-B5E10E884B87}" dt="2024-07-21T12:23:09.084" v="65"/>
          <ac:spMkLst>
            <pc:docMk/>
            <pc:sldMk cId="2664330501" sldId="264"/>
            <ac:spMk id="37" creationId="{1199E1B1-A8C0-4FE8-A5A8-1CB41D69F857}"/>
          </ac:spMkLst>
        </pc:spChg>
        <pc:spChg chg="add del">
          <ac:chgData name="AJIT KUMAR" userId="75e7b09ddcec0856" providerId="Windows Live" clId="Web-{66459E45-FC7D-198C-6A1A-B5E10E884B87}" dt="2024-07-21T12:23:09.084" v="65"/>
          <ac:spMkLst>
            <pc:docMk/>
            <pc:sldMk cId="2664330501" sldId="264"/>
            <ac:spMk id="38" creationId="{84A8DE83-DE75-4B41-9DB4-A7EC0B0DEC0B}"/>
          </ac:spMkLst>
        </pc:spChg>
        <pc:spChg chg="add del">
          <ac:chgData name="AJIT KUMAR" userId="75e7b09ddcec0856" providerId="Windows Live" clId="Web-{66459E45-FC7D-198C-6A1A-B5E10E884B87}" dt="2024-07-21T12:23:18.959" v="67"/>
          <ac:spMkLst>
            <pc:docMk/>
            <pc:sldMk cId="2664330501" sldId="264"/>
            <ac:spMk id="40" creationId="{32AEEBC8-9D30-42EF-95F2-386C2653FBF0}"/>
          </ac:spMkLst>
        </pc:spChg>
        <pc:spChg chg="add del">
          <ac:chgData name="AJIT KUMAR" userId="75e7b09ddcec0856" providerId="Windows Live" clId="Web-{66459E45-FC7D-198C-6A1A-B5E10E884B87}" dt="2024-07-21T12:23:18.959" v="67"/>
          <ac:spMkLst>
            <pc:docMk/>
            <pc:sldMk cId="2664330501" sldId="264"/>
            <ac:spMk id="41" creationId="{2E92FA66-67D7-4CB4-94D3-E643A9AD4757}"/>
          </ac:spMkLst>
        </pc:spChg>
        <pc:spChg chg="add del">
          <ac:chgData name="AJIT KUMAR" userId="75e7b09ddcec0856" providerId="Windows Live" clId="Web-{66459E45-FC7D-198C-6A1A-B5E10E884B87}" dt="2024-07-21T12:23:27.084" v="69"/>
          <ac:spMkLst>
            <pc:docMk/>
            <pc:sldMk cId="2664330501" sldId="264"/>
            <ac:spMk id="43" creationId="{F0DCC097-1DB8-4B6D-85D0-6FBA0E1CA4BA}"/>
          </ac:spMkLst>
        </pc:spChg>
        <pc:spChg chg="add del">
          <ac:chgData name="AJIT KUMAR" userId="75e7b09ddcec0856" providerId="Windows Live" clId="Web-{66459E45-FC7D-198C-6A1A-B5E10E884B87}" dt="2024-07-21T12:23:27.084" v="69"/>
          <ac:spMkLst>
            <pc:docMk/>
            <pc:sldMk cId="2664330501" sldId="264"/>
            <ac:spMk id="44" creationId="{E0B58608-23C8-4441-994D-C6823EEE1DB7}"/>
          </ac:spMkLst>
        </pc:spChg>
        <pc:spChg chg="add del">
          <ac:chgData name="AJIT KUMAR" userId="75e7b09ddcec0856" providerId="Windows Live" clId="Web-{66459E45-FC7D-198C-6A1A-B5E10E884B87}" dt="2024-07-21T12:23:37.710" v="71"/>
          <ac:spMkLst>
            <pc:docMk/>
            <pc:sldMk cId="2664330501" sldId="264"/>
            <ac:spMk id="46" creationId="{BCED4D40-4B67-4331-AC48-79B82B4A47D8}"/>
          </ac:spMkLst>
        </pc:spChg>
        <pc:spChg chg="add del">
          <ac:chgData name="AJIT KUMAR" userId="75e7b09ddcec0856" providerId="Windows Live" clId="Web-{66459E45-FC7D-198C-6A1A-B5E10E884B87}" dt="2024-07-21T12:23:37.710" v="71"/>
          <ac:spMkLst>
            <pc:docMk/>
            <pc:sldMk cId="2664330501" sldId="264"/>
            <ac:spMk id="47" creationId="{670CEDEF-4F34-412E-84EE-329C1E936AF5}"/>
          </ac:spMkLst>
        </pc:spChg>
        <pc:spChg chg="add del">
          <ac:chgData name="AJIT KUMAR" userId="75e7b09ddcec0856" providerId="Windows Live" clId="Web-{66459E45-FC7D-198C-6A1A-B5E10E884B87}" dt="2024-07-21T12:23:51.429" v="73"/>
          <ac:spMkLst>
            <pc:docMk/>
            <pc:sldMk cId="2664330501" sldId="264"/>
            <ac:spMk id="49" creationId="{8555C5B3-193A-4749-9AFD-682E53CDDE8F}"/>
          </ac:spMkLst>
        </pc:spChg>
        <pc:spChg chg="add del">
          <ac:chgData name="AJIT KUMAR" userId="75e7b09ddcec0856" providerId="Windows Live" clId="Web-{66459E45-FC7D-198C-6A1A-B5E10E884B87}" dt="2024-07-21T12:23:51.429" v="73"/>
          <ac:spMkLst>
            <pc:docMk/>
            <pc:sldMk cId="2664330501" sldId="264"/>
            <ac:spMk id="50" creationId="{2EAE06A6-F76A-41C9-827A-C561B004485C}"/>
          </ac:spMkLst>
        </pc:spChg>
        <pc:spChg chg="add del">
          <ac:chgData name="AJIT KUMAR" userId="75e7b09ddcec0856" providerId="Windows Live" clId="Web-{66459E45-FC7D-198C-6A1A-B5E10E884B87}" dt="2024-07-21T12:23:51.429" v="73"/>
          <ac:spMkLst>
            <pc:docMk/>
            <pc:sldMk cId="2664330501" sldId="264"/>
            <ac:spMk id="51" creationId="{89F9D4E8-0639-444B-949B-9518585061AF}"/>
          </ac:spMkLst>
        </pc:spChg>
        <pc:spChg chg="add del">
          <ac:chgData name="AJIT KUMAR" userId="75e7b09ddcec0856" providerId="Windows Live" clId="Web-{66459E45-FC7D-198C-6A1A-B5E10E884B87}" dt="2024-07-21T12:23:51.429" v="73"/>
          <ac:spMkLst>
            <pc:docMk/>
            <pc:sldMk cId="2664330501" sldId="264"/>
            <ac:spMk id="52" creationId="{7E3DA7A2-ED70-4BBA-AB72-00AD461FA405}"/>
          </ac:spMkLst>
        </pc:spChg>
        <pc:spChg chg="add del">
          <ac:chgData name="AJIT KUMAR" userId="75e7b09ddcec0856" providerId="Windows Live" clId="Web-{66459E45-FC7D-198C-6A1A-B5E10E884B87}" dt="2024-07-21T12:23:51.429" v="73"/>
          <ac:spMkLst>
            <pc:docMk/>
            <pc:sldMk cId="2664330501" sldId="264"/>
            <ac:spMk id="53" creationId="{F4AFDDCA-6ABA-4D23-8A5C-1BF0F4308148}"/>
          </ac:spMkLst>
        </pc:spChg>
        <pc:spChg chg="add del">
          <ac:chgData name="AJIT KUMAR" userId="75e7b09ddcec0856" providerId="Windows Live" clId="Web-{66459E45-FC7D-198C-6A1A-B5E10E884B87}" dt="2024-07-21T12:24:02.398" v="75"/>
          <ac:spMkLst>
            <pc:docMk/>
            <pc:sldMk cId="2664330501" sldId="264"/>
            <ac:spMk id="55" creationId="{F0A604E4-7307-451C-93BE-F1F7E1BF3BF8}"/>
          </ac:spMkLst>
        </pc:spChg>
        <pc:spChg chg="add del">
          <ac:chgData name="AJIT KUMAR" userId="75e7b09ddcec0856" providerId="Windows Live" clId="Web-{66459E45-FC7D-198C-6A1A-B5E10E884B87}" dt="2024-07-21T12:24:02.398" v="75"/>
          <ac:spMkLst>
            <pc:docMk/>
            <pc:sldMk cId="2664330501" sldId="264"/>
            <ac:spMk id="56" creationId="{F7F3A0AA-35E5-4085-942B-737839030604}"/>
          </ac:spMkLst>
        </pc:spChg>
        <pc:spChg chg="add del">
          <ac:chgData name="AJIT KUMAR" userId="75e7b09ddcec0856" providerId="Windows Live" clId="Web-{66459E45-FC7D-198C-6A1A-B5E10E884B87}" dt="2024-07-21T12:24:02.398" v="75"/>
          <ac:spMkLst>
            <pc:docMk/>
            <pc:sldMk cId="2664330501" sldId="264"/>
            <ac:spMk id="57" creationId="{402F5C38-C747-4173-ABBF-656E39E82130}"/>
          </ac:spMkLst>
        </pc:spChg>
        <pc:spChg chg="add del">
          <ac:chgData name="AJIT KUMAR" userId="75e7b09ddcec0856" providerId="Windows Live" clId="Web-{66459E45-FC7D-198C-6A1A-B5E10E884B87}" dt="2024-07-21T12:24:02.398" v="75"/>
          <ac:spMkLst>
            <pc:docMk/>
            <pc:sldMk cId="2664330501" sldId="264"/>
            <ac:spMk id="58" creationId="{E37EECFC-A684-4391-AE85-4CDAF5565F61}"/>
          </ac:spMkLst>
        </pc:spChg>
        <pc:spChg chg="add del">
          <ac:chgData name="AJIT KUMAR" userId="75e7b09ddcec0856" providerId="Windows Live" clId="Web-{66459E45-FC7D-198C-6A1A-B5E10E884B87}" dt="2024-07-21T12:28:00.890" v="102"/>
          <ac:spMkLst>
            <pc:docMk/>
            <pc:sldMk cId="2664330501" sldId="264"/>
            <ac:spMk id="60" creationId="{A8384FB5-9ADC-4DDC-881B-597D56F5B15D}"/>
          </ac:spMkLst>
        </pc:spChg>
        <pc:spChg chg="add del">
          <ac:chgData name="AJIT KUMAR" userId="75e7b09ddcec0856" providerId="Windows Live" clId="Web-{66459E45-FC7D-198C-6A1A-B5E10E884B87}" dt="2024-07-21T12:28:00.890" v="102"/>
          <ac:spMkLst>
            <pc:docMk/>
            <pc:sldMk cId="2664330501" sldId="264"/>
            <ac:spMk id="61" creationId="{91E5A9A7-95C6-4F4F-B00E-C82E07FE62EF}"/>
          </ac:spMkLst>
        </pc:spChg>
        <pc:spChg chg="add del">
          <ac:chgData name="AJIT KUMAR" userId="75e7b09ddcec0856" providerId="Windows Live" clId="Web-{66459E45-FC7D-198C-6A1A-B5E10E884B87}" dt="2024-07-21T12:28:00.890" v="102"/>
          <ac:spMkLst>
            <pc:docMk/>
            <pc:sldMk cId="2664330501" sldId="264"/>
            <ac:spMk id="62" creationId="{D07DD2DE-F619-49DD-B5E7-03A290FF4ED1}"/>
          </ac:spMkLst>
        </pc:spChg>
        <pc:spChg chg="add del">
          <ac:chgData name="AJIT KUMAR" userId="75e7b09ddcec0856" providerId="Windows Live" clId="Web-{66459E45-FC7D-198C-6A1A-B5E10E884B87}" dt="2024-07-21T12:28:00.890" v="102"/>
          <ac:spMkLst>
            <pc:docMk/>
            <pc:sldMk cId="2664330501" sldId="264"/>
            <ac:spMk id="63" creationId="{85149191-5F60-4A28-AAFF-039F96B0F3EC}"/>
          </ac:spMkLst>
        </pc:spChg>
        <pc:spChg chg="add del">
          <ac:chgData name="AJIT KUMAR" userId="75e7b09ddcec0856" providerId="Windows Live" clId="Web-{66459E45-FC7D-198C-6A1A-B5E10E884B87}" dt="2024-07-21T12:28:00.890" v="102"/>
          <ac:spMkLst>
            <pc:docMk/>
            <pc:sldMk cId="2664330501" sldId="264"/>
            <ac:spMk id="64" creationId="{F8260ED5-17F7-4158-B241-D51DD4CF1B7E}"/>
          </ac:spMkLst>
        </pc:spChg>
        <pc:spChg chg="add del">
          <ac:chgData name="AJIT KUMAR" userId="75e7b09ddcec0856" providerId="Windows Live" clId="Web-{66459E45-FC7D-198C-6A1A-B5E10E884B87}" dt="2024-07-21T12:26:34.481" v="87"/>
          <ac:spMkLst>
            <pc:docMk/>
            <pc:sldMk cId="2664330501" sldId="264"/>
            <ac:spMk id="69" creationId="{2596F992-698C-48C0-9D89-70DA4CE927EF}"/>
          </ac:spMkLst>
        </pc:spChg>
        <pc:spChg chg="add del">
          <ac:chgData name="AJIT KUMAR" userId="75e7b09ddcec0856" providerId="Windows Live" clId="Web-{66459E45-FC7D-198C-6A1A-B5E10E884B87}" dt="2024-07-21T12:26:34.481" v="87"/>
          <ac:spMkLst>
            <pc:docMk/>
            <pc:sldMk cId="2664330501" sldId="264"/>
            <ac:spMk id="71" creationId="{E7BFF8DC-0AE7-4AD2-9B28-2E5F26D62C30}"/>
          </ac:spMkLst>
        </pc:spChg>
        <pc:spChg chg="add del">
          <ac:chgData name="AJIT KUMAR" userId="75e7b09ddcec0856" providerId="Windows Live" clId="Web-{66459E45-FC7D-198C-6A1A-B5E10E884B87}" dt="2024-07-21T12:26:34.481" v="87"/>
          <ac:spMkLst>
            <pc:docMk/>
            <pc:sldMk cId="2664330501" sldId="264"/>
            <ac:spMk id="73" creationId="{7E0162AD-C6E5-4BF8-A453-76ADB36877D3}"/>
          </ac:spMkLst>
        </pc:spChg>
        <pc:spChg chg="add del">
          <ac:chgData name="AJIT KUMAR" userId="75e7b09ddcec0856" providerId="Windows Live" clId="Web-{66459E45-FC7D-198C-6A1A-B5E10E884B87}" dt="2024-07-21T12:26:39.512" v="89"/>
          <ac:spMkLst>
            <pc:docMk/>
            <pc:sldMk cId="2664330501" sldId="264"/>
            <ac:spMk id="75" creationId="{375E0459-6403-40CD-989D-56A4407CA12E}"/>
          </ac:spMkLst>
        </pc:spChg>
        <pc:spChg chg="add del">
          <ac:chgData name="AJIT KUMAR" userId="75e7b09ddcec0856" providerId="Windows Live" clId="Web-{66459E45-FC7D-198C-6A1A-B5E10E884B87}" dt="2024-07-21T12:26:39.512" v="89"/>
          <ac:spMkLst>
            <pc:docMk/>
            <pc:sldMk cId="2664330501" sldId="264"/>
            <ac:spMk id="76" creationId="{1B15ED52-F352-441B-82BF-E0EA34836D08}"/>
          </ac:spMkLst>
        </pc:spChg>
        <pc:spChg chg="add del">
          <ac:chgData name="AJIT KUMAR" userId="75e7b09ddcec0856" providerId="Windows Live" clId="Web-{66459E45-FC7D-198C-6A1A-B5E10E884B87}" dt="2024-07-21T12:26:39.512" v="89"/>
          <ac:spMkLst>
            <pc:docMk/>
            <pc:sldMk cId="2664330501" sldId="264"/>
            <ac:spMk id="77" creationId="{53E5B1A8-3AC9-4BD1-9BBC-78CA94F2D1BA}"/>
          </ac:spMkLst>
        </pc:spChg>
        <pc:spChg chg="add del">
          <ac:chgData name="AJIT KUMAR" userId="75e7b09ddcec0856" providerId="Windows Live" clId="Web-{66459E45-FC7D-198C-6A1A-B5E10E884B87}" dt="2024-07-21T12:26:39.512" v="89"/>
          <ac:spMkLst>
            <pc:docMk/>
            <pc:sldMk cId="2664330501" sldId="264"/>
            <ac:spMk id="78" creationId="{3B2E3793-BFE6-45A2-9B7B-E18844431C99}"/>
          </ac:spMkLst>
        </pc:spChg>
        <pc:spChg chg="add del">
          <ac:chgData name="AJIT KUMAR" userId="75e7b09ddcec0856" providerId="Windows Live" clId="Web-{66459E45-FC7D-198C-6A1A-B5E10E884B87}" dt="2024-07-21T12:26:39.512" v="89"/>
          <ac:spMkLst>
            <pc:docMk/>
            <pc:sldMk cId="2664330501" sldId="264"/>
            <ac:spMk id="79" creationId="{BC4C4868-CB8F-4AF9-9CDB-8108F2C19B67}"/>
          </ac:spMkLst>
        </pc:spChg>
        <pc:spChg chg="add del">
          <ac:chgData name="AJIT KUMAR" userId="75e7b09ddcec0856" providerId="Windows Live" clId="Web-{66459E45-FC7D-198C-6A1A-B5E10E884B87}" dt="2024-07-21T12:26:46.184" v="91"/>
          <ac:spMkLst>
            <pc:docMk/>
            <pc:sldMk cId="2664330501" sldId="264"/>
            <ac:spMk id="81" creationId="{C59AB4C8-9178-4F7A-8404-6890510B5917}"/>
          </ac:spMkLst>
        </pc:spChg>
        <pc:spChg chg="add del">
          <ac:chgData name="AJIT KUMAR" userId="75e7b09ddcec0856" providerId="Windows Live" clId="Web-{66459E45-FC7D-198C-6A1A-B5E10E884B87}" dt="2024-07-21T12:26:46.184" v="91"/>
          <ac:spMkLst>
            <pc:docMk/>
            <pc:sldMk cId="2664330501" sldId="264"/>
            <ac:spMk id="82" creationId="{4CFDFB37-4BC7-42C6-915D-A6609139BFE7}"/>
          </ac:spMkLst>
        </pc:spChg>
        <pc:spChg chg="add del">
          <ac:chgData name="AJIT KUMAR" userId="75e7b09ddcec0856" providerId="Windows Live" clId="Web-{66459E45-FC7D-198C-6A1A-B5E10E884B87}" dt="2024-07-21T12:26:50.810" v="93"/>
          <ac:spMkLst>
            <pc:docMk/>
            <pc:sldMk cId="2664330501" sldId="264"/>
            <ac:spMk id="84" creationId="{F0A604E4-7307-451C-93BE-F1F7E1BF3BF8}"/>
          </ac:spMkLst>
        </pc:spChg>
        <pc:spChg chg="add del">
          <ac:chgData name="AJIT KUMAR" userId="75e7b09ddcec0856" providerId="Windows Live" clId="Web-{66459E45-FC7D-198C-6A1A-B5E10E884B87}" dt="2024-07-21T12:26:50.810" v="93"/>
          <ac:spMkLst>
            <pc:docMk/>
            <pc:sldMk cId="2664330501" sldId="264"/>
            <ac:spMk id="85" creationId="{F7F3A0AA-35E5-4085-942B-737839030604}"/>
          </ac:spMkLst>
        </pc:spChg>
        <pc:spChg chg="add del">
          <ac:chgData name="AJIT KUMAR" userId="75e7b09ddcec0856" providerId="Windows Live" clId="Web-{66459E45-FC7D-198C-6A1A-B5E10E884B87}" dt="2024-07-21T12:26:50.810" v="93"/>
          <ac:spMkLst>
            <pc:docMk/>
            <pc:sldMk cId="2664330501" sldId="264"/>
            <ac:spMk id="86" creationId="{402F5C38-C747-4173-ABBF-656E39E82130}"/>
          </ac:spMkLst>
        </pc:spChg>
        <pc:spChg chg="add del">
          <ac:chgData name="AJIT KUMAR" userId="75e7b09ddcec0856" providerId="Windows Live" clId="Web-{66459E45-FC7D-198C-6A1A-B5E10E884B87}" dt="2024-07-21T12:26:50.810" v="93"/>
          <ac:spMkLst>
            <pc:docMk/>
            <pc:sldMk cId="2664330501" sldId="264"/>
            <ac:spMk id="87" creationId="{E37EECFC-A684-4391-AE85-4CDAF5565F61}"/>
          </ac:spMkLst>
        </pc:spChg>
        <pc:spChg chg="add del">
          <ac:chgData name="AJIT KUMAR" userId="75e7b09ddcec0856" providerId="Windows Live" clId="Web-{66459E45-FC7D-198C-6A1A-B5E10E884B87}" dt="2024-07-21T12:27:26.092" v="95"/>
          <ac:spMkLst>
            <pc:docMk/>
            <pc:sldMk cId="2664330501" sldId="264"/>
            <ac:spMk id="89" creationId="{23D09407-53BC-485E-B4CE-BC5E4FC4B25B}"/>
          </ac:spMkLst>
        </pc:spChg>
        <pc:spChg chg="add del">
          <ac:chgData name="AJIT KUMAR" userId="75e7b09ddcec0856" providerId="Windows Live" clId="Web-{66459E45-FC7D-198C-6A1A-B5E10E884B87}" dt="2024-07-21T12:27:26.092" v="95"/>
          <ac:spMkLst>
            <pc:docMk/>
            <pc:sldMk cId="2664330501" sldId="264"/>
            <ac:spMk id="90" creationId="{921DB988-49FC-4608-B0A2-E2F3A4019041}"/>
          </ac:spMkLst>
        </pc:spChg>
        <pc:spChg chg="add del">
          <ac:chgData name="AJIT KUMAR" userId="75e7b09ddcec0856" providerId="Windows Live" clId="Web-{66459E45-FC7D-198C-6A1A-B5E10E884B87}" dt="2024-07-21T12:27:51.343" v="99"/>
          <ac:spMkLst>
            <pc:docMk/>
            <pc:sldMk cId="2664330501" sldId="264"/>
            <ac:spMk id="101" creationId="{50D1D739-EDC4-4BE6-A073-9B157E1F9069}"/>
          </ac:spMkLst>
        </pc:spChg>
        <pc:spChg chg="add del">
          <ac:chgData name="AJIT KUMAR" userId="75e7b09ddcec0856" providerId="Windows Live" clId="Web-{66459E45-FC7D-198C-6A1A-B5E10E884B87}" dt="2024-07-21T12:27:51.343" v="99"/>
          <ac:spMkLst>
            <pc:docMk/>
            <pc:sldMk cId="2664330501" sldId="264"/>
            <ac:spMk id="102" creationId="{6CDD35A4-E546-4AF3-A8B9-AC24C5C9FA70}"/>
          </ac:spMkLst>
        </pc:spChg>
        <pc:spChg chg="add del">
          <ac:chgData name="AJIT KUMAR" userId="75e7b09ddcec0856" providerId="Windows Live" clId="Web-{66459E45-FC7D-198C-6A1A-B5E10E884B87}" dt="2024-07-21T12:35:26.173" v="116"/>
          <ac:spMkLst>
            <pc:docMk/>
            <pc:sldMk cId="2664330501" sldId="264"/>
            <ac:spMk id="106" creationId="{5E395AE0-8789-FAD6-A987-32E65C185100}"/>
          </ac:spMkLst>
        </pc:spChg>
        <pc:spChg chg="add">
          <ac:chgData name="AJIT KUMAR" userId="75e7b09ddcec0856" providerId="Windows Live" clId="Web-{66459E45-FC7D-198C-6A1A-B5E10E884B87}" dt="2024-07-21T12:35:26.173" v="116"/>
          <ac:spMkLst>
            <pc:docMk/>
            <pc:sldMk cId="2664330501" sldId="264"/>
            <ac:spMk id="112" creationId="{90D0877E-6CD0-4206-8A18-56CEE73EFBF9}"/>
          </ac:spMkLst>
        </pc:spChg>
        <pc:spChg chg="add">
          <ac:chgData name="AJIT KUMAR" userId="75e7b09ddcec0856" providerId="Windows Live" clId="Web-{66459E45-FC7D-198C-6A1A-B5E10E884B87}" dt="2024-07-21T12:35:26.173" v="116"/>
          <ac:spMkLst>
            <pc:docMk/>
            <pc:sldMk cId="2664330501" sldId="264"/>
            <ac:spMk id="114" creationId="{E18AC0D4-F32D-4067-9F63-E553F4AFFF0E}"/>
          </ac:spMkLst>
        </pc:spChg>
        <pc:grpChg chg="add del">
          <ac:chgData name="AJIT KUMAR" userId="75e7b09ddcec0856" providerId="Windows Live" clId="Web-{66459E45-FC7D-198C-6A1A-B5E10E884B87}" dt="2024-07-21T12:22:22.566" v="57"/>
          <ac:grpSpMkLst>
            <pc:docMk/>
            <pc:sldMk cId="2664330501" sldId="264"/>
            <ac:grpSpMk id="14" creationId="{E9B930FD-8671-4C4C-ADCF-73AC1D0CD417}"/>
          </ac:grpSpMkLst>
        </pc:grpChg>
        <pc:grpChg chg="add del">
          <ac:chgData name="AJIT KUMAR" userId="75e7b09ddcec0856" providerId="Windows Live" clId="Web-{66459E45-FC7D-198C-6A1A-B5E10E884B87}" dt="2024-07-21T12:22:22.566" v="57"/>
          <ac:grpSpMkLst>
            <pc:docMk/>
            <pc:sldMk cId="2664330501" sldId="264"/>
            <ac:grpSpMk id="20" creationId="{383C2651-AE0C-4AE4-8725-E2F9414FE219}"/>
          </ac:grpSpMkLst>
        </pc:grpChg>
        <pc:grpChg chg="add del">
          <ac:chgData name="AJIT KUMAR" userId="75e7b09ddcec0856" providerId="Windows Live" clId="Web-{66459E45-FC7D-198C-6A1A-B5E10E884B87}" dt="2024-07-21T12:27:26.092" v="95"/>
          <ac:grpSpMkLst>
            <pc:docMk/>
            <pc:sldMk cId="2664330501" sldId="264"/>
            <ac:grpSpMk id="91" creationId="{E9B930FD-8671-4C4C-ADCF-73AC1D0CD417}"/>
          </ac:grpSpMkLst>
        </pc:grpChg>
        <pc:grpChg chg="add del">
          <ac:chgData name="AJIT KUMAR" userId="75e7b09ddcec0856" providerId="Windows Live" clId="Web-{66459E45-FC7D-198C-6A1A-B5E10E884B87}" dt="2024-07-21T12:27:26.092" v="95"/>
          <ac:grpSpMkLst>
            <pc:docMk/>
            <pc:sldMk cId="2664330501" sldId="264"/>
            <ac:grpSpMk id="95" creationId="{383C2651-AE0C-4AE4-8725-E2F9414FE219}"/>
          </ac:grpSpMkLst>
        </pc:grpChg>
        <pc:picChg chg="mod">
          <ac:chgData name="AJIT KUMAR" userId="75e7b09ddcec0856" providerId="Windows Live" clId="Web-{66459E45-FC7D-198C-6A1A-B5E10E884B87}" dt="2024-07-21T12:35:26.173" v="116"/>
          <ac:picMkLst>
            <pc:docMk/>
            <pc:sldMk cId="2664330501" sldId="264"/>
            <ac:picMk id="5" creationId="{652EFA13-A60F-15DE-92D5-CDB6249CA786}"/>
          </ac:picMkLst>
        </pc:picChg>
        <pc:cxnChg chg="add del">
          <ac:chgData name="AJIT KUMAR" userId="75e7b09ddcec0856" providerId="Windows Live" clId="Web-{66459E45-FC7D-198C-6A1A-B5E10E884B87}" dt="2024-07-21T12:27:34.905" v="97"/>
          <ac:cxnSpMkLst>
            <pc:docMk/>
            <pc:sldMk cId="2664330501" sldId="264"/>
            <ac:cxnSpMk id="99" creationId="{B7952C56-EE0E-C94A-9A44-E17DD73E845D}"/>
          </ac:cxnSpMkLst>
        </pc:cxnChg>
        <pc:cxnChg chg="add del">
          <ac:chgData name="AJIT KUMAR" userId="75e7b09ddcec0856" providerId="Windows Live" clId="Web-{66459E45-FC7D-198C-6A1A-B5E10E884B87}" dt="2024-07-21T12:28:00.890" v="101"/>
          <ac:cxnSpMkLst>
            <pc:docMk/>
            <pc:sldMk cId="2664330501" sldId="264"/>
            <ac:cxnSpMk id="104" creationId="{B7952C56-EE0E-C94A-9A44-E17DD73E845D}"/>
          </ac:cxnSpMkLst>
        </pc:cxnChg>
        <pc:cxnChg chg="add del">
          <ac:chgData name="AJIT KUMAR" userId="75e7b09ddcec0856" providerId="Windows Live" clId="Web-{66459E45-FC7D-198C-6A1A-B5E10E884B87}" dt="2024-07-21T12:35:26.173" v="116"/>
          <ac:cxnSpMkLst>
            <pc:docMk/>
            <pc:sldMk cId="2664330501" sldId="264"/>
            <ac:cxnSpMk id="107" creationId="{7667AA61-5C27-F30F-D229-06CBE5709F33}"/>
          </ac:cxnSpMkLst>
        </pc:cxnChg>
      </pc:sldChg>
      <pc:sldChg chg="addSp modSp mod setBg">
        <pc:chgData name="AJIT KUMAR" userId="75e7b09ddcec0856" providerId="Windows Live" clId="Web-{66459E45-FC7D-198C-6A1A-B5E10E884B87}" dt="2024-07-21T12:29:53.659" v="103"/>
        <pc:sldMkLst>
          <pc:docMk/>
          <pc:sldMk cId="2695981527" sldId="265"/>
        </pc:sldMkLst>
        <pc:spChg chg="mod">
          <ac:chgData name="AJIT KUMAR" userId="75e7b09ddcec0856" providerId="Windows Live" clId="Web-{66459E45-FC7D-198C-6A1A-B5E10E884B87}" dt="2024-07-21T12:29:53.659" v="103"/>
          <ac:spMkLst>
            <pc:docMk/>
            <pc:sldMk cId="2695981527" sldId="265"/>
            <ac:spMk id="2" creationId="{AC85A139-4442-1B99-FEB0-7A7E79B8E871}"/>
          </ac:spMkLst>
        </pc:spChg>
        <pc:spChg chg="mod">
          <ac:chgData name="AJIT KUMAR" userId="75e7b09ddcec0856" providerId="Windows Live" clId="Web-{66459E45-FC7D-198C-6A1A-B5E10E884B87}" dt="2024-07-21T12:29:53.659" v="103"/>
          <ac:spMkLst>
            <pc:docMk/>
            <pc:sldMk cId="2695981527" sldId="265"/>
            <ac:spMk id="3" creationId="{418E7DCC-8F78-C72D-DE6A-BE94474DD285}"/>
          </ac:spMkLst>
        </pc:spChg>
        <pc:spChg chg="mod">
          <ac:chgData name="AJIT KUMAR" userId="75e7b09ddcec0856" providerId="Windows Live" clId="Web-{66459E45-FC7D-198C-6A1A-B5E10E884B87}" dt="2024-07-21T12:29:53.659" v="103"/>
          <ac:spMkLst>
            <pc:docMk/>
            <pc:sldMk cId="2695981527" sldId="265"/>
            <ac:spMk id="10" creationId="{1B6C6F02-2080-C141-3CE8-84840052A8D5}"/>
          </ac:spMkLst>
        </pc:spChg>
        <pc:spChg chg="add">
          <ac:chgData name="AJIT KUMAR" userId="75e7b09ddcec0856" providerId="Windows Live" clId="Web-{66459E45-FC7D-198C-6A1A-B5E10E884B87}" dt="2024-07-21T12:29:53.659" v="103"/>
          <ac:spMkLst>
            <pc:docMk/>
            <pc:sldMk cId="2695981527" sldId="265"/>
            <ac:spMk id="15" creationId="{53B021B3-DE93-4AB7-8A18-CF5F1CED88B8}"/>
          </ac:spMkLst>
        </pc:spChg>
        <pc:spChg chg="add">
          <ac:chgData name="AJIT KUMAR" userId="75e7b09ddcec0856" providerId="Windows Live" clId="Web-{66459E45-FC7D-198C-6A1A-B5E10E884B87}" dt="2024-07-21T12:29:53.659" v="103"/>
          <ac:spMkLst>
            <pc:docMk/>
            <pc:sldMk cId="2695981527" sldId="265"/>
            <ac:spMk id="17" creationId="{52D502E5-F6B4-4D58-B4AE-FC466FF15EE8}"/>
          </ac:spMkLst>
        </pc:spChg>
        <pc:spChg chg="add">
          <ac:chgData name="AJIT KUMAR" userId="75e7b09ddcec0856" providerId="Windows Live" clId="Web-{66459E45-FC7D-198C-6A1A-B5E10E884B87}" dt="2024-07-21T12:29:53.659" v="103"/>
          <ac:spMkLst>
            <pc:docMk/>
            <pc:sldMk cId="2695981527" sldId="265"/>
            <ac:spMk id="19" creationId="{9DECDBF4-02B6-4BB4-B65B-B8107AD6A9E8}"/>
          </ac:spMkLst>
        </pc:spChg>
        <pc:picChg chg="mod">
          <ac:chgData name="AJIT KUMAR" userId="75e7b09ddcec0856" providerId="Windows Live" clId="Web-{66459E45-FC7D-198C-6A1A-B5E10E884B87}" dt="2024-07-21T12:29:53.659" v="103"/>
          <ac:picMkLst>
            <pc:docMk/>
            <pc:sldMk cId="2695981527" sldId="265"/>
            <ac:picMk id="5" creationId="{3E010E02-40F7-32A7-81E8-C42CC047DEE0}"/>
          </ac:picMkLst>
        </pc:picChg>
        <pc:picChg chg="mod">
          <ac:chgData name="AJIT KUMAR" userId="75e7b09ddcec0856" providerId="Windows Live" clId="Web-{66459E45-FC7D-198C-6A1A-B5E10E884B87}" dt="2024-07-21T12:29:53.659" v="103"/>
          <ac:picMkLst>
            <pc:docMk/>
            <pc:sldMk cId="2695981527" sldId="265"/>
            <ac:picMk id="7" creationId="{B7762F84-027A-BF2D-6410-84D97984E9C7}"/>
          </ac:picMkLst>
        </pc:picChg>
        <pc:picChg chg="mod">
          <ac:chgData name="AJIT KUMAR" userId="75e7b09ddcec0856" providerId="Windows Live" clId="Web-{66459E45-FC7D-198C-6A1A-B5E10E884B87}" dt="2024-07-21T12:29:53.659" v="103"/>
          <ac:picMkLst>
            <pc:docMk/>
            <pc:sldMk cId="2695981527" sldId="265"/>
            <ac:picMk id="9" creationId="{41E9422F-6FBD-9255-2296-2460EE5265EC}"/>
          </ac:picMkLst>
        </pc:picChg>
      </pc:sldChg>
      <pc:sldChg chg="addSp delSp modSp mod setBg">
        <pc:chgData name="AJIT KUMAR" userId="75e7b09ddcec0856" providerId="Windows Live" clId="Web-{66459E45-FC7D-198C-6A1A-B5E10E884B87}" dt="2024-07-21T12:36:59.379" v="119"/>
        <pc:sldMkLst>
          <pc:docMk/>
          <pc:sldMk cId="4149872023" sldId="266"/>
        </pc:sldMkLst>
        <pc:spChg chg="mod">
          <ac:chgData name="AJIT KUMAR" userId="75e7b09ddcec0856" providerId="Windows Live" clId="Web-{66459E45-FC7D-198C-6A1A-B5E10E884B87}" dt="2024-07-21T12:36:59.379" v="119"/>
          <ac:spMkLst>
            <pc:docMk/>
            <pc:sldMk cId="4149872023" sldId="266"/>
            <ac:spMk id="2" creationId="{65C6ABBE-960B-F8D0-9E51-2340B897D723}"/>
          </ac:spMkLst>
        </pc:spChg>
        <pc:spChg chg="mod">
          <ac:chgData name="AJIT KUMAR" userId="75e7b09ddcec0856" providerId="Windows Live" clId="Web-{66459E45-FC7D-198C-6A1A-B5E10E884B87}" dt="2024-07-21T12:36:59.379" v="119"/>
          <ac:spMkLst>
            <pc:docMk/>
            <pc:sldMk cId="4149872023" sldId="266"/>
            <ac:spMk id="3" creationId="{D953B212-0C76-EB3B-B1FF-7A3825F910A9}"/>
          </ac:spMkLst>
        </pc:spChg>
        <pc:spChg chg="add del">
          <ac:chgData name="AJIT KUMAR" userId="75e7b09ddcec0856" providerId="Windows Live" clId="Web-{66459E45-FC7D-198C-6A1A-B5E10E884B87}" dt="2024-07-21T12:36:59.379" v="119"/>
          <ac:spMkLst>
            <pc:docMk/>
            <pc:sldMk cId="4149872023" sldId="266"/>
            <ac:spMk id="9" creationId="{9F7D5CDA-D291-4307-BF55-1381FED29634}"/>
          </ac:spMkLst>
        </pc:spChg>
        <pc:spChg chg="add del">
          <ac:chgData name="AJIT KUMAR" userId="75e7b09ddcec0856" providerId="Windows Live" clId="Web-{66459E45-FC7D-198C-6A1A-B5E10E884B87}" dt="2024-07-21T12:36:59.379" v="119"/>
          <ac:spMkLst>
            <pc:docMk/>
            <pc:sldMk cId="4149872023" sldId="266"/>
            <ac:spMk id="11" creationId="{59B296B9-C5A5-4E4F-9B60-C907B5F1466C}"/>
          </ac:spMkLst>
        </pc:spChg>
        <pc:spChg chg="add del">
          <ac:chgData name="AJIT KUMAR" userId="75e7b09ddcec0856" providerId="Windows Live" clId="Web-{66459E45-FC7D-198C-6A1A-B5E10E884B87}" dt="2024-07-21T12:36:59.379" v="119"/>
          <ac:spMkLst>
            <pc:docMk/>
            <pc:sldMk cId="4149872023" sldId="266"/>
            <ac:spMk id="13" creationId="{D0300FD3-5AF1-6305-15FA-9078072672E2}"/>
          </ac:spMkLst>
        </pc:spChg>
        <pc:spChg chg="add del">
          <ac:chgData name="AJIT KUMAR" userId="75e7b09ddcec0856" providerId="Windows Live" clId="Web-{66459E45-FC7D-198C-6A1A-B5E10E884B87}" dt="2024-07-21T12:36:59.364" v="118"/>
          <ac:spMkLst>
            <pc:docMk/>
            <pc:sldMk cId="4149872023" sldId="266"/>
            <ac:spMk id="18" creationId="{9F7D5CDA-D291-4307-BF55-1381FED29634}"/>
          </ac:spMkLst>
        </pc:spChg>
        <pc:spChg chg="add">
          <ac:chgData name="AJIT KUMAR" userId="75e7b09ddcec0856" providerId="Windows Live" clId="Web-{66459E45-FC7D-198C-6A1A-B5E10E884B87}" dt="2024-07-21T12:36:59.379" v="119"/>
          <ac:spMkLst>
            <pc:docMk/>
            <pc:sldMk cId="4149872023" sldId="266"/>
            <ac:spMk id="20" creationId="{E81BF4F6-F2CF-4984-9D14-D6966D92F99F}"/>
          </ac:spMkLst>
        </pc:spChg>
        <pc:spChg chg="add">
          <ac:chgData name="AJIT KUMAR" userId="75e7b09ddcec0856" providerId="Windows Live" clId="Web-{66459E45-FC7D-198C-6A1A-B5E10E884B87}" dt="2024-07-21T12:36:59.379" v="119"/>
          <ac:spMkLst>
            <pc:docMk/>
            <pc:sldMk cId="4149872023" sldId="266"/>
            <ac:spMk id="21" creationId="{C0763A76-9F1C-4FC5-82B7-DD475DA461B2}"/>
          </ac:spMkLst>
        </pc:spChg>
        <pc:picChg chg="add mod ord">
          <ac:chgData name="AJIT KUMAR" userId="75e7b09ddcec0856" providerId="Windows Live" clId="Web-{66459E45-FC7D-198C-6A1A-B5E10E884B87}" dt="2024-07-21T12:36:59.379" v="119"/>
          <ac:picMkLst>
            <pc:docMk/>
            <pc:sldMk cId="4149872023" sldId="266"/>
            <ac:picMk id="5" creationId="{AC4B30B4-8078-6939-CA0E-840FF0754387}"/>
          </ac:picMkLst>
        </pc:picChg>
      </pc:sldChg>
      <pc:sldChg chg="addSp delSp modSp mod setBg">
        <pc:chgData name="AJIT KUMAR" userId="75e7b09ddcec0856" providerId="Windows Live" clId="Web-{66459E45-FC7D-198C-6A1A-B5E10E884B87}" dt="2024-07-21T12:37:33.083" v="124"/>
        <pc:sldMkLst>
          <pc:docMk/>
          <pc:sldMk cId="4289145375" sldId="267"/>
        </pc:sldMkLst>
        <pc:spChg chg="mod">
          <ac:chgData name="AJIT KUMAR" userId="75e7b09ddcec0856" providerId="Windows Live" clId="Web-{66459E45-FC7D-198C-6A1A-B5E10E884B87}" dt="2024-07-21T12:37:33.083" v="124"/>
          <ac:spMkLst>
            <pc:docMk/>
            <pc:sldMk cId="4289145375" sldId="267"/>
            <ac:spMk id="2" creationId="{2356AF6B-B1E4-B839-F204-DBAA6A6C8A06}"/>
          </ac:spMkLst>
        </pc:spChg>
        <pc:spChg chg="mod">
          <ac:chgData name="AJIT KUMAR" userId="75e7b09ddcec0856" providerId="Windows Live" clId="Web-{66459E45-FC7D-198C-6A1A-B5E10E884B87}" dt="2024-07-21T12:37:33.083" v="124"/>
          <ac:spMkLst>
            <pc:docMk/>
            <pc:sldMk cId="4289145375" sldId="267"/>
            <ac:spMk id="3" creationId="{CD7BDE1C-4812-7B1B-6377-DDC6B9623A79}"/>
          </ac:spMkLst>
        </pc:spChg>
        <pc:spChg chg="add del">
          <ac:chgData name="AJIT KUMAR" userId="75e7b09ddcec0856" providerId="Windows Live" clId="Web-{66459E45-FC7D-198C-6A1A-B5E10E884B87}" dt="2024-07-21T12:31:58.741" v="106"/>
          <ac:spMkLst>
            <pc:docMk/>
            <pc:sldMk cId="4289145375" sldId="267"/>
            <ac:spMk id="9" creationId="{9F7D5CDA-D291-4307-BF55-1381FED29634}"/>
          </ac:spMkLst>
        </pc:spChg>
        <pc:spChg chg="add del">
          <ac:chgData name="AJIT KUMAR" userId="75e7b09ddcec0856" providerId="Windows Live" clId="Web-{66459E45-FC7D-198C-6A1A-B5E10E884B87}" dt="2024-07-21T12:31:58.741" v="106"/>
          <ac:spMkLst>
            <pc:docMk/>
            <pc:sldMk cId="4289145375" sldId="267"/>
            <ac:spMk id="11" creationId="{59B296B9-C5A5-4E4F-9B60-C907B5F1466C}"/>
          </ac:spMkLst>
        </pc:spChg>
        <pc:spChg chg="add del">
          <ac:chgData name="AJIT KUMAR" userId="75e7b09ddcec0856" providerId="Windows Live" clId="Web-{66459E45-FC7D-198C-6A1A-B5E10E884B87}" dt="2024-07-21T12:31:58.741" v="106"/>
          <ac:spMkLst>
            <pc:docMk/>
            <pc:sldMk cId="4289145375" sldId="267"/>
            <ac:spMk id="13" creationId="{D0300FD3-5AF1-6305-15FA-9078072672E2}"/>
          </ac:spMkLst>
        </pc:spChg>
        <pc:spChg chg="add del">
          <ac:chgData name="AJIT KUMAR" userId="75e7b09ddcec0856" providerId="Windows Live" clId="Web-{66459E45-FC7D-198C-6A1A-B5E10E884B87}" dt="2024-07-21T12:32:40.152" v="108"/>
          <ac:spMkLst>
            <pc:docMk/>
            <pc:sldMk cId="4289145375" sldId="267"/>
            <ac:spMk id="15" creationId="{C0763A76-9F1C-4FC5-82B7-DD475DA461B2}"/>
          </ac:spMkLst>
        </pc:spChg>
        <pc:spChg chg="add del">
          <ac:chgData name="AJIT KUMAR" userId="75e7b09ddcec0856" providerId="Windows Live" clId="Web-{66459E45-FC7D-198C-6A1A-B5E10E884B87}" dt="2024-07-21T12:32:40.152" v="108"/>
          <ac:spMkLst>
            <pc:docMk/>
            <pc:sldMk cId="4289145375" sldId="267"/>
            <ac:spMk id="16" creationId="{E81BF4F6-F2CF-4984-9D14-D6966D92F99F}"/>
          </ac:spMkLst>
        </pc:spChg>
        <pc:spChg chg="add del">
          <ac:chgData name="AJIT KUMAR" userId="75e7b09ddcec0856" providerId="Windows Live" clId="Web-{66459E45-FC7D-198C-6A1A-B5E10E884B87}" dt="2024-07-21T12:32:51.527" v="110"/>
          <ac:spMkLst>
            <pc:docMk/>
            <pc:sldMk cId="4289145375" sldId="267"/>
            <ac:spMk id="20" creationId="{AE3A741D-C19B-960A-5803-1C5887147820}"/>
          </ac:spMkLst>
        </pc:spChg>
        <pc:spChg chg="add del">
          <ac:chgData name="AJIT KUMAR" userId="75e7b09ddcec0856" providerId="Windows Live" clId="Web-{66459E45-FC7D-198C-6A1A-B5E10E884B87}" dt="2024-07-21T12:32:51.527" v="110"/>
          <ac:spMkLst>
            <pc:docMk/>
            <pc:sldMk cId="4289145375" sldId="267"/>
            <ac:spMk id="21" creationId="{9C3A50E9-9119-7BC3-083B-2D84CCC78E47}"/>
          </ac:spMkLst>
        </pc:spChg>
        <pc:spChg chg="add del">
          <ac:chgData name="AJIT KUMAR" userId="75e7b09ddcec0856" providerId="Windows Live" clId="Web-{66459E45-FC7D-198C-6A1A-B5E10E884B87}" dt="2024-07-21T12:32:51.527" v="110"/>
          <ac:spMkLst>
            <pc:docMk/>
            <pc:sldMk cId="4289145375" sldId="267"/>
            <ac:spMk id="22" creationId="{DC39DE25-0E4E-0AA7-0932-1D78C2372786}"/>
          </ac:spMkLst>
        </pc:spChg>
        <pc:spChg chg="add del">
          <ac:chgData name="AJIT KUMAR" userId="75e7b09ddcec0856" providerId="Windows Live" clId="Web-{66459E45-FC7D-198C-6A1A-B5E10E884B87}" dt="2024-07-21T12:32:51.527" v="110"/>
          <ac:spMkLst>
            <pc:docMk/>
            <pc:sldMk cId="4289145375" sldId="267"/>
            <ac:spMk id="23" creationId="{8D6EA299-0840-6DEA-E670-C49AEBC87E89}"/>
          </ac:spMkLst>
        </pc:spChg>
        <pc:spChg chg="add del">
          <ac:chgData name="AJIT KUMAR" userId="75e7b09ddcec0856" providerId="Windows Live" clId="Web-{66459E45-FC7D-198C-6A1A-B5E10E884B87}" dt="2024-07-21T12:33:17.216" v="114"/>
          <ac:spMkLst>
            <pc:docMk/>
            <pc:sldMk cId="4289145375" sldId="267"/>
            <ac:spMk id="28" creationId="{C0763A76-9F1C-4FC5-82B7-DD475DA461B2}"/>
          </ac:spMkLst>
        </pc:spChg>
        <pc:spChg chg="add del">
          <ac:chgData name="AJIT KUMAR" userId="75e7b09ddcec0856" providerId="Windows Live" clId="Web-{66459E45-FC7D-198C-6A1A-B5E10E884B87}" dt="2024-07-21T12:33:17.216" v="114"/>
          <ac:spMkLst>
            <pc:docMk/>
            <pc:sldMk cId="4289145375" sldId="267"/>
            <ac:spMk id="29" creationId="{E81BF4F6-F2CF-4984-9D14-D6966D92F99F}"/>
          </ac:spMkLst>
        </pc:spChg>
        <pc:spChg chg="add del">
          <ac:chgData name="AJIT KUMAR" userId="75e7b09ddcec0856" providerId="Windows Live" clId="Web-{66459E45-FC7D-198C-6A1A-B5E10E884B87}" dt="2024-07-21T12:37:33.083" v="124"/>
          <ac:spMkLst>
            <pc:docMk/>
            <pc:sldMk cId="4289145375" sldId="267"/>
            <ac:spMk id="32" creationId="{3ECBE1F1-D69B-4AFA-ABD5-8E41720EF6DE}"/>
          </ac:spMkLst>
        </pc:spChg>
        <pc:spChg chg="add del">
          <ac:chgData name="AJIT KUMAR" userId="75e7b09ddcec0856" providerId="Windows Live" clId="Web-{66459E45-FC7D-198C-6A1A-B5E10E884B87}" dt="2024-07-21T12:37:33.083" v="124"/>
          <ac:spMkLst>
            <pc:docMk/>
            <pc:sldMk cId="4289145375" sldId="267"/>
            <ac:spMk id="34" creationId="{603A6265-E10C-4B85-9C20-E75FCAF9CC63}"/>
          </ac:spMkLst>
        </pc:spChg>
        <pc:spChg chg="add del">
          <ac:chgData name="AJIT KUMAR" userId="75e7b09ddcec0856" providerId="Windows Live" clId="Web-{66459E45-FC7D-198C-6A1A-B5E10E884B87}" dt="2024-07-21T12:37:26.974" v="121"/>
          <ac:spMkLst>
            <pc:docMk/>
            <pc:sldMk cId="4289145375" sldId="267"/>
            <ac:spMk id="39" creationId="{B65C0385-5E30-4D2E-AF9F-4639659D34E9}"/>
          </ac:spMkLst>
        </pc:spChg>
        <pc:spChg chg="add del">
          <ac:chgData name="AJIT KUMAR" userId="75e7b09ddcec0856" providerId="Windows Live" clId="Web-{66459E45-FC7D-198C-6A1A-B5E10E884B87}" dt="2024-07-21T12:37:26.974" v="121"/>
          <ac:spMkLst>
            <pc:docMk/>
            <pc:sldMk cId="4289145375" sldId="267"/>
            <ac:spMk id="41" creationId="{E335820B-3A29-42C5-AA8D-10ECA43CD985}"/>
          </ac:spMkLst>
        </pc:spChg>
        <pc:spChg chg="add del">
          <ac:chgData name="AJIT KUMAR" userId="75e7b09ddcec0856" providerId="Windows Live" clId="Web-{66459E45-FC7D-198C-6A1A-B5E10E884B87}" dt="2024-07-21T12:37:33.083" v="123"/>
          <ac:spMkLst>
            <pc:docMk/>
            <pc:sldMk cId="4289145375" sldId="267"/>
            <ac:spMk id="43" creationId="{649C91A9-84E7-4BF0-9026-62F01380D853}"/>
          </ac:spMkLst>
        </pc:spChg>
        <pc:spChg chg="add del">
          <ac:chgData name="AJIT KUMAR" userId="75e7b09ddcec0856" providerId="Windows Live" clId="Web-{66459E45-FC7D-198C-6A1A-B5E10E884B87}" dt="2024-07-21T12:37:33.083" v="123"/>
          <ac:spMkLst>
            <pc:docMk/>
            <pc:sldMk cId="4289145375" sldId="267"/>
            <ac:spMk id="44" creationId="{9B47378D-AD27-45D0-8C1C-5B1098DCC068}"/>
          </ac:spMkLst>
        </pc:spChg>
        <pc:spChg chg="add">
          <ac:chgData name="AJIT KUMAR" userId="75e7b09ddcec0856" providerId="Windows Live" clId="Web-{66459E45-FC7D-198C-6A1A-B5E10E884B87}" dt="2024-07-21T12:37:33.083" v="124"/>
          <ac:spMkLst>
            <pc:docMk/>
            <pc:sldMk cId="4289145375" sldId="267"/>
            <ac:spMk id="46" creationId="{C0763A76-9F1C-4FC5-82B7-DD475DA461B2}"/>
          </ac:spMkLst>
        </pc:spChg>
        <pc:spChg chg="add">
          <ac:chgData name="AJIT KUMAR" userId="75e7b09ddcec0856" providerId="Windows Live" clId="Web-{66459E45-FC7D-198C-6A1A-B5E10E884B87}" dt="2024-07-21T12:37:33.083" v="124"/>
          <ac:spMkLst>
            <pc:docMk/>
            <pc:sldMk cId="4289145375" sldId="267"/>
            <ac:spMk id="47" creationId="{E81BF4F6-F2CF-4984-9D14-D6966D92F99F}"/>
          </ac:spMkLst>
        </pc:spChg>
        <pc:picChg chg="add del">
          <ac:chgData name="AJIT KUMAR" userId="75e7b09ddcec0856" providerId="Windows Live" clId="Web-{66459E45-FC7D-198C-6A1A-B5E10E884B87}" dt="2024-07-21T12:31:58.741" v="106"/>
          <ac:picMkLst>
            <pc:docMk/>
            <pc:sldMk cId="4289145375" sldId="267"/>
            <ac:picMk id="5" creationId="{FC0052ED-D50E-011E-B57B-FF200533EE36}"/>
          </ac:picMkLst>
        </pc:picChg>
        <pc:picChg chg="add del">
          <ac:chgData name="AJIT KUMAR" userId="75e7b09ddcec0856" providerId="Windows Live" clId="Web-{66459E45-FC7D-198C-6A1A-B5E10E884B87}" dt="2024-07-21T12:32:40.152" v="108"/>
          <ac:picMkLst>
            <pc:docMk/>
            <pc:sldMk cId="4289145375" sldId="267"/>
            <ac:picMk id="17" creationId="{8659382E-D1BD-B2F4-A668-DF7F08DD6829}"/>
          </ac:picMkLst>
        </pc:picChg>
        <pc:picChg chg="add del">
          <ac:chgData name="AJIT KUMAR" userId="75e7b09ddcec0856" providerId="Windows Live" clId="Web-{66459E45-FC7D-198C-6A1A-B5E10E884B87}" dt="2024-07-21T12:32:51.527" v="110"/>
          <ac:picMkLst>
            <pc:docMk/>
            <pc:sldMk cId="4289145375" sldId="267"/>
            <ac:picMk id="19" creationId="{B519B1EE-A9C7-E887-D8F4-C99865DDCA48}"/>
          </ac:picMkLst>
        </pc:picChg>
        <pc:picChg chg="add del">
          <ac:chgData name="AJIT KUMAR" userId="75e7b09ddcec0856" providerId="Windows Live" clId="Web-{66459E45-FC7D-198C-6A1A-B5E10E884B87}" dt="2024-07-21T12:33:02.325" v="112"/>
          <ac:picMkLst>
            <pc:docMk/>
            <pc:sldMk cId="4289145375" sldId="267"/>
            <ac:picMk id="26" creationId="{D799A0B5-4C5A-B8EA-A738-EB0BB68EFDCE}"/>
          </ac:picMkLst>
        </pc:picChg>
        <pc:picChg chg="add del">
          <ac:chgData name="AJIT KUMAR" userId="75e7b09ddcec0856" providerId="Windows Live" clId="Web-{66459E45-FC7D-198C-6A1A-B5E10E884B87}" dt="2024-07-21T12:33:17.216" v="114"/>
          <ac:picMkLst>
            <pc:docMk/>
            <pc:sldMk cId="4289145375" sldId="267"/>
            <ac:picMk id="30" creationId="{8659382E-D1BD-B2F4-A668-DF7F08DD6829}"/>
          </ac:picMkLst>
        </pc:picChg>
        <pc:picChg chg="add mod ord">
          <ac:chgData name="AJIT KUMAR" userId="75e7b09ddcec0856" providerId="Windows Live" clId="Web-{66459E45-FC7D-198C-6A1A-B5E10E884B87}" dt="2024-07-21T12:37:33.083" v="124"/>
          <ac:picMkLst>
            <pc:docMk/>
            <pc:sldMk cId="4289145375" sldId="267"/>
            <ac:picMk id="33" creationId="{81DA2141-EFEA-B3FD-20A8-76079793737C}"/>
          </ac:picMkLst>
        </pc:picChg>
        <pc:cxnChg chg="add del">
          <ac:chgData name="AJIT KUMAR" userId="75e7b09ddcec0856" providerId="Windows Live" clId="Web-{66459E45-FC7D-198C-6A1A-B5E10E884B87}" dt="2024-07-21T12:33:02.325" v="112"/>
          <ac:cxnSpMkLst>
            <pc:docMk/>
            <pc:sldMk cId="4289145375" sldId="267"/>
            <ac:cxnSpMk id="25" creationId="{1503BFE4-729B-D9D0-C17B-501E6AF1127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26A1F-ECF7-456C-BDC2-88A66B991C5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568F43-4572-43D8-A1F9-33523E74858F}">
      <dgm:prSet/>
      <dgm:spPr/>
      <dgm:t>
        <a:bodyPr/>
        <a:lstStyle/>
        <a:p>
          <a:r>
            <a:rPr lang="en-IN" b="1" i="0" baseline="0"/>
            <a:t>Presenter:</a:t>
          </a:r>
          <a:r>
            <a:rPr lang="en-IN" b="0" i="0" baseline="0"/>
            <a:t> Ajit Kumar Muni</a:t>
          </a:r>
          <a:endParaRPr lang="en-US"/>
        </a:p>
      </dgm:t>
    </dgm:pt>
    <dgm:pt modelId="{C6AA3793-C9FA-4F78-8096-BDA5700EF7BE}" type="parTrans" cxnId="{02A79519-E4CD-49DB-8884-7721AC39CC91}">
      <dgm:prSet/>
      <dgm:spPr/>
      <dgm:t>
        <a:bodyPr/>
        <a:lstStyle/>
        <a:p>
          <a:endParaRPr lang="en-US"/>
        </a:p>
      </dgm:t>
    </dgm:pt>
    <dgm:pt modelId="{20C7B8BE-D6B6-491B-81CD-CD4D1DCA0BCD}" type="sibTrans" cxnId="{02A79519-E4CD-49DB-8884-7721AC39CC91}">
      <dgm:prSet/>
      <dgm:spPr/>
      <dgm:t>
        <a:bodyPr/>
        <a:lstStyle/>
        <a:p>
          <a:endParaRPr lang="en-US"/>
        </a:p>
      </dgm:t>
    </dgm:pt>
    <dgm:pt modelId="{49F26A8A-18EC-47BB-93EC-F49DA4489161}">
      <dgm:prSet/>
      <dgm:spPr/>
      <dgm:t>
        <a:bodyPr/>
        <a:lstStyle/>
        <a:p>
          <a:r>
            <a:rPr lang="en-IN" b="1" i="0" baseline="0"/>
            <a:t>Date:</a:t>
          </a:r>
          <a:r>
            <a:rPr lang="en-IN" b="0" i="0" baseline="0"/>
            <a:t> July 2023</a:t>
          </a:r>
          <a:endParaRPr lang="en-US"/>
        </a:p>
      </dgm:t>
    </dgm:pt>
    <dgm:pt modelId="{FF60B655-B69E-48FF-911E-071E16E26F42}" type="parTrans" cxnId="{29EA4957-A328-4402-B566-BDACFF1208BA}">
      <dgm:prSet/>
      <dgm:spPr/>
      <dgm:t>
        <a:bodyPr/>
        <a:lstStyle/>
        <a:p>
          <a:endParaRPr lang="en-US"/>
        </a:p>
      </dgm:t>
    </dgm:pt>
    <dgm:pt modelId="{4BDA5BD4-7340-4E45-8426-B3961F6D0827}" type="sibTrans" cxnId="{29EA4957-A328-4402-B566-BDACFF1208BA}">
      <dgm:prSet/>
      <dgm:spPr/>
      <dgm:t>
        <a:bodyPr/>
        <a:lstStyle/>
        <a:p>
          <a:endParaRPr lang="en-US"/>
        </a:p>
      </dgm:t>
    </dgm:pt>
    <dgm:pt modelId="{A169CF8D-4972-43B5-81A0-5CA1A860A22A}" type="pres">
      <dgm:prSet presAssocID="{A8D26A1F-ECF7-456C-BDC2-88A66B991C51}" presName="linear" presStyleCnt="0">
        <dgm:presLayoutVars>
          <dgm:dir/>
          <dgm:animLvl val="lvl"/>
          <dgm:resizeHandles val="exact"/>
        </dgm:presLayoutVars>
      </dgm:prSet>
      <dgm:spPr/>
    </dgm:pt>
    <dgm:pt modelId="{2C8F2F97-F4B9-4878-B41A-58BCD4716CC6}" type="pres">
      <dgm:prSet presAssocID="{8C568F43-4572-43D8-A1F9-33523E74858F}" presName="parentLin" presStyleCnt="0"/>
      <dgm:spPr/>
    </dgm:pt>
    <dgm:pt modelId="{F9915F94-B659-4227-8CDD-16E094ECEFE5}" type="pres">
      <dgm:prSet presAssocID="{8C568F43-4572-43D8-A1F9-33523E74858F}" presName="parentLeftMargin" presStyleLbl="node1" presStyleIdx="0" presStyleCnt="2"/>
      <dgm:spPr/>
    </dgm:pt>
    <dgm:pt modelId="{51471047-5011-4C00-9BF3-69FDECFB71A6}" type="pres">
      <dgm:prSet presAssocID="{8C568F43-4572-43D8-A1F9-33523E7485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A8BED7-2E64-44D5-8419-4C80C19E61C5}" type="pres">
      <dgm:prSet presAssocID="{8C568F43-4572-43D8-A1F9-33523E74858F}" presName="negativeSpace" presStyleCnt="0"/>
      <dgm:spPr/>
    </dgm:pt>
    <dgm:pt modelId="{1520B2C2-2C54-4410-9E10-C4A6214955C0}" type="pres">
      <dgm:prSet presAssocID="{8C568F43-4572-43D8-A1F9-33523E74858F}" presName="childText" presStyleLbl="conFgAcc1" presStyleIdx="0" presStyleCnt="2">
        <dgm:presLayoutVars>
          <dgm:bulletEnabled val="1"/>
        </dgm:presLayoutVars>
      </dgm:prSet>
      <dgm:spPr/>
    </dgm:pt>
    <dgm:pt modelId="{AF0271ED-9508-48E6-B165-83F0AF99E4F6}" type="pres">
      <dgm:prSet presAssocID="{20C7B8BE-D6B6-491B-81CD-CD4D1DCA0BCD}" presName="spaceBetweenRectangles" presStyleCnt="0"/>
      <dgm:spPr/>
    </dgm:pt>
    <dgm:pt modelId="{A4D229FB-A85B-4CB5-A7C6-10AE3BE1B517}" type="pres">
      <dgm:prSet presAssocID="{49F26A8A-18EC-47BB-93EC-F49DA4489161}" presName="parentLin" presStyleCnt="0"/>
      <dgm:spPr/>
    </dgm:pt>
    <dgm:pt modelId="{FAA916B7-126A-459E-9953-B8A46D86B386}" type="pres">
      <dgm:prSet presAssocID="{49F26A8A-18EC-47BB-93EC-F49DA4489161}" presName="parentLeftMargin" presStyleLbl="node1" presStyleIdx="0" presStyleCnt="2"/>
      <dgm:spPr/>
    </dgm:pt>
    <dgm:pt modelId="{7963E72D-AFBB-48F5-848D-C2548C77972A}" type="pres">
      <dgm:prSet presAssocID="{49F26A8A-18EC-47BB-93EC-F49DA44891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8EDDF9-E80E-412B-BB90-44DC42FD4170}" type="pres">
      <dgm:prSet presAssocID="{49F26A8A-18EC-47BB-93EC-F49DA4489161}" presName="negativeSpace" presStyleCnt="0"/>
      <dgm:spPr/>
    </dgm:pt>
    <dgm:pt modelId="{2B717F4F-D56A-4B2E-A494-66681585B66B}" type="pres">
      <dgm:prSet presAssocID="{49F26A8A-18EC-47BB-93EC-F49DA448916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2A79519-E4CD-49DB-8884-7721AC39CC91}" srcId="{A8D26A1F-ECF7-456C-BDC2-88A66B991C51}" destId="{8C568F43-4572-43D8-A1F9-33523E74858F}" srcOrd="0" destOrd="0" parTransId="{C6AA3793-C9FA-4F78-8096-BDA5700EF7BE}" sibTransId="{20C7B8BE-D6B6-491B-81CD-CD4D1DCA0BCD}"/>
    <dgm:cxn modelId="{3E1B0C39-5A95-4F03-AC87-34DC37CD6303}" type="presOf" srcId="{8C568F43-4572-43D8-A1F9-33523E74858F}" destId="{F9915F94-B659-4227-8CDD-16E094ECEFE5}" srcOrd="0" destOrd="0" presId="urn:microsoft.com/office/officeart/2005/8/layout/list1"/>
    <dgm:cxn modelId="{8906835E-49EC-43B4-890D-6C230A061C78}" type="presOf" srcId="{49F26A8A-18EC-47BB-93EC-F49DA4489161}" destId="{FAA916B7-126A-459E-9953-B8A46D86B386}" srcOrd="0" destOrd="0" presId="urn:microsoft.com/office/officeart/2005/8/layout/list1"/>
    <dgm:cxn modelId="{52CF8174-C2A8-4839-92B8-DD3D19D35AE7}" type="presOf" srcId="{8C568F43-4572-43D8-A1F9-33523E74858F}" destId="{51471047-5011-4C00-9BF3-69FDECFB71A6}" srcOrd="1" destOrd="0" presId="urn:microsoft.com/office/officeart/2005/8/layout/list1"/>
    <dgm:cxn modelId="{29EA4957-A328-4402-B566-BDACFF1208BA}" srcId="{A8D26A1F-ECF7-456C-BDC2-88A66B991C51}" destId="{49F26A8A-18EC-47BB-93EC-F49DA4489161}" srcOrd="1" destOrd="0" parTransId="{FF60B655-B69E-48FF-911E-071E16E26F42}" sibTransId="{4BDA5BD4-7340-4E45-8426-B3961F6D0827}"/>
    <dgm:cxn modelId="{30BE2BDD-0AA6-4EE8-B044-0215A9C5B5FD}" type="presOf" srcId="{49F26A8A-18EC-47BB-93EC-F49DA4489161}" destId="{7963E72D-AFBB-48F5-848D-C2548C77972A}" srcOrd="1" destOrd="0" presId="urn:microsoft.com/office/officeart/2005/8/layout/list1"/>
    <dgm:cxn modelId="{C1D225E3-8141-401A-AA51-3922B851760E}" type="presOf" srcId="{A8D26A1F-ECF7-456C-BDC2-88A66B991C51}" destId="{A169CF8D-4972-43B5-81A0-5CA1A860A22A}" srcOrd="0" destOrd="0" presId="urn:microsoft.com/office/officeart/2005/8/layout/list1"/>
    <dgm:cxn modelId="{F8E3DAD8-9E00-41DD-AE13-105C5E62B5B6}" type="presParOf" srcId="{A169CF8D-4972-43B5-81A0-5CA1A860A22A}" destId="{2C8F2F97-F4B9-4878-B41A-58BCD4716CC6}" srcOrd="0" destOrd="0" presId="urn:microsoft.com/office/officeart/2005/8/layout/list1"/>
    <dgm:cxn modelId="{CF2BCD2E-C35E-47ED-AFD6-E490D57EA313}" type="presParOf" srcId="{2C8F2F97-F4B9-4878-B41A-58BCD4716CC6}" destId="{F9915F94-B659-4227-8CDD-16E094ECEFE5}" srcOrd="0" destOrd="0" presId="urn:microsoft.com/office/officeart/2005/8/layout/list1"/>
    <dgm:cxn modelId="{3E59A1CD-BCDF-421D-BB4C-E3647032F4FB}" type="presParOf" srcId="{2C8F2F97-F4B9-4878-B41A-58BCD4716CC6}" destId="{51471047-5011-4C00-9BF3-69FDECFB71A6}" srcOrd="1" destOrd="0" presId="urn:microsoft.com/office/officeart/2005/8/layout/list1"/>
    <dgm:cxn modelId="{3E2A029F-7FD7-4B9A-9A38-49E457D80FBD}" type="presParOf" srcId="{A169CF8D-4972-43B5-81A0-5CA1A860A22A}" destId="{F0A8BED7-2E64-44D5-8419-4C80C19E61C5}" srcOrd="1" destOrd="0" presId="urn:microsoft.com/office/officeart/2005/8/layout/list1"/>
    <dgm:cxn modelId="{8546C47A-1BA7-46B2-A68A-BAF9753F1EF3}" type="presParOf" srcId="{A169CF8D-4972-43B5-81A0-5CA1A860A22A}" destId="{1520B2C2-2C54-4410-9E10-C4A6214955C0}" srcOrd="2" destOrd="0" presId="urn:microsoft.com/office/officeart/2005/8/layout/list1"/>
    <dgm:cxn modelId="{46D5C8CE-ED67-454C-A524-3C46AAB5EC79}" type="presParOf" srcId="{A169CF8D-4972-43B5-81A0-5CA1A860A22A}" destId="{AF0271ED-9508-48E6-B165-83F0AF99E4F6}" srcOrd="3" destOrd="0" presId="urn:microsoft.com/office/officeart/2005/8/layout/list1"/>
    <dgm:cxn modelId="{E4F3DF46-862B-49BD-A58B-66AA06835FF9}" type="presParOf" srcId="{A169CF8D-4972-43B5-81A0-5CA1A860A22A}" destId="{A4D229FB-A85B-4CB5-A7C6-10AE3BE1B517}" srcOrd="4" destOrd="0" presId="urn:microsoft.com/office/officeart/2005/8/layout/list1"/>
    <dgm:cxn modelId="{29DF661F-DF78-4EAC-950E-EE3BAC505D1B}" type="presParOf" srcId="{A4D229FB-A85B-4CB5-A7C6-10AE3BE1B517}" destId="{FAA916B7-126A-459E-9953-B8A46D86B386}" srcOrd="0" destOrd="0" presId="urn:microsoft.com/office/officeart/2005/8/layout/list1"/>
    <dgm:cxn modelId="{6811C10A-C18F-49D7-B4CB-54286DCF327D}" type="presParOf" srcId="{A4D229FB-A85B-4CB5-A7C6-10AE3BE1B517}" destId="{7963E72D-AFBB-48F5-848D-C2548C77972A}" srcOrd="1" destOrd="0" presId="urn:microsoft.com/office/officeart/2005/8/layout/list1"/>
    <dgm:cxn modelId="{1C365845-02D6-4850-B4EE-FEC0DF1F662C}" type="presParOf" srcId="{A169CF8D-4972-43B5-81A0-5CA1A860A22A}" destId="{A78EDDF9-E80E-412B-BB90-44DC42FD4170}" srcOrd="5" destOrd="0" presId="urn:microsoft.com/office/officeart/2005/8/layout/list1"/>
    <dgm:cxn modelId="{41DFC83A-D3E7-4835-AFA3-EA531A18A0B0}" type="presParOf" srcId="{A169CF8D-4972-43B5-81A0-5CA1A860A22A}" destId="{2B717F4F-D56A-4B2E-A494-66681585B6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E153A-2F89-44E9-9C24-930B6E22AC2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62D4C2-93FA-4A49-8D97-B699DCF026FF}">
      <dgm:prSet/>
      <dgm:spPr/>
      <dgm:t>
        <a:bodyPr/>
        <a:lstStyle/>
        <a:p>
          <a:r>
            <a:rPr lang="en-IN" b="1" i="0" baseline="0"/>
            <a:t>Overall Revenue Change:</a:t>
          </a:r>
          <a:r>
            <a:rPr lang="en-IN" b="0" i="0" baseline="0"/>
            <a:t> Decreased by 0.5%.</a:t>
          </a:r>
          <a:endParaRPr lang="en-US"/>
        </a:p>
      </dgm:t>
    </dgm:pt>
    <dgm:pt modelId="{E29846EB-033C-4C14-B5A4-498C9335C0D4}" type="parTrans" cxnId="{C06D0AE5-E95A-4EA5-A773-43750B7A2500}">
      <dgm:prSet/>
      <dgm:spPr/>
      <dgm:t>
        <a:bodyPr/>
        <a:lstStyle/>
        <a:p>
          <a:endParaRPr lang="en-US"/>
        </a:p>
      </dgm:t>
    </dgm:pt>
    <dgm:pt modelId="{81C2E0F3-00FB-4595-BDBF-66CE6298F926}" type="sibTrans" cxnId="{C06D0AE5-E95A-4EA5-A773-43750B7A2500}">
      <dgm:prSet/>
      <dgm:spPr/>
      <dgm:t>
        <a:bodyPr/>
        <a:lstStyle/>
        <a:p>
          <a:endParaRPr lang="en-US"/>
        </a:p>
      </dgm:t>
    </dgm:pt>
    <dgm:pt modelId="{F8D8A0EE-642A-4D39-86BB-9D955C991397}">
      <dgm:prSet/>
      <dgm:spPr/>
      <dgm:t>
        <a:bodyPr/>
        <a:lstStyle/>
        <a:p>
          <a:r>
            <a:rPr lang="en-IN" b="1" i="0" baseline="0"/>
            <a:t>Top Performing Cities:</a:t>
          </a:r>
          <a:r>
            <a:rPr lang="en-IN" b="0" i="0" baseline="0"/>
            <a:t> Lucknow, Gurgaon, Patna (Revenue increase of ~1.5%).</a:t>
          </a:r>
          <a:endParaRPr lang="en-US"/>
        </a:p>
      </dgm:t>
    </dgm:pt>
    <dgm:pt modelId="{C1BA53D3-EA52-4B98-8FB1-4DE4E6E56665}" type="parTrans" cxnId="{FA641A26-6599-4C2D-A5D9-8BEB882FF30A}">
      <dgm:prSet/>
      <dgm:spPr/>
      <dgm:t>
        <a:bodyPr/>
        <a:lstStyle/>
        <a:p>
          <a:endParaRPr lang="en-US"/>
        </a:p>
      </dgm:t>
    </dgm:pt>
    <dgm:pt modelId="{81B6D070-692E-4493-AB7F-CAD1C457B312}" type="sibTrans" cxnId="{FA641A26-6599-4C2D-A5D9-8BEB882FF30A}">
      <dgm:prSet/>
      <dgm:spPr/>
      <dgm:t>
        <a:bodyPr/>
        <a:lstStyle/>
        <a:p>
          <a:endParaRPr lang="en-US"/>
        </a:p>
      </dgm:t>
    </dgm:pt>
    <dgm:pt modelId="{90A54406-ABC9-4FD1-9D08-ADDADCFB7CC8}">
      <dgm:prSet/>
      <dgm:spPr/>
      <dgm:t>
        <a:bodyPr/>
        <a:lstStyle/>
        <a:p>
          <a:r>
            <a:rPr lang="en-IN" b="1" i="0" baseline="0"/>
            <a:t>Least Performing Cities:</a:t>
          </a:r>
          <a:r>
            <a:rPr lang="en-IN" b="0" i="0" baseline="0"/>
            <a:t> Ahmedabad, Chennai, Delhi (Revenue decrease averaging below 2.48%).</a:t>
          </a:r>
          <a:endParaRPr lang="en-US"/>
        </a:p>
      </dgm:t>
    </dgm:pt>
    <dgm:pt modelId="{EB7EFC29-FB38-45B2-AC53-54FAB37F8C4A}" type="parTrans" cxnId="{CAAE5FBD-0DDF-4845-8749-0C93BF2E9E68}">
      <dgm:prSet/>
      <dgm:spPr/>
      <dgm:t>
        <a:bodyPr/>
        <a:lstStyle/>
        <a:p>
          <a:endParaRPr lang="en-US"/>
        </a:p>
      </dgm:t>
    </dgm:pt>
    <dgm:pt modelId="{CBA5CF1D-D92F-4680-BC54-7A53F999167E}" type="sibTrans" cxnId="{CAAE5FBD-0DDF-4845-8749-0C93BF2E9E68}">
      <dgm:prSet/>
      <dgm:spPr/>
      <dgm:t>
        <a:bodyPr/>
        <a:lstStyle/>
        <a:p>
          <a:endParaRPr lang="en-US"/>
        </a:p>
      </dgm:t>
    </dgm:pt>
    <dgm:pt modelId="{0AA184E9-F009-4516-BB13-C9CA979CDDA5}" type="pres">
      <dgm:prSet presAssocID="{0DAE153A-2F89-44E9-9C24-930B6E22AC21}" presName="outerComposite" presStyleCnt="0">
        <dgm:presLayoutVars>
          <dgm:chMax val="5"/>
          <dgm:dir/>
          <dgm:resizeHandles val="exact"/>
        </dgm:presLayoutVars>
      </dgm:prSet>
      <dgm:spPr/>
    </dgm:pt>
    <dgm:pt modelId="{54E8020B-2EE0-45D3-9310-0EA53289B79A}" type="pres">
      <dgm:prSet presAssocID="{0DAE153A-2F89-44E9-9C24-930B6E22AC21}" presName="dummyMaxCanvas" presStyleCnt="0">
        <dgm:presLayoutVars/>
      </dgm:prSet>
      <dgm:spPr/>
    </dgm:pt>
    <dgm:pt modelId="{4CF4DA38-0193-49FB-9A93-D43CCDF17FD2}" type="pres">
      <dgm:prSet presAssocID="{0DAE153A-2F89-44E9-9C24-930B6E22AC21}" presName="ThreeNodes_1" presStyleLbl="node1" presStyleIdx="0" presStyleCnt="3">
        <dgm:presLayoutVars>
          <dgm:bulletEnabled val="1"/>
        </dgm:presLayoutVars>
      </dgm:prSet>
      <dgm:spPr/>
    </dgm:pt>
    <dgm:pt modelId="{C2CCF1EC-E7E9-4C6C-91DF-745EA8235B4F}" type="pres">
      <dgm:prSet presAssocID="{0DAE153A-2F89-44E9-9C24-930B6E22AC21}" presName="ThreeNodes_2" presStyleLbl="node1" presStyleIdx="1" presStyleCnt="3">
        <dgm:presLayoutVars>
          <dgm:bulletEnabled val="1"/>
        </dgm:presLayoutVars>
      </dgm:prSet>
      <dgm:spPr/>
    </dgm:pt>
    <dgm:pt modelId="{2FD23ADE-B4F3-4319-B66B-E0FE47AED2BC}" type="pres">
      <dgm:prSet presAssocID="{0DAE153A-2F89-44E9-9C24-930B6E22AC21}" presName="ThreeNodes_3" presStyleLbl="node1" presStyleIdx="2" presStyleCnt="3">
        <dgm:presLayoutVars>
          <dgm:bulletEnabled val="1"/>
        </dgm:presLayoutVars>
      </dgm:prSet>
      <dgm:spPr/>
    </dgm:pt>
    <dgm:pt modelId="{794A94D9-FCBC-4928-9B15-4E4DC420AE5F}" type="pres">
      <dgm:prSet presAssocID="{0DAE153A-2F89-44E9-9C24-930B6E22AC21}" presName="ThreeConn_1-2" presStyleLbl="fgAccFollowNode1" presStyleIdx="0" presStyleCnt="2">
        <dgm:presLayoutVars>
          <dgm:bulletEnabled val="1"/>
        </dgm:presLayoutVars>
      </dgm:prSet>
      <dgm:spPr/>
    </dgm:pt>
    <dgm:pt modelId="{AE857CBC-13E3-4C9E-BE02-A90AE03FBC22}" type="pres">
      <dgm:prSet presAssocID="{0DAE153A-2F89-44E9-9C24-930B6E22AC21}" presName="ThreeConn_2-3" presStyleLbl="fgAccFollowNode1" presStyleIdx="1" presStyleCnt="2">
        <dgm:presLayoutVars>
          <dgm:bulletEnabled val="1"/>
        </dgm:presLayoutVars>
      </dgm:prSet>
      <dgm:spPr/>
    </dgm:pt>
    <dgm:pt modelId="{AEAE9BFC-AA73-46DF-8C1C-A202A2325A20}" type="pres">
      <dgm:prSet presAssocID="{0DAE153A-2F89-44E9-9C24-930B6E22AC21}" presName="ThreeNodes_1_text" presStyleLbl="node1" presStyleIdx="2" presStyleCnt="3">
        <dgm:presLayoutVars>
          <dgm:bulletEnabled val="1"/>
        </dgm:presLayoutVars>
      </dgm:prSet>
      <dgm:spPr/>
    </dgm:pt>
    <dgm:pt modelId="{49F55011-D01F-49AF-85F7-0006133B8492}" type="pres">
      <dgm:prSet presAssocID="{0DAE153A-2F89-44E9-9C24-930B6E22AC21}" presName="ThreeNodes_2_text" presStyleLbl="node1" presStyleIdx="2" presStyleCnt="3">
        <dgm:presLayoutVars>
          <dgm:bulletEnabled val="1"/>
        </dgm:presLayoutVars>
      </dgm:prSet>
      <dgm:spPr/>
    </dgm:pt>
    <dgm:pt modelId="{F3E351E7-9E00-4AF4-8026-4D9420B1310A}" type="pres">
      <dgm:prSet presAssocID="{0DAE153A-2F89-44E9-9C24-930B6E22AC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5766B04-9F13-4E26-8A27-B819F2542DF1}" type="presOf" srcId="{F8D8A0EE-642A-4D39-86BB-9D955C991397}" destId="{C2CCF1EC-E7E9-4C6C-91DF-745EA8235B4F}" srcOrd="0" destOrd="0" presId="urn:microsoft.com/office/officeart/2005/8/layout/vProcess5"/>
    <dgm:cxn modelId="{B768A906-816B-4EEA-9909-E49390C40B2A}" type="presOf" srcId="{90A54406-ABC9-4FD1-9D08-ADDADCFB7CC8}" destId="{F3E351E7-9E00-4AF4-8026-4D9420B1310A}" srcOrd="1" destOrd="0" presId="urn:microsoft.com/office/officeart/2005/8/layout/vProcess5"/>
    <dgm:cxn modelId="{CA3CBF19-9EBC-4CC1-A027-3DC20F397DAD}" type="presOf" srcId="{81B6D070-692E-4493-AB7F-CAD1C457B312}" destId="{AE857CBC-13E3-4C9E-BE02-A90AE03FBC22}" srcOrd="0" destOrd="0" presId="urn:microsoft.com/office/officeart/2005/8/layout/vProcess5"/>
    <dgm:cxn modelId="{FA641A26-6599-4C2D-A5D9-8BEB882FF30A}" srcId="{0DAE153A-2F89-44E9-9C24-930B6E22AC21}" destId="{F8D8A0EE-642A-4D39-86BB-9D955C991397}" srcOrd="1" destOrd="0" parTransId="{C1BA53D3-EA52-4B98-8FB1-4DE4E6E56665}" sibTransId="{81B6D070-692E-4493-AB7F-CAD1C457B312}"/>
    <dgm:cxn modelId="{99B14164-0FF1-43E7-95F6-BC8166CBCD80}" type="presOf" srcId="{81C2E0F3-00FB-4595-BDBF-66CE6298F926}" destId="{794A94D9-FCBC-4928-9B15-4E4DC420AE5F}" srcOrd="0" destOrd="0" presId="urn:microsoft.com/office/officeart/2005/8/layout/vProcess5"/>
    <dgm:cxn modelId="{2CB60871-D90F-4C86-B2CD-17E3BC26093D}" type="presOf" srcId="{1562D4C2-93FA-4A49-8D97-B699DCF026FF}" destId="{4CF4DA38-0193-49FB-9A93-D43CCDF17FD2}" srcOrd="0" destOrd="0" presId="urn:microsoft.com/office/officeart/2005/8/layout/vProcess5"/>
    <dgm:cxn modelId="{C896368F-F49C-4886-B1E1-B34F0AF2B945}" type="presOf" srcId="{90A54406-ABC9-4FD1-9D08-ADDADCFB7CC8}" destId="{2FD23ADE-B4F3-4319-B66B-E0FE47AED2BC}" srcOrd="0" destOrd="0" presId="urn:microsoft.com/office/officeart/2005/8/layout/vProcess5"/>
    <dgm:cxn modelId="{2746F197-6E75-4F6F-9696-48369FDCE8BB}" type="presOf" srcId="{F8D8A0EE-642A-4D39-86BB-9D955C991397}" destId="{49F55011-D01F-49AF-85F7-0006133B8492}" srcOrd="1" destOrd="0" presId="urn:microsoft.com/office/officeart/2005/8/layout/vProcess5"/>
    <dgm:cxn modelId="{CAAE5FBD-0DDF-4845-8749-0C93BF2E9E68}" srcId="{0DAE153A-2F89-44E9-9C24-930B6E22AC21}" destId="{90A54406-ABC9-4FD1-9D08-ADDADCFB7CC8}" srcOrd="2" destOrd="0" parTransId="{EB7EFC29-FB38-45B2-AC53-54FAB37F8C4A}" sibTransId="{CBA5CF1D-D92F-4680-BC54-7A53F999167E}"/>
    <dgm:cxn modelId="{51590BD2-75AB-4A8D-A3F9-4A4B5574656C}" type="presOf" srcId="{0DAE153A-2F89-44E9-9C24-930B6E22AC21}" destId="{0AA184E9-F009-4516-BB13-C9CA979CDDA5}" srcOrd="0" destOrd="0" presId="urn:microsoft.com/office/officeart/2005/8/layout/vProcess5"/>
    <dgm:cxn modelId="{68674DD5-D599-48D8-BA24-CB7F5DD6EB4A}" type="presOf" srcId="{1562D4C2-93FA-4A49-8D97-B699DCF026FF}" destId="{AEAE9BFC-AA73-46DF-8C1C-A202A2325A20}" srcOrd="1" destOrd="0" presId="urn:microsoft.com/office/officeart/2005/8/layout/vProcess5"/>
    <dgm:cxn modelId="{C06D0AE5-E95A-4EA5-A773-43750B7A2500}" srcId="{0DAE153A-2F89-44E9-9C24-930B6E22AC21}" destId="{1562D4C2-93FA-4A49-8D97-B699DCF026FF}" srcOrd="0" destOrd="0" parTransId="{E29846EB-033C-4C14-B5A4-498C9335C0D4}" sibTransId="{81C2E0F3-00FB-4595-BDBF-66CE6298F926}"/>
    <dgm:cxn modelId="{A771FC29-778C-4D78-A649-C6C2ECA44274}" type="presParOf" srcId="{0AA184E9-F009-4516-BB13-C9CA979CDDA5}" destId="{54E8020B-2EE0-45D3-9310-0EA53289B79A}" srcOrd="0" destOrd="0" presId="urn:microsoft.com/office/officeart/2005/8/layout/vProcess5"/>
    <dgm:cxn modelId="{34F79678-66E1-47CD-8557-27EE8D4A4E7A}" type="presParOf" srcId="{0AA184E9-F009-4516-BB13-C9CA979CDDA5}" destId="{4CF4DA38-0193-49FB-9A93-D43CCDF17FD2}" srcOrd="1" destOrd="0" presId="urn:microsoft.com/office/officeart/2005/8/layout/vProcess5"/>
    <dgm:cxn modelId="{31F42C3B-9D2A-4B57-B41E-E476FB807091}" type="presParOf" srcId="{0AA184E9-F009-4516-BB13-C9CA979CDDA5}" destId="{C2CCF1EC-E7E9-4C6C-91DF-745EA8235B4F}" srcOrd="2" destOrd="0" presId="urn:microsoft.com/office/officeart/2005/8/layout/vProcess5"/>
    <dgm:cxn modelId="{B967A55E-A4E0-48BB-B2F1-CA855D0C38DA}" type="presParOf" srcId="{0AA184E9-F009-4516-BB13-C9CA979CDDA5}" destId="{2FD23ADE-B4F3-4319-B66B-E0FE47AED2BC}" srcOrd="3" destOrd="0" presId="urn:microsoft.com/office/officeart/2005/8/layout/vProcess5"/>
    <dgm:cxn modelId="{62F2EF15-A400-4060-BA08-AF16C956480F}" type="presParOf" srcId="{0AA184E9-F009-4516-BB13-C9CA979CDDA5}" destId="{794A94D9-FCBC-4928-9B15-4E4DC420AE5F}" srcOrd="4" destOrd="0" presId="urn:microsoft.com/office/officeart/2005/8/layout/vProcess5"/>
    <dgm:cxn modelId="{001DAB1B-4504-4D56-A890-4D3236126457}" type="presParOf" srcId="{0AA184E9-F009-4516-BB13-C9CA979CDDA5}" destId="{AE857CBC-13E3-4C9E-BE02-A90AE03FBC22}" srcOrd="5" destOrd="0" presId="urn:microsoft.com/office/officeart/2005/8/layout/vProcess5"/>
    <dgm:cxn modelId="{B6D885F3-C0E1-4B3B-8CE3-8233945E27C1}" type="presParOf" srcId="{0AA184E9-F009-4516-BB13-C9CA979CDDA5}" destId="{AEAE9BFC-AA73-46DF-8C1C-A202A2325A20}" srcOrd="6" destOrd="0" presId="urn:microsoft.com/office/officeart/2005/8/layout/vProcess5"/>
    <dgm:cxn modelId="{CED73130-0D6A-4C41-BD46-A1A1E3F2D155}" type="presParOf" srcId="{0AA184E9-F009-4516-BB13-C9CA979CDDA5}" destId="{49F55011-D01F-49AF-85F7-0006133B8492}" srcOrd="7" destOrd="0" presId="urn:microsoft.com/office/officeart/2005/8/layout/vProcess5"/>
    <dgm:cxn modelId="{478DAEC4-B756-45BB-82B0-69EAFA875FFC}" type="presParOf" srcId="{0AA184E9-F009-4516-BB13-C9CA979CDDA5}" destId="{F3E351E7-9E00-4AF4-8026-4D9420B1310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80C8B-2C65-4395-9FD5-7B5012A7C4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D07A7-6104-4114-947C-6239E5232B5A}">
      <dgm:prSet/>
      <dgm:spPr/>
      <dgm:t>
        <a:bodyPr/>
        <a:lstStyle/>
        <a:p>
          <a:r>
            <a:rPr lang="en-IN" b="1" i="0" baseline="0"/>
            <a:t>Total Revenue Generated:</a:t>
          </a:r>
          <a:r>
            <a:rPr lang="en-IN" b="0" i="0" baseline="0"/>
            <a:t> Rs. 31.9 billion.</a:t>
          </a:r>
          <a:endParaRPr lang="en-US"/>
        </a:p>
      </dgm:t>
    </dgm:pt>
    <dgm:pt modelId="{08E05832-D1FC-4200-B205-57A69C4F2C43}" type="parTrans" cxnId="{0D75FFA0-5497-4DA0-9A61-E5DC0A87A34E}">
      <dgm:prSet/>
      <dgm:spPr/>
      <dgm:t>
        <a:bodyPr/>
        <a:lstStyle/>
        <a:p>
          <a:endParaRPr lang="en-US"/>
        </a:p>
      </dgm:t>
    </dgm:pt>
    <dgm:pt modelId="{EB983DB4-44C8-4130-81A2-D4132729035F}" type="sibTrans" cxnId="{0D75FFA0-5497-4DA0-9A61-E5DC0A87A34E}">
      <dgm:prSet/>
      <dgm:spPr/>
      <dgm:t>
        <a:bodyPr/>
        <a:lstStyle/>
        <a:p>
          <a:endParaRPr lang="en-US"/>
        </a:p>
      </dgm:t>
    </dgm:pt>
    <dgm:pt modelId="{1EEBB96E-C5C5-490C-8B72-41098EF3F62C}">
      <dgm:prSet/>
      <dgm:spPr/>
      <dgm:t>
        <a:bodyPr/>
        <a:lstStyle/>
        <a:p>
          <a:r>
            <a:rPr lang="fr-FR" b="1" i="0" baseline="0"/>
            <a:t>ARPU (Average Revenue Per User):</a:t>
          </a:r>
          <a:r>
            <a:rPr lang="fr-FR" b="0" i="0" baseline="0"/>
            <a:t> Rs. 200.</a:t>
          </a:r>
          <a:endParaRPr lang="en-US"/>
        </a:p>
      </dgm:t>
    </dgm:pt>
    <dgm:pt modelId="{EB08323C-CC06-400C-8951-F7EE8014A9E5}" type="parTrans" cxnId="{76D4984A-71A5-4188-BE24-FE67B015C39C}">
      <dgm:prSet/>
      <dgm:spPr/>
      <dgm:t>
        <a:bodyPr/>
        <a:lstStyle/>
        <a:p>
          <a:endParaRPr lang="en-US"/>
        </a:p>
      </dgm:t>
    </dgm:pt>
    <dgm:pt modelId="{F7BF45E3-1DDD-48F6-BFFD-02AE57EC976F}" type="sibTrans" cxnId="{76D4984A-71A5-4188-BE24-FE67B015C39C}">
      <dgm:prSet/>
      <dgm:spPr/>
      <dgm:t>
        <a:bodyPr/>
        <a:lstStyle/>
        <a:p>
          <a:endParaRPr lang="en-US"/>
        </a:p>
      </dgm:t>
    </dgm:pt>
    <dgm:pt modelId="{2CA6CC66-728E-474C-8A0E-D3B046FC0BBE}">
      <dgm:prSet/>
      <dgm:spPr/>
      <dgm:t>
        <a:bodyPr/>
        <a:lstStyle/>
        <a:p>
          <a:r>
            <a:rPr lang="fr-FR" b="1" i="0" baseline="0"/>
            <a:t>TAU (Total Active Users):</a:t>
          </a:r>
          <a:r>
            <a:rPr lang="fr-FR" b="0" i="0" baseline="0"/>
            <a:t> 161.7 million.</a:t>
          </a:r>
          <a:endParaRPr lang="en-US"/>
        </a:p>
      </dgm:t>
    </dgm:pt>
    <dgm:pt modelId="{930214D6-556B-4593-9A21-1180BFD43AAF}" type="parTrans" cxnId="{EBD2976A-405C-42B8-B254-8079E50899AE}">
      <dgm:prSet/>
      <dgm:spPr/>
      <dgm:t>
        <a:bodyPr/>
        <a:lstStyle/>
        <a:p>
          <a:endParaRPr lang="en-US"/>
        </a:p>
      </dgm:t>
    </dgm:pt>
    <dgm:pt modelId="{C8497EB0-33CC-475B-8061-8C03AA1F5B9D}" type="sibTrans" cxnId="{EBD2976A-405C-42B8-B254-8079E50899AE}">
      <dgm:prSet/>
      <dgm:spPr/>
      <dgm:t>
        <a:bodyPr/>
        <a:lstStyle/>
        <a:p>
          <a:endParaRPr lang="en-US"/>
        </a:p>
      </dgm:t>
    </dgm:pt>
    <dgm:pt modelId="{0FBD4C76-A3F0-40E8-BF76-29D3DD6CF9E2}">
      <dgm:prSet/>
      <dgm:spPr/>
      <dgm:t>
        <a:bodyPr/>
        <a:lstStyle/>
        <a:p>
          <a:r>
            <a:rPr lang="fr-FR" b="1" i="0" baseline="0" dirty="0"/>
            <a:t>TUSU (Total Un-</a:t>
          </a:r>
          <a:r>
            <a:rPr lang="fr-FR" b="1" i="0" baseline="0" dirty="0" err="1"/>
            <a:t>Subscribed</a:t>
          </a:r>
          <a:r>
            <a:rPr lang="fr-FR" b="1" i="0" baseline="0" dirty="0"/>
            <a:t> </a:t>
          </a:r>
          <a:r>
            <a:rPr lang="fr-FR" b="1" i="0" baseline="0" dirty="0" err="1"/>
            <a:t>Users</a:t>
          </a:r>
          <a:r>
            <a:rPr lang="fr-FR" b="1" i="0" baseline="0" dirty="0"/>
            <a:t>):</a:t>
          </a:r>
          <a:r>
            <a:rPr lang="fr-FR" b="0" i="0" baseline="0" dirty="0"/>
            <a:t> 12.6 million.</a:t>
          </a:r>
          <a:endParaRPr lang="en-US" dirty="0"/>
        </a:p>
      </dgm:t>
    </dgm:pt>
    <dgm:pt modelId="{DE92ED31-C569-4557-9708-1AFF48D1F432}" type="parTrans" cxnId="{7341A74B-5960-4E20-87AE-4313137133B2}">
      <dgm:prSet/>
      <dgm:spPr/>
      <dgm:t>
        <a:bodyPr/>
        <a:lstStyle/>
        <a:p>
          <a:endParaRPr lang="en-US"/>
        </a:p>
      </dgm:t>
    </dgm:pt>
    <dgm:pt modelId="{C934D6E7-4748-4B3A-90CA-02AD93DDE9A9}" type="sibTrans" cxnId="{7341A74B-5960-4E20-87AE-4313137133B2}">
      <dgm:prSet/>
      <dgm:spPr/>
      <dgm:t>
        <a:bodyPr/>
        <a:lstStyle/>
        <a:p>
          <a:endParaRPr lang="en-US"/>
        </a:p>
      </dgm:t>
    </dgm:pt>
    <dgm:pt modelId="{C490A6F9-2F53-46C4-9A71-E301902D8CEE}" type="pres">
      <dgm:prSet presAssocID="{97D80C8B-2C65-4395-9FD5-7B5012A7C4F0}" presName="linear" presStyleCnt="0">
        <dgm:presLayoutVars>
          <dgm:animLvl val="lvl"/>
          <dgm:resizeHandles val="exact"/>
        </dgm:presLayoutVars>
      </dgm:prSet>
      <dgm:spPr/>
    </dgm:pt>
    <dgm:pt modelId="{4841C133-B212-48FB-AA18-DC3CEE9549B2}" type="pres">
      <dgm:prSet presAssocID="{4B6D07A7-6104-4114-947C-6239E5232B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B2414A-CB84-4457-B917-CEACA2CADCB6}" type="pres">
      <dgm:prSet presAssocID="{EB983DB4-44C8-4130-81A2-D4132729035F}" presName="spacer" presStyleCnt="0"/>
      <dgm:spPr/>
    </dgm:pt>
    <dgm:pt modelId="{F2F4D755-498F-4F57-8F68-97E104833EB9}" type="pres">
      <dgm:prSet presAssocID="{1EEBB96E-C5C5-490C-8B72-41098EF3F6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0018BE-82D9-4D97-B21C-3D1E42416222}" type="pres">
      <dgm:prSet presAssocID="{F7BF45E3-1DDD-48F6-BFFD-02AE57EC976F}" presName="spacer" presStyleCnt="0"/>
      <dgm:spPr/>
    </dgm:pt>
    <dgm:pt modelId="{72185B47-7D8F-46FE-A0B2-752C2AA3BD41}" type="pres">
      <dgm:prSet presAssocID="{2CA6CC66-728E-474C-8A0E-D3B046FC0B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42A123-5CCD-4D41-A4FD-A6A68530385B}" type="pres">
      <dgm:prSet presAssocID="{C8497EB0-33CC-475B-8061-8C03AA1F5B9D}" presName="spacer" presStyleCnt="0"/>
      <dgm:spPr/>
    </dgm:pt>
    <dgm:pt modelId="{73FD4268-5A89-4A70-B781-A60CD53A1DAB}" type="pres">
      <dgm:prSet presAssocID="{0FBD4C76-A3F0-40E8-BF76-29D3DD6CF9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59F004-6C77-410F-9D02-82C0E647C13E}" type="presOf" srcId="{0FBD4C76-A3F0-40E8-BF76-29D3DD6CF9E2}" destId="{73FD4268-5A89-4A70-B781-A60CD53A1DAB}" srcOrd="0" destOrd="0" presId="urn:microsoft.com/office/officeart/2005/8/layout/vList2"/>
    <dgm:cxn modelId="{45205F1B-FADB-4D44-AC2E-D4B15C08D854}" type="presOf" srcId="{1EEBB96E-C5C5-490C-8B72-41098EF3F62C}" destId="{F2F4D755-498F-4F57-8F68-97E104833EB9}" srcOrd="0" destOrd="0" presId="urn:microsoft.com/office/officeart/2005/8/layout/vList2"/>
    <dgm:cxn modelId="{2A891931-3B25-430E-918B-BF212C1B2FB8}" type="presOf" srcId="{97D80C8B-2C65-4395-9FD5-7B5012A7C4F0}" destId="{C490A6F9-2F53-46C4-9A71-E301902D8CEE}" srcOrd="0" destOrd="0" presId="urn:microsoft.com/office/officeart/2005/8/layout/vList2"/>
    <dgm:cxn modelId="{EBD2976A-405C-42B8-B254-8079E50899AE}" srcId="{97D80C8B-2C65-4395-9FD5-7B5012A7C4F0}" destId="{2CA6CC66-728E-474C-8A0E-D3B046FC0BBE}" srcOrd="2" destOrd="0" parTransId="{930214D6-556B-4593-9A21-1180BFD43AAF}" sibTransId="{C8497EB0-33CC-475B-8061-8C03AA1F5B9D}"/>
    <dgm:cxn modelId="{76D4984A-71A5-4188-BE24-FE67B015C39C}" srcId="{97D80C8B-2C65-4395-9FD5-7B5012A7C4F0}" destId="{1EEBB96E-C5C5-490C-8B72-41098EF3F62C}" srcOrd="1" destOrd="0" parTransId="{EB08323C-CC06-400C-8951-F7EE8014A9E5}" sibTransId="{F7BF45E3-1DDD-48F6-BFFD-02AE57EC976F}"/>
    <dgm:cxn modelId="{7341A74B-5960-4E20-87AE-4313137133B2}" srcId="{97D80C8B-2C65-4395-9FD5-7B5012A7C4F0}" destId="{0FBD4C76-A3F0-40E8-BF76-29D3DD6CF9E2}" srcOrd="3" destOrd="0" parTransId="{DE92ED31-C569-4557-9708-1AFF48D1F432}" sibTransId="{C934D6E7-4748-4B3A-90CA-02AD93DDE9A9}"/>
    <dgm:cxn modelId="{0D75FFA0-5497-4DA0-9A61-E5DC0A87A34E}" srcId="{97D80C8B-2C65-4395-9FD5-7B5012A7C4F0}" destId="{4B6D07A7-6104-4114-947C-6239E5232B5A}" srcOrd="0" destOrd="0" parTransId="{08E05832-D1FC-4200-B205-57A69C4F2C43}" sibTransId="{EB983DB4-44C8-4130-81A2-D4132729035F}"/>
    <dgm:cxn modelId="{044A80A3-C07D-4F6E-9BE8-1FD05209BC70}" type="presOf" srcId="{2CA6CC66-728E-474C-8A0E-D3B046FC0BBE}" destId="{72185B47-7D8F-46FE-A0B2-752C2AA3BD41}" srcOrd="0" destOrd="0" presId="urn:microsoft.com/office/officeart/2005/8/layout/vList2"/>
    <dgm:cxn modelId="{CDDC2CF6-5C35-4D35-8E91-5DF511E30E34}" type="presOf" srcId="{4B6D07A7-6104-4114-947C-6239E5232B5A}" destId="{4841C133-B212-48FB-AA18-DC3CEE9549B2}" srcOrd="0" destOrd="0" presId="urn:microsoft.com/office/officeart/2005/8/layout/vList2"/>
    <dgm:cxn modelId="{BB074BC3-ED42-40DD-8B44-87B781F42A68}" type="presParOf" srcId="{C490A6F9-2F53-46C4-9A71-E301902D8CEE}" destId="{4841C133-B212-48FB-AA18-DC3CEE9549B2}" srcOrd="0" destOrd="0" presId="urn:microsoft.com/office/officeart/2005/8/layout/vList2"/>
    <dgm:cxn modelId="{7F63FBB3-07DA-48E9-91AA-4107F8BD0B84}" type="presParOf" srcId="{C490A6F9-2F53-46C4-9A71-E301902D8CEE}" destId="{ACB2414A-CB84-4457-B917-CEACA2CADCB6}" srcOrd="1" destOrd="0" presId="urn:microsoft.com/office/officeart/2005/8/layout/vList2"/>
    <dgm:cxn modelId="{5B661B0A-F811-444B-B9A1-477DF42A2668}" type="presParOf" srcId="{C490A6F9-2F53-46C4-9A71-E301902D8CEE}" destId="{F2F4D755-498F-4F57-8F68-97E104833EB9}" srcOrd="2" destOrd="0" presId="urn:microsoft.com/office/officeart/2005/8/layout/vList2"/>
    <dgm:cxn modelId="{9D53E768-7A65-436D-9092-A2D9D92F62A9}" type="presParOf" srcId="{C490A6F9-2F53-46C4-9A71-E301902D8CEE}" destId="{000018BE-82D9-4D97-B21C-3D1E42416222}" srcOrd="3" destOrd="0" presId="urn:microsoft.com/office/officeart/2005/8/layout/vList2"/>
    <dgm:cxn modelId="{5BD94584-1FF5-43C4-92CD-63F1E67F6D93}" type="presParOf" srcId="{C490A6F9-2F53-46C4-9A71-E301902D8CEE}" destId="{72185B47-7D8F-46FE-A0B2-752C2AA3BD41}" srcOrd="4" destOrd="0" presId="urn:microsoft.com/office/officeart/2005/8/layout/vList2"/>
    <dgm:cxn modelId="{DE073DB5-5E10-428E-9962-0EC5EA7F8E03}" type="presParOf" srcId="{C490A6F9-2F53-46C4-9A71-E301902D8CEE}" destId="{1142A123-5CCD-4D41-A4FD-A6A68530385B}" srcOrd="5" destOrd="0" presId="urn:microsoft.com/office/officeart/2005/8/layout/vList2"/>
    <dgm:cxn modelId="{F8C7C432-567C-4DC2-82B1-F637E1A3BCEE}" type="presParOf" srcId="{C490A6F9-2F53-46C4-9A71-E301902D8CEE}" destId="{73FD4268-5A89-4A70-B781-A60CD53A1D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DD0A23-614D-446C-8F56-A8403E1785A8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77FB132-F896-404C-BAEF-7189055EA621}">
      <dgm:prSet/>
      <dgm:spPr/>
      <dgm:t>
        <a:bodyPr/>
        <a:lstStyle/>
        <a:p>
          <a:r>
            <a:rPr lang="en-IN" b="1" i="0" baseline="0"/>
            <a:t>Before 5G Launch:</a:t>
          </a:r>
          <a:endParaRPr lang="en-US"/>
        </a:p>
      </dgm:t>
    </dgm:pt>
    <dgm:pt modelId="{3C6CE545-9085-4E48-B27F-15145F8459E8}" type="parTrans" cxnId="{D973418B-944C-4C67-8CB6-A0D034182FEF}">
      <dgm:prSet/>
      <dgm:spPr/>
      <dgm:t>
        <a:bodyPr/>
        <a:lstStyle/>
        <a:p>
          <a:endParaRPr lang="en-US"/>
        </a:p>
      </dgm:t>
    </dgm:pt>
    <dgm:pt modelId="{B0DBE757-9377-4DD1-9C4C-47ADD01A4018}" type="sibTrans" cxnId="{D973418B-944C-4C67-8CB6-A0D034182FEF}">
      <dgm:prSet/>
      <dgm:spPr/>
      <dgm:t>
        <a:bodyPr/>
        <a:lstStyle/>
        <a:p>
          <a:endParaRPr lang="en-US"/>
        </a:p>
      </dgm:t>
    </dgm:pt>
    <dgm:pt modelId="{9F48947C-A7AC-4885-9CBC-4579178E1792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Revenue: Rs. 16 billion.</a:t>
          </a:r>
          <a:endParaRPr lang="en-US" b="0" dirty="0">
            <a:solidFill>
              <a:schemeClr val="accent5">
                <a:lumMod val="50000"/>
              </a:schemeClr>
            </a:solidFill>
          </a:endParaRPr>
        </a:p>
      </dgm:t>
    </dgm:pt>
    <dgm:pt modelId="{20B835A9-3E2D-4467-8132-76B8715B60FE}" type="parTrans" cxnId="{30719C31-1C2B-42F9-99AE-2A68776A6BC9}">
      <dgm:prSet/>
      <dgm:spPr/>
      <dgm:t>
        <a:bodyPr/>
        <a:lstStyle/>
        <a:p>
          <a:endParaRPr lang="en-US"/>
        </a:p>
      </dgm:t>
    </dgm:pt>
    <dgm:pt modelId="{03CBAAEA-AC3E-4D9D-9150-1224F944E083}" type="sibTrans" cxnId="{30719C31-1C2B-42F9-99AE-2A68776A6BC9}">
      <dgm:prSet/>
      <dgm:spPr/>
      <dgm:t>
        <a:bodyPr/>
        <a:lstStyle/>
        <a:p>
          <a:endParaRPr lang="en-US"/>
        </a:p>
      </dgm:t>
    </dgm:pt>
    <dgm:pt modelId="{74B8876C-93FF-49FD-8298-F00641E065DD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ARPU: Rs. 190.2.</a:t>
          </a:r>
          <a:endParaRPr lang="en-US" b="0" dirty="0">
            <a:solidFill>
              <a:schemeClr val="accent5">
                <a:lumMod val="50000"/>
              </a:schemeClr>
            </a:solidFill>
          </a:endParaRPr>
        </a:p>
      </dgm:t>
    </dgm:pt>
    <dgm:pt modelId="{E2A41F89-F734-4F96-A433-A63EE7D9C428}" type="parTrans" cxnId="{8229B4B5-8BD8-4AD6-9AC5-335012012FD0}">
      <dgm:prSet/>
      <dgm:spPr/>
      <dgm:t>
        <a:bodyPr/>
        <a:lstStyle/>
        <a:p>
          <a:endParaRPr lang="en-US"/>
        </a:p>
      </dgm:t>
    </dgm:pt>
    <dgm:pt modelId="{D04F53F9-D3DE-4030-AF6B-BDFE3A669A7A}" type="sibTrans" cxnId="{8229B4B5-8BD8-4AD6-9AC5-335012012FD0}">
      <dgm:prSet/>
      <dgm:spPr/>
      <dgm:t>
        <a:bodyPr/>
        <a:lstStyle/>
        <a:p>
          <a:endParaRPr lang="en-US"/>
        </a:p>
      </dgm:t>
    </dgm:pt>
    <dgm:pt modelId="{8A75AD58-EF0B-476A-A45A-8C4B06704EAC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TAU: 84.4 million.</a:t>
          </a:r>
          <a:endParaRPr lang="en-US" b="0" dirty="0">
            <a:solidFill>
              <a:schemeClr val="accent5">
                <a:lumMod val="50000"/>
              </a:schemeClr>
            </a:solidFill>
          </a:endParaRPr>
        </a:p>
      </dgm:t>
    </dgm:pt>
    <dgm:pt modelId="{4FD56434-38D0-46A0-AD44-23D499EA74E6}" type="parTrans" cxnId="{9E735AFE-855E-4868-9CDB-3CACCECA2095}">
      <dgm:prSet/>
      <dgm:spPr/>
      <dgm:t>
        <a:bodyPr/>
        <a:lstStyle/>
        <a:p>
          <a:endParaRPr lang="en-US"/>
        </a:p>
      </dgm:t>
    </dgm:pt>
    <dgm:pt modelId="{4FA8EBDD-267B-4AAD-A600-A5FCE0F828F0}" type="sibTrans" cxnId="{9E735AFE-855E-4868-9CDB-3CACCECA2095}">
      <dgm:prSet/>
      <dgm:spPr/>
      <dgm:t>
        <a:bodyPr/>
        <a:lstStyle/>
        <a:p>
          <a:endParaRPr lang="en-US"/>
        </a:p>
      </dgm:t>
    </dgm:pt>
    <dgm:pt modelId="{15ACB4F0-5E48-4F20-820D-BB1166EB8E75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TUSU: 5.6 million.</a:t>
          </a:r>
          <a:endParaRPr lang="en-US" b="0" dirty="0">
            <a:solidFill>
              <a:schemeClr val="accent5">
                <a:lumMod val="50000"/>
              </a:schemeClr>
            </a:solidFill>
          </a:endParaRPr>
        </a:p>
      </dgm:t>
    </dgm:pt>
    <dgm:pt modelId="{2D139060-9475-402B-90F4-B01F72B7377A}" type="parTrans" cxnId="{C7B60847-B82C-4F4F-A444-4DA9ED54536B}">
      <dgm:prSet/>
      <dgm:spPr/>
      <dgm:t>
        <a:bodyPr/>
        <a:lstStyle/>
        <a:p>
          <a:endParaRPr lang="en-US"/>
        </a:p>
      </dgm:t>
    </dgm:pt>
    <dgm:pt modelId="{BF2CD8C9-196D-4128-9706-775368ACBB70}" type="sibTrans" cxnId="{C7B60847-B82C-4F4F-A444-4DA9ED54536B}">
      <dgm:prSet/>
      <dgm:spPr/>
      <dgm:t>
        <a:bodyPr/>
        <a:lstStyle/>
        <a:p>
          <a:endParaRPr lang="en-US"/>
        </a:p>
      </dgm:t>
    </dgm:pt>
    <dgm:pt modelId="{2E4B5EE4-02CA-4D1F-BD9A-969D503B3D7D}">
      <dgm:prSet/>
      <dgm:spPr/>
      <dgm:t>
        <a:bodyPr/>
        <a:lstStyle/>
        <a:p>
          <a:r>
            <a:rPr lang="en-IN" b="1" i="0" baseline="0"/>
            <a:t>After 5G Launch:</a:t>
          </a:r>
          <a:endParaRPr lang="en-US"/>
        </a:p>
      </dgm:t>
    </dgm:pt>
    <dgm:pt modelId="{FEAB1D1A-21CD-43FA-A2B8-9D2B182F2F8D}" type="parTrans" cxnId="{D39EC4A8-1679-4BAF-8A25-93520B19E385}">
      <dgm:prSet/>
      <dgm:spPr/>
      <dgm:t>
        <a:bodyPr/>
        <a:lstStyle/>
        <a:p>
          <a:endParaRPr lang="en-US"/>
        </a:p>
      </dgm:t>
    </dgm:pt>
    <dgm:pt modelId="{E9AA46A6-53AD-47F0-88CB-35E8A0FBC86B}" type="sibTrans" cxnId="{D39EC4A8-1679-4BAF-8A25-93520B19E385}">
      <dgm:prSet/>
      <dgm:spPr/>
      <dgm:t>
        <a:bodyPr/>
        <a:lstStyle/>
        <a:p>
          <a:endParaRPr lang="en-US"/>
        </a:p>
      </dgm:t>
    </dgm:pt>
    <dgm:pt modelId="{7808D75A-657E-4FA3-9309-6616E423ED99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Revenue: Rs. 15.9 billion.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E17F269-2299-4E26-9C21-DCE2B5A4C597}" type="parTrans" cxnId="{E06F796B-3A39-482E-AE6B-E083D3A91412}">
      <dgm:prSet/>
      <dgm:spPr/>
      <dgm:t>
        <a:bodyPr/>
        <a:lstStyle/>
        <a:p>
          <a:endParaRPr lang="en-US"/>
        </a:p>
      </dgm:t>
    </dgm:pt>
    <dgm:pt modelId="{962B75CF-2548-4D23-9929-C3352879FAD9}" type="sibTrans" cxnId="{E06F796B-3A39-482E-AE6B-E083D3A91412}">
      <dgm:prSet/>
      <dgm:spPr/>
      <dgm:t>
        <a:bodyPr/>
        <a:lstStyle/>
        <a:p>
          <a:endParaRPr lang="en-US"/>
        </a:p>
      </dgm:t>
    </dgm:pt>
    <dgm:pt modelId="{3F6226BD-D836-4826-804A-32D0C62B70BE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ARPU: Rs. 211.3.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87A4C1A1-82DF-4110-8BA5-6A78DFF693E4}" type="parTrans" cxnId="{985C0477-07DE-4F72-BF46-91C502E481EA}">
      <dgm:prSet/>
      <dgm:spPr/>
      <dgm:t>
        <a:bodyPr/>
        <a:lstStyle/>
        <a:p>
          <a:endParaRPr lang="en-US"/>
        </a:p>
      </dgm:t>
    </dgm:pt>
    <dgm:pt modelId="{2C9E4C2C-BBC7-4082-9351-35C45C302985}" type="sibTrans" cxnId="{985C0477-07DE-4F72-BF46-91C502E481EA}">
      <dgm:prSet/>
      <dgm:spPr/>
      <dgm:t>
        <a:bodyPr/>
        <a:lstStyle/>
        <a:p>
          <a:endParaRPr lang="en-US"/>
        </a:p>
      </dgm:t>
    </dgm:pt>
    <dgm:pt modelId="{5D539C72-C606-427A-87FA-5CC79021F768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TAU: 77.4 million.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0E941552-F06D-4AD9-99F1-72E3B3362532}" type="parTrans" cxnId="{DA9F912F-EA5F-47BF-9699-4C5B956781C4}">
      <dgm:prSet/>
      <dgm:spPr/>
      <dgm:t>
        <a:bodyPr/>
        <a:lstStyle/>
        <a:p>
          <a:endParaRPr lang="en-US"/>
        </a:p>
      </dgm:t>
    </dgm:pt>
    <dgm:pt modelId="{9551BC76-6DEF-4534-99A3-74D7DED1BBAF}" type="sibTrans" cxnId="{DA9F912F-EA5F-47BF-9699-4C5B956781C4}">
      <dgm:prSet/>
      <dgm:spPr/>
      <dgm:t>
        <a:bodyPr/>
        <a:lstStyle/>
        <a:p>
          <a:endParaRPr lang="en-US"/>
        </a:p>
      </dgm:t>
    </dgm:pt>
    <dgm:pt modelId="{6DE547E9-D6B1-453E-B37E-88AC7F73365C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TUSU: 7 million.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6EA05711-9DD2-4250-84ED-6B4CD4E4DD7A}" type="parTrans" cxnId="{81A43C87-33AC-4A97-B65B-1D6873C0C25C}">
      <dgm:prSet/>
      <dgm:spPr/>
      <dgm:t>
        <a:bodyPr/>
        <a:lstStyle/>
        <a:p>
          <a:endParaRPr lang="en-US"/>
        </a:p>
      </dgm:t>
    </dgm:pt>
    <dgm:pt modelId="{879CB4B5-513F-4234-84D1-8810615C3D60}" type="sibTrans" cxnId="{81A43C87-33AC-4A97-B65B-1D6873C0C25C}">
      <dgm:prSet/>
      <dgm:spPr/>
      <dgm:t>
        <a:bodyPr/>
        <a:lstStyle/>
        <a:p>
          <a:endParaRPr lang="en-US"/>
        </a:p>
      </dgm:t>
    </dgm:pt>
    <dgm:pt modelId="{3A2E17CD-C0E2-4753-AD86-63B51B014170}">
      <dgm:prSet/>
      <dgm:spPr/>
      <dgm:t>
        <a:bodyPr/>
        <a:lstStyle/>
        <a:p>
          <a:r>
            <a:rPr lang="en-IN" b="1" i="0" baseline="0"/>
            <a:t>Percentage Changes:</a:t>
          </a:r>
          <a:endParaRPr lang="en-US"/>
        </a:p>
      </dgm:t>
    </dgm:pt>
    <dgm:pt modelId="{A4E53651-486B-45F7-8CC2-A2818FF4A6E0}" type="parTrans" cxnId="{D6C9500C-CB72-42E8-9194-6E427125B7F2}">
      <dgm:prSet/>
      <dgm:spPr/>
      <dgm:t>
        <a:bodyPr/>
        <a:lstStyle/>
        <a:p>
          <a:endParaRPr lang="en-US"/>
        </a:p>
      </dgm:t>
    </dgm:pt>
    <dgm:pt modelId="{34C8F80A-EFD1-4C3F-A7E9-4025D39F77B4}" type="sibTrans" cxnId="{D6C9500C-CB72-42E8-9194-6E427125B7F2}">
      <dgm:prSet/>
      <dgm:spPr/>
      <dgm:t>
        <a:bodyPr/>
        <a:lstStyle/>
        <a:p>
          <a:endParaRPr lang="en-US"/>
        </a:p>
      </dgm:t>
    </dgm:pt>
    <dgm:pt modelId="{AB3D6BEE-5C22-4A3A-AC05-AF0B73FA2883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Revenue: -0.63%.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DFF1B166-7AE7-42AE-B079-AA999EF97591}" type="parTrans" cxnId="{B6B4B345-9E37-49A5-B410-057D58A2183E}">
      <dgm:prSet/>
      <dgm:spPr/>
      <dgm:t>
        <a:bodyPr/>
        <a:lstStyle/>
        <a:p>
          <a:endParaRPr lang="en-US"/>
        </a:p>
      </dgm:t>
    </dgm:pt>
    <dgm:pt modelId="{A8205697-08F3-408C-B3F6-FA6ED4836C0C}" type="sibTrans" cxnId="{B6B4B345-9E37-49A5-B410-057D58A2183E}">
      <dgm:prSet/>
      <dgm:spPr/>
      <dgm:t>
        <a:bodyPr/>
        <a:lstStyle/>
        <a:p>
          <a:endParaRPr lang="en-US"/>
        </a:p>
      </dgm:t>
    </dgm:pt>
    <dgm:pt modelId="{05C7DBE6-C5D1-47C8-96A8-E76E705DBD93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ARPU: +11.09%.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D41A67D1-7438-4464-84DA-1A3393EFA5B6}" type="parTrans" cxnId="{9620DCCE-A9B3-46FD-A83E-D2825D49DC61}">
      <dgm:prSet/>
      <dgm:spPr/>
      <dgm:t>
        <a:bodyPr/>
        <a:lstStyle/>
        <a:p>
          <a:endParaRPr lang="en-US"/>
        </a:p>
      </dgm:t>
    </dgm:pt>
    <dgm:pt modelId="{79E198DF-A906-416E-B700-E765765ABFF8}" type="sibTrans" cxnId="{9620DCCE-A9B3-46FD-A83E-D2825D49DC61}">
      <dgm:prSet/>
      <dgm:spPr/>
      <dgm:t>
        <a:bodyPr/>
        <a:lstStyle/>
        <a:p>
          <a:endParaRPr lang="en-US"/>
        </a:p>
      </dgm:t>
    </dgm:pt>
    <dgm:pt modelId="{C4B77A1F-8371-47D0-848F-A03135962769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TAU: -8.29%.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84DC2053-1AC8-404C-BBF3-050E15D6CA8B}" type="parTrans" cxnId="{36C781DB-3CC3-40D3-9DD1-48BDDE683E11}">
      <dgm:prSet/>
      <dgm:spPr/>
      <dgm:t>
        <a:bodyPr/>
        <a:lstStyle/>
        <a:p>
          <a:endParaRPr lang="en-US"/>
        </a:p>
      </dgm:t>
    </dgm:pt>
    <dgm:pt modelId="{5ABBCC25-2165-4F3D-9A0A-C7D1B545FBC8}" type="sibTrans" cxnId="{36C781DB-3CC3-40D3-9DD1-48BDDE683E11}">
      <dgm:prSet/>
      <dgm:spPr/>
      <dgm:t>
        <a:bodyPr/>
        <a:lstStyle/>
        <a:p>
          <a:endParaRPr lang="en-US"/>
        </a:p>
      </dgm:t>
    </dgm:pt>
    <dgm:pt modelId="{958B313E-7E82-49D1-AA15-14B353DB2C04}">
      <dgm:prSet/>
      <dgm:spPr/>
      <dgm:t>
        <a:bodyPr/>
        <a:lstStyle/>
        <a:p>
          <a:r>
            <a:rPr lang="en-IN" b="0" i="0" baseline="0" dirty="0">
              <a:solidFill>
                <a:schemeClr val="accent5">
                  <a:lumMod val="50000"/>
                </a:schemeClr>
              </a:solidFill>
            </a:rPr>
            <a:t>TUSU: +25%.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88F013D0-46C7-4477-BA0A-B8649B9D993D}" type="parTrans" cxnId="{0919459F-CF0B-4420-8C1E-95A669CC0E77}">
      <dgm:prSet/>
      <dgm:spPr/>
      <dgm:t>
        <a:bodyPr/>
        <a:lstStyle/>
        <a:p>
          <a:endParaRPr lang="en-US"/>
        </a:p>
      </dgm:t>
    </dgm:pt>
    <dgm:pt modelId="{1003BD55-7001-48DC-92F2-AB05C8396A84}" type="sibTrans" cxnId="{0919459F-CF0B-4420-8C1E-95A669CC0E77}">
      <dgm:prSet/>
      <dgm:spPr/>
      <dgm:t>
        <a:bodyPr/>
        <a:lstStyle/>
        <a:p>
          <a:endParaRPr lang="en-US"/>
        </a:p>
      </dgm:t>
    </dgm:pt>
    <dgm:pt modelId="{A4116E62-7102-498D-8D0B-BCF6A55E50BA}" type="pres">
      <dgm:prSet presAssocID="{44DD0A23-614D-446C-8F56-A8403E1785A8}" presName="linear" presStyleCnt="0">
        <dgm:presLayoutVars>
          <dgm:animLvl val="lvl"/>
          <dgm:resizeHandles val="exact"/>
        </dgm:presLayoutVars>
      </dgm:prSet>
      <dgm:spPr/>
    </dgm:pt>
    <dgm:pt modelId="{8EEB3C7C-6D40-49DA-95D6-D1F2EBD7A8E7}" type="pres">
      <dgm:prSet presAssocID="{977FB132-F896-404C-BAEF-7189055EA6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CEDAE0-758A-4478-AF55-DE4BA55D281A}" type="pres">
      <dgm:prSet presAssocID="{977FB132-F896-404C-BAEF-7189055EA621}" presName="childText" presStyleLbl="revTx" presStyleIdx="0" presStyleCnt="3">
        <dgm:presLayoutVars>
          <dgm:bulletEnabled val="1"/>
        </dgm:presLayoutVars>
      </dgm:prSet>
      <dgm:spPr/>
    </dgm:pt>
    <dgm:pt modelId="{868BAE63-8BF2-41EC-97D5-5D445940E641}" type="pres">
      <dgm:prSet presAssocID="{2E4B5EE4-02CA-4D1F-BD9A-969D503B3D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505DD5-A14A-4CC4-8420-D99AF621F8E3}" type="pres">
      <dgm:prSet presAssocID="{2E4B5EE4-02CA-4D1F-BD9A-969D503B3D7D}" presName="childText" presStyleLbl="revTx" presStyleIdx="1" presStyleCnt="3">
        <dgm:presLayoutVars>
          <dgm:bulletEnabled val="1"/>
        </dgm:presLayoutVars>
      </dgm:prSet>
      <dgm:spPr/>
    </dgm:pt>
    <dgm:pt modelId="{62AB4118-EEF2-4B63-8A9A-DC1D4B3D050B}" type="pres">
      <dgm:prSet presAssocID="{3A2E17CD-C0E2-4753-AD86-63B51B01417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A3F857-F3A8-4F7A-B47B-475BA0A43144}" type="pres">
      <dgm:prSet presAssocID="{3A2E17CD-C0E2-4753-AD86-63B51B01417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6C9500C-CB72-42E8-9194-6E427125B7F2}" srcId="{44DD0A23-614D-446C-8F56-A8403E1785A8}" destId="{3A2E17CD-C0E2-4753-AD86-63B51B014170}" srcOrd="2" destOrd="0" parTransId="{A4E53651-486B-45F7-8CC2-A2818FF4A6E0}" sibTransId="{34C8F80A-EFD1-4C3F-A7E9-4025D39F77B4}"/>
    <dgm:cxn modelId="{F8119F1C-D9BE-420A-A44F-9F29113C548C}" type="presOf" srcId="{8A75AD58-EF0B-476A-A45A-8C4B06704EAC}" destId="{3BCEDAE0-758A-4478-AF55-DE4BA55D281A}" srcOrd="0" destOrd="2" presId="urn:microsoft.com/office/officeart/2005/8/layout/vList2"/>
    <dgm:cxn modelId="{DA9F912F-EA5F-47BF-9699-4C5B956781C4}" srcId="{2E4B5EE4-02CA-4D1F-BD9A-969D503B3D7D}" destId="{5D539C72-C606-427A-87FA-5CC79021F768}" srcOrd="2" destOrd="0" parTransId="{0E941552-F06D-4AD9-99F1-72E3B3362532}" sibTransId="{9551BC76-6DEF-4534-99A3-74D7DED1BBAF}"/>
    <dgm:cxn modelId="{30719C31-1C2B-42F9-99AE-2A68776A6BC9}" srcId="{977FB132-F896-404C-BAEF-7189055EA621}" destId="{9F48947C-A7AC-4885-9CBC-4579178E1792}" srcOrd="0" destOrd="0" parTransId="{20B835A9-3E2D-4467-8132-76B8715B60FE}" sibTransId="{03CBAAEA-AC3E-4D9D-9150-1224F944E083}"/>
    <dgm:cxn modelId="{06D54C62-300A-4933-84BF-E851E4F4FB25}" type="presOf" srcId="{44DD0A23-614D-446C-8F56-A8403E1785A8}" destId="{A4116E62-7102-498D-8D0B-BCF6A55E50BA}" srcOrd="0" destOrd="0" presId="urn:microsoft.com/office/officeart/2005/8/layout/vList2"/>
    <dgm:cxn modelId="{B6B4B345-9E37-49A5-B410-057D58A2183E}" srcId="{3A2E17CD-C0E2-4753-AD86-63B51B014170}" destId="{AB3D6BEE-5C22-4A3A-AC05-AF0B73FA2883}" srcOrd="0" destOrd="0" parTransId="{DFF1B166-7AE7-42AE-B079-AA999EF97591}" sibTransId="{A8205697-08F3-408C-B3F6-FA6ED4836C0C}"/>
    <dgm:cxn modelId="{C7B60847-B82C-4F4F-A444-4DA9ED54536B}" srcId="{977FB132-F896-404C-BAEF-7189055EA621}" destId="{15ACB4F0-5E48-4F20-820D-BB1166EB8E75}" srcOrd="3" destOrd="0" parTransId="{2D139060-9475-402B-90F4-B01F72B7377A}" sibTransId="{BF2CD8C9-196D-4128-9706-775368ACBB70}"/>
    <dgm:cxn modelId="{E662BF67-1131-423D-BCE2-E4F3CBCA7A35}" type="presOf" srcId="{05C7DBE6-C5D1-47C8-96A8-E76E705DBD93}" destId="{F6A3F857-F3A8-4F7A-B47B-475BA0A43144}" srcOrd="0" destOrd="1" presId="urn:microsoft.com/office/officeart/2005/8/layout/vList2"/>
    <dgm:cxn modelId="{3233316A-29D7-4C86-9A05-7DBA388435FD}" type="presOf" srcId="{5D539C72-C606-427A-87FA-5CC79021F768}" destId="{BE505DD5-A14A-4CC4-8420-D99AF621F8E3}" srcOrd="0" destOrd="2" presId="urn:microsoft.com/office/officeart/2005/8/layout/vList2"/>
    <dgm:cxn modelId="{E06F796B-3A39-482E-AE6B-E083D3A91412}" srcId="{2E4B5EE4-02CA-4D1F-BD9A-969D503B3D7D}" destId="{7808D75A-657E-4FA3-9309-6616E423ED99}" srcOrd="0" destOrd="0" parTransId="{3E17F269-2299-4E26-9C21-DCE2B5A4C597}" sibTransId="{962B75CF-2548-4D23-9929-C3352879FAD9}"/>
    <dgm:cxn modelId="{416E804B-166D-49DB-9337-E81F41372AAC}" type="presOf" srcId="{74B8876C-93FF-49FD-8298-F00641E065DD}" destId="{3BCEDAE0-758A-4478-AF55-DE4BA55D281A}" srcOrd="0" destOrd="1" presId="urn:microsoft.com/office/officeart/2005/8/layout/vList2"/>
    <dgm:cxn modelId="{D5120E4C-4813-4900-873F-3F59007102B7}" type="presOf" srcId="{7808D75A-657E-4FA3-9309-6616E423ED99}" destId="{BE505DD5-A14A-4CC4-8420-D99AF621F8E3}" srcOrd="0" destOrd="0" presId="urn:microsoft.com/office/officeart/2005/8/layout/vList2"/>
    <dgm:cxn modelId="{EAF01E4F-AC9F-4B0C-A7C9-4340B25FBDFF}" type="presOf" srcId="{958B313E-7E82-49D1-AA15-14B353DB2C04}" destId="{F6A3F857-F3A8-4F7A-B47B-475BA0A43144}" srcOrd="0" destOrd="3" presId="urn:microsoft.com/office/officeart/2005/8/layout/vList2"/>
    <dgm:cxn modelId="{9320A051-9EF6-4312-BC36-C4E74E10A66C}" type="presOf" srcId="{977FB132-F896-404C-BAEF-7189055EA621}" destId="{8EEB3C7C-6D40-49DA-95D6-D1F2EBD7A8E7}" srcOrd="0" destOrd="0" presId="urn:microsoft.com/office/officeart/2005/8/layout/vList2"/>
    <dgm:cxn modelId="{985C0477-07DE-4F72-BF46-91C502E481EA}" srcId="{2E4B5EE4-02CA-4D1F-BD9A-969D503B3D7D}" destId="{3F6226BD-D836-4826-804A-32D0C62B70BE}" srcOrd="1" destOrd="0" parTransId="{87A4C1A1-82DF-4110-8BA5-6A78DFF693E4}" sibTransId="{2C9E4C2C-BBC7-4082-9351-35C45C302985}"/>
    <dgm:cxn modelId="{81A43C87-33AC-4A97-B65B-1D6873C0C25C}" srcId="{2E4B5EE4-02CA-4D1F-BD9A-969D503B3D7D}" destId="{6DE547E9-D6B1-453E-B37E-88AC7F73365C}" srcOrd="3" destOrd="0" parTransId="{6EA05711-9DD2-4250-84ED-6B4CD4E4DD7A}" sibTransId="{879CB4B5-513F-4234-84D1-8810615C3D60}"/>
    <dgm:cxn modelId="{D973418B-944C-4C67-8CB6-A0D034182FEF}" srcId="{44DD0A23-614D-446C-8F56-A8403E1785A8}" destId="{977FB132-F896-404C-BAEF-7189055EA621}" srcOrd="0" destOrd="0" parTransId="{3C6CE545-9085-4E48-B27F-15145F8459E8}" sibTransId="{B0DBE757-9377-4DD1-9C4C-47ADD01A4018}"/>
    <dgm:cxn modelId="{22074C97-3076-4D5C-A65C-D990DD75F979}" type="presOf" srcId="{C4B77A1F-8371-47D0-848F-A03135962769}" destId="{F6A3F857-F3A8-4F7A-B47B-475BA0A43144}" srcOrd="0" destOrd="2" presId="urn:microsoft.com/office/officeart/2005/8/layout/vList2"/>
    <dgm:cxn modelId="{0919459F-CF0B-4420-8C1E-95A669CC0E77}" srcId="{3A2E17CD-C0E2-4753-AD86-63B51B014170}" destId="{958B313E-7E82-49D1-AA15-14B353DB2C04}" srcOrd="3" destOrd="0" parTransId="{88F013D0-46C7-4477-BA0A-B8649B9D993D}" sibTransId="{1003BD55-7001-48DC-92F2-AB05C8396A84}"/>
    <dgm:cxn modelId="{D39EC4A8-1679-4BAF-8A25-93520B19E385}" srcId="{44DD0A23-614D-446C-8F56-A8403E1785A8}" destId="{2E4B5EE4-02CA-4D1F-BD9A-969D503B3D7D}" srcOrd="1" destOrd="0" parTransId="{FEAB1D1A-21CD-43FA-A2B8-9D2B182F2F8D}" sibTransId="{E9AA46A6-53AD-47F0-88CB-35E8A0FBC86B}"/>
    <dgm:cxn modelId="{DE68E0AF-1641-4EE7-A173-D075F0271D7B}" type="presOf" srcId="{3A2E17CD-C0E2-4753-AD86-63B51B014170}" destId="{62AB4118-EEF2-4B63-8A9A-DC1D4B3D050B}" srcOrd="0" destOrd="0" presId="urn:microsoft.com/office/officeart/2005/8/layout/vList2"/>
    <dgm:cxn modelId="{8229B4B5-8BD8-4AD6-9AC5-335012012FD0}" srcId="{977FB132-F896-404C-BAEF-7189055EA621}" destId="{74B8876C-93FF-49FD-8298-F00641E065DD}" srcOrd="1" destOrd="0" parTransId="{E2A41F89-F734-4F96-A433-A63EE7D9C428}" sibTransId="{D04F53F9-D3DE-4030-AF6B-BDFE3A669A7A}"/>
    <dgm:cxn modelId="{E356A4BA-8E3B-4CEF-AF60-A7326B6FAB48}" type="presOf" srcId="{9F48947C-A7AC-4885-9CBC-4579178E1792}" destId="{3BCEDAE0-758A-4478-AF55-DE4BA55D281A}" srcOrd="0" destOrd="0" presId="urn:microsoft.com/office/officeart/2005/8/layout/vList2"/>
    <dgm:cxn modelId="{F6F1D9BE-8026-4ECB-91A4-3BECF95C1B32}" type="presOf" srcId="{3F6226BD-D836-4826-804A-32D0C62B70BE}" destId="{BE505DD5-A14A-4CC4-8420-D99AF621F8E3}" srcOrd="0" destOrd="1" presId="urn:microsoft.com/office/officeart/2005/8/layout/vList2"/>
    <dgm:cxn modelId="{BF188ACE-44D2-487F-B61C-A4C0D5C6119B}" type="presOf" srcId="{15ACB4F0-5E48-4F20-820D-BB1166EB8E75}" destId="{3BCEDAE0-758A-4478-AF55-DE4BA55D281A}" srcOrd="0" destOrd="3" presId="urn:microsoft.com/office/officeart/2005/8/layout/vList2"/>
    <dgm:cxn modelId="{9620DCCE-A9B3-46FD-A83E-D2825D49DC61}" srcId="{3A2E17CD-C0E2-4753-AD86-63B51B014170}" destId="{05C7DBE6-C5D1-47C8-96A8-E76E705DBD93}" srcOrd="1" destOrd="0" parTransId="{D41A67D1-7438-4464-84DA-1A3393EFA5B6}" sibTransId="{79E198DF-A906-416E-B700-E765765ABFF8}"/>
    <dgm:cxn modelId="{049538D9-B876-43BC-A9F4-8D2BCD5ABFD6}" type="presOf" srcId="{2E4B5EE4-02CA-4D1F-BD9A-969D503B3D7D}" destId="{868BAE63-8BF2-41EC-97D5-5D445940E641}" srcOrd="0" destOrd="0" presId="urn:microsoft.com/office/officeart/2005/8/layout/vList2"/>
    <dgm:cxn modelId="{36C781DB-3CC3-40D3-9DD1-48BDDE683E11}" srcId="{3A2E17CD-C0E2-4753-AD86-63B51B014170}" destId="{C4B77A1F-8371-47D0-848F-A03135962769}" srcOrd="2" destOrd="0" parTransId="{84DC2053-1AC8-404C-BBF3-050E15D6CA8B}" sibTransId="{5ABBCC25-2165-4F3D-9A0A-C7D1B545FBC8}"/>
    <dgm:cxn modelId="{7913B7DD-7D21-49BB-907A-BC300B3CCE9D}" type="presOf" srcId="{6DE547E9-D6B1-453E-B37E-88AC7F73365C}" destId="{BE505DD5-A14A-4CC4-8420-D99AF621F8E3}" srcOrd="0" destOrd="3" presId="urn:microsoft.com/office/officeart/2005/8/layout/vList2"/>
    <dgm:cxn modelId="{D2B612EF-2EE1-49DB-9263-E7D4ED0A00BA}" type="presOf" srcId="{AB3D6BEE-5C22-4A3A-AC05-AF0B73FA2883}" destId="{F6A3F857-F3A8-4F7A-B47B-475BA0A43144}" srcOrd="0" destOrd="0" presId="urn:microsoft.com/office/officeart/2005/8/layout/vList2"/>
    <dgm:cxn modelId="{9E735AFE-855E-4868-9CDB-3CACCECA2095}" srcId="{977FB132-F896-404C-BAEF-7189055EA621}" destId="{8A75AD58-EF0B-476A-A45A-8C4B06704EAC}" srcOrd="2" destOrd="0" parTransId="{4FD56434-38D0-46A0-AD44-23D499EA74E6}" sibTransId="{4FA8EBDD-267B-4AAD-A600-A5FCE0F828F0}"/>
    <dgm:cxn modelId="{E84031BC-4C49-4199-89FF-FA474E60D52B}" type="presParOf" srcId="{A4116E62-7102-498D-8D0B-BCF6A55E50BA}" destId="{8EEB3C7C-6D40-49DA-95D6-D1F2EBD7A8E7}" srcOrd="0" destOrd="0" presId="urn:microsoft.com/office/officeart/2005/8/layout/vList2"/>
    <dgm:cxn modelId="{551B701E-0FDF-44E2-824E-5A18553FC1D7}" type="presParOf" srcId="{A4116E62-7102-498D-8D0B-BCF6A55E50BA}" destId="{3BCEDAE0-758A-4478-AF55-DE4BA55D281A}" srcOrd="1" destOrd="0" presId="urn:microsoft.com/office/officeart/2005/8/layout/vList2"/>
    <dgm:cxn modelId="{4AE15168-1DB4-4A67-BFBF-6EAEE02B554F}" type="presParOf" srcId="{A4116E62-7102-498D-8D0B-BCF6A55E50BA}" destId="{868BAE63-8BF2-41EC-97D5-5D445940E641}" srcOrd="2" destOrd="0" presId="urn:microsoft.com/office/officeart/2005/8/layout/vList2"/>
    <dgm:cxn modelId="{5ED79213-6E01-43F3-B5A3-6E5DF54D0ED6}" type="presParOf" srcId="{A4116E62-7102-498D-8D0B-BCF6A55E50BA}" destId="{BE505DD5-A14A-4CC4-8420-D99AF621F8E3}" srcOrd="3" destOrd="0" presId="urn:microsoft.com/office/officeart/2005/8/layout/vList2"/>
    <dgm:cxn modelId="{9E15FF44-ED7D-4EEB-BEC6-7FCD122AA3E4}" type="presParOf" srcId="{A4116E62-7102-498D-8D0B-BCF6A55E50BA}" destId="{62AB4118-EEF2-4B63-8A9A-DC1D4B3D050B}" srcOrd="4" destOrd="0" presId="urn:microsoft.com/office/officeart/2005/8/layout/vList2"/>
    <dgm:cxn modelId="{E0A9A239-989E-453E-8623-F3CA176D94B8}" type="presParOf" srcId="{A4116E62-7102-498D-8D0B-BCF6A55E50BA}" destId="{F6A3F857-F3A8-4F7A-B47B-475BA0A4314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D22979-1B8A-4384-8475-704403E5294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7E11F7-C964-481E-BD50-5831F38F670D}">
      <dgm:prSet/>
      <dgm:spPr/>
      <dgm:t>
        <a:bodyPr/>
        <a:lstStyle/>
        <a:p>
          <a:r>
            <a:rPr lang="en-IN" b="1" i="0" baseline="0" dirty="0"/>
            <a:t>Consistently Performing Plans:</a:t>
          </a:r>
          <a:r>
            <a:rPr lang="en-IN" b="0" i="0" baseline="0" dirty="0"/>
            <a:t> P1, P2, P3.</a:t>
          </a:r>
          <a:endParaRPr lang="en-US" dirty="0"/>
        </a:p>
      </dgm:t>
    </dgm:pt>
    <dgm:pt modelId="{389D1D8F-1604-4031-8F0B-32B2680DFCDE}" type="parTrans" cxnId="{24CB2CFD-A975-4F4E-9CD6-64111033147E}">
      <dgm:prSet/>
      <dgm:spPr/>
      <dgm:t>
        <a:bodyPr/>
        <a:lstStyle/>
        <a:p>
          <a:endParaRPr lang="en-US"/>
        </a:p>
      </dgm:t>
    </dgm:pt>
    <dgm:pt modelId="{B57ECD2C-5CFB-4A0D-8617-661AC23336DD}" type="sibTrans" cxnId="{24CB2CFD-A975-4F4E-9CD6-64111033147E}">
      <dgm:prSet/>
      <dgm:spPr/>
      <dgm:t>
        <a:bodyPr/>
        <a:lstStyle/>
        <a:p>
          <a:endParaRPr lang="en-US"/>
        </a:p>
      </dgm:t>
    </dgm:pt>
    <dgm:pt modelId="{04EB78F0-38DB-44A8-BF78-C79403C9B7F0}">
      <dgm:prSet/>
      <dgm:spPr/>
      <dgm:t>
        <a:bodyPr/>
        <a:lstStyle/>
        <a:p>
          <a:r>
            <a:rPr lang="en-IN" b="1" i="0" baseline="0" dirty="0"/>
            <a:t>Declined Performance Plans:</a:t>
          </a:r>
          <a:r>
            <a:rPr lang="en-IN" b="0" i="0" baseline="0" dirty="0"/>
            <a:t> P4, P5, P6.</a:t>
          </a:r>
          <a:endParaRPr lang="en-US" dirty="0"/>
        </a:p>
      </dgm:t>
    </dgm:pt>
    <dgm:pt modelId="{E84A8A9C-11FB-4B4D-A322-0F2050A2C73C}" type="parTrans" cxnId="{C64030F2-00BB-4F4C-A215-1CB4D4FA733B}">
      <dgm:prSet/>
      <dgm:spPr/>
      <dgm:t>
        <a:bodyPr/>
        <a:lstStyle/>
        <a:p>
          <a:endParaRPr lang="en-US"/>
        </a:p>
      </dgm:t>
    </dgm:pt>
    <dgm:pt modelId="{32007E89-0D62-46E6-B69F-6DDAE9A3EF40}" type="sibTrans" cxnId="{C64030F2-00BB-4F4C-A215-1CB4D4FA733B}">
      <dgm:prSet/>
      <dgm:spPr/>
      <dgm:t>
        <a:bodyPr/>
        <a:lstStyle/>
        <a:p>
          <a:endParaRPr lang="en-US"/>
        </a:p>
      </dgm:t>
    </dgm:pt>
    <dgm:pt modelId="{787FCAAB-1458-4F43-A632-D375156D45EE}">
      <dgm:prSet/>
      <dgm:spPr/>
      <dgm:t>
        <a:bodyPr/>
        <a:lstStyle/>
        <a:p>
          <a:r>
            <a:rPr lang="en-IN" b="1" i="0" baseline="0"/>
            <a:t>New Plans Introduced:</a:t>
          </a:r>
          <a:r>
            <a:rPr lang="en-IN" b="0" i="0" baseline="0"/>
            <a:t> P11, P12, </a:t>
          </a:r>
          <a:r>
            <a:rPr lang="en-IN"/>
            <a:t>P</a:t>
          </a:r>
          <a:r>
            <a:rPr lang="en-IN" b="0" i="0" baseline="0"/>
            <a:t>13.</a:t>
          </a:r>
          <a:endParaRPr lang="en-US"/>
        </a:p>
      </dgm:t>
    </dgm:pt>
    <dgm:pt modelId="{C562CB6A-33C5-4B2B-A13E-C35846705348}" type="parTrans" cxnId="{D9B77818-BE0D-4D09-BC97-6783135FBD04}">
      <dgm:prSet/>
      <dgm:spPr/>
      <dgm:t>
        <a:bodyPr/>
        <a:lstStyle/>
        <a:p>
          <a:endParaRPr lang="en-US"/>
        </a:p>
      </dgm:t>
    </dgm:pt>
    <dgm:pt modelId="{C98D35BE-25A6-4404-83F8-E82C28BE7B7F}" type="sibTrans" cxnId="{D9B77818-BE0D-4D09-BC97-6783135FBD04}">
      <dgm:prSet/>
      <dgm:spPr/>
      <dgm:t>
        <a:bodyPr/>
        <a:lstStyle/>
        <a:p>
          <a:endParaRPr lang="en-US"/>
        </a:p>
      </dgm:t>
    </dgm:pt>
    <dgm:pt modelId="{AA296209-A07B-43D5-B82E-57392CACD3CA}">
      <dgm:prSet/>
      <dgm:spPr/>
      <dgm:t>
        <a:bodyPr/>
        <a:lstStyle/>
        <a:p>
          <a:r>
            <a:rPr lang="en-IN" b="1" i="0" baseline="0"/>
            <a:t>Discontinued Plans:</a:t>
          </a:r>
          <a:r>
            <a:rPr lang="en-IN" b="0" i="0" baseline="0"/>
            <a:t> P8, P9, P10.</a:t>
          </a:r>
          <a:endParaRPr lang="en-US"/>
        </a:p>
      </dgm:t>
    </dgm:pt>
    <dgm:pt modelId="{13737426-477B-4CD4-A818-500A7124B920}" type="parTrans" cxnId="{0530C20D-601C-47B7-9A0F-EFBCF9953246}">
      <dgm:prSet/>
      <dgm:spPr/>
      <dgm:t>
        <a:bodyPr/>
        <a:lstStyle/>
        <a:p>
          <a:endParaRPr lang="en-US"/>
        </a:p>
      </dgm:t>
    </dgm:pt>
    <dgm:pt modelId="{AFDB74C6-EF5C-4522-8F8E-D3F15546F4B5}" type="sibTrans" cxnId="{0530C20D-601C-47B7-9A0F-EFBCF9953246}">
      <dgm:prSet/>
      <dgm:spPr/>
      <dgm:t>
        <a:bodyPr/>
        <a:lstStyle/>
        <a:p>
          <a:endParaRPr lang="en-US"/>
        </a:p>
      </dgm:t>
    </dgm:pt>
    <dgm:pt modelId="{1F72934F-1C5B-4263-85A0-84BB2638F99E}" type="pres">
      <dgm:prSet presAssocID="{D8D22979-1B8A-4384-8475-704403E52948}" presName="outerComposite" presStyleCnt="0">
        <dgm:presLayoutVars>
          <dgm:chMax val="5"/>
          <dgm:dir/>
          <dgm:resizeHandles val="exact"/>
        </dgm:presLayoutVars>
      </dgm:prSet>
      <dgm:spPr/>
    </dgm:pt>
    <dgm:pt modelId="{4CBC3BAA-380A-4595-AF8E-E7DCA9D43F9A}" type="pres">
      <dgm:prSet presAssocID="{D8D22979-1B8A-4384-8475-704403E52948}" presName="dummyMaxCanvas" presStyleCnt="0">
        <dgm:presLayoutVars/>
      </dgm:prSet>
      <dgm:spPr/>
    </dgm:pt>
    <dgm:pt modelId="{D9663384-0EC7-4DFC-997A-BFC3559341F8}" type="pres">
      <dgm:prSet presAssocID="{D8D22979-1B8A-4384-8475-704403E52948}" presName="FourNodes_1" presStyleLbl="node1" presStyleIdx="0" presStyleCnt="4" custLinFactNeighborX="2239" custLinFactNeighborY="0">
        <dgm:presLayoutVars>
          <dgm:bulletEnabled val="1"/>
        </dgm:presLayoutVars>
      </dgm:prSet>
      <dgm:spPr/>
    </dgm:pt>
    <dgm:pt modelId="{F9D97F27-1497-4838-AE8D-D85E8966E0B9}" type="pres">
      <dgm:prSet presAssocID="{D8D22979-1B8A-4384-8475-704403E52948}" presName="FourNodes_2" presStyleLbl="node1" presStyleIdx="1" presStyleCnt="4">
        <dgm:presLayoutVars>
          <dgm:bulletEnabled val="1"/>
        </dgm:presLayoutVars>
      </dgm:prSet>
      <dgm:spPr/>
    </dgm:pt>
    <dgm:pt modelId="{7079779A-95AB-4A4C-83B7-57A8F498185E}" type="pres">
      <dgm:prSet presAssocID="{D8D22979-1B8A-4384-8475-704403E52948}" presName="FourNodes_3" presStyleLbl="node1" presStyleIdx="2" presStyleCnt="4">
        <dgm:presLayoutVars>
          <dgm:bulletEnabled val="1"/>
        </dgm:presLayoutVars>
      </dgm:prSet>
      <dgm:spPr/>
    </dgm:pt>
    <dgm:pt modelId="{7B839BAF-C42F-4007-9D85-D09D02EAE894}" type="pres">
      <dgm:prSet presAssocID="{D8D22979-1B8A-4384-8475-704403E52948}" presName="FourNodes_4" presStyleLbl="node1" presStyleIdx="3" presStyleCnt="4">
        <dgm:presLayoutVars>
          <dgm:bulletEnabled val="1"/>
        </dgm:presLayoutVars>
      </dgm:prSet>
      <dgm:spPr/>
    </dgm:pt>
    <dgm:pt modelId="{BB3FF803-9500-4A54-BCEE-E32D28C7FDFE}" type="pres">
      <dgm:prSet presAssocID="{D8D22979-1B8A-4384-8475-704403E52948}" presName="FourConn_1-2" presStyleLbl="fgAccFollowNode1" presStyleIdx="0" presStyleCnt="3">
        <dgm:presLayoutVars>
          <dgm:bulletEnabled val="1"/>
        </dgm:presLayoutVars>
      </dgm:prSet>
      <dgm:spPr/>
    </dgm:pt>
    <dgm:pt modelId="{586198EE-3938-41B0-9B41-5D1E7898FCD2}" type="pres">
      <dgm:prSet presAssocID="{D8D22979-1B8A-4384-8475-704403E52948}" presName="FourConn_2-3" presStyleLbl="fgAccFollowNode1" presStyleIdx="1" presStyleCnt="3">
        <dgm:presLayoutVars>
          <dgm:bulletEnabled val="1"/>
        </dgm:presLayoutVars>
      </dgm:prSet>
      <dgm:spPr/>
    </dgm:pt>
    <dgm:pt modelId="{2863AE7C-BDBE-4551-B8E8-86C9D2519C98}" type="pres">
      <dgm:prSet presAssocID="{D8D22979-1B8A-4384-8475-704403E52948}" presName="FourConn_3-4" presStyleLbl="fgAccFollowNode1" presStyleIdx="2" presStyleCnt="3">
        <dgm:presLayoutVars>
          <dgm:bulletEnabled val="1"/>
        </dgm:presLayoutVars>
      </dgm:prSet>
      <dgm:spPr/>
    </dgm:pt>
    <dgm:pt modelId="{FC893B8A-767F-43A9-B95D-24B367AE8B41}" type="pres">
      <dgm:prSet presAssocID="{D8D22979-1B8A-4384-8475-704403E52948}" presName="FourNodes_1_text" presStyleLbl="node1" presStyleIdx="3" presStyleCnt="4">
        <dgm:presLayoutVars>
          <dgm:bulletEnabled val="1"/>
        </dgm:presLayoutVars>
      </dgm:prSet>
      <dgm:spPr/>
    </dgm:pt>
    <dgm:pt modelId="{2F53C291-FFE7-4420-BF41-61EC00E8FE07}" type="pres">
      <dgm:prSet presAssocID="{D8D22979-1B8A-4384-8475-704403E52948}" presName="FourNodes_2_text" presStyleLbl="node1" presStyleIdx="3" presStyleCnt="4">
        <dgm:presLayoutVars>
          <dgm:bulletEnabled val="1"/>
        </dgm:presLayoutVars>
      </dgm:prSet>
      <dgm:spPr/>
    </dgm:pt>
    <dgm:pt modelId="{99E95A6A-8DC6-42F8-9E4F-17C20ED08B4E}" type="pres">
      <dgm:prSet presAssocID="{D8D22979-1B8A-4384-8475-704403E52948}" presName="FourNodes_3_text" presStyleLbl="node1" presStyleIdx="3" presStyleCnt="4">
        <dgm:presLayoutVars>
          <dgm:bulletEnabled val="1"/>
        </dgm:presLayoutVars>
      </dgm:prSet>
      <dgm:spPr/>
    </dgm:pt>
    <dgm:pt modelId="{8E0055A2-7F44-4333-AE4C-8B7F6388CA96}" type="pres">
      <dgm:prSet presAssocID="{D8D22979-1B8A-4384-8475-704403E5294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3E72208-DFEC-453D-BE42-6BF330F7783E}" type="presOf" srcId="{787FCAAB-1458-4F43-A632-D375156D45EE}" destId="{7079779A-95AB-4A4C-83B7-57A8F498185E}" srcOrd="0" destOrd="0" presId="urn:microsoft.com/office/officeart/2005/8/layout/vProcess5"/>
    <dgm:cxn modelId="{6F987D0B-983F-4C8F-8714-521755BC2301}" type="presOf" srcId="{32007E89-0D62-46E6-B69F-6DDAE9A3EF40}" destId="{586198EE-3938-41B0-9B41-5D1E7898FCD2}" srcOrd="0" destOrd="0" presId="urn:microsoft.com/office/officeart/2005/8/layout/vProcess5"/>
    <dgm:cxn modelId="{0530C20D-601C-47B7-9A0F-EFBCF9953246}" srcId="{D8D22979-1B8A-4384-8475-704403E52948}" destId="{AA296209-A07B-43D5-B82E-57392CACD3CA}" srcOrd="3" destOrd="0" parTransId="{13737426-477B-4CD4-A818-500A7124B920}" sibTransId="{AFDB74C6-EF5C-4522-8F8E-D3F15546F4B5}"/>
    <dgm:cxn modelId="{D9B77818-BE0D-4D09-BC97-6783135FBD04}" srcId="{D8D22979-1B8A-4384-8475-704403E52948}" destId="{787FCAAB-1458-4F43-A632-D375156D45EE}" srcOrd="2" destOrd="0" parTransId="{C562CB6A-33C5-4B2B-A13E-C35846705348}" sibTransId="{C98D35BE-25A6-4404-83F8-E82C28BE7B7F}"/>
    <dgm:cxn modelId="{51E3011A-2993-4092-BF99-4B683B668020}" type="presOf" srcId="{787FCAAB-1458-4F43-A632-D375156D45EE}" destId="{99E95A6A-8DC6-42F8-9E4F-17C20ED08B4E}" srcOrd="1" destOrd="0" presId="urn:microsoft.com/office/officeart/2005/8/layout/vProcess5"/>
    <dgm:cxn modelId="{56BFEB1B-AC10-44E7-8820-8C4A6DA9BAAF}" type="presOf" srcId="{D8D22979-1B8A-4384-8475-704403E52948}" destId="{1F72934F-1C5B-4263-85A0-84BB2638F99E}" srcOrd="0" destOrd="0" presId="urn:microsoft.com/office/officeart/2005/8/layout/vProcess5"/>
    <dgm:cxn modelId="{BCC71E1C-4C5E-4FE2-A630-F57FC077E225}" type="presOf" srcId="{B47E11F7-C964-481E-BD50-5831F38F670D}" destId="{FC893B8A-767F-43A9-B95D-24B367AE8B41}" srcOrd="1" destOrd="0" presId="urn:microsoft.com/office/officeart/2005/8/layout/vProcess5"/>
    <dgm:cxn modelId="{5E029269-FF0F-4A57-88EB-1D7ED1521B6A}" type="presOf" srcId="{04EB78F0-38DB-44A8-BF78-C79403C9B7F0}" destId="{F9D97F27-1497-4838-AE8D-D85E8966E0B9}" srcOrd="0" destOrd="0" presId="urn:microsoft.com/office/officeart/2005/8/layout/vProcess5"/>
    <dgm:cxn modelId="{E95D7E91-5212-431C-AB93-C4FDA4411BBA}" type="presOf" srcId="{B47E11F7-C964-481E-BD50-5831F38F670D}" destId="{D9663384-0EC7-4DFC-997A-BFC3559341F8}" srcOrd="0" destOrd="0" presId="urn:microsoft.com/office/officeart/2005/8/layout/vProcess5"/>
    <dgm:cxn modelId="{F8CBC89F-295B-46F7-ADF5-B17F6D083259}" type="presOf" srcId="{B57ECD2C-5CFB-4A0D-8617-661AC23336DD}" destId="{BB3FF803-9500-4A54-BCEE-E32D28C7FDFE}" srcOrd="0" destOrd="0" presId="urn:microsoft.com/office/officeart/2005/8/layout/vProcess5"/>
    <dgm:cxn modelId="{BF35C3AE-C6C5-4CC0-8E73-DE2ECA6E6AEB}" type="presOf" srcId="{C98D35BE-25A6-4404-83F8-E82C28BE7B7F}" destId="{2863AE7C-BDBE-4551-B8E8-86C9D2519C98}" srcOrd="0" destOrd="0" presId="urn:microsoft.com/office/officeart/2005/8/layout/vProcess5"/>
    <dgm:cxn modelId="{671CC4B2-B987-45A8-93EE-64489366C1A8}" type="presOf" srcId="{AA296209-A07B-43D5-B82E-57392CACD3CA}" destId="{8E0055A2-7F44-4333-AE4C-8B7F6388CA96}" srcOrd="1" destOrd="0" presId="urn:microsoft.com/office/officeart/2005/8/layout/vProcess5"/>
    <dgm:cxn modelId="{B90484D9-CF7B-4C69-BAF3-22E235EE72DD}" type="presOf" srcId="{04EB78F0-38DB-44A8-BF78-C79403C9B7F0}" destId="{2F53C291-FFE7-4420-BF41-61EC00E8FE07}" srcOrd="1" destOrd="0" presId="urn:microsoft.com/office/officeart/2005/8/layout/vProcess5"/>
    <dgm:cxn modelId="{AA7C87DC-F49A-4E1D-9B3C-857302DFF03D}" type="presOf" srcId="{AA296209-A07B-43D5-B82E-57392CACD3CA}" destId="{7B839BAF-C42F-4007-9D85-D09D02EAE894}" srcOrd="0" destOrd="0" presId="urn:microsoft.com/office/officeart/2005/8/layout/vProcess5"/>
    <dgm:cxn modelId="{C64030F2-00BB-4F4C-A215-1CB4D4FA733B}" srcId="{D8D22979-1B8A-4384-8475-704403E52948}" destId="{04EB78F0-38DB-44A8-BF78-C79403C9B7F0}" srcOrd="1" destOrd="0" parTransId="{E84A8A9C-11FB-4B4D-A322-0F2050A2C73C}" sibTransId="{32007E89-0D62-46E6-B69F-6DDAE9A3EF40}"/>
    <dgm:cxn modelId="{24CB2CFD-A975-4F4E-9CD6-64111033147E}" srcId="{D8D22979-1B8A-4384-8475-704403E52948}" destId="{B47E11F7-C964-481E-BD50-5831F38F670D}" srcOrd="0" destOrd="0" parTransId="{389D1D8F-1604-4031-8F0B-32B2680DFCDE}" sibTransId="{B57ECD2C-5CFB-4A0D-8617-661AC23336DD}"/>
    <dgm:cxn modelId="{BFF3635C-1468-4DFD-AD15-503B54F1EBBF}" type="presParOf" srcId="{1F72934F-1C5B-4263-85A0-84BB2638F99E}" destId="{4CBC3BAA-380A-4595-AF8E-E7DCA9D43F9A}" srcOrd="0" destOrd="0" presId="urn:microsoft.com/office/officeart/2005/8/layout/vProcess5"/>
    <dgm:cxn modelId="{5A48ACE3-2A9E-4EAB-A17B-9FE7712B4499}" type="presParOf" srcId="{1F72934F-1C5B-4263-85A0-84BB2638F99E}" destId="{D9663384-0EC7-4DFC-997A-BFC3559341F8}" srcOrd="1" destOrd="0" presId="urn:microsoft.com/office/officeart/2005/8/layout/vProcess5"/>
    <dgm:cxn modelId="{C8416D9A-AE6B-4072-B53F-E6CDCF5C6C6B}" type="presParOf" srcId="{1F72934F-1C5B-4263-85A0-84BB2638F99E}" destId="{F9D97F27-1497-4838-AE8D-D85E8966E0B9}" srcOrd="2" destOrd="0" presId="urn:microsoft.com/office/officeart/2005/8/layout/vProcess5"/>
    <dgm:cxn modelId="{FBC257C6-73E7-4248-BA22-3A6086174FC0}" type="presParOf" srcId="{1F72934F-1C5B-4263-85A0-84BB2638F99E}" destId="{7079779A-95AB-4A4C-83B7-57A8F498185E}" srcOrd="3" destOrd="0" presId="urn:microsoft.com/office/officeart/2005/8/layout/vProcess5"/>
    <dgm:cxn modelId="{5F113495-0F96-4D3A-B7BF-E4FD89A390D6}" type="presParOf" srcId="{1F72934F-1C5B-4263-85A0-84BB2638F99E}" destId="{7B839BAF-C42F-4007-9D85-D09D02EAE894}" srcOrd="4" destOrd="0" presId="urn:microsoft.com/office/officeart/2005/8/layout/vProcess5"/>
    <dgm:cxn modelId="{70E1974F-EB8A-4013-B58F-60F11466DA7C}" type="presParOf" srcId="{1F72934F-1C5B-4263-85A0-84BB2638F99E}" destId="{BB3FF803-9500-4A54-BCEE-E32D28C7FDFE}" srcOrd="5" destOrd="0" presId="urn:microsoft.com/office/officeart/2005/8/layout/vProcess5"/>
    <dgm:cxn modelId="{C43973E6-6C77-45DA-82F7-198A54777B60}" type="presParOf" srcId="{1F72934F-1C5B-4263-85A0-84BB2638F99E}" destId="{586198EE-3938-41B0-9B41-5D1E7898FCD2}" srcOrd="6" destOrd="0" presId="urn:microsoft.com/office/officeart/2005/8/layout/vProcess5"/>
    <dgm:cxn modelId="{AD2FA63F-03F6-4423-9F3F-5161A31E1443}" type="presParOf" srcId="{1F72934F-1C5B-4263-85A0-84BB2638F99E}" destId="{2863AE7C-BDBE-4551-B8E8-86C9D2519C98}" srcOrd="7" destOrd="0" presId="urn:microsoft.com/office/officeart/2005/8/layout/vProcess5"/>
    <dgm:cxn modelId="{7AEDF358-0E18-4871-8CF4-D06F6B3B7307}" type="presParOf" srcId="{1F72934F-1C5B-4263-85A0-84BB2638F99E}" destId="{FC893B8A-767F-43A9-B95D-24B367AE8B41}" srcOrd="8" destOrd="0" presId="urn:microsoft.com/office/officeart/2005/8/layout/vProcess5"/>
    <dgm:cxn modelId="{AC4EC9D6-F371-44F3-A14E-12E9E85B8F20}" type="presParOf" srcId="{1F72934F-1C5B-4263-85A0-84BB2638F99E}" destId="{2F53C291-FFE7-4420-BF41-61EC00E8FE07}" srcOrd="9" destOrd="0" presId="urn:microsoft.com/office/officeart/2005/8/layout/vProcess5"/>
    <dgm:cxn modelId="{6661D036-8025-42B9-BF04-AB8C7E06D168}" type="presParOf" srcId="{1F72934F-1C5B-4263-85A0-84BB2638F99E}" destId="{99E95A6A-8DC6-42F8-9E4F-17C20ED08B4E}" srcOrd="10" destOrd="0" presId="urn:microsoft.com/office/officeart/2005/8/layout/vProcess5"/>
    <dgm:cxn modelId="{3A207E5C-682F-43C3-83CD-347F137E1535}" type="presParOf" srcId="{1F72934F-1C5B-4263-85A0-84BB2638F99E}" destId="{8E0055A2-7F44-4333-AE4C-8B7F6388CA9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0B2C2-2C54-4410-9E10-C4A6214955C0}">
      <dsp:nvSpPr>
        <dsp:cNvPr id="0" name=""/>
        <dsp:cNvSpPr/>
      </dsp:nvSpPr>
      <dsp:spPr>
        <a:xfrm>
          <a:off x="0" y="1917860"/>
          <a:ext cx="666683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71047-5011-4C00-9BF3-69FDECFB71A6}">
      <dsp:nvSpPr>
        <dsp:cNvPr id="0" name=""/>
        <dsp:cNvSpPr/>
      </dsp:nvSpPr>
      <dsp:spPr>
        <a:xfrm>
          <a:off x="333341" y="1489819"/>
          <a:ext cx="4666783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i="0" kern="1200" baseline="0"/>
            <a:t>Presenter:</a:t>
          </a:r>
          <a:r>
            <a:rPr lang="en-IN" sz="2900" b="0" i="0" kern="1200" baseline="0"/>
            <a:t> Ajit Kumar Muni</a:t>
          </a:r>
          <a:endParaRPr lang="en-US" sz="2900" kern="1200"/>
        </a:p>
      </dsp:txBody>
      <dsp:txXfrm>
        <a:off x="375131" y="1531609"/>
        <a:ext cx="4583203" cy="772500"/>
      </dsp:txXfrm>
    </dsp:sp>
    <dsp:sp modelId="{2B717F4F-D56A-4B2E-A494-66681585B66B}">
      <dsp:nvSpPr>
        <dsp:cNvPr id="0" name=""/>
        <dsp:cNvSpPr/>
      </dsp:nvSpPr>
      <dsp:spPr>
        <a:xfrm>
          <a:off x="0" y="3233299"/>
          <a:ext cx="666683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3E72D-AFBB-48F5-848D-C2548C77972A}">
      <dsp:nvSpPr>
        <dsp:cNvPr id="0" name=""/>
        <dsp:cNvSpPr/>
      </dsp:nvSpPr>
      <dsp:spPr>
        <a:xfrm>
          <a:off x="333341" y="2805259"/>
          <a:ext cx="4666783" cy="8560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i="0" kern="1200" baseline="0"/>
            <a:t>Date:</a:t>
          </a:r>
          <a:r>
            <a:rPr lang="en-IN" sz="2900" b="0" i="0" kern="1200" baseline="0"/>
            <a:t> July 2023</a:t>
          </a:r>
          <a:endParaRPr lang="en-US" sz="2900" kern="1200"/>
        </a:p>
      </dsp:txBody>
      <dsp:txXfrm>
        <a:off x="375131" y="2847049"/>
        <a:ext cx="4583203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4DA38-0193-49FB-9A93-D43CCDF17FD2}">
      <dsp:nvSpPr>
        <dsp:cNvPr id="0" name=""/>
        <dsp:cNvSpPr/>
      </dsp:nvSpPr>
      <dsp:spPr>
        <a:xfrm>
          <a:off x="0" y="0"/>
          <a:ext cx="4984619" cy="1197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baseline="0"/>
            <a:t>Overall Revenue Change:</a:t>
          </a:r>
          <a:r>
            <a:rPr lang="en-IN" sz="1800" b="0" i="0" kern="1200" baseline="0"/>
            <a:t> Decreased by 0.5%.</a:t>
          </a:r>
          <a:endParaRPr lang="en-US" sz="1800" kern="1200"/>
        </a:p>
      </dsp:txBody>
      <dsp:txXfrm>
        <a:off x="35087" y="35087"/>
        <a:ext cx="3691919" cy="1127793"/>
      </dsp:txXfrm>
    </dsp:sp>
    <dsp:sp modelId="{C2CCF1EC-E7E9-4C6C-91DF-745EA8235B4F}">
      <dsp:nvSpPr>
        <dsp:cNvPr id="0" name=""/>
        <dsp:cNvSpPr/>
      </dsp:nvSpPr>
      <dsp:spPr>
        <a:xfrm>
          <a:off x="439819" y="1397629"/>
          <a:ext cx="4984619" cy="1197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baseline="0"/>
            <a:t>Top Performing Cities:</a:t>
          </a:r>
          <a:r>
            <a:rPr lang="en-IN" sz="1800" b="0" i="0" kern="1200" baseline="0"/>
            <a:t> Lucknow, Gurgaon, Patna (Revenue increase of ~1.5%).</a:t>
          </a:r>
          <a:endParaRPr lang="en-US" sz="1800" kern="1200"/>
        </a:p>
      </dsp:txBody>
      <dsp:txXfrm>
        <a:off x="474906" y="1432716"/>
        <a:ext cx="3695946" cy="1127793"/>
      </dsp:txXfrm>
    </dsp:sp>
    <dsp:sp modelId="{2FD23ADE-B4F3-4319-B66B-E0FE47AED2BC}">
      <dsp:nvSpPr>
        <dsp:cNvPr id="0" name=""/>
        <dsp:cNvSpPr/>
      </dsp:nvSpPr>
      <dsp:spPr>
        <a:xfrm>
          <a:off x="879638" y="2795258"/>
          <a:ext cx="4984619" cy="1197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baseline="0"/>
            <a:t>Least Performing Cities:</a:t>
          </a:r>
          <a:r>
            <a:rPr lang="en-IN" sz="1800" b="0" i="0" kern="1200" baseline="0"/>
            <a:t> Ahmedabad, Chennai, Delhi (Revenue decrease averaging below 2.48%).</a:t>
          </a:r>
          <a:endParaRPr lang="en-US" sz="1800" kern="1200"/>
        </a:p>
      </dsp:txBody>
      <dsp:txXfrm>
        <a:off x="914725" y="2830345"/>
        <a:ext cx="3695946" cy="1127793"/>
      </dsp:txXfrm>
    </dsp:sp>
    <dsp:sp modelId="{794A94D9-FCBC-4928-9B15-4E4DC420AE5F}">
      <dsp:nvSpPr>
        <dsp:cNvPr id="0" name=""/>
        <dsp:cNvSpPr/>
      </dsp:nvSpPr>
      <dsp:spPr>
        <a:xfrm>
          <a:off x="4205940" y="908458"/>
          <a:ext cx="778679" cy="778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81143" y="908458"/>
        <a:ext cx="428273" cy="585956"/>
      </dsp:txXfrm>
    </dsp:sp>
    <dsp:sp modelId="{AE857CBC-13E3-4C9E-BE02-A90AE03FBC22}">
      <dsp:nvSpPr>
        <dsp:cNvPr id="0" name=""/>
        <dsp:cNvSpPr/>
      </dsp:nvSpPr>
      <dsp:spPr>
        <a:xfrm>
          <a:off x="4645759" y="2298101"/>
          <a:ext cx="778679" cy="7786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820962" y="2298101"/>
        <a:ext cx="428273" cy="585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C133-B212-48FB-AA18-DC3CEE9549B2}">
      <dsp:nvSpPr>
        <dsp:cNvPr id="0" name=""/>
        <dsp:cNvSpPr/>
      </dsp:nvSpPr>
      <dsp:spPr>
        <a:xfrm>
          <a:off x="0" y="7365"/>
          <a:ext cx="5722855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 baseline="0"/>
            <a:t>Total Revenue Generated:</a:t>
          </a:r>
          <a:r>
            <a:rPr lang="en-IN" sz="2300" b="0" i="0" kern="1200" baseline="0"/>
            <a:t> Rs. 31.9 billion.</a:t>
          </a:r>
          <a:endParaRPr lang="en-US" sz="2300" kern="1200"/>
        </a:p>
      </dsp:txBody>
      <dsp:txXfrm>
        <a:off x="44602" y="51967"/>
        <a:ext cx="5633651" cy="824474"/>
      </dsp:txXfrm>
    </dsp:sp>
    <dsp:sp modelId="{F2F4D755-498F-4F57-8F68-97E104833EB9}">
      <dsp:nvSpPr>
        <dsp:cNvPr id="0" name=""/>
        <dsp:cNvSpPr/>
      </dsp:nvSpPr>
      <dsp:spPr>
        <a:xfrm>
          <a:off x="0" y="987283"/>
          <a:ext cx="5722855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baseline="0"/>
            <a:t>ARPU (Average Revenue Per User):</a:t>
          </a:r>
          <a:r>
            <a:rPr lang="fr-FR" sz="2300" b="0" i="0" kern="1200" baseline="0"/>
            <a:t> Rs. 200.</a:t>
          </a:r>
          <a:endParaRPr lang="en-US" sz="2300" kern="1200"/>
        </a:p>
      </dsp:txBody>
      <dsp:txXfrm>
        <a:off x="44602" y="1031885"/>
        <a:ext cx="5633651" cy="824474"/>
      </dsp:txXfrm>
    </dsp:sp>
    <dsp:sp modelId="{72185B47-7D8F-46FE-A0B2-752C2AA3BD41}">
      <dsp:nvSpPr>
        <dsp:cNvPr id="0" name=""/>
        <dsp:cNvSpPr/>
      </dsp:nvSpPr>
      <dsp:spPr>
        <a:xfrm>
          <a:off x="0" y="1967202"/>
          <a:ext cx="5722855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baseline="0"/>
            <a:t>TAU (Total Active Users):</a:t>
          </a:r>
          <a:r>
            <a:rPr lang="fr-FR" sz="2300" b="0" i="0" kern="1200" baseline="0"/>
            <a:t> 161.7 million.</a:t>
          </a:r>
          <a:endParaRPr lang="en-US" sz="2300" kern="1200"/>
        </a:p>
      </dsp:txBody>
      <dsp:txXfrm>
        <a:off x="44602" y="2011804"/>
        <a:ext cx="5633651" cy="824474"/>
      </dsp:txXfrm>
    </dsp:sp>
    <dsp:sp modelId="{73FD4268-5A89-4A70-B781-A60CD53A1DAB}">
      <dsp:nvSpPr>
        <dsp:cNvPr id="0" name=""/>
        <dsp:cNvSpPr/>
      </dsp:nvSpPr>
      <dsp:spPr>
        <a:xfrm>
          <a:off x="0" y="2947121"/>
          <a:ext cx="5722855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baseline="0" dirty="0"/>
            <a:t>TUSU (Total Un-</a:t>
          </a:r>
          <a:r>
            <a:rPr lang="fr-FR" sz="2300" b="1" i="0" kern="1200" baseline="0" dirty="0" err="1"/>
            <a:t>Subscribed</a:t>
          </a:r>
          <a:r>
            <a:rPr lang="fr-FR" sz="2300" b="1" i="0" kern="1200" baseline="0" dirty="0"/>
            <a:t> </a:t>
          </a:r>
          <a:r>
            <a:rPr lang="fr-FR" sz="2300" b="1" i="0" kern="1200" baseline="0" dirty="0" err="1"/>
            <a:t>Users</a:t>
          </a:r>
          <a:r>
            <a:rPr lang="fr-FR" sz="2300" b="1" i="0" kern="1200" baseline="0" dirty="0"/>
            <a:t>):</a:t>
          </a:r>
          <a:r>
            <a:rPr lang="fr-FR" sz="2300" b="0" i="0" kern="1200" baseline="0" dirty="0"/>
            <a:t> 12.6 million.</a:t>
          </a:r>
          <a:endParaRPr lang="en-US" sz="2300" kern="1200" dirty="0"/>
        </a:p>
      </dsp:txBody>
      <dsp:txXfrm>
        <a:off x="44602" y="2991723"/>
        <a:ext cx="5633651" cy="824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B3C7C-6D40-49DA-95D6-D1F2EBD7A8E7}">
      <dsp:nvSpPr>
        <dsp:cNvPr id="0" name=""/>
        <dsp:cNvSpPr/>
      </dsp:nvSpPr>
      <dsp:spPr>
        <a:xfrm>
          <a:off x="0" y="14535"/>
          <a:ext cx="483280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baseline="0"/>
            <a:t>Before 5G Launch:</a:t>
          </a:r>
          <a:endParaRPr lang="en-US" sz="1600" kern="1200"/>
        </a:p>
      </dsp:txBody>
      <dsp:txXfrm>
        <a:off x="18734" y="33269"/>
        <a:ext cx="4795335" cy="346292"/>
      </dsp:txXfrm>
    </dsp:sp>
    <dsp:sp modelId="{3BCEDAE0-758A-4478-AF55-DE4BA55D281A}">
      <dsp:nvSpPr>
        <dsp:cNvPr id="0" name=""/>
        <dsp:cNvSpPr/>
      </dsp:nvSpPr>
      <dsp:spPr>
        <a:xfrm>
          <a:off x="0" y="398295"/>
          <a:ext cx="483280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Revenue: Rs. 16 billion.</a:t>
          </a:r>
          <a:endParaRPr lang="en-US" sz="1200" b="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ARPU: Rs. 190.2.</a:t>
          </a:r>
          <a:endParaRPr lang="en-US" sz="1200" b="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TAU: 84.4 million.</a:t>
          </a:r>
          <a:endParaRPr lang="en-US" sz="1200" b="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TUSU: 5.6 million.</a:t>
          </a:r>
          <a:endParaRPr lang="en-US" sz="1200" b="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398295"/>
        <a:ext cx="4832803" cy="828000"/>
      </dsp:txXfrm>
    </dsp:sp>
    <dsp:sp modelId="{868BAE63-8BF2-41EC-97D5-5D445940E641}">
      <dsp:nvSpPr>
        <dsp:cNvPr id="0" name=""/>
        <dsp:cNvSpPr/>
      </dsp:nvSpPr>
      <dsp:spPr>
        <a:xfrm>
          <a:off x="0" y="1226295"/>
          <a:ext cx="483280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baseline="0"/>
            <a:t>After 5G Launch:</a:t>
          </a:r>
          <a:endParaRPr lang="en-US" sz="1600" kern="1200"/>
        </a:p>
      </dsp:txBody>
      <dsp:txXfrm>
        <a:off x="18734" y="1245029"/>
        <a:ext cx="4795335" cy="346292"/>
      </dsp:txXfrm>
    </dsp:sp>
    <dsp:sp modelId="{BE505DD5-A14A-4CC4-8420-D99AF621F8E3}">
      <dsp:nvSpPr>
        <dsp:cNvPr id="0" name=""/>
        <dsp:cNvSpPr/>
      </dsp:nvSpPr>
      <dsp:spPr>
        <a:xfrm>
          <a:off x="0" y="1610055"/>
          <a:ext cx="483280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Revenue: Rs. 15.9 billion.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ARPU: Rs. 211.3.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TAU: 77.4 million.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TUSU: 7 million.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1610055"/>
        <a:ext cx="4832803" cy="828000"/>
      </dsp:txXfrm>
    </dsp:sp>
    <dsp:sp modelId="{62AB4118-EEF2-4B63-8A9A-DC1D4B3D050B}">
      <dsp:nvSpPr>
        <dsp:cNvPr id="0" name=""/>
        <dsp:cNvSpPr/>
      </dsp:nvSpPr>
      <dsp:spPr>
        <a:xfrm>
          <a:off x="0" y="2438055"/>
          <a:ext cx="4832803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baseline="0"/>
            <a:t>Percentage Changes:</a:t>
          </a:r>
          <a:endParaRPr lang="en-US" sz="1600" kern="1200"/>
        </a:p>
      </dsp:txBody>
      <dsp:txXfrm>
        <a:off x="18734" y="2456789"/>
        <a:ext cx="4795335" cy="346292"/>
      </dsp:txXfrm>
    </dsp:sp>
    <dsp:sp modelId="{F6A3F857-F3A8-4F7A-B47B-475BA0A43144}">
      <dsp:nvSpPr>
        <dsp:cNvPr id="0" name=""/>
        <dsp:cNvSpPr/>
      </dsp:nvSpPr>
      <dsp:spPr>
        <a:xfrm>
          <a:off x="0" y="2821815"/>
          <a:ext cx="483280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Revenue: -0.63%.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ARPU: +11.09%.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TAU: -8.29%.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b="0" i="0" kern="1200" baseline="0" dirty="0">
              <a:solidFill>
                <a:schemeClr val="accent5">
                  <a:lumMod val="50000"/>
                </a:schemeClr>
              </a:solidFill>
            </a:rPr>
            <a:t>TUSU: +25%.</a:t>
          </a:r>
          <a:endParaRPr lang="en-US" sz="1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0" y="2821815"/>
        <a:ext cx="4832803" cy="82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63384-0EC7-4DFC-997A-BFC3559341F8}">
      <dsp:nvSpPr>
        <dsp:cNvPr id="0" name=""/>
        <dsp:cNvSpPr/>
      </dsp:nvSpPr>
      <dsp:spPr>
        <a:xfrm>
          <a:off x="86973" y="0"/>
          <a:ext cx="3884471" cy="98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baseline="0" dirty="0"/>
            <a:t>Consistently Performing Plans:</a:t>
          </a:r>
          <a:r>
            <a:rPr lang="en-IN" sz="2000" b="0" i="0" kern="1200" baseline="0" dirty="0"/>
            <a:t> P1, P2, P3.</a:t>
          </a:r>
          <a:endParaRPr lang="en-US" sz="2000" kern="1200" dirty="0"/>
        </a:p>
      </dsp:txBody>
      <dsp:txXfrm>
        <a:off x="115725" y="28752"/>
        <a:ext cx="2742241" cy="924147"/>
      </dsp:txXfrm>
    </dsp:sp>
    <dsp:sp modelId="{F9D97F27-1497-4838-AE8D-D85E8966E0B9}">
      <dsp:nvSpPr>
        <dsp:cNvPr id="0" name=""/>
        <dsp:cNvSpPr/>
      </dsp:nvSpPr>
      <dsp:spPr>
        <a:xfrm>
          <a:off x="325324" y="1160134"/>
          <a:ext cx="3884471" cy="98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baseline="0" dirty="0"/>
            <a:t>Declined Performance Plans:</a:t>
          </a:r>
          <a:r>
            <a:rPr lang="en-IN" sz="2000" b="0" i="0" kern="1200" baseline="0" dirty="0"/>
            <a:t> P4, P5, P6.</a:t>
          </a:r>
          <a:endParaRPr lang="en-US" sz="2000" kern="1200" dirty="0"/>
        </a:p>
      </dsp:txBody>
      <dsp:txXfrm>
        <a:off x="354076" y="1188886"/>
        <a:ext cx="2863569" cy="924147"/>
      </dsp:txXfrm>
    </dsp:sp>
    <dsp:sp modelId="{7079779A-95AB-4A4C-83B7-57A8F498185E}">
      <dsp:nvSpPr>
        <dsp:cNvPr id="0" name=""/>
        <dsp:cNvSpPr/>
      </dsp:nvSpPr>
      <dsp:spPr>
        <a:xfrm>
          <a:off x="645793" y="2320268"/>
          <a:ext cx="3884471" cy="98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baseline="0"/>
            <a:t>New Plans Introduced:</a:t>
          </a:r>
          <a:r>
            <a:rPr lang="en-IN" sz="2000" b="0" i="0" kern="1200" baseline="0"/>
            <a:t> P11, P12, </a:t>
          </a:r>
          <a:r>
            <a:rPr lang="en-IN" sz="2000" kern="1200"/>
            <a:t>P</a:t>
          </a:r>
          <a:r>
            <a:rPr lang="en-IN" sz="2000" b="0" i="0" kern="1200" baseline="0"/>
            <a:t>13.</a:t>
          </a:r>
          <a:endParaRPr lang="en-US" sz="2000" kern="1200"/>
        </a:p>
      </dsp:txBody>
      <dsp:txXfrm>
        <a:off x="674545" y="2349020"/>
        <a:ext cx="2868424" cy="924147"/>
      </dsp:txXfrm>
    </dsp:sp>
    <dsp:sp modelId="{7B839BAF-C42F-4007-9D85-D09D02EAE894}">
      <dsp:nvSpPr>
        <dsp:cNvPr id="0" name=""/>
        <dsp:cNvSpPr/>
      </dsp:nvSpPr>
      <dsp:spPr>
        <a:xfrm>
          <a:off x="971117" y="3480402"/>
          <a:ext cx="3884471" cy="98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baseline="0"/>
            <a:t>Discontinued Plans:</a:t>
          </a:r>
          <a:r>
            <a:rPr lang="en-IN" sz="2000" b="0" i="0" kern="1200" baseline="0"/>
            <a:t> P8, P9, P10.</a:t>
          </a:r>
          <a:endParaRPr lang="en-US" sz="2000" kern="1200"/>
        </a:p>
      </dsp:txBody>
      <dsp:txXfrm>
        <a:off x="999869" y="3509154"/>
        <a:ext cx="2863569" cy="924147"/>
      </dsp:txXfrm>
    </dsp:sp>
    <dsp:sp modelId="{BB3FF803-9500-4A54-BCEE-E32D28C7FDFE}">
      <dsp:nvSpPr>
        <dsp:cNvPr id="0" name=""/>
        <dsp:cNvSpPr/>
      </dsp:nvSpPr>
      <dsp:spPr>
        <a:xfrm>
          <a:off x="3246397" y="751856"/>
          <a:ext cx="638073" cy="638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89963" y="751856"/>
        <a:ext cx="350941" cy="480150"/>
      </dsp:txXfrm>
    </dsp:sp>
    <dsp:sp modelId="{586198EE-3938-41B0-9B41-5D1E7898FCD2}">
      <dsp:nvSpPr>
        <dsp:cNvPr id="0" name=""/>
        <dsp:cNvSpPr/>
      </dsp:nvSpPr>
      <dsp:spPr>
        <a:xfrm>
          <a:off x="3571721" y="1911990"/>
          <a:ext cx="638073" cy="638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715287" y="1911990"/>
        <a:ext cx="350941" cy="480150"/>
      </dsp:txXfrm>
    </dsp:sp>
    <dsp:sp modelId="{2863AE7C-BDBE-4551-B8E8-86C9D2519C98}">
      <dsp:nvSpPr>
        <dsp:cNvPr id="0" name=""/>
        <dsp:cNvSpPr/>
      </dsp:nvSpPr>
      <dsp:spPr>
        <a:xfrm>
          <a:off x="3892190" y="3072124"/>
          <a:ext cx="638073" cy="6380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035756" y="3072124"/>
        <a:ext cx="350941" cy="480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3F32-B2F7-93D6-0C3F-CB4C310E1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AC364-828B-357A-4A57-9A7047F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BE02-A182-870E-2508-2901501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0880-3A2F-A87C-1731-5CAE3AC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16D5-CF23-14E4-02A3-C88F220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8B41-C099-320F-94E1-919D5FFC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E5B2C-10F6-8406-903D-53A363ED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279-A3A1-1AAD-4C99-A8E065B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88DE-AFF2-7A4A-F6C1-C6B627E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4C85-6F19-2BE2-FE46-75375033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8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B0563-365A-5DC4-FFBA-D9763D041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5DCB1-ED33-5E66-2E77-22FC648EB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3E5A-E2A6-4B85-610E-1EF69F31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7E3C-FC7A-0854-86BE-09BAC065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5D3E-B378-0981-C7BA-6FF8504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1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69D5-E018-1AA5-C698-E6A829E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89A9-8F2E-A3DC-8B0A-39A6055A1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F02C-1853-C9AB-FA1D-B8947670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A6E9-63B7-4EBA-9260-129DEAE7E7F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A3FB-F8E8-ADBA-392B-817E0EB0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07D8-DC67-CAA9-07C8-4D21CBB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CED0-DF62-4BCC-AF6E-BDFC15B6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4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5FBA-28EC-74CD-36A4-F5DAED49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BFA7-2181-E546-4AA3-F04A662B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8031-E930-306F-DC1E-2E9A72AD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48E64-D9A6-56A6-2CB2-F9D25ED0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8548-702A-3DC4-B510-95066BF0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4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01E6-9D63-E17A-7406-EA820C9D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B7EA-5263-49B9-410B-CCA094DA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A0101-D2AC-011C-BE2E-9A836612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F811-3668-4AFF-2648-BD6F812C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97D5-9528-DEB0-C3FE-E7EECA5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5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89F-1823-509E-B537-60DDF61C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84FC-9A94-177B-B093-08A7D9D19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19CF-93E9-089D-E998-F62CDDEA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8A73-961A-9AD3-A741-2BCCE98C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E41B5-68B1-8C94-9E09-DB0CBBBF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BC80B-1A46-0748-6A2F-07776718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7CA0-8679-CC28-BE41-F210512C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9FD7-4ABF-B340-1BE1-1FC83F8B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A1BE5-7273-C1C9-A8FD-9EDDB535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696AD-0F42-C98A-5B85-5D3E8EB0C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E5B1E-F40B-C831-0298-F2D5E137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4AE56-565B-1AAB-156E-BABBB14A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1D52A-3E03-9211-E073-60D90F3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1C7DD-C5A7-74AD-0925-B75D609B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D81D-A3DF-4BC7-2C6A-1FEEF020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B8336-8D0C-77CE-902C-CADFBF21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77F3-EE92-9B12-5E03-FBEF638E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7A48-38B9-A050-022A-C4E306E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3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AD012-020D-A951-12CB-91764DED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29136-166B-571F-8B8D-DCA95222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74387-F52D-92BC-B525-25C4533D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29D7-0059-75D9-A73A-41D67733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A3C9-E404-CC9F-DB38-D4A8BA59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7BB84-851A-2406-08F9-144C7439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6190-32B5-B19F-BF6B-8CC7B6F4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CD2D8-79A2-32AC-512E-2E19238A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7214-6F7C-59BC-0899-C515B586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8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6F9D-30B9-BCD1-7405-455B4544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25670-F379-906D-E78A-ABDF03962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60C8E-53D7-170E-933B-03247743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024EE-7421-1A40-756F-26F8376E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B2637-AA40-05F8-7AC6-459063CC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DFA0-C006-634A-49F7-6E705BC7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AEF0B-29AE-4E7D-E77E-05964736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4541-AEDA-E7B8-383F-679463D1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835E-2777-5097-E429-C6F1B4AF0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D7A8-00D1-4356-88BA-CC8328C5998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C8A6-BB52-C39B-A207-35A08A0C7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0E04-88F1-BA4C-AA38-96C78B42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01A94-2FC1-4129-8D85-421476BFD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emf"/><Relationship Id="rId7" Type="http://schemas.openxmlformats.org/officeDocument/2006/relationships/diagramColors" Target="../diagrams/colors5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E5C52-9F26-2813-93A9-90A3DD75F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9091" r="816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A3C2-FCDC-5C41-042D-15E616723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solidFill>
                  <a:schemeClr val="bg1"/>
                </a:solidFill>
                <a:latin typeface="Times New Roman" panose="02020603050405020304" pitchFamily="18" charset="0"/>
              </a:rPr>
              <a:t>WEVECON TELECOM ANALYSIS</a:t>
            </a:r>
            <a:endParaRPr lang="en-IN" sz="6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5A139-4442-1B99-FEB0-7A7E79B8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Discontinued Plans Post-Launch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7DCC-8F78-C72D-DE6A-BE94474DD285}"/>
              </a:ext>
            </a:extLst>
          </p:cNvPr>
          <p:cNvSpPr>
            <a:spLocks/>
          </p:cNvSpPr>
          <p:nvPr/>
        </p:nvSpPr>
        <p:spPr>
          <a:xfrm>
            <a:off x="1307834" y="3355367"/>
            <a:ext cx="4606465" cy="1254339"/>
          </a:xfrm>
          <a:prstGeom prst="rect">
            <a:avLst/>
          </a:prstGeom>
        </p:spPr>
        <p:txBody>
          <a:bodyPr/>
          <a:lstStyle/>
          <a:p>
            <a:pPr defTabSz="786384"/>
            <a:r>
              <a:rPr lang="en-IN" sz="1548" b="1" kern="1200">
                <a:solidFill>
                  <a:srgbClr val="2F5496"/>
                </a:solidFill>
                <a:latin typeface="Times New Roman" panose="02020603050405020304" pitchFamily="18" charset="0"/>
                <a:ea typeface="+mn-ea"/>
                <a:cs typeface="+mn-cs"/>
              </a:rPr>
              <a:t>Discontinued Plans:</a:t>
            </a:r>
            <a:r>
              <a:rPr lang="en-IN" sz="1548" kern="1200">
                <a:solidFill>
                  <a:srgbClr val="2F5496"/>
                </a:solidFill>
                <a:latin typeface="Times New Roman" panose="02020603050405020304" pitchFamily="18" charset="0"/>
                <a:ea typeface="+mn-ea"/>
                <a:cs typeface="+mn-cs"/>
              </a:rPr>
              <a:t> P8, P9, P10.</a:t>
            </a:r>
            <a:endParaRPr lang="en-IN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10E02-40F7-32A7-81E8-C42CC047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97" y="1926266"/>
            <a:ext cx="4739168" cy="1254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62F84-027A-BF2D-6410-84D97984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97" y="3371699"/>
            <a:ext cx="4739168" cy="136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9422F-6FBD-9255-2296-2460EE52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997" y="4923292"/>
            <a:ext cx="4739168" cy="136049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B6C6F02-2080-C141-3CE8-84840052A8D5}"/>
              </a:ext>
            </a:extLst>
          </p:cNvPr>
          <p:cNvSpPr/>
          <p:nvPr/>
        </p:nvSpPr>
        <p:spPr>
          <a:xfrm>
            <a:off x="9724552" y="2408076"/>
            <a:ext cx="1086116" cy="3862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8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6ABBE-960B-F8D0-9E51-2340B897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B212-0C76-EB3B-B1FF-7A3825F91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Summary of Key Findings: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Impact of 5G launch on revenue and KPIs.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Performance of various plans.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Recommendations for Future Actions: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Adjust marketing strategies for underperforming areas.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Reevaluate discontinued plans and new plan introductions.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Continue monitoring and optimizing KPIs.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AC4B30B4-8078-6939-CA0E-840FF075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25" r="2021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6AF6B-B1E4-B839-F204-DBAA6A6C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BDE1C-4812-7B1B-6377-DDC6B962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Contact Information: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Email: devraj.muni143@outlook.com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Phone</a:t>
            </a:r>
            <a:r>
              <a:rPr lang="en-US" sz="2000" b="0" i="0" u="none" strike="noStrike" baseline="0">
                <a:solidFill>
                  <a:schemeClr val="accent5">
                    <a:lumMod val="50000"/>
                  </a:schemeClr>
                </a:solidFill>
              </a:rPr>
              <a:t>: 7064649974</a:t>
            </a:r>
            <a:endParaRPr lang="en-US" sz="2000" b="0" i="0" u="none" strike="noStrike" baseline="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2" descr="Two telephones communicating">
            <a:extLst>
              <a:ext uri="{FF2B5EF4-FFF2-40B4-BE49-F238E27FC236}">
                <a16:creationId xmlns:a16="http://schemas.microsoft.com/office/drawing/2014/main" id="{81DA2141-EFEA-B3FD-20A8-76079793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7" r="2123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DE54C-86C8-4E40-7DD6-B76690E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 of 5G Launch by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Wavecon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Telecom</a:t>
            </a:r>
            <a:br>
              <a:rPr lang="en-US" sz="31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b="1" i="0" u="none" strike="noStrike" kern="1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310A0C4-110A-E552-F9B3-8CD4093B6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27926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81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8D2E5-B49F-F07E-8FA7-706D5A73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r="13680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843-82D6-EDF9-BC75-21A02D96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28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B788-C38A-1AF7-47D6-0ED20245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700" b="0" i="0" u="none" strike="noStrike" baseline="0" dirty="0" err="1">
                <a:solidFill>
                  <a:schemeClr val="accent5">
                    <a:lumMod val="50000"/>
                  </a:schemeClr>
                </a:solidFill>
              </a:rPr>
              <a:t>Wavecon</a:t>
            </a:r>
            <a:r>
              <a:rPr lang="en-US" sz="17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, a top telecom company, has just launched new 5G services, showing its dedication to using the latest technology. But while everyone is excited about this, </a:t>
            </a:r>
            <a:r>
              <a:rPr lang="en-US" sz="1700" b="0" i="0" u="none" strike="noStrike" baseline="0" dirty="0" err="1">
                <a:solidFill>
                  <a:schemeClr val="accent5">
                    <a:lumMod val="50000"/>
                  </a:schemeClr>
                </a:solidFill>
              </a:rPr>
              <a:t>Wavecon</a:t>
            </a:r>
            <a:r>
              <a:rPr lang="en-US" sz="17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 still has to deal with both challenges and opportunities in the telecom world.</a:t>
            </a:r>
          </a:p>
        </p:txBody>
      </p:sp>
    </p:spTree>
    <p:extLst>
      <p:ext uri="{BB962C8B-B14F-4D97-AF65-F5344CB8AC3E}">
        <p14:creationId xmlns:p14="http://schemas.microsoft.com/office/powerpoint/2010/main" val="412279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B526CF-84EC-772B-0B1B-6B6CF8FB4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r="9220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6571-D5AB-F343-1DC2-34DCADED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28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474D-BB28-C38C-E09A-9479F819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>
              <a:buNone/>
            </a:pPr>
            <a:r>
              <a:rPr lang="en-US" sz="17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1.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7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Assess the impact on revenue.</a:t>
            </a:r>
          </a:p>
          <a:p>
            <a:pPr marL="0" marR="0" lvl="0" indent="0">
              <a:buNone/>
            </a:pPr>
            <a:r>
              <a:rPr lang="en-US" sz="17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2.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7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Identify underperforming KPIs post-launch.</a:t>
            </a:r>
          </a:p>
          <a:p>
            <a:pPr marL="0" marR="0" lvl="0" indent="0">
              <a:buNone/>
            </a:pPr>
            <a:r>
              <a:rPr lang="en-US" sz="17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3.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7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Evaluate plan performance in terms of revenue.</a:t>
            </a:r>
          </a:p>
          <a:p>
            <a:pPr marL="0" marR="0" lvl="0" indent="0">
              <a:buNone/>
            </a:pPr>
            <a:r>
              <a:rPr lang="en-US" sz="17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4.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7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Determine if any plans should be continued or discontinued.</a:t>
            </a:r>
          </a:p>
          <a:p>
            <a:pPr marL="0" marR="0" lvl="0" indent="0">
              <a:buNone/>
            </a:pPr>
            <a:r>
              <a:rPr lang="en-US" sz="17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5.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7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Identify discontinued plans and the reasons.</a:t>
            </a:r>
          </a:p>
        </p:txBody>
      </p:sp>
    </p:spTree>
    <p:extLst>
      <p:ext uri="{BB962C8B-B14F-4D97-AF65-F5344CB8AC3E}">
        <p14:creationId xmlns:p14="http://schemas.microsoft.com/office/powerpoint/2010/main" val="378702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259A-55EE-567D-D240-A8DBD5C8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8"/>
            <a:ext cx="5675722" cy="634116"/>
          </a:xfrm>
        </p:spPr>
        <p:txBody>
          <a:bodyPr>
            <a:normAutofit fontScale="90000"/>
          </a:bodyPr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Impact on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D15D2-C999-D8A3-953D-0D661F87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79" y="2183844"/>
            <a:ext cx="4793395" cy="399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4162B-D4F1-BEE7-1548-C53226E3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82" y="845602"/>
            <a:ext cx="9586791" cy="1234547"/>
          </a:xfrm>
          <a:prstGeom prst="rect">
            <a:avLst/>
          </a:prstGeom>
        </p:spPr>
      </p:pic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3772E6A9-B71B-6A1E-781D-DDCCF50EEAEC}"/>
              </a:ext>
            </a:extLst>
          </p:cNvPr>
          <p:cNvGraphicFramePr/>
          <p:nvPr/>
        </p:nvGraphicFramePr>
        <p:xfrm>
          <a:off x="838200" y="2180669"/>
          <a:ext cx="5864258" cy="399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41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C2C9-8A05-3D9B-7A88-00997A1C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42"/>
            <a:ext cx="10515600" cy="690677"/>
          </a:xfrm>
        </p:spPr>
        <p:txBody>
          <a:bodyPr>
            <a:normAutofit fontScale="90000"/>
          </a:bodyPr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Key Performance Indicators (KPIs)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7C47-1F66-A374-2C4F-D73EE323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055802"/>
            <a:ext cx="10002625" cy="109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3D87E-0694-7CEB-EFF2-35ECCDF7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93" y="2245394"/>
            <a:ext cx="4793395" cy="3993226"/>
          </a:xfrm>
          <a:prstGeom prst="rect">
            <a:avLst/>
          </a:prstGeom>
        </p:spPr>
      </p:pic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32BBB430-EA2F-A620-6707-064A87172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871249"/>
              </p:ext>
            </p:extLst>
          </p:nvPr>
        </p:nvGraphicFramePr>
        <p:xfrm>
          <a:off x="970175" y="2457220"/>
          <a:ext cx="5722856" cy="386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674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5697E-6CAE-5C73-BFFF-8EDB6CC7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Underperforming KPIs Post-Launch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80324-2CB3-F260-2BB6-612BEF99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1305012"/>
            <a:ext cx="5135719" cy="1168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4F21F-A813-72D8-7805-29396DB8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293448"/>
            <a:ext cx="5135719" cy="1014304"/>
          </a:xfrm>
          <a:prstGeom prst="rect">
            <a:avLst/>
          </a:prstGeom>
        </p:spPr>
      </p:pic>
      <p:graphicFrame>
        <p:nvGraphicFramePr>
          <p:cNvPr id="51" name="Text Placeholder 2">
            <a:extLst>
              <a:ext uri="{FF2B5EF4-FFF2-40B4-BE49-F238E27FC236}">
                <a16:creationId xmlns:a16="http://schemas.microsoft.com/office/drawing/2014/main" id="{89509E22-8218-4D40-D3A0-84E060849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476617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98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7167-B623-ACAE-C83C-C25D0A19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5" y="214297"/>
            <a:ext cx="10515600" cy="775518"/>
          </a:xfrm>
        </p:spPr>
        <p:txBody>
          <a:bodyPr/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Plan Performance in Revenue Post-Launch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E2188-8EA1-1ED9-6E8B-94FE9AEA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2562"/>
            <a:ext cx="3043486" cy="4348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8DDAE-84E8-A76F-6FE4-295EE971E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049" y="1382563"/>
            <a:ext cx="2635379" cy="4348931"/>
          </a:xfrm>
          <a:prstGeom prst="rect">
            <a:avLst/>
          </a:prstGeom>
        </p:spPr>
      </p:pic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1A03E16F-A3C7-2207-4AB9-AAED22FFB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884214"/>
              </p:ext>
            </p:extLst>
          </p:nvPr>
        </p:nvGraphicFramePr>
        <p:xfrm>
          <a:off x="677944" y="1269440"/>
          <a:ext cx="4855589" cy="44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408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A57DE-930C-03E7-3627-6CCB8010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5250872" cy="2121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Largely Affected Post-Launch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F18E-81A7-1233-EC23-8CFE23CC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42307"/>
            <a:ext cx="5250873" cy="21214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/>
            <a:r>
              <a:rPr lang="en-US" sz="20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Plan 7:</a:t>
            </a:r>
            <a:r>
              <a:rPr lang="en-US" sz="2000" b="0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 Significant revenue drop from 582.4M to 155.6M.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EFA13-A60F-15DE-92D5-CDB6249C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275030"/>
            <a:ext cx="10668003" cy="29070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433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415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WEVECON TELECOM ANALYSIS</vt:lpstr>
      <vt:lpstr>Effect of 5G Launch by Wavecon Telecom </vt:lpstr>
      <vt:lpstr>Introduction</vt:lpstr>
      <vt:lpstr>Objectives</vt:lpstr>
      <vt:lpstr>Impact on Revenue</vt:lpstr>
      <vt:lpstr>Key Performance Indicators (KPIs)</vt:lpstr>
      <vt:lpstr>Underperforming KPIs Post-Launch</vt:lpstr>
      <vt:lpstr>Plan Performance in Revenue Post-Launch</vt:lpstr>
      <vt:lpstr>Plan Largely Affected Post-Launch</vt:lpstr>
      <vt:lpstr>Discontinued Plans Post-Launch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WEVCON TELECOM ANALYSIS</dc:title>
  <dc:creator>AJIT PINKU</dc:creator>
  <cp:lastModifiedBy>AJIT PINKU</cp:lastModifiedBy>
  <cp:revision>84</cp:revision>
  <dcterms:created xsi:type="dcterms:W3CDTF">2024-07-21T09:34:10Z</dcterms:created>
  <dcterms:modified xsi:type="dcterms:W3CDTF">2024-08-04T04:46:25Z</dcterms:modified>
</cp:coreProperties>
</file>