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95A-5243-EFBA-658F-82B220AF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D7B4-56A1-A4CB-B430-CB9F61AF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3428-95DA-A599-93AA-CA32E50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F932-B200-BB3C-F0F4-82221D9B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B5FF-784D-3BDE-C74D-1E912E98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0256-1E79-E11F-4A02-3BA20671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82A26-4BF2-666D-443B-5E0DEAFB0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1800-3058-5DD4-5B5B-EB93C8BF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1973-D6B6-4E7D-A95B-C4EA689D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CE34-84C2-DF7E-5496-DF1C184D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1428F-F4A8-AC04-9B29-DF2E38D09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50A1F-B1A4-22F7-045C-7D86931E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DB31-344A-9A69-7040-94B7BC93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B278-78F8-DD22-01B5-16AA1D98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2B62-1924-76AF-5F9A-057CF77B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7A8D-8BE0-EA9D-2E6E-26F80503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9890-AC33-4447-2C78-33951CAF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3F4A-1DC4-46D8-731E-BCC29716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7F51-CAAB-8908-E8DA-00C21F6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13A2-7A2A-71C7-D5F4-CBC79FD4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FBC-1A23-BBE7-96D4-87701EE3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E66C-670C-FDFD-B27D-48F47412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D87F-88FE-4B7E-117F-5EA6F068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7C38-AE32-FEC4-EBA3-FCF58DAC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17A5-40A4-E8D7-4669-B2622117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B6AA-E5DA-41B8-0047-B0F176B3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12E3-FA1A-5629-909A-38064004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22A8D-CB83-EE3B-6C74-140D50CD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C8C45-4E94-3CE4-EC88-0510DC05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AE42B-29EE-30DA-B977-E067A100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CE9C0-9C03-DAA1-41BB-DCBECDF6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495-26A8-A8A1-F33A-5A89FCC4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F7BDF-A4AF-FC77-77B1-91ED8194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C2254-243D-D604-3C19-C4EED6AE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35FAE-6452-A6B1-F88B-F2C2F2687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7572F-85C4-A829-3DA7-8DF772A2C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10007-96D6-9180-0FAC-DD769558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B3E26-9EEA-8BB5-6C50-6E988A6D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C55E9-7EDF-C5B2-00D1-B094776B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5319-6151-E583-87F7-755E8066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096F2-EB3B-95BB-DF52-D7A5CA7A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D053-B5DD-6BA6-D752-CF59D5BE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730AC-EE1B-54A0-9B0E-6E836B60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DB1B7-65BD-013E-AAFF-F599859F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62141-7D65-5444-0EBE-85F5B36C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3582-E247-4D80-9E17-CA872F4C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7AB0-B2F6-CB53-DB2D-0C309073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6836-27F7-2E50-147B-8DF8DEA1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6169-38C3-1030-8C01-3570A594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AFBC2-D09B-A0F6-7065-F353E8ED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F1E-34E0-205F-F133-8C6A5215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0973-FC9C-A94E-FDED-4D6C3446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A882-891A-8941-F0A3-B328B14D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76903-F532-A946-751E-2C2693804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52EFB-AF73-C5A1-BC5A-08556A47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5068-23D2-EEBB-F2D4-A62133B6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29134-692E-5E18-FB5C-70D534B2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77A8-F38F-E7F9-28E6-C6DA36BD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5409E-8A22-AFF7-E910-E280D4C9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0BDF-6025-886E-ACB1-425FB4F3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CED0-5AF9-7777-C4D2-64B4F864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5BE4F-006E-E946-95E9-95D9ED76DA6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6C87-A4E2-0193-091A-0C080B891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5D59-A054-C737-B8ED-BF621AD1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23BF-917E-0A48-96D2-5E027AA9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5A737B0F-8E23-6FBB-EE42-441E844AADA1}"/>
              </a:ext>
            </a:extLst>
          </p:cNvPr>
          <p:cNvSpPr/>
          <p:nvPr/>
        </p:nvSpPr>
        <p:spPr>
          <a:xfrm>
            <a:off x="2299081" y="553673"/>
            <a:ext cx="713064" cy="1501630"/>
          </a:xfrm>
          <a:prstGeom prst="cube">
            <a:avLst>
              <a:gd name="adj" fmla="val 73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272E87A-82C8-A34B-F135-19728E9851C4}"/>
              </a:ext>
            </a:extLst>
          </p:cNvPr>
          <p:cNvSpPr/>
          <p:nvPr/>
        </p:nvSpPr>
        <p:spPr>
          <a:xfrm rot="815867">
            <a:off x="367640" y="545285"/>
            <a:ext cx="781144" cy="15184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1878DA2-6C27-1AB5-F692-00AED0490315}"/>
              </a:ext>
            </a:extLst>
          </p:cNvPr>
          <p:cNvSpPr/>
          <p:nvPr/>
        </p:nvSpPr>
        <p:spPr>
          <a:xfrm>
            <a:off x="4361558" y="553673"/>
            <a:ext cx="713064" cy="1501630"/>
          </a:xfrm>
          <a:prstGeom prst="cube">
            <a:avLst>
              <a:gd name="adj" fmla="val 73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D38C051-E9D1-D0A2-2C64-AD05B2BBED20}"/>
              </a:ext>
            </a:extLst>
          </p:cNvPr>
          <p:cNvSpPr/>
          <p:nvPr/>
        </p:nvSpPr>
        <p:spPr>
          <a:xfrm>
            <a:off x="6093885" y="564392"/>
            <a:ext cx="713064" cy="1501630"/>
          </a:xfrm>
          <a:prstGeom prst="cube">
            <a:avLst>
              <a:gd name="adj" fmla="val 73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BD2FE70-BF0A-089E-7F2E-3243CFD0A9DD}"/>
              </a:ext>
            </a:extLst>
          </p:cNvPr>
          <p:cNvSpPr/>
          <p:nvPr/>
        </p:nvSpPr>
        <p:spPr>
          <a:xfrm>
            <a:off x="7826212" y="564392"/>
            <a:ext cx="713064" cy="1501630"/>
          </a:xfrm>
          <a:prstGeom prst="cube">
            <a:avLst>
              <a:gd name="adj" fmla="val 73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DAE3ACB-30F0-A758-1D13-88A3340B87BF}"/>
              </a:ext>
            </a:extLst>
          </p:cNvPr>
          <p:cNvSpPr/>
          <p:nvPr/>
        </p:nvSpPr>
        <p:spPr>
          <a:xfrm>
            <a:off x="9558539" y="564392"/>
            <a:ext cx="713064" cy="1501630"/>
          </a:xfrm>
          <a:prstGeom prst="cube">
            <a:avLst>
              <a:gd name="adj" fmla="val 73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C3B3345-1B58-2A3A-A881-684452E602B4}"/>
              </a:ext>
            </a:extLst>
          </p:cNvPr>
          <p:cNvSpPr/>
          <p:nvPr/>
        </p:nvSpPr>
        <p:spPr>
          <a:xfrm>
            <a:off x="2299081" y="2795864"/>
            <a:ext cx="713064" cy="1501630"/>
          </a:xfrm>
          <a:prstGeom prst="cube">
            <a:avLst>
              <a:gd name="adj" fmla="val 73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C92A83CD-EE9B-2D91-C394-E32D8262F9D5}"/>
              </a:ext>
            </a:extLst>
          </p:cNvPr>
          <p:cNvSpPr/>
          <p:nvPr/>
        </p:nvSpPr>
        <p:spPr>
          <a:xfrm>
            <a:off x="4005026" y="2795864"/>
            <a:ext cx="713064" cy="1501630"/>
          </a:xfrm>
          <a:prstGeom prst="cube">
            <a:avLst>
              <a:gd name="adj" fmla="val 73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3DABE433-AE96-5866-675C-BECEDCF97B92}"/>
              </a:ext>
            </a:extLst>
          </p:cNvPr>
          <p:cNvSpPr/>
          <p:nvPr/>
        </p:nvSpPr>
        <p:spPr>
          <a:xfrm>
            <a:off x="5912960" y="2878314"/>
            <a:ext cx="550196" cy="1244600"/>
          </a:xfrm>
          <a:prstGeom prst="bevel">
            <a:avLst>
              <a:gd name="adj" fmla="val 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E2D5B9F-E56B-B9AC-34ED-B4615F04D21E}"/>
              </a:ext>
            </a:extLst>
          </p:cNvPr>
          <p:cNvSpPr/>
          <p:nvPr/>
        </p:nvSpPr>
        <p:spPr>
          <a:xfrm>
            <a:off x="1279818" y="1308683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B012A77-83DD-45DF-6BB0-C820A97D0E59}"/>
              </a:ext>
            </a:extLst>
          </p:cNvPr>
          <p:cNvSpPr/>
          <p:nvPr/>
        </p:nvSpPr>
        <p:spPr>
          <a:xfrm>
            <a:off x="3233505" y="1304488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0BA402-2677-ACF0-518F-9A897AD11392}"/>
              </a:ext>
            </a:extLst>
          </p:cNvPr>
          <p:cNvSpPr/>
          <p:nvPr/>
        </p:nvSpPr>
        <p:spPr>
          <a:xfrm>
            <a:off x="5130907" y="1304488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447CCAD-568B-64B7-E21D-EA06F9BA0A0C}"/>
              </a:ext>
            </a:extLst>
          </p:cNvPr>
          <p:cNvSpPr/>
          <p:nvPr/>
        </p:nvSpPr>
        <p:spPr>
          <a:xfrm>
            <a:off x="6863234" y="1304487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55C288-23C7-FA14-5C18-28D7E8CC6A44}"/>
              </a:ext>
            </a:extLst>
          </p:cNvPr>
          <p:cNvSpPr txBox="1"/>
          <p:nvPr/>
        </p:nvSpPr>
        <p:spPr>
          <a:xfrm rot="18542031">
            <a:off x="-37795" y="614263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300B0-0B35-C997-985F-6FC40D8D3751}"/>
              </a:ext>
            </a:extLst>
          </p:cNvPr>
          <p:cNvSpPr txBox="1"/>
          <p:nvPr/>
        </p:nvSpPr>
        <p:spPr>
          <a:xfrm rot="18542031">
            <a:off x="379871" y="1570578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28 x 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F6C75-49C0-21F3-AF41-9E580CCA8B10}"/>
              </a:ext>
            </a:extLst>
          </p:cNvPr>
          <p:cNvSpPr txBox="1"/>
          <p:nvPr/>
        </p:nvSpPr>
        <p:spPr>
          <a:xfrm>
            <a:off x="1139654" y="1030064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F46E2C-6F57-C546-BCB4-D8FCF2463BF7}"/>
              </a:ext>
            </a:extLst>
          </p:cNvPr>
          <p:cNvSpPr txBox="1"/>
          <p:nvPr/>
        </p:nvSpPr>
        <p:spPr>
          <a:xfrm>
            <a:off x="1130100" y="1395553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x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F632F-91E0-74D5-F2C3-EE1B98874DB3}"/>
              </a:ext>
            </a:extLst>
          </p:cNvPr>
          <p:cNvSpPr txBox="1"/>
          <p:nvPr/>
        </p:nvSpPr>
        <p:spPr>
          <a:xfrm rot="18776640">
            <a:off x="2079004" y="1690222"/>
            <a:ext cx="16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 x 24</a:t>
            </a:r>
          </a:p>
          <a:p>
            <a:pPr algn="ctr"/>
            <a:r>
              <a:rPr lang="en-US" sz="1400" dirty="0"/>
              <a:t>10 channel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6F840-409F-D1A5-F0A1-6906ECF6E48B}"/>
              </a:ext>
            </a:extLst>
          </p:cNvPr>
          <p:cNvSpPr txBox="1"/>
          <p:nvPr/>
        </p:nvSpPr>
        <p:spPr>
          <a:xfrm rot="18776640">
            <a:off x="4172786" y="1682060"/>
            <a:ext cx="16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 x 12</a:t>
            </a:r>
          </a:p>
          <a:p>
            <a:pPr algn="ctr"/>
            <a:r>
              <a:rPr lang="en-US" sz="1400" dirty="0"/>
              <a:t>10 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B25A9-F6AD-636C-5779-8574125C7241}"/>
              </a:ext>
            </a:extLst>
          </p:cNvPr>
          <p:cNvSpPr txBox="1"/>
          <p:nvPr/>
        </p:nvSpPr>
        <p:spPr>
          <a:xfrm rot="18776640">
            <a:off x="5937946" y="1656238"/>
            <a:ext cx="16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 x 12</a:t>
            </a:r>
          </a:p>
          <a:p>
            <a:pPr algn="ctr"/>
            <a:r>
              <a:rPr lang="en-US" sz="1400" dirty="0"/>
              <a:t>10 channel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38508-4700-36FA-70B1-336A096FA9C6}"/>
              </a:ext>
            </a:extLst>
          </p:cNvPr>
          <p:cNvSpPr txBox="1"/>
          <p:nvPr/>
        </p:nvSpPr>
        <p:spPr>
          <a:xfrm rot="18776640">
            <a:off x="7661299" y="1682059"/>
            <a:ext cx="16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 x 8</a:t>
            </a:r>
          </a:p>
          <a:p>
            <a:pPr algn="ctr"/>
            <a:r>
              <a:rPr lang="en-US" sz="1400" dirty="0"/>
              <a:t>20 channel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06001-B7EA-4E97-DC25-80D8864216FE}"/>
              </a:ext>
            </a:extLst>
          </p:cNvPr>
          <p:cNvSpPr txBox="1"/>
          <p:nvPr/>
        </p:nvSpPr>
        <p:spPr>
          <a:xfrm rot="18776640">
            <a:off x="9384651" y="1690222"/>
            <a:ext cx="16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 x 8</a:t>
            </a:r>
          </a:p>
          <a:p>
            <a:pPr algn="ctr"/>
            <a:r>
              <a:rPr lang="en-US" sz="1400" dirty="0"/>
              <a:t>20 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147E0-1E52-38F3-2572-ECCF40364A9A}"/>
              </a:ext>
            </a:extLst>
          </p:cNvPr>
          <p:cNvSpPr txBox="1"/>
          <p:nvPr/>
        </p:nvSpPr>
        <p:spPr>
          <a:xfrm rot="18776640">
            <a:off x="2127209" y="3839583"/>
            <a:ext cx="16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 x 4</a:t>
            </a:r>
          </a:p>
          <a:p>
            <a:pPr algn="ctr"/>
            <a:r>
              <a:rPr lang="en-US" sz="1400" dirty="0"/>
              <a:t>20 channel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E2D94-EA2A-33FB-7B62-7C02E0D36FE4}"/>
              </a:ext>
            </a:extLst>
          </p:cNvPr>
          <p:cNvSpPr txBox="1"/>
          <p:nvPr/>
        </p:nvSpPr>
        <p:spPr>
          <a:xfrm rot="18776640">
            <a:off x="3904342" y="3845966"/>
            <a:ext cx="162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 x 4</a:t>
            </a:r>
          </a:p>
          <a:p>
            <a:pPr algn="ctr"/>
            <a:r>
              <a:rPr lang="en-US" sz="1400" dirty="0"/>
              <a:t>20 channel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F990E-B0DF-53F4-89FF-899680D3FBFE}"/>
              </a:ext>
            </a:extLst>
          </p:cNvPr>
          <p:cNvSpPr txBox="1"/>
          <p:nvPr/>
        </p:nvSpPr>
        <p:spPr>
          <a:xfrm>
            <a:off x="5374311" y="4094357"/>
            <a:ext cx="162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x 320</a:t>
            </a:r>
          </a:p>
        </p:txBody>
      </p:sp>
      <p:sp>
        <p:nvSpPr>
          <p:cNvPr id="34" name="Bevel 33">
            <a:extLst>
              <a:ext uri="{FF2B5EF4-FFF2-40B4-BE49-F238E27FC236}">
                <a16:creationId xmlns:a16="http://schemas.microsoft.com/office/drawing/2014/main" id="{82626C7E-8D5C-DB05-680D-AAA6718C8823}"/>
              </a:ext>
            </a:extLst>
          </p:cNvPr>
          <p:cNvSpPr/>
          <p:nvPr/>
        </p:nvSpPr>
        <p:spPr>
          <a:xfrm>
            <a:off x="7808155" y="2880623"/>
            <a:ext cx="550196" cy="1244600"/>
          </a:xfrm>
          <a:prstGeom prst="bevel">
            <a:avLst>
              <a:gd name="adj" fmla="val 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vel 34">
            <a:extLst>
              <a:ext uri="{FF2B5EF4-FFF2-40B4-BE49-F238E27FC236}">
                <a16:creationId xmlns:a16="http://schemas.microsoft.com/office/drawing/2014/main" id="{F05D8FFA-D979-FFD3-3223-9827432F5995}"/>
              </a:ext>
            </a:extLst>
          </p:cNvPr>
          <p:cNvSpPr/>
          <p:nvPr/>
        </p:nvSpPr>
        <p:spPr>
          <a:xfrm>
            <a:off x="9487161" y="2927890"/>
            <a:ext cx="550196" cy="1244600"/>
          </a:xfrm>
          <a:prstGeom prst="bevel">
            <a:avLst>
              <a:gd name="adj" fmla="val 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vel 35">
            <a:extLst>
              <a:ext uri="{FF2B5EF4-FFF2-40B4-BE49-F238E27FC236}">
                <a16:creationId xmlns:a16="http://schemas.microsoft.com/office/drawing/2014/main" id="{5349D3EF-44F7-014C-03BC-294D7A3D984C}"/>
              </a:ext>
            </a:extLst>
          </p:cNvPr>
          <p:cNvSpPr/>
          <p:nvPr/>
        </p:nvSpPr>
        <p:spPr>
          <a:xfrm>
            <a:off x="4024576" y="4977981"/>
            <a:ext cx="550196" cy="1244600"/>
          </a:xfrm>
          <a:prstGeom prst="bevel">
            <a:avLst>
              <a:gd name="adj" fmla="val 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vel 36">
            <a:extLst>
              <a:ext uri="{FF2B5EF4-FFF2-40B4-BE49-F238E27FC236}">
                <a16:creationId xmlns:a16="http://schemas.microsoft.com/office/drawing/2014/main" id="{6F7F44C3-7AB1-8E76-9786-F9B5AD901C87}"/>
              </a:ext>
            </a:extLst>
          </p:cNvPr>
          <p:cNvSpPr/>
          <p:nvPr/>
        </p:nvSpPr>
        <p:spPr>
          <a:xfrm>
            <a:off x="5874189" y="4977981"/>
            <a:ext cx="550196" cy="1244600"/>
          </a:xfrm>
          <a:prstGeom prst="bevel">
            <a:avLst>
              <a:gd name="adj" fmla="val 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63D22-4B16-89F0-7AD2-9BAC168B6B89}"/>
              </a:ext>
            </a:extLst>
          </p:cNvPr>
          <p:cNvSpPr txBox="1"/>
          <p:nvPr/>
        </p:nvSpPr>
        <p:spPr>
          <a:xfrm>
            <a:off x="7307690" y="4122914"/>
            <a:ext cx="162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 nodes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28BE9-3D4D-3749-D2D3-1B2C4D5205BF}"/>
              </a:ext>
            </a:extLst>
          </p:cNvPr>
          <p:cNvSpPr txBox="1"/>
          <p:nvPr/>
        </p:nvSpPr>
        <p:spPr>
          <a:xfrm>
            <a:off x="8944197" y="4124059"/>
            <a:ext cx="162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 nodes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72F299-37BE-C13D-FB48-071FCF541433}"/>
              </a:ext>
            </a:extLst>
          </p:cNvPr>
          <p:cNvSpPr txBox="1"/>
          <p:nvPr/>
        </p:nvSpPr>
        <p:spPr>
          <a:xfrm>
            <a:off x="3447129" y="6186701"/>
            <a:ext cx="162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 nodes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5B342-A42B-0A45-923D-CAB64EE4A7FA}"/>
              </a:ext>
            </a:extLst>
          </p:cNvPr>
          <p:cNvSpPr txBox="1"/>
          <p:nvPr/>
        </p:nvSpPr>
        <p:spPr>
          <a:xfrm>
            <a:off x="5335540" y="6186701"/>
            <a:ext cx="162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 nodes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C004D6-AD47-B6F8-47BD-02D80D284DE5}"/>
              </a:ext>
            </a:extLst>
          </p:cNvPr>
          <p:cNvSpPr txBox="1"/>
          <p:nvPr/>
        </p:nvSpPr>
        <p:spPr>
          <a:xfrm>
            <a:off x="3084545" y="1006919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x 2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14B613D3-0499-A78F-3081-DD94185A92A2}"/>
              </a:ext>
            </a:extLst>
          </p:cNvPr>
          <p:cNvSpPr/>
          <p:nvPr/>
        </p:nvSpPr>
        <p:spPr>
          <a:xfrm>
            <a:off x="8604358" y="1327633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F8C820-3BE5-24DD-DA69-BE7177223D3C}"/>
              </a:ext>
            </a:extLst>
          </p:cNvPr>
          <p:cNvSpPr txBox="1"/>
          <p:nvPr/>
        </p:nvSpPr>
        <p:spPr>
          <a:xfrm>
            <a:off x="8455397" y="1129954"/>
            <a:ext cx="1187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dropout = 0.6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FB1B483-F061-E40A-870B-CAA7FD310BEF}"/>
              </a:ext>
            </a:extLst>
          </p:cNvPr>
          <p:cNvSpPr/>
          <p:nvPr/>
        </p:nvSpPr>
        <p:spPr>
          <a:xfrm>
            <a:off x="1330363" y="3540728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407E6D-9C08-38E3-57FB-F2A42BB5D551}"/>
              </a:ext>
            </a:extLst>
          </p:cNvPr>
          <p:cNvSpPr txBox="1"/>
          <p:nvPr/>
        </p:nvSpPr>
        <p:spPr>
          <a:xfrm>
            <a:off x="1181403" y="3243159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x 2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E5689FAA-EC48-4AF4-FF56-E92EAABF355E}"/>
              </a:ext>
            </a:extLst>
          </p:cNvPr>
          <p:cNvSpPr/>
          <p:nvPr/>
        </p:nvSpPr>
        <p:spPr>
          <a:xfrm>
            <a:off x="3080783" y="3535343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8B6F6F-6D93-05B3-EFF5-FF64371607EB}"/>
              </a:ext>
            </a:extLst>
          </p:cNvPr>
          <p:cNvSpPr txBox="1"/>
          <p:nvPr/>
        </p:nvSpPr>
        <p:spPr>
          <a:xfrm>
            <a:off x="2931823" y="3237774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F556D11-92CE-74C8-B827-941ED8A3D321}"/>
              </a:ext>
            </a:extLst>
          </p:cNvPr>
          <p:cNvSpPr/>
          <p:nvPr/>
        </p:nvSpPr>
        <p:spPr>
          <a:xfrm>
            <a:off x="4862179" y="3541903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DE4DC2-DCE4-0246-8EDA-C190920750EE}"/>
              </a:ext>
            </a:extLst>
          </p:cNvPr>
          <p:cNvSpPr txBox="1"/>
          <p:nvPr/>
        </p:nvSpPr>
        <p:spPr>
          <a:xfrm>
            <a:off x="4713219" y="3244334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D35DBA78-AF21-1BAD-1A27-7778927C745B}"/>
              </a:ext>
            </a:extLst>
          </p:cNvPr>
          <p:cNvSpPr/>
          <p:nvPr/>
        </p:nvSpPr>
        <p:spPr>
          <a:xfrm>
            <a:off x="6691105" y="3486638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63F7AA-F045-62BB-0EEE-578DA33202D7}"/>
              </a:ext>
            </a:extLst>
          </p:cNvPr>
          <p:cNvSpPr txBox="1"/>
          <p:nvPr/>
        </p:nvSpPr>
        <p:spPr>
          <a:xfrm>
            <a:off x="6542145" y="3225895"/>
            <a:ext cx="118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connected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4DA1D8A-9FF8-D2D9-2FD0-3C6A732AA9F2}"/>
              </a:ext>
            </a:extLst>
          </p:cNvPr>
          <p:cNvSpPr/>
          <p:nvPr/>
        </p:nvSpPr>
        <p:spPr>
          <a:xfrm>
            <a:off x="8499647" y="3475306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52105-6502-D9CC-47E9-929DF9893440}"/>
              </a:ext>
            </a:extLst>
          </p:cNvPr>
          <p:cNvSpPr txBox="1"/>
          <p:nvPr/>
        </p:nvSpPr>
        <p:spPr>
          <a:xfrm>
            <a:off x="8350687" y="3177737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D81AF5C2-234A-EED4-0FB4-9EB7933F55C7}"/>
              </a:ext>
            </a:extLst>
          </p:cNvPr>
          <p:cNvSpPr/>
          <p:nvPr/>
        </p:nvSpPr>
        <p:spPr>
          <a:xfrm>
            <a:off x="2960554" y="5525397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EC97D-6FBA-736E-9850-1FEB2A5DD27F}"/>
              </a:ext>
            </a:extLst>
          </p:cNvPr>
          <p:cNvSpPr txBox="1"/>
          <p:nvPr/>
        </p:nvSpPr>
        <p:spPr>
          <a:xfrm>
            <a:off x="2800455" y="5268655"/>
            <a:ext cx="118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connected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44347DC-FC04-D484-B275-F1ADFFAF2710}"/>
              </a:ext>
            </a:extLst>
          </p:cNvPr>
          <p:cNvSpPr/>
          <p:nvPr/>
        </p:nvSpPr>
        <p:spPr>
          <a:xfrm>
            <a:off x="4815773" y="5525397"/>
            <a:ext cx="906692" cy="1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100D89-01D5-8AFC-7DAA-F7B92E166452}"/>
              </a:ext>
            </a:extLst>
          </p:cNvPr>
          <p:cNvSpPr txBox="1"/>
          <p:nvPr/>
        </p:nvSpPr>
        <p:spPr>
          <a:xfrm>
            <a:off x="4657096" y="5284043"/>
            <a:ext cx="118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log_softmax</a:t>
            </a:r>
            <a:endParaRPr lang="en-US" sz="1400" dirty="0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ECB7BE15-93B2-E00A-4113-A625A9B7380B}"/>
              </a:ext>
            </a:extLst>
          </p:cNvPr>
          <p:cNvSpPr/>
          <p:nvPr/>
        </p:nvSpPr>
        <p:spPr>
          <a:xfrm>
            <a:off x="6770791" y="5370091"/>
            <a:ext cx="1299990" cy="443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AD36ED-4855-5D07-2032-5E592DA3255E}"/>
              </a:ext>
            </a:extLst>
          </p:cNvPr>
          <p:cNvSpPr txBox="1"/>
          <p:nvPr/>
        </p:nvSpPr>
        <p:spPr>
          <a:xfrm>
            <a:off x="8033922" y="5415615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4E7F38-C2F3-60EE-6C1E-9074590FD8B9}"/>
              </a:ext>
            </a:extLst>
          </p:cNvPr>
          <p:cNvSpPr txBox="1"/>
          <p:nvPr/>
        </p:nvSpPr>
        <p:spPr>
          <a:xfrm>
            <a:off x="4992518" y="1007505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D947BC-D7A4-24EC-46E5-B2B4BFFFB6A4}"/>
              </a:ext>
            </a:extLst>
          </p:cNvPr>
          <p:cNvSpPr txBox="1"/>
          <p:nvPr/>
        </p:nvSpPr>
        <p:spPr>
          <a:xfrm>
            <a:off x="6724775" y="1006919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C86EC1-1055-C1E7-D29C-9F1376586F09}"/>
              </a:ext>
            </a:extLst>
          </p:cNvPr>
          <p:cNvSpPr txBox="1"/>
          <p:nvPr/>
        </p:nvSpPr>
        <p:spPr>
          <a:xfrm>
            <a:off x="6717243" y="1364757"/>
            <a:ext cx="11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x 5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E75F7A-794A-1EC3-4C94-D43A90C694F2}"/>
              </a:ext>
            </a:extLst>
          </p:cNvPr>
          <p:cNvGrpSpPr/>
          <p:nvPr/>
        </p:nvGrpSpPr>
        <p:grpSpPr>
          <a:xfrm>
            <a:off x="2969215" y="499321"/>
            <a:ext cx="1627493" cy="556668"/>
            <a:chOff x="2969215" y="499321"/>
            <a:chExt cx="1627493" cy="55666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06F7EB8-1B4C-CBCA-54D4-DDA954784AA6}"/>
                </a:ext>
              </a:extLst>
            </p:cNvPr>
            <p:cNvGrpSpPr/>
            <p:nvPr/>
          </p:nvGrpSpPr>
          <p:grpSpPr>
            <a:xfrm>
              <a:off x="3561046" y="749789"/>
              <a:ext cx="306200" cy="306200"/>
              <a:chOff x="456156" y="4617577"/>
              <a:chExt cx="651078" cy="6510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763966-E923-7EB0-12B4-38CE3D78BCF2}"/>
                  </a:ext>
                </a:extLst>
              </p:cNvPr>
              <p:cNvSpPr/>
              <p:nvPr/>
            </p:nvSpPr>
            <p:spPr>
              <a:xfrm>
                <a:off x="456156" y="4617577"/>
                <a:ext cx="651078" cy="6510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5D31F1E-62C5-2CBE-3633-A06C7B8F1C73}"/>
                  </a:ext>
                </a:extLst>
              </p:cNvPr>
              <p:cNvCxnSpPr>
                <a:stCxn id="68" idx="0"/>
                <a:endCxn id="68" idx="2"/>
              </p:cNvCxnSpPr>
              <p:nvPr/>
            </p:nvCxnSpPr>
            <p:spPr>
              <a:xfrm>
                <a:off x="781695" y="4617577"/>
                <a:ext cx="0" cy="6510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A669346-7272-6FD2-5425-57AD1B971E84}"/>
                  </a:ext>
                </a:extLst>
              </p:cNvPr>
              <p:cNvCxnSpPr>
                <a:stCxn id="68" idx="1"/>
                <a:endCxn id="68" idx="3"/>
              </p:cNvCxnSpPr>
              <p:nvPr/>
            </p:nvCxnSpPr>
            <p:spPr>
              <a:xfrm>
                <a:off x="456156" y="4943116"/>
                <a:ext cx="65107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B98581-9A12-74DF-7FF1-EE24F68C5317}"/>
                </a:ext>
              </a:extLst>
            </p:cNvPr>
            <p:cNvSpPr txBox="1"/>
            <p:nvPr/>
          </p:nvSpPr>
          <p:spPr>
            <a:xfrm>
              <a:off x="2969215" y="499321"/>
              <a:ext cx="1627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max-pool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28A44C-9E2E-170B-D74B-6E6E772816F0}"/>
              </a:ext>
            </a:extLst>
          </p:cNvPr>
          <p:cNvGrpSpPr/>
          <p:nvPr/>
        </p:nvGrpSpPr>
        <p:grpSpPr>
          <a:xfrm>
            <a:off x="1032848" y="2736212"/>
            <a:ext cx="1627493" cy="556668"/>
            <a:chOff x="2969215" y="499321"/>
            <a:chExt cx="1627493" cy="5566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FDE8ED8-842B-6D4E-424E-BE9BCE2710B7}"/>
                </a:ext>
              </a:extLst>
            </p:cNvPr>
            <p:cNvGrpSpPr/>
            <p:nvPr/>
          </p:nvGrpSpPr>
          <p:grpSpPr>
            <a:xfrm>
              <a:off x="3561046" y="749789"/>
              <a:ext cx="306200" cy="306200"/>
              <a:chOff x="456156" y="4617577"/>
              <a:chExt cx="651078" cy="65107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A841A2B-B1B1-0C0B-C2E3-94CACE7A0A6A}"/>
                  </a:ext>
                </a:extLst>
              </p:cNvPr>
              <p:cNvSpPr/>
              <p:nvPr/>
            </p:nvSpPr>
            <p:spPr>
              <a:xfrm>
                <a:off x="456156" y="4617577"/>
                <a:ext cx="651078" cy="6510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22AF9C2-AE44-2AB1-206D-C213328C099A}"/>
                  </a:ext>
                </a:extLst>
              </p:cNvPr>
              <p:cNvCxnSpPr>
                <a:stCxn id="79" idx="0"/>
                <a:endCxn id="79" idx="2"/>
              </p:cNvCxnSpPr>
              <p:nvPr/>
            </p:nvCxnSpPr>
            <p:spPr>
              <a:xfrm>
                <a:off x="781695" y="4617577"/>
                <a:ext cx="0" cy="6510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D65DDE-4FD2-1CEC-5E1C-8AD4094F12E2}"/>
                  </a:ext>
                </a:extLst>
              </p:cNvPr>
              <p:cNvCxnSpPr>
                <a:stCxn id="79" idx="1"/>
                <a:endCxn id="79" idx="3"/>
              </p:cNvCxnSpPr>
              <p:nvPr/>
            </p:nvCxnSpPr>
            <p:spPr>
              <a:xfrm>
                <a:off x="456156" y="4943116"/>
                <a:ext cx="65107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30E23CD-0397-71BB-A379-DFB0BAF3EDA4}"/>
                </a:ext>
              </a:extLst>
            </p:cNvPr>
            <p:cNvSpPr txBox="1"/>
            <p:nvPr/>
          </p:nvSpPr>
          <p:spPr>
            <a:xfrm>
              <a:off x="2969215" y="499321"/>
              <a:ext cx="1627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max-pool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91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Devrangadi</dc:creator>
  <cp:lastModifiedBy>Hardik Devrangadi</cp:lastModifiedBy>
  <cp:revision>2</cp:revision>
  <dcterms:created xsi:type="dcterms:W3CDTF">2023-04-06T23:58:57Z</dcterms:created>
  <dcterms:modified xsi:type="dcterms:W3CDTF">2023-04-07T01:20:40Z</dcterms:modified>
</cp:coreProperties>
</file>