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0E2A6D-D5F2-40A7-8C87-C5588CFA9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ICT Presentation 28-8-2024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A0845B0-F94F-4E01-9305-7819B9160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8/29/2024 3:52:58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Open Data">
            <a:extLst>
              <a:ext uri="{FF2B5EF4-FFF2-40B4-BE49-F238E27FC236}">
                <a16:creationId xmlns:a16="http://schemas.microsoft.com/office/drawing/2014/main" id="{99C7992D-D9F3-44FC-8C50-6F5783299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42887"/>
            <a:ext cx="114871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ublic Transport">
            <a:extLst>
              <a:ext uri="{FF2B5EF4-FFF2-40B4-BE49-F238E27FC236}">
                <a16:creationId xmlns:a16="http://schemas.microsoft.com/office/drawing/2014/main" id="{FC969B52-5E1D-4235-9DB4-098CC617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61925"/>
            <a:ext cx="114014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I/S control">
            <a:extLst>
              <a:ext uri="{FF2B5EF4-FFF2-40B4-BE49-F238E27FC236}">
                <a16:creationId xmlns:a16="http://schemas.microsoft.com/office/drawing/2014/main" id="{C266052F-0E64-4CAC-8254-E969F23B2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42887"/>
            <a:ext cx="113919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raffic Monitoring">
            <a:extLst>
              <a:ext uri="{FF2B5EF4-FFF2-40B4-BE49-F238E27FC236}">
                <a16:creationId xmlns:a16="http://schemas.microsoft.com/office/drawing/2014/main" id="{E4DFBE06-0988-4165-8940-870A8CDEF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61925"/>
            <a:ext cx="114014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All remain Info">
            <a:extLst>
              <a:ext uri="{FF2B5EF4-FFF2-40B4-BE49-F238E27FC236}">
                <a16:creationId xmlns:a16="http://schemas.microsoft.com/office/drawing/2014/main" id="{6C57EF40-D3F0-4B54-9B36-3DA87792C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161925"/>
            <a:ext cx="1149667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10 (19 &amp;amp; 20)">
            <a:extLst>
              <a:ext uri="{FF2B5EF4-FFF2-40B4-BE49-F238E27FC236}">
                <a16:creationId xmlns:a16="http://schemas.microsoft.com/office/drawing/2014/main" id="{9B6A04D2-B3E9-40A9-9A83-1FBF52269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61925"/>
            <a:ext cx="114014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10 (21 &amp;amp; 22)">
            <a:extLst>
              <a:ext uri="{FF2B5EF4-FFF2-40B4-BE49-F238E27FC236}">
                <a16:creationId xmlns:a16="http://schemas.microsoft.com/office/drawing/2014/main" id="{D3067E65-17B7-4A37-BCE6-4BD404C14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61925"/>
            <a:ext cx="114014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(23 &amp;amp; 24)">
            <a:extLst>
              <a:ext uri="{FF2B5EF4-FFF2-40B4-BE49-F238E27FC236}">
                <a16:creationId xmlns:a16="http://schemas.microsoft.com/office/drawing/2014/main" id="{7BABB595-FD6C-4A96-8388-9208EBA71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61925"/>
            <a:ext cx="114014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5 WIFI">
            <a:extLst>
              <a:ext uri="{FF2B5EF4-FFF2-40B4-BE49-F238E27FC236}">
                <a16:creationId xmlns:a16="http://schemas.microsoft.com/office/drawing/2014/main" id="{618D894B-5F13-400C-880B-102BC811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161925"/>
            <a:ext cx="1149667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ll Feature Percentage">
            <a:extLst>
              <a:ext uri="{FF2B5EF4-FFF2-40B4-BE49-F238E27FC236}">
                <a16:creationId xmlns:a16="http://schemas.microsoft.com/office/drawing/2014/main" id="{D8F843DC-DB7B-4F81-8C4A-56E6030E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0"/>
            <a:ext cx="1148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hopal Avg">
            <a:extLst>
              <a:ext uri="{FF2B5EF4-FFF2-40B4-BE49-F238E27FC236}">
                <a16:creationId xmlns:a16="http://schemas.microsoft.com/office/drawing/2014/main" id="{84873E93-156F-446B-A585-680A23DE6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242887"/>
            <a:ext cx="114966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Wifi in Bhopal">
            <a:extLst>
              <a:ext uri="{FF2B5EF4-FFF2-40B4-BE49-F238E27FC236}">
                <a16:creationId xmlns:a16="http://schemas.microsoft.com/office/drawing/2014/main" id="{E7DB7C7F-C844-4540-8D47-02A9ECD4C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42887"/>
            <a:ext cx="114871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emand in Bhopal">
            <a:extLst>
              <a:ext uri="{FF2B5EF4-FFF2-40B4-BE49-F238E27FC236}">
                <a16:creationId xmlns:a16="http://schemas.microsoft.com/office/drawing/2014/main" id="{A7141470-6E27-4B22-91B2-E1DF1512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61925"/>
            <a:ext cx="114014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ICT Presentation 28-8-2024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Sandeep Devra</cp:lastModifiedBy>
  <cp:revision>1</cp:revision>
  <dcterms:created xsi:type="dcterms:W3CDTF">2024-08-29T10:23:02Z</dcterms:created>
  <dcterms:modified xsi:type="dcterms:W3CDTF">2024-08-29T11:29:33Z</dcterms:modified>
</cp:coreProperties>
</file>