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89" r:id="rId3"/>
    <p:sldId id="273" r:id="rId4"/>
    <p:sldId id="290" r:id="rId5"/>
    <p:sldId id="279" r:id="rId6"/>
    <p:sldId id="275" r:id="rId7"/>
    <p:sldId id="281" r:id="rId8"/>
    <p:sldId id="282" r:id="rId9"/>
    <p:sldId id="284" r:id="rId10"/>
    <p:sldId id="276" r:id="rId11"/>
    <p:sldId id="285" r:id="rId12"/>
    <p:sldId id="286" r:id="rId13"/>
    <p:sldId id="277" r:id="rId14"/>
    <p:sldId id="288" r:id="rId15"/>
    <p:sldId id="287" r:id="rId16"/>
    <p:sldId id="291" r:id="rId17"/>
    <p:sldId id="292" r:id="rId18"/>
    <p:sldId id="268" r:id="rId19"/>
    <p:sldId id="28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B810DD-9F2F-4F43-A0AC-2DA2AC05EAFC}">
          <p14:sldIdLst>
            <p14:sldId id="257"/>
            <p14:sldId id="289"/>
            <p14:sldId id="273"/>
            <p14:sldId id="290"/>
            <p14:sldId id="279"/>
          </p14:sldIdLst>
        </p14:section>
        <p14:section name="Numeric Literals" id="{E5880138-1C01-4760-B789-F66104EA1D0C}">
          <p14:sldIdLst>
            <p14:sldId id="275"/>
            <p14:sldId id="281"/>
            <p14:sldId id="282"/>
            <p14:sldId id="284"/>
          </p14:sldIdLst>
        </p14:section>
        <p14:section name="Pattern Matching" id="{09EE546E-1D3D-476F-ADD1-087C7BCA781C}">
          <p14:sldIdLst>
            <p14:sldId id="276"/>
            <p14:sldId id="285"/>
            <p14:sldId id="286"/>
          </p14:sldIdLst>
        </p14:section>
        <p14:section name="Tuples" id="{9101E3A3-14C6-46D6-982A-1789D41576E9}">
          <p14:sldIdLst>
            <p14:sldId id="277"/>
            <p14:sldId id="288"/>
            <p14:sldId id="287"/>
            <p14:sldId id="291"/>
            <p14:sldId id="292"/>
          </p14:sldIdLst>
        </p14:section>
        <p14:section name="Conclusion" id="{4E9BF7E3-73F2-4F7D-86C8-81E9CBD747C6}">
          <p14:sldIdLst>
            <p14:sldId id="268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2/20/2018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2/20/2018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2/20/2018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in/robert-j-barr/" TargetMode="External"/><Relationship Id="rId7" Type="http://schemas.openxmlformats.org/officeDocument/2006/relationships/hyperlink" Target="https://fmlopez48.wordpress.com/2014/05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hyperlink" Target="http://www.nonprofitnext.org/foxvalley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linkedin.com/in/robert-j-barr/" TargetMode="External"/><Relationship Id="rId7" Type="http://schemas.openxmlformats.org/officeDocument/2006/relationships/hyperlink" Target="https://fmlopez48.wordpress.com/2014/05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hyperlink" Target="http://www.nonprofitnext.org/foxvalley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visualstudio/install/update-visual-stud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1" y="1132490"/>
            <a:ext cx="9932275" cy="18288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some of</a:t>
            </a:r>
            <a:r>
              <a:rPr lang="en-US" dirty="0"/>
              <a:t>) What’s new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24" y="2924504"/>
            <a:ext cx="6858002" cy="932793"/>
          </a:xfrm>
        </p:spPr>
        <p:txBody>
          <a:bodyPr/>
          <a:lstStyle/>
          <a:p>
            <a:r>
              <a:rPr lang="en-US" dirty="0"/>
              <a:t>Robert Barr</a:t>
            </a:r>
          </a:p>
          <a:p>
            <a:pPr algn="r"/>
            <a:r>
              <a:rPr lang="en-US" i="1" dirty="0"/>
              <a:t>For the working developer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622D-48D5-433F-818D-520459CE3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7B7F-BA5F-4DB1-8368-3C5FA93A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Figuring out who’s who and who’s what.</a:t>
            </a:r>
          </a:p>
        </p:txBody>
      </p:sp>
    </p:spTree>
    <p:extLst>
      <p:ext uri="{BB962C8B-B14F-4D97-AF65-F5344CB8AC3E}">
        <p14:creationId xmlns:p14="http://schemas.microsoft.com/office/powerpoint/2010/main" val="8150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12E-148C-48F2-B7AF-06EC56DF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A75-07EF-4937-86EA-86A0A47D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/>
              <a:t> expression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dirty="0"/>
              <a:t> clause in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US" dirty="0"/>
              <a:t>statements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C3B-C05B-494A-BB24-5447D91B4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6BAE-D972-4AFC-829C-DF32FA189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5599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622D-48D5-433F-818D-520459CE3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7B7F-BA5F-4DB1-8368-3C5FA93A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the heck!?</a:t>
            </a:r>
          </a:p>
        </p:txBody>
      </p:sp>
    </p:spTree>
    <p:extLst>
      <p:ext uri="{BB962C8B-B14F-4D97-AF65-F5344CB8AC3E}">
        <p14:creationId xmlns:p14="http://schemas.microsoft.com/office/powerpoint/2010/main" val="2956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12E-148C-48F2-B7AF-06EC56DF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A75-07EF-4937-86EA-86A0A47D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need to add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ValueTuple</a:t>
            </a:r>
            <a:r>
              <a:rPr lang="en-US" dirty="0"/>
              <a:t> from NuGet or update VS 2017</a:t>
            </a:r>
          </a:p>
          <a:p>
            <a:r>
              <a:rPr lang="en-US" dirty="0"/>
              <a:t>Tuples are lightweight data structures that contain multiple fields to represent the data members (docs.Microsoft.com).</a:t>
            </a:r>
          </a:p>
          <a:p>
            <a:r>
              <a:rPr lang="en-US" dirty="0"/>
              <a:t>Store and return sets of data</a:t>
            </a:r>
          </a:p>
          <a:p>
            <a:r>
              <a:rPr lang="en-US" dirty="0"/>
              <a:t>Under the hood: Generic structs see </a:t>
            </a:r>
            <a:r>
              <a:rPr lang="en-US" dirty="0" err="1"/>
              <a:t>System.ValueTuple</a:t>
            </a:r>
            <a:r>
              <a:rPr lang="en-US" dirty="0"/>
              <a:t>&lt;…&gt;</a:t>
            </a:r>
          </a:p>
          <a:p>
            <a:pPr lvl="1"/>
            <a:r>
              <a:rPr lang="en-US" dirty="0"/>
              <a:t>Lots of syntactic sugar … can also be thought of as compiler magic</a:t>
            </a:r>
          </a:p>
          <a:p>
            <a:r>
              <a:rPr lang="en-US" dirty="0"/>
              <a:t>Tuples are value types containing mutable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C3B-C05B-494A-BB24-5447D91B4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6BAE-D972-4AFC-829C-DF32FA189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2381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C3B-C05B-494A-BB24-5447D91B4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66BAE-D972-4AFC-829C-DF32FA189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learning … duh!!</a:t>
            </a:r>
          </a:p>
        </p:txBody>
      </p:sp>
    </p:spTree>
    <p:extLst>
      <p:ext uri="{BB962C8B-B14F-4D97-AF65-F5344CB8AC3E}">
        <p14:creationId xmlns:p14="http://schemas.microsoft.com/office/powerpoint/2010/main" val="38539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12E-148C-48F2-B7AF-06EC56DF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A75-07EF-4937-86EA-86A0A47D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with new C# 7 features</a:t>
            </a:r>
          </a:p>
          <a:p>
            <a:r>
              <a:rPr lang="en-US" dirty="0"/>
              <a:t>Use </a:t>
            </a:r>
            <a:r>
              <a:rPr lang="en-US" dirty="0" err="1"/>
              <a:t>ILSpy</a:t>
            </a:r>
            <a:r>
              <a:rPr lang="en-US" dirty="0"/>
              <a:t> or </a:t>
            </a:r>
            <a:r>
              <a:rPr lang="en-US" dirty="0" err="1"/>
              <a:t>ILDasm</a:t>
            </a:r>
            <a:r>
              <a:rPr lang="en-US" dirty="0"/>
              <a:t> to view the IL and see what’s really going on here 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5DD3F452-BDCE-40C1-91EC-4C3549B9B9F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r="22731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docs.Microsoft.com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F59760-3370-4BB8-B10F-8852CC748A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2" b="16012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pPr algn="ctr"/>
            <a:r>
              <a:rPr lang="en-US" dirty="0"/>
              <a:t>C# 7.0 in a Nutshell</a:t>
            </a:r>
          </a:p>
          <a:p>
            <a:pPr algn="ctr"/>
            <a:r>
              <a:rPr lang="en-US" dirty="0"/>
              <a:t>O’Reilly Books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529995E-F2EC-433B-9976-2237395306A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4" b="8594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half" idx="2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C# 7 and .NET Core Cookbook</a:t>
            </a:r>
          </a:p>
          <a:p>
            <a:pPr algn="ctr"/>
            <a:r>
              <a:rPr lang="en-US" dirty="0"/>
              <a:t>Packt Publishing</a:t>
            </a:r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579" y="1475504"/>
            <a:ext cx="3840480" cy="642970"/>
          </a:xfrm>
        </p:spPr>
        <p:txBody>
          <a:bodyPr/>
          <a:lstStyle/>
          <a:p>
            <a:r>
              <a:rPr lang="en-US" dirty="0"/>
              <a:t>Robert Barr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1721" y="691751"/>
            <a:ext cx="1473536" cy="38295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devrbarr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E41D20-3A62-491A-BAD9-A47662492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4" b="21154"/>
          <a:stretch>
            <a:fillRect/>
          </a:stretch>
        </p:blipFill>
        <p:spPr>
          <a:xfrm>
            <a:off x="836613" y="1031195"/>
            <a:ext cx="5943600" cy="4572000"/>
          </a:xfrm>
        </p:spPr>
      </p:pic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91F5405C-A596-418E-9F22-81AEBA1DC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2579" y="414633"/>
            <a:ext cx="899977" cy="899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AD657-C553-415F-A2B5-0CF9FFEF6D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1455" y="441494"/>
            <a:ext cx="1086684" cy="88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92491-FD58-4332-94E6-1E4840EAA0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6" y="2201551"/>
            <a:ext cx="1171759" cy="833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84160-1485-4C1D-9242-D21C7EEA23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79" y="4760394"/>
            <a:ext cx="1547379" cy="1015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7D4D-F264-4408-895E-C920092D83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45" y="2001675"/>
            <a:ext cx="1125159" cy="103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EDACB-9CAF-4EB8-B74E-A210FCF271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9022" y="3261474"/>
            <a:ext cx="1428750" cy="22098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6E9C5-0C27-4F9C-88ED-94F1BB714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251" y="3261474"/>
            <a:ext cx="1428750" cy="135391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825B1-551B-4260-9008-92A19C2E982F}"/>
              </a:ext>
            </a:extLst>
          </p:cNvPr>
          <p:cNvSpPr txBox="1"/>
          <p:nvPr/>
        </p:nvSpPr>
        <p:spPr>
          <a:xfrm>
            <a:off x="3904593" y="592018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with me on LinkedIn!</a:t>
            </a:r>
          </a:p>
        </p:txBody>
      </p:sp>
    </p:spTree>
    <p:extLst>
      <p:ext uri="{BB962C8B-B14F-4D97-AF65-F5344CB8AC3E}">
        <p14:creationId xmlns:p14="http://schemas.microsoft.com/office/powerpoint/2010/main" val="25903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579" y="1475504"/>
            <a:ext cx="3840480" cy="642970"/>
          </a:xfrm>
        </p:spPr>
        <p:txBody>
          <a:bodyPr/>
          <a:lstStyle/>
          <a:p>
            <a:r>
              <a:rPr lang="en-US" dirty="0"/>
              <a:t>Robert Barr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11721" y="691751"/>
            <a:ext cx="1473536" cy="38295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devrbarr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E41D20-3A62-491A-BAD9-A47662492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4" b="21154"/>
          <a:stretch>
            <a:fillRect/>
          </a:stretch>
        </p:blipFill>
        <p:spPr>
          <a:xfrm>
            <a:off x="836613" y="1031195"/>
            <a:ext cx="5943600" cy="4572000"/>
          </a:xfrm>
        </p:spPr>
      </p:pic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91F5405C-A596-418E-9F22-81AEBA1DC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2579" y="414633"/>
            <a:ext cx="899977" cy="899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AD657-C553-415F-A2B5-0CF9FFEF6D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1455" y="441494"/>
            <a:ext cx="1086684" cy="88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92491-FD58-4332-94E6-1E4840EAA0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6" y="2201551"/>
            <a:ext cx="1171759" cy="833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84160-1485-4C1D-9242-D21C7EEA23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79" y="4760394"/>
            <a:ext cx="1547379" cy="1015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7D4D-F264-4408-895E-C920092D83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45" y="2001675"/>
            <a:ext cx="1125159" cy="103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EDACB-9CAF-4EB8-B74E-A210FCF271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69022" y="3261474"/>
            <a:ext cx="1428750" cy="22098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6E9C5-0C27-4F9C-88ED-94F1BB714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251" y="3261474"/>
            <a:ext cx="1428750" cy="135391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825B1-551B-4260-9008-92A19C2E982F}"/>
              </a:ext>
            </a:extLst>
          </p:cNvPr>
          <p:cNvSpPr txBox="1"/>
          <p:nvPr/>
        </p:nvSpPr>
        <p:spPr>
          <a:xfrm>
            <a:off x="3904593" y="592018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with me on LinkedIn!</a:t>
            </a:r>
          </a:p>
        </p:txBody>
      </p:sp>
    </p:spTree>
    <p:extLst>
      <p:ext uri="{BB962C8B-B14F-4D97-AF65-F5344CB8AC3E}">
        <p14:creationId xmlns:p14="http://schemas.microsoft.com/office/powerpoint/2010/main" val="33864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Barr</a:t>
            </a:r>
          </a:p>
        </p:txBody>
      </p:sp>
    </p:spTree>
    <p:extLst>
      <p:ext uri="{BB962C8B-B14F-4D97-AF65-F5344CB8AC3E}">
        <p14:creationId xmlns:p14="http://schemas.microsoft.com/office/powerpoint/2010/main" val="29559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 …. in C#? … A LOT!</a:t>
            </a:r>
            <a:br>
              <a:rPr lang="en-US" dirty="0"/>
            </a:br>
            <a:r>
              <a:rPr lang="en-US" dirty="0"/>
              <a:t>We’ll be discussing the following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414559"/>
              </p:ext>
            </p:extLst>
          </p:nvPr>
        </p:nvGraphicFramePr>
        <p:xfrm>
          <a:off x="811924" y="1673223"/>
          <a:ext cx="10124092" cy="3537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23">
                  <a:extLst>
                    <a:ext uri="{9D8B030D-6E8A-4147-A177-3AD203B41FA5}">
                      <a16:colId xmlns:a16="http://schemas.microsoft.com/office/drawing/2014/main" val="66468900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C# 6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 7.0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 7.1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 7.2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Visual Studio 2015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2017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.NET Core 1.0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2017 15.3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.NET Core 2.0 SDK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2017 15.5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.NET Core 2.0 SDK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using static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Inferred tuple element names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Leading underscores in numeric literals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String Interpolation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Pattern Matching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 literal syntax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8746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BD0608-C5F9-44BA-B519-9AD25B03BBE2}"/>
              </a:ext>
            </a:extLst>
          </p:cNvPr>
          <p:cNvSpPr txBox="1"/>
          <p:nvPr/>
        </p:nvSpPr>
        <p:spPr>
          <a:xfrm>
            <a:off x="811924" y="5882980"/>
            <a:ext cx="748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https://docs.microsoft.com/en-us/dotnet/csharp/whats-new/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D852-28AA-4A78-8980-E817DF97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>
                <a:sym typeface="Wingdings" panose="05000000000000000000" pitchFamily="2" charset="2"/>
              </a:rPr>
              <a:t> About 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8635F-00E1-41D3-AEB0-EEB3A938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01" y="1656767"/>
            <a:ext cx="6923130" cy="48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these new features?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673772"/>
            <a:ext cx="9611850" cy="1219200"/>
          </a:xfrm>
        </p:spPr>
        <p:txBody>
          <a:bodyPr/>
          <a:lstStyle/>
          <a:p>
            <a:r>
              <a:rPr lang="en-US" dirty="0"/>
              <a:t>NuGet Packages</a:t>
            </a:r>
            <a:endParaRPr dirty="0"/>
          </a:p>
          <a:p>
            <a:r>
              <a:rPr lang="en-US" dirty="0"/>
              <a:t>Update Visual Studio: View </a:t>
            </a:r>
            <a:r>
              <a:rPr lang="en-US" dirty="0">
                <a:sym typeface="Wingdings" panose="05000000000000000000" pitchFamily="2" charset="2"/>
              </a:rPr>
              <a:t> Notifications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BD643A6-D976-4E65-A598-47EB3FF3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42" y="3769091"/>
            <a:ext cx="4314165" cy="15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7A5FCC-BA00-49E8-856F-546EB09B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8" y="3200751"/>
            <a:ext cx="3861895" cy="289642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1C2903-306D-4E7C-8EDD-94A49F014072}"/>
              </a:ext>
            </a:extLst>
          </p:cNvPr>
          <p:cNvSpPr/>
          <p:nvPr/>
        </p:nvSpPr>
        <p:spPr>
          <a:xfrm>
            <a:off x="1965434" y="2777033"/>
            <a:ext cx="961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https://docs.microsoft.com/en-us/visualstudio/install/update-visual-studio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622D-48D5-433F-818D-520459CE3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7B7F-BA5F-4DB1-8368-3C5FA93A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code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7413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12E-148C-48F2-B7AF-06EC56DF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A75-07EF-4937-86EA-86A0A47D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Literals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0b</a:t>
            </a:r>
            <a:r>
              <a:rPr lang="en-US" dirty="0"/>
              <a:t> to indicate a binary number</a:t>
            </a:r>
          </a:p>
          <a:p>
            <a:r>
              <a:rPr lang="en-US" dirty="0"/>
              <a:t>Digit Separators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dirty="0"/>
              <a:t> (underscore) character to separate digits</a:t>
            </a:r>
          </a:p>
          <a:p>
            <a:pPr lvl="1"/>
            <a:r>
              <a:rPr lang="en-US" dirty="0"/>
              <a:t>Useful with:</a:t>
            </a:r>
          </a:p>
          <a:p>
            <a:pPr lvl="2"/>
            <a:r>
              <a:rPr lang="en-US" dirty="0"/>
              <a:t>long, double, decimal, float,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12E-148C-48F2-B7AF-06EC56DF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A75-07EF-4937-86EA-86A0A47D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Recall:</a:t>
            </a:r>
          </a:p>
          <a:p>
            <a:pPr marL="0" indent="0">
              <a:buNone/>
            </a:pPr>
            <a:r>
              <a:rPr lang="en-US" dirty="0"/>
              <a:t>            - </a:t>
            </a:r>
            <a:r>
              <a:rPr lang="en-US" dirty="0" err="1"/>
              <a:t>uint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- System Type: UInt32</a:t>
            </a:r>
          </a:p>
          <a:p>
            <a:pPr marL="0" indent="0">
              <a:buNone/>
            </a:pPr>
            <a:r>
              <a:rPr lang="en-US" dirty="0"/>
              <a:t>                - Size: 32 bits</a:t>
            </a:r>
          </a:p>
          <a:p>
            <a:pPr marL="0" indent="0">
              <a:buNone/>
            </a:pPr>
            <a:r>
              <a:rPr lang="en-US" dirty="0"/>
              <a:t>                - Value Range: 0 to 2^32-1</a:t>
            </a:r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dirty="0" err="1"/>
              <a:t>ulong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- System Type: UInt64</a:t>
            </a:r>
          </a:p>
          <a:p>
            <a:pPr marL="0" indent="0">
              <a:buNone/>
            </a:pPr>
            <a:r>
              <a:rPr lang="en-US" dirty="0"/>
              <a:t>                - Size: 64 bits</a:t>
            </a:r>
          </a:p>
          <a:p>
            <a:pPr marL="0" indent="0">
              <a:buNone/>
            </a:pPr>
            <a:r>
              <a:rPr lang="en-US" dirty="0"/>
              <a:t>                - Value Range: 0 to 2^64-1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09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4788</TotalTime>
  <Words>420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Segoe Print</vt:lpstr>
      <vt:lpstr>Wingdings</vt:lpstr>
      <vt:lpstr>Nature Illustration 16x9</vt:lpstr>
      <vt:lpstr>(some of) What’s new in C#</vt:lpstr>
      <vt:lpstr>Robert Barr</vt:lpstr>
      <vt:lpstr>So what’s new …. in C#? … A LOT! We’ll be discussing the following</vt:lpstr>
      <vt:lpstr>Help  About …</vt:lpstr>
      <vt:lpstr>How do I get these new features? </vt:lpstr>
      <vt:lpstr>Numeric Literals</vt:lpstr>
      <vt:lpstr>Numeric Literals</vt:lpstr>
      <vt:lpstr>Numeric Literals</vt:lpstr>
      <vt:lpstr>Numeric Literals</vt:lpstr>
      <vt:lpstr>Pattern Matching</vt:lpstr>
      <vt:lpstr>Pattern Matching</vt:lpstr>
      <vt:lpstr>Pattern Matching</vt:lpstr>
      <vt:lpstr>Tuples</vt:lpstr>
      <vt:lpstr>Tuples</vt:lpstr>
      <vt:lpstr>Tuples</vt:lpstr>
      <vt:lpstr>Next Steps</vt:lpstr>
      <vt:lpstr>Next Steps</vt:lpstr>
      <vt:lpstr>Resources</vt:lpstr>
      <vt:lpstr>Robert Barr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</dc:title>
  <dc:creator>Robert Barr</dc:creator>
  <cp:lastModifiedBy>Robert Barr</cp:lastModifiedBy>
  <cp:revision>27</cp:revision>
  <dcterms:created xsi:type="dcterms:W3CDTF">2018-02-17T15:35:47Z</dcterms:created>
  <dcterms:modified xsi:type="dcterms:W3CDTF">2018-02-21T21:37:02Z</dcterms:modified>
</cp:coreProperties>
</file>