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72"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72"/>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9" autoAdjust="0"/>
    <p:restoredTop sz="78639" autoAdjust="0"/>
  </p:normalViewPr>
  <p:slideViewPr>
    <p:cSldViewPr snapToGrid="0">
      <p:cViewPr varScale="1">
        <p:scale>
          <a:sx n="99" d="100"/>
          <a:sy n="99" d="100"/>
        </p:scale>
        <p:origin x="1536" y="184"/>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6/16/22 12:47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6/16/22 12:46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7CD3-C37C-B0E1-8444-3B8DD57A3DD9}"/>
              </a:ext>
            </a:extLst>
          </p:cNvPr>
          <p:cNvSpPr>
            <a:spLocks noGrp="1"/>
          </p:cNvSpPr>
          <p:nvPr>
            <p:ph type="title"/>
          </p:nvPr>
        </p:nvSpPr>
        <p:spPr/>
        <p:txBody>
          <a:bodyPr/>
          <a:lstStyle/>
          <a:p>
            <a:r>
              <a:rPr lang="en-US"/>
              <a:t>Click to edit Master title style</a:t>
            </a:r>
            <a:endParaRPr/>
          </a:p>
        </p:txBody>
      </p:sp>
      <p:sp>
        <p:nvSpPr>
          <p:cNvPr id="3" name="Content Placeholder 2">
            <a:extLst>
              <a:ext uri="{FF2B5EF4-FFF2-40B4-BE49-F238E27FC236}">
                <a16:creationId xmlns:a16="http://schemas.microsoft.com/office/drawing/2014/main" id="{C49BA97D-BC04-6A2B-8483-232114ED3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CAACBA52-6408-18E9-992F-8C1A7C8F64C1}"/>
              </a:ext>
            </a:extLst>
          </p:cNvPr>
          <p:cNvSpPr>
            <a:spLocks noGrp="1"/>
          </p:cNvSpPr>
          <p:nvPr>
            <p:ph type="dt" sz="half" idx="10"/>
          </p:nvPr>
        </p:nvSpPr>
        <p:spPr/>
        <p:txBody>
          <a:bodyPr/>
          <a:lstStyle/>
          <a:p>
            <a:fld id="{A0A0CB79-6672-DF42-8D94-B9C9BDF950A8}" type="datetimeFigureOut">
              <a:rPr lang="en-KR" smtClean="0"/>
              <a:t>2022/06/16</a:t>
            </a:fld>
            <a:endParaRPr lang="en-KR"/>
          </a:p>
        </p:txBody>
      </p:sp>
      <p:sp>
        <p:nvSpPr>
          <p:cNvPr id="5" name="Footer Placeholder 4">
            <a:extLst>
              <a:ext uri="{FF2B5EF4-FFF2-40B4-BE49-F238E27FC236}">
                <a16:creationId xmlns:a16="http://schemas.microsoft.com/office/drawing/2014/main" id="{FA1DC0A8-09C3-DF13-44D6-B14A4B2A847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F3894D2A-3588-1124-8816-A8B8989796D6}"/>
              </a:ext>
            </a:extLst>
          </p:cNvPr>
          <p:cNvSpPr>
            <a:spLocks noGrp="1"/>
          </p:cNvSpPr>
          <p:nvPr>
            <p:ph type="sldNum" sz="quarter" idx="12"/>
          </p:nvPr>
        </p:nvSpPr>
        <p:spPr/>
        <p:txBody>
          <a:bodyPr/>
          <a:lstStyle/>
          <a:p>
            <a:fld id="{5E2DF87E-3974-B64C-AB65-D2FE186F9DAB}" type="slidenum">
              <a:rPr lang="en-KR" smtClean="0"/>
              <a:t>‹#›</a:t>
            </a:fld>
            <a:endParaRPr lang="en-KR"/>
          </a:p>
        </p:txBody>
      </p:sp>
    </p:spTree>
    <p:extLst>
      <p:ext uri="{BB962C8B-B14F-4D97-AF65-F5344CB8AC3E}">
        <p14:creationId xmlns:p14="http://schemas.microsoft.com/office/powerpoint/2010/main" val="409616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9781676" y="6534835"/>
            <a:ext cx="2232764"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BuildAfterParty</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 id="2147485109" r:id="rId37"/>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vrel-kr/Build2022AfterPartyKorea/blob/main/CODE-OF-CONDUCT.md" TargetMode="Externa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hyperlink" Target="https://bit.ly/build2022afterpartykorea-session-survey"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3.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4333494"/>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hlinkClick r:id="rId2"/>
              </a:rPr>
              <a:t>https://github.com/devrel-kr/Build2022AfterPartyKorea/blob/main/CODE-OF-CONDUCT.md</a:t>
            </a:r>
            <a:r>
              <a:rPr lang="en-US" dirty="0"/>
              <a:t> </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
        <p:nvSpPr>
          <p:cNvPr id="9" name="Content Placeholder 8">
            <a:extLst>
              <a:ext uri="{FF2B5EF4-FFF2-40B4-BE49-F238E27FC236}">
                <a16:creationId xmlns:a16="http://schemas.microsoft.com/office/drawing/2014/main" id="{C30736D7-9E19-0F65-46CE-DD142019D6BB}"/>
              </a:ext>
            </a:extLst>
          </p:cNvPr>
          <p:cNvSpPr>
            <a:spLocks noGrp="1"/>
          </p:cNvSpPr>
          <p:nvPr>
            <p:ph sz="quarter" idx="28"/>
          </p:nvPr>
        </p:nvSpPr>
        <p:spPr/>
        <p:txBody>
          <a:bodyPr/>
          <a:lstStyle/>
          <a:p>
            <a:endParaRPr/>
          </a:p>
        </p:txBody>
      </p:sp>
      <p:sp>
        <p:nvSpPr>
          <p:cNvPr id="11" name="Content Placeholder 10">
            <a:extLst>
              <a:ext uri="{FF2B5EF4-FFF2-40B4-BE49-F238E27FC236}">
                <a16:creationId xmlns:a16="http://schemas.microsoft.com/office/drawing/2014/main" id="{11683DD2-D39C-134F-183F-534AD73F1E5E}"/>
              </a:ext>
            </a:extLst>
          </p:cNvPr>
          <p:cNvSpPr>
            <a:spLocks noGrp="1"/>
          </p:cNvSpPr>
          <p:nvPr>
            <p:ph sz="quarter" idx="29"/>
          </p:nvPr>
        </p:nvSpPr>
        <p:spPr/>
        <p:txBody>
          <a:bodyPr/>
          <a:lstStyle/>
          <a:p>
            <a:endParaRPr/>
          </a:p>
        </p:txBody>
      </p:sp>
      <p:sp>
        <p:nvSpPr>
          <p:cNvPr id="13" name="Content Placeholder 12">
            <a:extLst>
              <a:ext uri="{FF2B5EF4-FFF2-40B4-BE49-F238E27FC236}">
                <a16:creationId xmlns:a16="http://schemas.microsoft.com/office/drawing/2014/main" id="{471D22AD-191E-DC23-E7C8-BBB10EBA89CF}"/>
              </a:ext>
            </a:extLst>
          </p:cNvPr>
          <p:cNvSpPr>
            <a:spLocks noGrp="1"/>
          </p:cNvSpPr>
          <p:nvPr>
            <p:ph sz="quarter" idx="30"/>
          </p:nvPr>
        </p:nvSpPr>
        <p:spPr/>
        <p:txBody>
          <a:bodyPr/>
          <a:lstStyle/>
          <a:p>
            <a:endParaRPr/>
          </a:p>
        </p:txBody>
      </p:sp>
      <p:sp>
        <p:nvSpPr>
          <p:cNvPr id="17" name="Content Placeholder 16">
            <a:extLst>
              <a:ext uri="{FF2B5EF4-FFF2-40B4-BE49-F238E27FC236}">
                <a16:creationId xmlns:a16="http://schemas.microsoft.com/office/drawing/2014/main" id="{0C0DC040-97B2-8EEE-F302-44FE3E4E54FD}"/>
              </a:ext>
            </a:extLst>
          </p:cNvPr>
          <p:cNvSpPr>
            <a:spLocks noGrp="1"/>
          </p:cNvSpPr>
          <p:nvPr>
            <p:ph sz="quarter" idx="31"/>
          </p:nvPr>
        </p:nvSpPr>
        <p:spPr/>
        <p:txBody>
          <a:bodyPr/>
          <a:lstStyle/>
          <a:p>
            <a:endParaRP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
        <p:nvSpPr>
          <p:cNvPr id="4" name="Picture Placeholder 3">
            <a:extLst>
              <a:ext uri="{FF2B5EF4-FFF2-40B4-BE49-F238E27FC236}">
                <a16:creationId xmlns:a16="http://schemas.microsoft.com/office/drawing/2014/main" id="{908CB569-2BB5-445E-BD81-2C567BE25458}"/>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37C2DD50-5D8E-580A-9839-FA6EF5DC2B73}"/>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5B423DDE-F47B-B011-02B3-DD0C66D20519}"/>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964EA588-3281-C4A3-15D4-9E5DFA7584AD}"/>
              </a:ext>
            </a:extLst>
          </p:cNvPr>
          <p:cNvSpPr>
            <a:spLocks noGrp="1"/>
          </p:cNvSpPr>
          <p:nvPr>
            <p:ph type="pic" sz="quarter" idx="19"/>
          </p:nvPr>
        </p:nvSpPr>
        <p:spPr/>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7825316" cy="2154436"/>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Build 2022 After Party Korea</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 (</a:t>
            </a:r>
            <a:r>
              <a:rPr lang="ko-KR" altLang="en-US" sz="2000" dirty="0">
                <a:gradFill>
                  <a:gsLst>
                    <a:gs pos="2917">
                      <a:schemeClr val="tx1"/>
                    </a:gs>
                    <a:gs pos="30000">
                      <a:schemeClr val="tx1"/>
                    </a:gs>
                  </a:gsLst>
                  <a:lin ang="5400000" scaled="0"/>
                </a:gradFill>
              </a:rPr>
              <a:t>익명</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hlinkClick r:id="rId2"/>
              </a:rPr>
              <a:t>https://bit.ly/build2022afterpartykorea-session-survey</a:t>
            </a:r>
            <a:r>
              <a:rPr lang="en-US" altLang="ko-KR" sz="20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a:xfrm>
            <a:off x="588263" y="457200"/>
            <a:ext cx="11018520" cy="1107996"/>
          </a:xfrm>
        </p:spPr>
        <p:txBody>
          <a:bodyPr/>
          <a:lstStyle/>
          <a:p>
            <a:r>
              <a:rPr lang="ko-KR" altLang="en-US" dirty="0"/>
              <a:t>오프라인 발표를 가정으로 하나</a:t>
            </a:r>
            <a:r>
              <a:rPr lang="en-US" altLang="ko-KR" dirty="0"/>
              <a:t>,</a:t>
            </a:r>
            <a:r>
              <a:rPr lang="ko-KR" altLang="en-US" dirty="0"/>
              <a:t> </a:t>
            </a:r>
            <a:r>
              <a:rPr lang="ko-KR" altLang="en-US" dirty="0" err="1"/>
              <a:t>팀즈</a:t>
            </a:r>
            <a:r>
              <a:rPr lang="ko-KR" altLang="en-US" dirty="0"/>
              <a:t> 미팅을 통한 온라인 </a:t>
            </a:r>
            <a:r>
              <a:rPr lang="en-US" altLang="ko-KR" dirty="0"/>
              <a:t>+</a:t>
            </a:r>
            <a:r>
              <a:rPr lang="ko-KR" altLang="en-US" dirty="0"/>
              <a:t> 녹화와 같은 하이브리드 형태를 </a:t>
            </a:r>
            <a:r>
              <a:rPr lang="ko-KR" altLang="en-US" dirty="0" err="1"/>
              <a:t>고려중입니다</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874570"/>
            <a:ext cx="11018838" cy="3520964"/>
          </a:xfrm>
        </p:spPr>
        <p:txBody>
          <a:bodyPr/>
          <a:lstStyle/>
          <a:p>
            <a:r>
              <a:rPr lang="ko-KR" altLang="en-US" dirty="0"/>
              <a:t>자세한 내용은 추후 공유 예정입니다</a:t>
            </a:r>
            <a:r>
              <a:rPr lang="en-US" altLang="ko-KR" dirty="0"/>
              <a:t>.</a:t>
            </a:r>
            <a:r>
              <a:rPr lang="ko-KR" altLang="en-US" dirty="0"/>
              <a:t> 현재 </a:t>
            </a:r>
            <a:r>
              <a:rPr lang="en-US" altLang="ko-KR" dirty="0"/>
              <a:t>2</a:t>
            </a:r>
            <a:r>
              <a:rPr lang="ko-KR" altLang="en-US" dirty="0"/>
              <a:t>가지 방향을 고려 중입니다</a:t>
            </a:r>
            <a:r>
              <a:rPr lang="en-US" altLang="ko-KR" dirty="0"/>
              <a:t>.</a:t>
            </a:r>
          </a:p>
          <a:p>
            <a:pPr marL="742950" lvl="1" indent="-514350">
              <a:buAutoNum type="arabicPeriod"/>
            </a:pPr>
            <a:r>
              <a:rPr lang="ko-KR" altLang="en-US" dirty="0"/>
              <a:t>발표자 노트북을 사용하되</a:t>
            </a:r>
            <a:r>
              <a:rPr lang="en-US" altLang="ko-KR" dirty="0"/>
              <a:t>,</a:t>
            </a:r>
            <a:r>
              <a:rPr lang="ko-KR" altLang="en-US" dirty="0"/>
              <a:t> 발표 시작 전 </a:t>
            </a:r>
            <a:r>
              <a:rPr lang="ko-KR" altLang="en-US" dirty="0" err="1"/>
              <a:t>팀즈</a:t>
            </a:r>
            <a:r>
              <a:rPr lang="ko-KR" altLang="en-US" dirty="0"/>
              <a:t> 미팅으로 조인 후</a:t>
            </a:r>
            <a:r>
              <a:rPr lang="en-US" altLang="ko-KR" dirty="0"/>
              <a:t>,</a:t>
            </a:r>
            <a:r>
              <a:rPr lang="ko-KR" altLang="en-US" dirty="0"/>
              <a:t> 발표 시작 전 노트북 화면 전체 공유를 반드시 하는 형태</a:t>
            </a:r>
            <a:endParaRPr lang="en-US" altLang="ko-KR" dirty="0"/>
          </a:p>
          <a:p>
            <a:pPr marL="742950" lvl="1" indent="-514350">
              <a:buAutoNum type="arabicPeriod"/>
            </a:pPr>
            <a:r>
              <a:rPr lang="ko-KR" altLang="en-US" dirty="0"/>
              <a:t>별도로 음성과 화면 신호를 받아 </a:t>
            </a:r>
            <a:r>
              <a:rPr lang="ko-KR" altLang="en-US" dirty="0" err="1"/>
              <a:t>팀즈</a:t>
            </a:r>
            <a:r>
              <a:rPr lang="ko-KR" altLang="en-US" dirty="0"/>
              <a:t> 중계 </a:t>
            </a:r>
            <a:r>
              <a:rPr lang="en-US" altLang="ko-KR" dirty="0"/>
              <a:t>+</a:t>
            </a:r>
            <a:r>
              <a:rPr lang="ko-KR" altLang="en-US" dirty="0"/>
              <a:t> 녹화를 진행하는 형태</a:t>
            </a:r>
            <a:endParaRPr lang="en-US" altLang="ko-KR" dirty="0"/>
          </a:p>
          <a:p>
            <a:pPr marL="742950" lvl="1" indent="-514350">
              <a:buAutoNum type="arabicPeriod"/>
            </a:pP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ACDD5D-0C16-830C-2556-310AFCFC384D}"/>
              </a:ext>
            </a:extLst>
          </p:cNvPr>
          <p:cNvPicPr>
            <a:picLocks noGrp="1" noChangeAspect="1"/>
          </p:cNvPicPr>
          <p:nvPr>
            <p:ph idx="1"/>
          </p:nvPr>
        </p:nvPicPr>
        <p:blipFill rotWithShape="1">
          <a:blip r:embed="rId2"/>
          <a:srcRect l="27542" r="1" b="1"/>
          <a:stretch/>
        </p:blipFill>
        <p:spPr>
          <a:xfrm>
            <a:off x="20" y="1282"/>
            <a:ext cx="12191980" cy="6856718"/>
          </a:xfrm>
          <a:prstGeom prst="rect">
            <a:avLst/>
          </a:prstGeom>
        </p:spPr>
      </p:pic>
      <p:sp>
        <p:nvSpPr>
          <p:cNvPr id="8" name="TextBox 7">
            <a:extLst>
              <a:ext uri="{FF2B5EF4-FFF2-40B4-BE49-F238E27FC236}">
                <a16:creationId xmlns:a16="http://schemas.microsoft.com/office/drawing/2014/main" id="{ACCF9908-6F7D-5A56-01F4-B7DD5A380CB6}"/>
              </a:ext>
            </a:extLst>
          </p:cNvPr>
          <p:cNvSpPr txBox="1"/>
          <p:nvPr/>
        </p:nvSpPr>
        <p:spPr>
          <a:xfrm>
            <a:off x="461635" y="890104"/>
            <a:ext cx="5504392"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MVP</a:t>
            </a:r>
            <a:r>
              <a:rPr kumimoji="0" 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 </a:t>
            </a:r>
            <a:r>
              <a:rPr kumimoji="0" lang="ko-KR" alt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기술 전문가와</a:t>
            </a:r>
            <a:r>
              <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 </a:t>
            </a:r>
            <a:r>
              <a:rPr kumimoji="0" lang="ko-KR" altLang="en-US"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rPr>
              <a:t>만나보는</a:t>
            </a:r>
            <a:endPar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28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Microsoft Build 2022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After Party</a:t>
            </a:r>
            <a:endParaRPr kumimoji="0" sz="36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p:txBody>
      </p:sp>
      <p:pic>
        <p:nvPicPr>
          <p:cNvPr id="1026" name="Picture 2">
            <a:extLst>
              <a:ext uri="{FF2B5EF4-FFF2-40B4-BE49-F238E27FC236}">
                <a16:creationId xmlns:a16="http://schemas.microsoft.com/office/drawing/2014/main" id="{AEB0DD84-BEEC-2ECB-6436-5AA929224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17" y="5340158"/>
            <a:ext cx="1753920" cy="7076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97D6D3-32F0-EAA6-0694-0030F5DDB89C}"/>
              </a:ext>
            </a:extLst>
          </p:cNvPr>
          <p:cNvSpPr txBox="1"/>
          <p:nvPr/>
        </p:nvSpPr>
        <p:spPr>
          <a:xfrm>
            <a:off x="953157" y="3672056"/>
            <a:ext cx="4591321" cy="9848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일시</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a:t>
            </a:r>
            <a:r>
              <a:rPr kumimoji="0" 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6</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월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25</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일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토</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오후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1</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시</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-5</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시</a:t>
            </a:r>
            <a:endPar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0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장소</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 한국마이크로소프트 </a:t>
            </a:r>
            <a:r>
              <a:rPr kumimoji="0" lang="en-US" altLang="ko-KR"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11</a:t>
            </a:r>
            <a:r>
              <a:rPr kumimoji="0" lang="ko-KR" altLang="en-US" sz="2400" b="1" i="0" u="none" strike="noStrike" kern="1200" cap="none" spc="0" normalizeH="0" baseline="0" noProof="0" dirty="0">
                <a:ln>
                  <a:noFill/>
                </a:ln>
                <a:solidFill>
                  <a:prstClr val="white"/>
                </a:solidFill>
                <a:effectLst/>
                <a:uLnTx/>
                <a:uFillTx/>
                <a:latin typeface="Segoe UI Semibold" panose="020B0502040204020203" pitchFamily="34" charset="0"/>
                <a:ea typeface="Malgun Gothic" panose="020B0503020000020004" pitchFamily="34" charset="-127"/>
                <a:cs typeface="Segoe UI Semibold" panose="020B0502040204020203" pitchFamily="34" charset="0"/>
              </a:rPr>
              <a:t>층</a:t>
            </a:r>
            <a:endParaRPr kumimoji="0" sz="3200" b="1" i="0" u="none" strike="noStrike" kern="1200" cap="none" spc="0" normalizeH="0" baseline="0" noProof="0" dirty="0">
              <a:ln>
                <a:noFill/>
              </a:ln>
              <a:solidFill>
                <a:prstClr val="white"/>
              </a:solidFill>
              <a:effectLst/>
              <a:uLnTx/>
              <a:uFillTx/>
              <a:latin typeface="Malgun Gothic" panose="020B0503020000020004" pitchFamily="34" charset="-127"/>
              <a:ea typeface="Malgun Gothic" panose="020B0503020000020004" pitchFamily="34" charset="-127"/>
              <a:cs typeface="+mn-cs"/>
            </a:endParaRPr>
          </a:p>
        </p:txBody>
      </p:sp>
    </p:spTree>
    <p:extLst>
      <p:ext uri="{BB962C8B-B14F-4D97-AF65-F5344CB8AC3E}">
        <p14:creationId xmlns:p14="http://schemas.microsoft.com/office/powerpoint/2010/main" val="244398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
        <p:nvSpPr>
          <p:cNvPr id="7" name="Picture Placeholder 6">
            <a:extLst>
              <a:ext uri="{FF2B5EF4-FFF2-40B4-BE49-F238E27FC236}">
                <a16:creationId xmlns:a16="http://schemas.microsoft.com/office/drawing/2014/main" id="{BA145283-752F-7C40-EFE3-6188AA4D66A7}"/>
              </a:ext>
            </a:extLst>
          </p:cNvPr>
          <p:cNvSpPr>
            <a:spLocks noGrp="1"/>
          </p:cNvSpPr>
          <p:nvPr>
            <p:ph type="pic" sz="quarter" idx="11"/>
          </p:nvPr>
        </p:nvSpPr>
        <p:spPr/>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sp>
        <p:nvSpPr>
          <p:cNvPr id="8" name="Rectangle 8">
            <a:extLst>
              <a:ext uri="{FF2B5EF4-FFF2-40B4-BE49-F238E27FC236}">
                <a16:creationId xmlns:a16="http://schemas.microsoft.com/office/drawing/2014/main" id="{6FB17317-9C48-41B8-A17C-478868354911}"/>
              </a:ext>
            </a:extLst>
          </p:cNvPr>
          <p:cNvSpPr/>
          <p:nvPr/>
        </p:nvSpPr>
        <p:spPr>
          <a:xfrm>
            <a:off x="1054235" y="5859938"/>
            <a:ext cx="10083530" cy="363946"/>
          </a:xfrm>
          <a:prstGeom prst="rect">
            <a:avLst/>
          </a:prstGeom>
        </p:spPr>
        <p:txBody>
          <a:bodyPr wrap="none">
            <a:spAutoFit/>
          </a:bodyPr>
          <a:lstStyle/>
          <a:p>
            <a:pPr algn="ctr"/>
            <a:r>
              <a:rPr lang="en-US" altLang="ko-KR" b="1" dirty="0">
                <a:latin typeface="Segoe UI Symbol" panose="020B0502040204020203" pitchFamily="34" charset="0"/>
                <a:ea typeface="Segoe UI Symbol" panose="020B0502040204020203" pitchFamily="34" charset="0"/>
              </a:rPr>
              <a:t>Build 2022 After Party Korea</a:t>
            </a:r>
            <a:r>
              <a:rPr lang="ko-KR" altLang="en-US" b="1" dirty="0">
                <a:latin typeface="Segoe UI Symbol" panose="020B0502040204020203" pitchFamily="34" charset="0"/>
                <a:ea typeface="Segoe UI Symbol" panose="020B0502040204020203" pitchFamily="34" charset="0"/>
              </a:rPr>
              <a:t>는 </a:t>
            </a:r>
            <a:r>
              <a:rPr lang="ko-KR" altLang="en-US" b="1" dirty="0" err="1">
                <a:latin typeface="Segoe UI Symbol" panose="020B0502040204020203" pitchFamily="34" charset="0"/>
                <a:ea typeface="Segoe UI Symbol" panose="020B0502040204020203" pitchFamily="34" charset="0"/>
              </a:rPr>
              <a:t>클라우드메이트</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마이크로소프트의 후원을 받아 진행되고 있습니다</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rPr>
              <a:t> </a:t>
            </a:r>
            <a:endParaRPr lang="en-KR" dirty="0"/>
          </a:p>
        </p:txBody>
      </p:sp>
      <p:grpSp>
        <p:nvGrpSpPr>
          <p:cNvPr id="9" name="Group 8">
            <a:extLst>
              <a:ext uri="{FF2B5EF4-FFF2-40B4-BE49-F238E27FC236}">
                <a16:creationId xmlns:a16="http://schemas.microsoft.com/office/drawing/2014/main" id="{B290312E-8F37-7B3B-3FEE-39C026FBA555}"/>
              </a:ext>
            </a:extLst>
          </p:cNvPr>
          <p:cNvGrpSpPr/>
          <p:nvPr/>
        </p:nvGrpSpPr>
        <p:grpSpPr>
          <a:xfrm>
            <a:off x="1980668" y="2942324"/>
            <a:ext cx="8230664" cy="967207"/>
            <a:chOff x="2160904" y="2942324"/>
            <a:chExt cx="8230664" cy="967207"/>
          </a:xfrm>
        </p:grpSpPr>
        <p:pic>
          <p:nvPicPr>
            <p:cNvPr id="7" name="MS logo gray - EMF" descr="Microsoft logo, gray text version">
              <a:extLst>
                <a:ext uri="{FF2B5EF4-FFF2-40B4-BE49-F238E27FC236}">
                  <a16:creationId xmlns:a16="http://schemas.microsoft.com/office/drawing/2014/main" id="{04C0970C-AAAC-44D1-90CF-ECAE190E4C9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874448" y="3048139"/>
              <a:ext cx="3517120" cy="755578"/>
            </a:xfrm>
            <a:prstGeom prst="rect">
              <a:avLst/>
            </a:prstGeom>
          </p:spPr>
        </p:pic>
        <p:pic>
          <p:nvPicPr>
            <p:cNvPr id="4" name="Graphic 3">
              <a:extLst>
                <a:ext uri="{FF2B5EF4-FFF2-40B4-BE49-F238E27FC236}">
                  <a16:creationId xmlns:a16="http://schemas.microsoft.com/office/drawing/2014/main" id="{26F9D813-B31D-B856-746D-0C7B116DDB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0904" y="2942324"/>
              <a:ext cx="3685392" cy="967207"/>
            </a:xfrm>
            <a:prstGeom prst="rect">
              <a:avLst/>
            </a:prstGeom>
          </p:spPr>
        </p:pic>
      </p:gr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
        <p:nvSpPr>
          <p:cNvPr id="6" name="Picture Placeholder 5">
            <a:extLst>
              <a:ext uri="{FF2B5EF4-FFF2-40B4-BE49-F238E27FC236}">
                <a16:creationId xmlns:a16="http://schemas.microsoft.com/office/drawing/2014/main" id="{4EB03CB0-4340-931B-73DD-6442DCF5D712}"/>
              </a:ext>
            </a:extLst>
          </p:cNvPr>
          <p:cNvSpPr>
            <a:spLocks noGrp="1"/>
          </p:cNvSpPr>
          <p:nvPr>
            <p:ph type="pic" sz="quarter" idx="11"/>
          </p:nvPr>
        </p:nvSpPr>
        <p:spPr/>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3176</TotalTime>
  <Words>303</Words>
  <Application>Microsoft Macintosh PowerPoint</Application>
  <PresentationFormat>Widescreen</PresentationFormat>
  <Paragraphs>60</Paragraphs>
  <Slides>15</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Malgun Gothic</vt:lpstr>
      <vt:lpstr>Myriad Pro</vt:lpstr>
      <vt:lpstr>Arial</vt:lpstr>
      <vt:lpstr>Consolas</vt:lpstr>
      <vt:lpstr>Segoe UI</vt:lpstr>
      <vt:lpstr>Segoe UI Semibold</vt:lpstr>
      <vt:lpstr>Segoe UI Symbol</vt:lpstr>
      <vt:lpstr>Wingdings</vt:lpstr>
      <vt:lpstr>White Template</vt:lpstr>
      <vt:lpstr>행동 강령 관련 부탁 말씀</vt:lpstr>
      <vt:lpstr>저작권 관련 부탁 말씀</vt:lpstr>
      <vt:lpstr>오프라인 발표를 가정으로 하나, 팀즈 미팅을 통한 온라인 + 녹화와 같은 하이브리드 형태를 고려중입니다</vt:lpstr>
      <vt:lpstr>PowerPoint Presentation</vt:lpstr>
      <vt:lpstr>Session Title</vt:lpstr>
      <vt:lpstr>Speaker Name</vt:lpstr>
      <vt:lpstr>PowerPoint Presentation</vt:lpstr>
      <vt:lpstr>Photo Title</vt:lpstr>
      <vt:lpstr>Section Title</vt:lpstr>
      <vt:lpstr>Demo Title</vt:lpstr>
      <vt:lpstr>PowerPoint Presentation</vt:lpstr>
      <vt:lpstr>Four Bullet Points</vt:lpstr>
      <vt:lpstr>Four Pictures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Ian Choi</cp:lastModifiedBy>
  <cp:revision>63</cp:revision>
  <dcterms:created xsi:type="dcterms:W3CDTF">2019-08-09T15:41:27Z</dcterms:created>
  <dcterms:modified xsi:type="dcterms:W3CDTF">2022-06-15T16:21:58Z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