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0"/>
  </p:notesMasterIdLst>
  <p:handoutMasterIdLst>
    <p:handoutMasterId r:id="rId21"/>
  </p:handoutMasterIdLst>
  <p:sldIdLst>
    <p:sldId id="270" r:id="rId5"/>
    <p:sldId id="269" r:id="rId6"/>
    <p:sldId id="271" r:id="rId7"/>
    <p:sldId id="272" r:id="rId8"/>
    <p:sldId id="258" r:id="rId9"/>
    <p:sldId id="261" r:id="rId10"/>
    <p:sldId id="259" r:id="rId11"/>
    <p:sldId id="267" r:id="rId12"/>
    <p:sldId id="262" r:id="rId13"/>
    <p:sldId id="263" r:id="rId14"/>
    <p:sldId id="268" r:id="rId15"/>
    <p:sldId id="264" r:id="rId16"/>
    <p:sldId id="265" r:id="rId17"/>
    <p:sldId id="266" r:id="rId18"/>
    <p:sldId id="257" r:id="rId19"/>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8B656EC-D568-4EF7-8842-9FA1AE1192C9}">
          <p14:sldIdLst>
            <p14:sldId id="270"/>
            <p14:sldId id="269"/>
            <p14:sldId id="271"/>
            <p14:sldId id="272"/>
            <p14:sldId id="258"/>
            <p14:sldId id="261"/>
            <p14:sldId id="259"/>
          </p14:sldIdLst>
        </p14:section>
        <p14:section name="Template" id="{9254A54C-940C-41B8-B23E-EE820B0A929F}">
          <p14:sldIdLst>
            <p14:sldId id="267"/>
            <p14:sldId id="262"/>
            <p14:sldId id="263"/>
            <p14:sldId id="268"/>
            <p14:sldId id="264"/>
            <p14:sldId id="265"/>
            <p14:sldId id="266"/>
          </p14:sldIdLst>
        </p14:section>
        <p14:section name="Closing" id="{69938DBA-5DF7-4837-9642-50A27F324E83}">
          <p14:sldIdLst>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60DEE0CF-0693-7473-CCB5-8444170754BB}" name="Lacey Butler" initials="LB" userId="S::labutle@microsoft.com::faf0500f-2275-4139-996d-e89c710b1c13"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D4"/>
    <a:srgbClr val="FFFFFF"/>
    <a:srgbClr val="005B9E"/>
    <a:srgbClr val="D83B01"/>
    <a:srgbClr val="000000"/>
    <a:srgbClr val="50E6FF"/>
    <a:srgbClr val="FEF000"/>
    <a:srgbClr val="3B2E58"/>
    <a:srgbClr val="243A5E"/>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62406-503B-47E1-B24F-23399EE2F568}" v="34" dt="2020-04-13T08:49:09.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4" autoAdjust="0"/>
    <p:restoredTop sz="78662" autoAdjust="0"/>
  </p:normalViewPr>
  <p:slideViewPr>
    <p:cSldViewPr snapToGrid="0">
      <p:cViewPr varScale="1">
        <p:scale>
          <a:sx n="95" d="100"/>
          <a:sy n="95" d="100"/>
        </p:scale>
        <p:origin x="1264" y="192"/>
      </p:cViewPr>
      <p:guideLst/>
    </p:cSldViewPr>
  </p:slideViewPr>
  <p:outlineViewPr>
    <p:cViewPr>
      <p:scale>
        <a:sx n="33" d="100"/>
        <a:sy n="33" d="100"/>
      </p:scale>
      <p:origin x="0" y="-15888"/>
    </p:cViewPr>
  </p:outlineViewPr>
  <p:notesTextViewPr>
    <p:cViewPr>
      <p:scale>
        <a:sx n="3" d="2"/>
        <a:sy n="3" d="2"/>
      </p:scale>
      <p:origin x="0" y="0"/>
    </p:cViewPr>
  </p:notesTextViewPr>
  <p:sorterViewPr>
    <p:cViewPr varScale="1">
      <p:scale>
        <a:sx n="1" d="1"/>
        <a:sy n="1" d="1"/>
      </p:scale>
      <p:origin x="0" y="-27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6/22/22 8:41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6/22/22 8:41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5D6A74-21F1-824D-BAC2-3DEC6B367427}"/>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713C1B4E-53C8-4B43-B62B-0C57B511778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
        <p:nvSpPr>
          <p:cNvPr id="16" name="Text Placeholder 7">
            <a:extLst>
              <a:ext uri="{FF2B5EF4-FFF2-40B4-BE49-F238E27FC236}">
                <a16:creationId xmlns:a16="http://schemas.microsoft.com/office/drawing/2014/main" id="{62F5B033-9353-3B4D-87AA-5A278D2FC96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
        <p:nvSpPr>
          <p:cNvPr id="19" name="Text Placeholder 7">
            <a:extLst>
              <a:ext uri="{FF2B5EF4-FFF2-40B4-BE49-F238E27FC236}">
                <a16:creationId xmlns:a16="http://schemas.microsoft.com/office/drawing/2014/main" id="{8E36BB2F-40EA-6640-A69C-C4FFE299E09B}"/>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
        <p:nvSpPr>
          <p:cNvPr id="23" name="Text Placeholder 7">
            <a:extLst>
              <a:ext uri="{FF2B5EF4-FFF2-40B4-BE49-F238E27FC236}">
                <a16:creationId xmlns:a16="http://schemas.microsoft.com/office/drawing/2014/main" id="{8B5657A1-C27E-6C49-8B45-55A4918B95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6" name="Text Placeholder 7">
            <a:extLst>
              <a:ext uri="{FF2B5EF4-FFF2-40B4-BE49-F238E27FC236}">
                <a16:creationId xmlns:a16="http://schemas.microsoft.com/office/drawing/2014/main" id="{1A6D1FCF-50A8-144A-B328-D1AA279C575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8486617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8582709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 Placeholder 7">
            <a:extLst>
              <a:ext uri="{FF2B5EF4-FFF2-40B4-BE49-F238E27FC236}">
                <a16:creationId xmlns:a16="http://schemas.microsoft.com/office/drawing/2014/main" id="{9F64C632-E7D0-ED46-A93D-6DD5330759C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20529043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7">
            <a:extLst>
              <a:ext uri="{FF2B5EF4-FFF2-40B4-BE49-F238E27FC236}">
                <a16:creationId xmlns:a16="http://schemas.microsoft.com/office/drawing/2014/main" id="{8536D15F-2D31-7A4E-A216-D6D4DE1755C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9699415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 Placeholder 7">
            <a:extLst>
              <a:ext uri="{FF2B5EF4-FFF2-40B4-BE49-F238E27FC236}">
                <a16:creationId xmlns:a16="http://schemas.microsoft.com/office/drawing/2014/main" id="{DDA9728D-E457-1642-B3E5-7AD8997E83B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97123677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9" name="Text Placeholder 7">
            <a:extLst>
              <a:ext uri="{FF2B5EF4-FFF2-40B4-BE49-F238E27FC236}">
                <a16:creationId xmlns:a16="http://schemas.microsoft.com/office/drawing/2014/main" id="{0C9D5822-BACD-4346-AA3D-06E6E88CE2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1F62A4CB-70C0-3045-920D-8DAFE821B4A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7445377" y="1661230"/>
            <a:ext cx="3535540" cy="353554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2" y="2570201"/>
            <a:ext cx="5507737" cy="553998"/>
          </a:xfrm>
        </p:spPr>
        <p:txBody>
          <a:bodyPr anchor="b"/>
          <a:lstStyle>
            <a:lvl1pPr>
              <a:defRPr/>
            </a:lvl1pPr>
          </a:lstStyle>
          <a:p>
            <a:r>
              <a:rPr lang="en-US" dirty="0"/>
              <a:t>Speaker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84200" y="3535540"/>
            <a:ext cx="5513118"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Speaker subtitle</a:t>
            </a:r>
          </a:p>
        </p:txBody>
      </p:sp>
      <p:sp>
        <p:nvSpPr>
          <p:cNvPr id="8" name="Text Placeholder 7">
            <a:extLst>
              <a:ext uri="{FF2B5EF4-FFF2-40B4-BE49-F238E27FC236}">
                <a16:creationId xmlns:a16="http://schemas.microsoft.com/office/drawing/2014/main" id="{AD305408-7E13-314D-A45B-FE7B00C7470F}"/>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7015123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86525A63-35DD-5546-B940-42E94815C46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10" name="Text Placeholder 7">
            <a:extLst>
              <a:ext uri="{FF2B5EF4-FFF2-40B4-BE49-F238E27FC236}">
                <a16:creationId xmlns:a16="http://schemas.microsoft.com/office/drawing/2014/main" id="{0E84888B-7972-E540-BF37-F578DBB6C11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6" name="Text Placeholder 7">
            <a:extLst>
              <a:ext uri="{FF2B5EF4-FFF2-40B4-BE49-F238E27FC236}">
                <a16:creationId xmlns:a16="http://schemas.microsoft.com/office/drawing/2014/main" id="{149C8D7C-40E6-DD47-9AB2-B41C00B65A7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b="1" i="0">
                <a:latin typeface="Segoe UI Semibold" panose="020B0502040204020203" pitchFamily="34" charset="0"/>
                <a:cs typeface="Segoe UI Semibold" panose="020B0502040204020203" pitchFamily="34" charset="0"/>
              </a:defRPr>
            </a:lvl1pPr>
          </a:lstStyle>
          <a:p>
            <a:pPr lvl="0"/>
            <a:r>
              <a:rPr lang="en-US" dirty="0"/>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
        <p:nvSpPr>
          <p:cNvPr id="8" name="Text Placeholder 7">
            <a:extLst>
              <a:ext uri="{FF2B5EF4-FFF2-40B4-BE49-F238E27FC236}">
                <a16:creationId xmlns:a16="http://schemas.microsoft.com/office/drawing/2014/main" id="{541092D8-4F8D-2040-B319-E471378BAFBA}"/>
              </a:ext>
            </a:extLst>
          </p:cNvPr>
          <p:cNvSpPr>
            <a:spLocks noGrp="1"/>
          </p:cNvSpPr>
          <p:nvPr>
            <p:ph type="body" sz="quarter" idx="15"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b="1" i="0" spc="0">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Text Placeholder 7">
            <a:extLst>
              <a:ext uri="{FF2B5EF4-FFF2-40B4-BE49-F238E27FC236}">
                <a16:creationId xmlns:a16="http://schemas.microsoft.com/office/drawing/2014/main" id="{5E6074FA-94F6-2443-B3F1-9F90425D735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Text Placeholder 7">
            <a:extLst>
              <a:ext uri="{FF2B5EF4-FFF2-40B4-BE49-F238E27FC236}">
                <a16:creationId xmlns:a16="http://schemas.microsoft.com/office/drawing/2014/main" id="{1E48FC45-6356-3442-A462-66D4E35A49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 Placeholder 7">
            <a:extLst>
              <a:ext uri="{FF2B5EF4-FFF2-40B4-BE49-F238E27FC236}">
                <a16:creationId xmlns:a16="http://schemas.microsoft.com/office/drawing/2014/main" id="{3DB7E93A-5C0F-FE4F-800D-6E1FE5E31E18}"/>
              </a:ext>
            </a:extLst>
          </p:cNvPr>
          <p:cNvSpPr>
            <a:spLocks noGrp="1"/>
          </p:cNvSpPr>
          <p:nvPr>
            <p:ph type="body" sz="quarter" idx="14"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
        <p:nvSpPr>
          <p:cNvPr id="8" name="Text Placeholder 7">
            <a:extLst>
              <a:ext uri="{FF2B5EF4-FFF2-40B4-BE49-F238E27FC236}">
                <a16:creationId xmlns:a16="http://schemas.microsoft.com/office/drawing/2014/main" id="{B1F8A183-A459-634D-861F-D39CCB5159FA}"/>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 black">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4A10E6CF-DF97-104C-ADA5-61FED82B5886}"/>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7">
            <a:extLst>
              <a:ext uri="{FF2B5EF4-FFF2-40B4-BE49-F238E27FC236}">
                <a16:creationId xmlns:a16="http://schemas.microsoft.com/office/drawing/2014/main" id="{887382A2-2AF7-6E4F-9F36-E6223564927E}"/>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7" name="Rectangle 6">
            <a:extLst>
              <a:ext uri="{FF2B5EF4-FFF2-40B4-BE49-F238E27FC236}">
                <a16:creationId xmlns:a16="http://schemas.microsoft.com/office/drawing/2014/main" id="{9210F871-35F2-ED46-BE06-CA5FC62262E5}"/>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3575FB0-FB5A-A348-AC19-E148E116D2A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71FC55DC-78D7-FA40-A7C0-122FB3F45321}"/>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4C6A47-E073-5847-ABF0-DC6EA0AC3D59}"/>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7" name="Text Placeholder 7">
            <a:extLst>
              <a:ext uri="{FF2B5EF4-FFF2-40B4-BE49-F238E27FC236}">
                <a16:creationId xmlns:a16="http://schemas.microsoft.com/office/drawing/2014/main" id="{03FEEFBF-B7AE-BE49-8A42-BDBCB5B05795}"/>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3BBAD8-7801-AA4E-B8C7-16A911E7AE26}"/>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6" name="Text Placeholder 7">
            <a:extLst>
              <a:ext uri="{FF2B5EF4-FFF2-40B4-BE49-F238E27FC236}">
                <a16:creationId xmlns:a16="http://schemas.microsoft.com/office/drawing/2014/main" id="{4FE62CF3-9270-4F4A-ABDD-2317E02BCD81}"/>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82E407BD-05EE-044C-B3F4-49594B3A4CF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 black">
    <p:bg>
      <p:bgRef idx="1001">
        <a:schemeClr val="bg1"/>
      </p:bgRef>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A5E4D3A1-F4DC-8944-945E-B7570172592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86FAA0D-7114-A74F-AA5E-5F6DC2F4E083}"/>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321D5C48-E7B1-3D49-855E-4F70FF60A454}"/>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7CD3-C37C-B0E1-8444-3B8DD57A3DD9}"/>
              </a:ext>
            </a:extLst>
          </p:cNvPr>
          <p:cNvSpPr>
            <a:spLocks noGrp="1"/>
          </p:cNvSpPr>
          <p:nvPr>
            <p:ph type="title"/>
          </p:nvPr>
        </p:nvSpPr>
        <p:spPr/>
        <p:txBody>
          <a:bodyPr/>
          <a:lstStyle/>
          <a:p>
            <a:r>
              <a:rPr lang="en-US"/>
              <a:t>Click to edit Master title style</a:t>
            </a:r>
            <a:endParaRPr/>
          </a:p>
        </p:txBody>
      </p:sp>
      <p:sp>
        <p:nvSpPr>
          <p:cNvPr id="3" name="Content Placeholder 2">
            <a:extLst>
              <a:ext uri="{FF2B5EF4-FFF2-40B4-BE49-F238E27FC236}">
                <a16:creationId xmlns:a16="http://schemas.microsoft.com/office/drawing/2014/main" id="{C49BA97D-BC04-6A2B-8483-232114ED3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CAACBA52-6408-18E9-992F-8C1A7C8F64C1}"/>
              </a:ext>
            </a:extLst>
          </p:cNvPr>
          <p:cNvSpPr>
            <a:spLocks noGrp="1"/>
          </p:cNvSpPr>
          <p:nvPr>
            <p:ph type="dt" sz="half" idx="10"/>
          </p:nvPr>
        </p:nvSpPr>
        <p:spPr/>
        <p:txBody>
          <a:bodyPr/>
          <a:lstStyle/>
          <a:p>
            <a:fld id="{A0A0CB79-6672-DF42-8D94-B9C9BDF950A8}" type="datetimeFigureOut">
              <a:rPr lang="en-KR" smtClean="0"/>
              <a:t>2022/06/22</a:t>
            </a:fld>
            <a:endParaRPr lang="en-KR"/>
          </a:p>
        </p:txBody>
      </p:sp>
      <p:sp>
        <p:nvSpPr>
          <p:cNvPr id="5" name="Footer Placeholder 4">
            <a:extLst>
              <a:ext uri="{FF2B5EF4-FFF2-40B4-BE49-F238E27FC236}">
                <a16:creationId xmlns:a16="http://schemas.microsoft.com/office/drawing/2014/main" id="{FA1DC0A8-09C3-DF13-44D6-B14A4B2A8478}"/>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F3894D2A-3588-1124-8816-A8B8989796D6}"/>
              </a:ext>
            </a:extLst>
          </p:cNvPr>
          <p:cNvSpPr>
            <a:spLocks noGrp="1"/>
          </p:cNvSpPr>
          <p:nvPr>
            <p:ph type="sldNum" sz="quarter" idx="12"/>
          </p:nvPr>
        </p:nvSpPr>
        <p:spPr/>
        <p:txBody>
          <a:bodyPr/>
          <a:lstStyle/>
          <a:p>
            <a:fld id="{5E2DF87E-3974-B64C-AB65-D2FE186F9DAB}" type="slidenum">
              <a:rPr lang="en-KR" smtClean="0"/>
              <a:t>‹#›</a:t>
            </a:fld>
            <a:endParaRPr lang="en-KR"/>
          </a:p>
        </p:txBody>
      </p:sp>
    </p:spTree>
    <p:extLst>
      <p:ext uri="{BB962C8B-B14F-4D97-AF65-F5344CB8AC3E}">
        <p14:creationId xmlns:p14="http://schemas.microsoft.com/office/powerpoint/2010/main" val="409616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2E6DCA-1EBB-0541-94FB-A1501D05F402}"/>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2979778"/>
            <a:ext cx="5510213" cy="553998"/>
          </a:xfrm>
          <a:noFill/>
        </p:spPr>
        <p:txBody>
          <a:bodyPr wrap="square"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10" name="Rectangle 9">
            <a:extLst>
              <a:ext uri="{FF2B5EF4-FFF2-40B4-BE49-F238E27FC236}">
                <a16:creationId xmlns:a16="http://schemas.microsoft.com/office/drawing/2014/main" id="{C6089462-F679-684D-85FB-69319834CFA9}"/>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3" name="Text Placeholder 7">
            <a:extLst>
              <a:ext uri="{FF2B5EF4-FFF2-40B4-BE49-F238E27FC236}">
                <a16:creationId xmlns:a16="http://schemas.microsoft.com/office/drawing/2014/main" id="{50683948-2D7B-D049-B97B-B8196C2347D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9FC7FE5C-CE02-2D42-9176-25FDE2C407F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i="0" spc="-50" baseline="0">
                <a:solidFill>
                  <a:srgbClr val="0077D4"/>
                </a:solidFill>
                <a:latin typeface="Segoe UI Semibold" panose="020B0502040204020203" pitchFamily="34" charset="0"/>
                <a:cs typeface="Segoe UI Semibold"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b="0" i="0" spc="0" baseline="0">
                <a:solidFill>
                  <a:schemeClr val="tx1"/>
                </a:solidFill>
                <a:latin typeface="Segoe UI" panose="020B0502040204020203" pitchFamily="34" charset="0"/>
                <a:cs typeface="Segoe UI" panose="020B0502040204020203" pitchFamily="34" charset="0"/>
              </a:defRPr>
            </a:lvl1pPr>
          </a:lstStyle>
          <a:p>
            <a:pPr lvl="0"/>
            <a:r>
              <a:rPr lang="en-US" dirty="0"/>
              <a:t>Optional subtitle</a:t>
            </a:r>
          </a:p>
        </p:txBody>
      </p:sp>
      <p:sp>
        <p:nvSpPr>
          <p:cNvPr id="4" name="Text Placeholder 7">
            <a:extLst>
              <a:ext uri="{FF2B5EF4-FFF2-40B4-BE49-F238E27FC236}">
                <a16:creationId xmlns:a16="http://schemas.microsoft.com/office/drawing/2014/main" id="{8CEF674C-6C47-A645-B115-ED6924C2BA3D}"/>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D9FEF63F-C8D2-C748-9E51-93BB2B163456}"/>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38211D62-2B1D-F641-A534-2F23067550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 name="TextBox 4">
            <a:extLst>
              <a:ext uri="{FF2B5EF4-FFF2-40B4-BE49-F238E27FC236}">
                <a16:creationId xmlns:a16="http://schemas.microsoft.com/office/drawing/2014/main" id="{F0D90F24-06A7-1B4A-9251-4DECDE8D0959}"/>
              </a:ext>
            </a:extLst>
          </p:cNvPr>
          <p:cNvSpPr txBox="1"/>
          <p:nvPr userDrawn="1"/>
        </p:nvSpPr>
        <p:spPr>
          <a:xfrm>
            <a:off x="9781676" y="6534835"/>
            <a:ext cx="2232764" cy="215444"/>
          </a:xfrm>
          <a:prstGeom prst="rect">
            <a:avLst/>
          </a:prstGeom>
          <a:noFill/>
        </p:spPr>
        <p:txBody>
          <a:bodyPr wrap="square" lIns="0" tIns="0" rIns="0" bIns="0" rtlCol="0" anchor="ctr" anchorCtr="0">
            <a:spAutoFit/>
          </a:bodyPr>
          <a:lstStyle/>
          <a:p>
            <a:pPr algn="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BuildAfterParty</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5096" r:id="rId2"/>
    <p:sldLayoutId id="2147484577" r:id="rId3"/>
    <p:sldLayoutId id="2147484610" r:id="rId4"/>
    <p:sldLayoutId id="2147484710" r:id="rId5"/>
    <p:sldLayoutId id="2147484850" r:id="rId6"/>
    <p:sldLayoutId id="2147484849" r:id="rId7"/>
    <p:sldLayoutId id="2147484840" r:id="rId8"/>
    <p:sldLayoutId id="2147484865" r:id="rId9"/>
    <p:sldLayoutId id="2147484864" r:id="rId10"/>
    <p:sldLayoutId id="2147484841" r:id="rId11"/>
    <p:sldLayoutId id="2147484842" r:id="rId12"/>
    <p:sldLayoutId id="2147485091" r:id="rId13"/>
    <p:sldLayoutId id="2147485092" r:id="rId14"/>
    <p:sldLayoutId id="2147485093" r:id="rId15"/>
    <p:sldLayoutId id="2147485094" r:id="rId16"/>
    <p:sldLayoutId id="2147485095" r:id="rId17"/>
    <p:sldLayoutId id="2147484240" r:id="rId18"/>
    <p:sldLayoutId id="2147484844" r:id="rId19"/>
    <p:sldLayoutId id="2147484845" r:id="rId20"/>
    <p:sldLayoutId id="2147484846" r:id="rId21"/>
    <p:sldLayoutId id="2147484847" r:id="rId22"/>
    <p:sldLayoutId id="2147484474" r:id="rId23"/>
    <p:sldLayoutId id="2147484603" r:id="rId24"/>
    <p:sldLayoutId id="2147484751" r:id="rId25"/>
    <p:sldLayoutId id="2147484783" r:id="rId26"/>
    <p:sldLayoutId id="2147484784" r:id="rId27"/>
    <p:sldLayoutId id="2147484785" r:id="rId28"/>
    <p:sldLayoutId id="2147484787" r:id="rId29"/>
    <p:sldLayoutId id="2147484786" r:id="rId30"/>
    <p:sldLayoutId id="2147484249" r:id="rId31"/>
    <p:sldLayoutId id="2147484584" r:id="rId32"/>
    <p:sldLayoutId id="2147484671" r:id="rId33"/>
    <p:sldLayoutId id="2147484673" r:id="rId34"/>
    <p:sldLayoutId id="2147484299" r:id="rId35"/>
    <p:sldLayoutId id="2147484263" r:id="rId36"/>
    <p:sldLayoutId id="2147485109" r:id="rId37"/>
  </p:sldLayoutIdLst>
  <p:transition>
    <p:fade/>
  </p:transition>
  <p:hf sldNum="0" hdr="0" ftr="0" dt="0"/>
  <p:txStyles>
    <p:titleStyle>
      <a:lvl1pPr algn="l" defTabSz="932742" rtl="0" eaLnBrk="1" latinLnBrk="0" hangingPunct="1">
        <a:lnSpc>
          <a:spcPct val="100000"/>
        </a:lnSpc>
        <a:spcBef>
          <a:spcPct val="0"/>
        </a:spcBef>
        <a:buNone/>
        <a:defRPr lang="en-US" sz="3600" b="1" i="0" kern="1200" cap="none" spc="-50" baseline="0" dirty="0" smtClean="0">
          <a:ln w="3175">
            <a:noFill/>
          </a:ln>
          <a:solidFill>
            <a:schemeClr val="tx1"/>
          </a:solidFill>
          <a:effectLst/>
          <a:latin typeface="Segoe UI Semibold" panose="020B0502040204020203" pitchFamily="34" charset="0"/>
          <a:ea typeface="+mn-ea"/>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devrel-kr/Build2022AfterPartyKorea/blob/main/CODE-OF-CONDUCT.md" TargetMode="Externa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it.ly/build2022afterpartykorea-session-survey"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33.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24D5-C596-F44F-B9C0-A37BACECB748}"/>
              </a:ext>
            </a:extLst>
          </p:cNvPr>
          <p:cNvSpPr>
            <a:spLocks noGrp="1"/>
          </p:cNvSpPr>
          <p:nvPr>
            <p:ph type="title"/>
          </p:nvPr>
        </p:nvSpPr>
        <p:spPr/>
        <p:txBody>
          <a:bodyPr/>
          <a:lstStyle/>
          <a:p>
            <a:r>
              <a:rPr lang="ko-KR" altLang="en-US" dirty="0"/>
              <a:t>행동 강령 관련 부탁 말씀</a:t>
            </a:r>
            <a:endParaRPr lang="en-US" dirty="0"/>
          </a:p>
        </p:txBody>
      </p:sp>
      <p:sp>
        <p:nvSpPr>
          <p:cNvPr id="3" name="Text Placeholder 2">
            <a:extLst>
              <a:ext uri="{FF2B5EF4-FFF2-40B4-BE49-F238E27FC236}">
                <a16:creationId xmlns:a16="http://schemas.microsoft.com/office/drawing/2014/main" id="{BE034C12-473D-E242-82CA-2E2B2824779D}"/>
              </a:ext>
            </a:extLst>
          </p:cNvPr>
          <p:cNvSpPr>
            <a:spLocks noGrp="1"/>
          </p:cNvSpPr>
          <p:nvPr>
            <p:ph type="body" sz="quarter" idx="12"/>
          </p:nvPr>
        </p:nvSpPr>
        <p:spPr>
          <a:xfrm>
            <a:off x="584200" y="1436688"/>
            <a:ext cx="11018838" cy="4333494"/>
          </a:xfrm>
        </p:spPr>
        <p:txBody>
          <a:bodyPr/>
          <a:lstStyle/>
          <a:p>
            <a:r>
              <a:rPr lang="ko-KR" altLang="en-US" dirty="0"/>
              <a:t>본 행사는 다양성과 포용성을 존중합니다</a:t>
            </a:r>
            <a:r>
              <a:rPr lang="en-US" altLang="ko-KR" dirty="0"/>
              <a:t>.</a:t>
            </a:r>
          </a:p>
          <a:p>
            <a:pPr lvl="1"/>
            <a:r>
              <a:rPr lang="ko-KR" altLang="en-US" dirty="0"/>
              <a:t>행사에 참여하시는 분들에게 의도치 않게 상처를 줄 수 있는 표현을 사용할 수도 있으니 꼭 신경 써 주시기를 부탁드립니다</a:t>
            </a:r>
            <a:r>
              <a:rPr lang="en-US" altLang="ko-KR" dirty="0"/>
              <a:t>.</a:t>
            </a:r>
          </a:p>
          <a:p>
            <a:endParaRPr lang="en-US" altLang="ko-KR" dirty="0"/>
          </a:p>
          <a:p>
            <a:r>
              <a:rPr lang="ko-KR" altLang="en-US" dirty="0"/>
              <a:t>행동 강령 관련 자세한 내용은 아래 링크를 참조하세요</a:t>
            </a:r>
            <a:r>
              <a:rPr lang="en-US" altLang="ko-KR" dirty="0"/>
              <a:t>.</a:t>
            </a:r>
          </a:p>
          <a:p>
            <a:pPr lvl="1"/>
            <a:r>
              <a:rPr lang="en-US" dirty="0">
                <a:hlinkClick r:id="rId2"/>
              </a:rPr>
              <a:t>https://github.com/devrel-kr/Build2022AfterPartyKorea/blob/main/CODE-OF-CONDUCT.md</a:t>
            </a:r>
            <a:r>
              <a:rPr lang="en-US" dirty="0"/>
              <a:t> </a:t>
            </a:r>
          </a:p>
        </p:txBody>
      </p:sp>
      <p:sp>
        <p:nvSpPr>
          <p:cNvPr id="4" name="Text Placeholder 3">
            <a:extLst>
              <a:ext uri="{FF2B5EF4-FFF2-40B4-BE49-F238E27FC236}">
                <a16:creationId xmlns:a16="http://schemas.microsoft.com/office/drawing/2014/main" id="{94D87C1C-9C83-F44C-B28A-26EDAF06702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796427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B136-ECB4-8F40-8D1F-CF8E04F07099}"/>
              </a:ext>
            </a:extLst>
          </p:cNvPr>
          <p:cNvSpPr>
            <a:spLocks noGrp="1"/>
          </p:cNvSpPr>
          <p:nvPr>
            <p:ph type="title"/>
          </p:nvPr>
        </p:nvSpPr>
        <p:spPr/>
        <p:txBody>
          <a:bodyPr/>
          <a:lstStyle/>
          <a:p>
            <a:r>
              <a:rPr lang="en-US" dirty="0"/>
              <a:t>Demo Title</a:t>
            </a:r>
          </a:p>
        </p:txBody>
      </p:sp>
      <p:sp>
        <p:nvSpPr>
          <p:cNvPr id="4" name="Text Placeholder 3">
            <a:extLst>
              <a:ext uri="{FF2B5EF4-FFF2-40B4-BE49-F238E27FC236}">
                <a16:creationId xmlns:a16="http://schemas.microsoft.com/office/drawing/2014/main" id="{4CF97641-F2B6-9149-A95E-BD8AEE323CD1}"/>
              </a:ext>
            </a:extLst>
          </p:cNvPr>
          <p:cNvSpPr>
            <a:spLocks noGrp="1"/>
          </p:cNvSpPr>
          <p:nvPr>
            <p:ph type="body" sz="quarter" idx="12"/>
          </p:nvPr>
        </p:nvSpPr>
        <p:spPr/>
        <p:txBody>
          <a:bodyPr/>
          <a:lstStyle/>
          <a:p>
            <a:r>
              <a:rPr lang="en-US" dirty="0"/>
              <a:t>Demo Description</a:t>
            </a:r>
          </a:p>
        </p:txBody>
      </p:sp>
      <p:sp>
        <p:nvSpPr>
          <p:cNvPr id="2" name="Text Placeholder 1">
            <a:extLst>
              <a:ext uri="{FF2B5EF4-FFF2-40B4-BE49-F238E27FC236}">
                <a16:creationId xmlns:a16="http://schemas.microsoft.com/office/drawing/2014/main" id="{49C5DE6F-7594-2B43-967C-9A5155AB525C}"/>
              </a:ext>
            </a:extLst>
          </p:cNvPr>
          <p:cNvSpPr>
            <a:spLocks noGrp="1"/>
          </p:cNvSpPr>
          <p:nvPr>
            <p:ph type="body" sz="quarter" idx="13"/>
          </p:nvPr>
        </p:nvSpPr>
        <p:spPr/>
        <p:txBody>
          <a:bodyPr/>
          <a:lstStyle/>
          <a:p>
            <a:r>
              <a:rPr lang="en-US" dirty="0"/>
              <a:t>Session Title</a:t>
            </a:r>
          </a:p>
        </p:txBody>
      </p:sp>
    </p:spTree>
    <p:extLst>
      <p:ext uri="{BB962C8B-B14F-4D97-AF65-F5344CB8AC3E}">
        <p14:creationId xmlns:p14="http://schemas.microsoft.com/office/powerpoint/2010/main" val="118122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7097-E90C-2C4B-BFBC-1355887E835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B254994-1ED5-DB4F-AD99-7B260CC9B032}"/>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A48BDEB1-808F-9B45-912E-76B37923E4A1}"/>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21288534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78B198-8BD3-C145-9041-01184044EA97}"/>
              </a:ext>
            </a:extLst>
          </p:cNvPr>
          <p:cNvSpPr>
            <a:spLocks noGrp="1"/>
          </p:cNvSpPr>
          <p:nvPr>
            <p:ph type="body" sz="quarter" idx="13"/>
          </p:nvPr>
        </p:nvSpPr>
        <p:spPr/>
        <p:txBody>
          <a:bodyPr/>
          <a:lstStyle/>
          <a:p>
            <a:r>
              <a:rPr lang="en-US" dirty="0"/>
              <a:t>Item 1</a:t>
            </a:r>
          </a:p>
        </p:txBody>
      </p:sp>
      <p:sp>
        <p:nvSpPr>
          <p:cNvPr id="4" name="Title 3">
            <a:extLst>
              <a:ext uri="{FF2B5EF4-FFF2-40B4-BE49-F238E27FC236}">
                <a16:creationId xmlns:a16="http://schemas.microsoft.com/office/drawing/2014/main" id="{34C543C2-5151-A94B-B4D5-D4EE8F66CE06}"/>
              </a:ext>
            </a:extLst>
          </p:cNvPr>
          <p:cNvSpPr>
            <a:spLocks noGrp="1"/>
          </p:cNvSpPr>
          <p:nvPr>
            <p:ph type="title"/>
          </p:nvPr>
        </p:nvSpPr>
        <p:spPr/>
        <p:txBody>
          <a:bodyPr/>
          <a:lstStyle/>
          <a:p>
            <a:r>
              <a:rPr lang="en-US" dirty="0"/>
              <a:t>Four Bullet Points</a:t>
            </a:r>
          </a:p>
        </p:txBody>
      </p:sp>
      <p:sp>
        <p:nvSpPr>
          <p:cNvPr id="6" name="Text Placeholder 5">
            <a:extLst>
              <a:ext uri="{FF2B5EF4-FFF2-40B4-BE49-F238E27FC236}">
                <a16:creationId xmlns:a16="http://schemas.microsoft.com/office/drawing/2014/main" id="{FF7ACEE2-6D41-9D4E-AA63-A38ABEA4B655}"/>
              </a:ext>
            </a:extLst>
          </p:cNvPr>
          <p:cNvSpPr>
            <a:spLocks noGrp="1"/>
          </p:cNvSpPr>
          <p:nvPr>
            <p:ph type="body" sz="quarter" idx="20"/>
          </p:nvPr>
        </p:nvSpPr>
        <p:spPr/>
        <p:txBody>
          <a:bodyPr/>
          <a:lstStyle/>
          <a:p>
            <a:r>
              <a:rPr lang="en-US" dirty="0"/>
              <a:t>Item 2</a:t>
            </a:r>
          </a:p>
        </p:txBody>
      </p:sp>
      <p:sp>
        <p:nvSpPr>
          <p:cNvPr id="7" name="Text Placeholder 6">
            <a:extLst>
              <a:ext uri="{FF2B5EF4-FFF2-40B4-BE49-F238E27FC236}">
                <a16:creationId xmlns:a16="http://schemas.microsoft.com/office/drawing/2014/main" id="{40B4666A-B64F-E942-BCA7-20751ED17B3E}"/>
              </a:ext>
            </a:extLst>
          </p:cNvPr>
          <p:cNvSpPr>
            <a:spLocks noGrp="1"/>
          </p:cNvSpPr>
          <p:nvPr>
            <p:ph type="body" sz="quarter" idx="22"/>
          </p:nvPr>
        </p:nvSpPr>
        <p:spPr/>
        <p:txBody>
          <a:bodyPr/>
          <a:lstStyle/>
          <a:p>
            <a:r>
              <a:rPr lang="en-US" dirty="0"/>
              <a:t>Item 3</a:t>
            </a:r>
          </a:p>
        </p:txBody>
      </p:sp>
      <p:sp>
        <p:nvSpPr>
          <p:cNvPr id="8" name="Text Placeholder 7">
            <a:extLst>
              <a:ext uri="{FF2B5EF4-FFF2-40B4-BE49-F238E27FC236}">
                <a16:creationId xmlns:a16="http://schemas.microsoft.com/office/drawing/2014/main" id="{976E06D9-705F-0240-9D70-20F4F06329D8}"/>
              </a:ext>
            </a:extLst>
          </p:cNvPr>
          <p:cNvSpPr>
            <a:spLocks noGrp="1"/>
          </p:cNvSpPr>
          <p:nvPr>
            <p:ph type="body" sz="quarter" idx="24"/>
          </p:nvPr>
        </p:nvSpPr>
        <p:spPr/>
        <p:txBody>
          <a:bodyPr/>
          <a:lstStyle/>
          <a:p>
            <a:r>
              <a:rPr lang="en-US" dirty="0"/>
              <a:t>Item 4</a:t>
            </a:r>
          </a:p>
        </p:txBody>
      </p:sp>
      <p:sp>
        <p:nvSpPr>
          <p:cNvPr id="2" name="Text Placeholder 1">
            <a:extLst>
              <a:ext uri="{FF2B5EF4-FFF2-40B4-BE49-F238E27FC236}">
                <a16:creationId xmlns:a16="http://schemas.microsoft.com/office/drawing/2014/main" id="{F185DD77-3633-CC40-9B9C-8791A799259D}"/>
              </a:ext>
            </a:extLst>
          </p:cNvPr>
          <p:cNvSpPr>
            <a:spLocks noGrp="1"/>
          </p:cNvSpPr>
          <p:nvPr>
            <p:ph type="body" sz="quarter" idx="12"/>
          </p:nvPr>
        </p:nvSpPr>
        <p:spPr/>
        <p:txBody>
          <a:bodyPr/>
          <a:lstStyle/>
          <a:p>
            <a:r>
              <a:rPr lang="en-US" dirty="0"/>
              <a:t>Session Title</a:t>
            </a:r>
          </a:p>
        </p:txBody>
      </p:sp>
      <p:sp>
        <p:nvSpPr>
          <p:cNvPr id="9" name="Content Placeholder 8">
            <a:extLst>
              <a:ext uri="{FF2B5EF4-FFF2-40B4-BE49-F238E27FC236}">
                <a16:creationId xmlns:a16="http://schemas.microsoft.com/office/drawing/2014/main" id="{C30736D7-9E19-0F65-46CE-DD142019D6BB}"/>
              </a:ext>
            </a:extLst>
          </p:cNvPr>
          <p:cNvSpPr>
            <a:spLocks noGrp="1"/>
          </p:cNvSpPr>
          <p:nvPr>
            <p:ph sz="quarter" idx="28"/>
          </p:nvPr>
        </p:nvSpPr>
        <p:spPr/>
        <p:txBody>
          <a:bodyPr/>
          <a:lstStyle/>
          <a:p>
            <a:endParaRPr/>
          </a:p>
        </p:txBody>
      </p:sp>
      <p:sp>
        <p:nvSpPr>
          <p:cNvPr id="11" name="Content Placeholder 10">
            <a:extLst>
              <a:ext uri="{FF2B5EF4-FFF2-40B4-BE49-F238E27FC236}">
                <a16:creationId xmlns:a16="http://schemas.microsoft.com/office/drawing/2014/main" id="{11683DD2-D39C-134F-183F-534AD73F1E5E}"/>
              </a:ext>
            </a:extLst>
          </p:cNvPr>
          <p:cNvSpPr>
            <a:spLocks noGrp="1"/>
          </p:cNvSpPr>
          <p:nvPr>
            <p:ph sz="quarter" idx="29"/>
          </p:nvPr>
        </p:nvSpPr>
        <p:spPr/>
        <p:txBody>
          <a:bodyPr/>
          <a:lstStyle/>
          <a:p>
            <a:endParaRPr/>
          </a:p>
        </p:txBody>
      </p:sp>
      <p:sp>
        <p:nvSpPr>
          <p:cNvPr id="13" name="Content Placeholder 12">
            <a:extLst>
              <a:ext uri="{FF2B5EF4-FFF2-40B4-BE49-F238E27FC236}">
                <a16:creationId xmlns:a16="http://schemas.microsoft.com/office/drawing/2014/main" id="{471D22AD-191E-DC23-E7C8-BBB10EBA89CF}"/>
              </a:ext>
            </a:extLst>
          </p:cNvPr>
          <p:cNvSpPr>
            <a:spLocks noGrp="1"/>
          </p:cNvSpPr>
          <p:nvPr>
            <p:ph sz="quarter" idx="30"/>
          </p:nvPr>
        </p:nvSpPr>
        <p:spPr/>
        <p:txBody>
          <a:bodyPr/>
          <a:lstStyle/>
          <a:p>
            <a:endParaRPr/>
          </a:p>
        </p:txBody>
      </p:sp>
      <p:sp>
        <p:nvSpPr>
          <p:cNvPr id="17" name="Content Placeholder 16">
            <a:extLst>
              <a:ext uri="{FF2B5EF4-FFF2-40B4-BE49-F238E27FC236}">
                <a16:creationId xmlns:a16="http://schemas.microsoft.com/office/drawing/2014/main" id="{0C0DC040-97B2-8EEE-F302-44FE3E4E54FD}"/>
              </a:ext>
            </a:extLst>
          </p:cNvPr>
          <p:cNvSpPr>
            <a:spLocks noGrp="1"/>
          </p:cNvSpPr>
          <p:nvPr>
            <p:ph sz="quarter" idx="31"/>
          </p:nvPr>
        </p:nvSpPr>
        <p:spPr/>
        <p:txBody>
          <a:bodyPr/>
          <a:lstStyle/>
          <a:p>
            <a:endParaRPr/>
          </a:p>
        </p:txBody>
      </p:sp>
    </p:spTree>
    <p:extLst>
      <p:ext uri="{BB962C8B-B14F-4D97-AF65-F5344CB8AC3E}">
        <p14:creationId xmlns:p14="http://schemas.microsoft.com/office/powerpoint/2010/main" val="16878691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C048140-66C9-2E45-9D26-EC8258AA193A}"/>
              </a:ext>
            </a:extLst>
          </p:cNvPr>
          <p:cNvSpPr>
            <a:spLocks noGrp="1"/>
          </p:cNvSpPr>
          <p:nvPr>
            <p:ph type="title"/>
          </p:nvPr>
        </p:nvSpPr>
        <p:spPr/>
        <p:txBody>
          <a:bodyPr/>
          <a:lstStyle/>
          <a:p>
            <a:r>
              <a:rPr lang="en-US" dirty="0"/>
              <a:t>Four Pictures</a:t>
            </a:r>
          </a:p>
        </p:txBody>
      </p:sp>
      <p:sp>
        <p:nvSpPr>
          <p:cNvPr id="15" name="Text Placeholder 14">
            <a:extLst>
              <a:ext uri="{FF2B5EF4-FFF2-40B4-BE49-F238E27FC236}">
                <a16:creationId xmlns:a16="http://schemas.microsoft.com/office/drawing/2014/main" id="{751E1F3E-474B-E442-975B-49B865A8E29F}"/>
              </a:ext>
            </a:extLst>
          </p:cNvPr>
          <p:cNvSpPr>
            <a:spLocks noGrp="1"/>
          </p:cNvSpPr>
          <p:nvPr>
            <p:ph type="body" sz="quarter" idx="16"/>
          </p:nvPr>
        </p:nvSpPr>
        <p:spPr/>
        <p:txBody>
          <a:bodyPr/>
          <a:lstStyle/>
          <a:p>
            <a:r>
              <a:rPr lang="en-US" dirty="0"/>
              <a:t>Item 1</a:t>
            </a:r>
          </a:p>
        </p:txBody>
      </p:sp>
      <p:sp>
        <p:nvSpPr>
          <p:cNvPr id="16" name="Text Placeholder 15">
            <a:extLst>
              <a:ext uri="{FF2B5EF4-FFF2-40B4-BE49-F238E27FC236}">
                <a16:creationId xmlns:a16="http://schemas.microsoft.com/office/drawing/2014/main" id="{93969426-2982-9441-B55A-5A6A3259534B}"/>
              </a:ext>
            </a:extLst>
          </p:cNvPr>
          <p:cNvSpPr>
            <a:spLocks noGrp="1"/>
          </p:cNvSpPr>
          <p:nvPr>
            <p:ph type="body" sz="quarter" idx="17"/>
          </p:nvPr>
        </p:nvSpPr>
        <p:spPr/>
        <p:txBody>
          <a:bodyPr/>
          <a:lstStyle/>
          <a:p>
            <a:r>
              <a:rPr lang="en-US" dirty="0"/>
              <a:t>Item 2</a:t>
            </a:r>
          </a:p>
        </p:txBody>
      </p:sp>
      <p:sp>
        <p:nvSpPr>
          <p:cNvPr id="17" name="Text Placeholder 16">
            <a:extLst>
              <a:ext uri="{FF2B5EF4-FFF2-40B4-BE49-F238E27FC236}">
                <a16:creationId xmlns:a16="http://schemas.microsoft.com/office/drawing/2014/main" id="{3889D95F-A057-9840-8CCD-36FDF0D619EC}"/>
              </a:ext>
            </a:extLst>
          </p:cNvPr>
          <p:cNvSpPr>
            <a:spLocks noGrp="1"/>
          </p:cNvSpPr>
          <p:nvPr>
            <p:ph type="body" sz="quarter" idx="18"/>
          </p:nvPr>
        </p:nvSpPr>
        <p:spPr/>
        <p:txBody>
          <a:bodyPr/>
          <a:lstStyle/>
          <a:p>
            <a:r>
              <a:rPr lang="en-US" dirty="0"/>
              <a:t>Item 3</a:t>
            </a:r>
          </a:p>
        </p:txBody>
      </p:sp>
      <p:sp>
        <p:nvSpPr>
          <p:cNvPr id="19" name="Text Placeholder 18">
            <a:extLst>
              <a:ext uri="{FF2B5EF4-FFF2-40B4-BE49-F238E27FC236}">
                <a16:creationId xmlns:a16="http://schemas.microsoft.com/office/drawing/2014/main" id="{171C30EB-D116-444B-A2A2-3878E89DFCB1}"/>
              </a:ext>
            </a:extLst>
          </p:cNvPr>
          <p:cNvSpPr>
            <a:spLocks noGrp="1"/>
          </p:cNvSpPr>
          <p:nvPr>
            <p:ph type="body" sz="quarter" idx="20"/>
          </p:nvPr>
        </p:nvSpPr>
        <p:spPr/>
        <p:txBody>
          <a:bodyPr/>
          <a:lstStyle/>
          <a:p>
            <a:r>
              <a:rPr lang="en-US" dirty="0"/>
              <a:t>Item 4</a:t>
            </a:r>
          </a:p>
        </p:txBody>
      </p:sp>
      <p:sp>
        <p:nvSpPr>
          <p:cNvPr id="2" name="Text Placeholder 1">
            <a:extLst>
              <a:ext uri="{FF2B5EF4-FFF2-40B4-BE49-F238E27FC236}">
                <a16:creationId xmlns:a16="http://schemas.microsoft.com/office/drawing/2014/main" id="{EE59FFB5-AD53-324F-BE1C-634BD6849B00}"/>
              </a:ext>
            </a:extLst>
          </p:cNvPr>
          <p:cNvSpPr>
            <a:spLocks noGrp="1"/>
          </p:cNvSpPr>
          <p:nvPr>
            <p:ph type="body" sz="quarter" idx="12"/>
          </p:nvPr>
        </p:nvSpPr>
        <p:spPr/>
        <p:txBody>
          <a:bodyPr/>
          <a:lstStyle/>
          <a:p>
            <a:r>
              <a:rPr lang="en-US" dirty="0"/>
              <a:t>Session Title</a:t>
            </a:r>
          </a:p>
        </p:txBody>
      </p:sp>
      <p:sp>
        <p:nvSpPr>
          <p:cNvPr id="4" name="Picture Placeholder 3">
            <a:extLst>
              <a:ext uri="{FF2B5EF4-FFF2-40B4-BE49-F238E27FC236}">
                <a16:creationId xmlns:a16="http://schemas.microsoft.com/office/drawing/2014/main" id="{908CB569-2BB5-445E-BD81-2C567BE25458}"/>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37C2DD50-5D8E-580A-9839-FA6EF5DC2B73}"/>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5B423DDE-F47B-B011-02B3-DD0C66D20519}"/>
              </a:ext>
            </a:extLst>
          </p:cNvPr>
          <p:cNvSpPr>
            <a:spLocks noGrp="1"/>
          </p:cNvSpPr>
          <p:nvPr>
            <p:ph type="pic" sz="quarter" idx="15"/>
          </p:nvPr>
        </p:nvSpPr>
        <p:spPr/>
      </p:sp>
      <p:sp>
        <p:nvSpPr>
          <p:cNvPr id="10" name="Picture Placeholder 9">
            <a:extLst>
              <a:ext uri="{FF2B5EF4-FFF2-40B4-BE49-F238E27FC236}">
                <a16:creationId xmlns:a16="http://schemas.microsoft.com/office/drawing/2014/main" id="{964EA588-3281-C4A3-15D4-9E5DFA7584AD}"/>
              </a:ext>
            </a:extLst>
          </p:cNvPr>
          <p:cNvSpPr>
            <a:spLocks noGrp="1"/>
          </p:cNvSpPr>
          <p:nvPr>
            <p:ph type="pic" sz="quarter" idx="19"/>
          </p:nvPr>
        </p:nvSpPr>
        <p:spPr/>
      </p:sp>
    </p:spTree>
    <p:extLst>
      <p:ext uri="{BB962C8B-B14F-4D97-AF65-F5344CB8AC3E}">
        <p14:creationId xmlns:p14="http://schemas.microsoft.com/office/powerpoint/2010/main" val="38165798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715564-68AD-9E4F-8DF3-F622872490D1}"/>
              </a:ext>
            </a:extLst>
          </p:cNvPr>
          <p:cNvSpPr>
            <a:spLocks noGrp="1"/>
          </p:cNvSpPr>
          <p:nvPr>
            <p:ph type="body" sz="quarter" idx="11"/>
          </p:nvPr>
        </p:nvSpPr>
        <p:spPr/>
        <p:txBody>
          <a:bodyPr/>
          <a:lstStyle/>
          <a:p>
            <a:endParaRPr lang="en-US"/>
          </a:p>
        </p:txBody>
      </p:sp>
      <p:sp>
        <p:nvSpPr>
          <p:cNvPr id="12" name="Text Placeholder 11">
            <a:extLst>
              <a:ext uri="{FF2B5EF4-FFF2-40B4-BE49-F238E27FC236}">
                <a16:creationId xmlns:a16="http://schemas.microsoft.com/office/drawing/2014/main" id="{A4A4F4F5-3C59-1E40-861B-04829FDC642F}"/>
              </a:ext>
            </a:extLst>
          </p:cNvPr>
          <p:cNvSpPr>
            <a:spLocks noGrp="1"/>
          </p:cNvSpPr>
          <p:nvPr>
            <p:ph type="body" sz="quarter" idx="13"/>
          </p:nvPr>
        </p:nvSpPr>
        <p:spPr/>
        <p:txBody>
          <a:bodyPr/>
          <a:lstStyle/>
          <a:p>
            <a:r>
              <a:rPr lang="en-US" dirty="0"/>
              <a:t>Sample Codes</a:t>
            </a:r>
          </a:p>
        </p:txBody>
      </p:sp>
      <p:sp>
        <p:nvSpPr>
          <p:cNvPr id="3" name="Text Placeholder 2">
            <a:extLst>
              <a:ext uri="{FF2B5EF4-FFF2-40B4-BE49-F238E27FC236}">
                <a16:creationId xmlns:a16="http://schemas.microsoft.com/office/drawing/2014/main" id="{C3A4F712-ADA4-314B-86D4-5BAFBFBC7D96}"/>
              </a:ext>
            </a:extLst>
          </p:cNvPr>
          <p:cNvSpPr>
            <a:spLocks noGrp="1"/>
          </p:cNvSpPr>
          <p:nvPr>
            <p:ph type="body" sz="quarter" idx="12"/>
          </p:nvPr>
        </p:nvSpPr>
        <p:spPr>
          <a:xfrm>
            <a:off x="177560" y="6534835"/>
            <a:ext cx="2184400" cy="246221"/>
          </a:xfrm>
        </p:spPr>
        <p:txBody>
          <a:bodyPr/>
          <a:lstStyle/>
          <a:p>
            <a:r>
              <a:rPr lang="en-US" dirty="0"/>
              <a:t>Session Title</a:t>
            </a:r>
          </a:p>
        </p:txBody>
      </p:sp>
    </p:spTree>
    <p:extLst>
      <p:ext uri="{BB962C8B-B14F-4D97-AF65-F5344CB8AC3E}">
        <p14:creationId xmlns:p14="http://schemas.microsoft.com/office/powerpoint/2010/main" val="18102763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7937-7025-4458-914F-287909081B04}"/>
              </a:ext>
            </a:extLst>
          </p:cNvPr>
          <p:cNvSpPr txBox="1"/>
          <p:nvPr/>
        </p:nvSpPr>
        <p:spPr>
          <a:xfrm>
            <a:off x="1240504" y="854765"/>
            <a:ext cx="5286704" cy="492443"/>
          </a:xfrm>
          <a:prstGeom prst="rect">
            <a:avLst/>
          </a:prstGeom>
          <a:noFill/>
        </p:spPr>
        <p:txBody>
          <a:bodyPr wrap="none" lIns="0" tIns="0" rIns="0" bIns="0" rtlCol="0">
            <a:spAutoFit/>
          </a:bodyPr>
          <a:lstStyle/>
          <a:p>
            <a:pPr algn="l"/>
            <a:r>
              <a:rPr lang="ko-KR" altLang="en-US" sz="3200" b="1" dirty="0">
                <a:gradFill>
                  <a:gsLst>
                    <a:gs pos="2917">
                      <a:schemeClr val="tx1"/>
                    </a:gs>
                    <a:gs pos="30000">
                      <a:schemeClr val="tx1"/>
                    </a:gs>
                  </a:gsLst>
                  <a:lin ang="5400000" scaled="0"/>
                </a:gradFill>
              </a:rPr>
              <a:t>당신의 목소리를 들려주세요</a:t>
            </a:r>
            <a:r>
              <a:rPr lang="en-US" altLang="ko-KR" sz="3200" b="1" dirty="0">
                <a:gradFill>
                  <a:gsLst>
                    <a:gs pos="2917">
                      <a:schemeClr val="tx1"/>
                    </a:gs>
                    <a:gs pos="30000">
                      <a:schemeClr val="tx1"/>
                    </a:gs>
                  </a:gsLst>
                  <a:lin ang="5400000" scaled="0"/>
                </a:gradFill>
              </a:rPr>
              <a:t>!</a:t>
            </a:r>
            <a:endParaRPr lang="ko-KR" altLang="en-US" sz="3200" b="1"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27CF46C3-460B-43C3-AE95-AEF9CA41181A}"/>
              </a:ext>
            </a:extLst>
          </p:cNvPr>
          <p:cNvSpPr txBox="1"/>
          <p:nvPr/>
        </p:nvSpPr>
        <p:spPr>
          <a:xfrm>
            <a:off x="636104" y="1977887"/>
            <a:ext cx="7825316" cy="2154436"/>
          </a:xfrm>
          <a:prstGeom prst="rect">
            <a:avLst/>
          </a:prstGeom>
          <a:noFill/>
        </p:spPr>
        <p:txBody>
          <a:bodyPr wrap="square" lIns="0" tIns="0" rIns="0" bIns="0" rtlCol="0">
            <a:spAutoFit/>
          </a:bodyPr>
          <a:lstStyle/>
          <a:p>
            <a:pPr algn="l"/>
            <a:r>
              <a:rPr lang="en-US" altLang="ko-KR" sz="2000" dirty="0">
                <a:gradFill>
                  <a:gsLst>
                    <a:gs pos="2917">
                      <a:schemeClr val="tx1"/>
                    </a:gs>
                    <a:gs pos="30000">
                      <a:schemeClr val="tx1"/>
                    </a:gs>
                  </a:gsLst>
                  <a:lin ang="5400000" scaled="0"/>
                </a:gradFill>
              </a:rPr>
              <a:t>Build 2022 After Party Korea</a:t>
            </a:r>
            <a:r>
              <a:rPr lang="ko-KR" altLang="en-US" sz="2000" dirty="0">
                <a:gradFill>
                  <a:gsLst>
                    <a:gs pos="2917">
                      <a:schemeClr val="tx1"/>
                    </a:gs>
                    <a:gs pos="30000">
                      <a:schemeClr val="tx1"/>
                    </a:gs>
                  </a:gsLst>
                  <a:lin ang="5400000" scaled="0"/>
                </a:gradFill>
              </a:rPr>
              <a:t>는 여러분의 목소리를 기다립니다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가감 없는 목소리가 발표자 분에게 매우 큰 힘이 됩니다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앞으로 더 좋은 행사가 될 수 있도록 목소리를 내주세요</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감사합니다</a:t>
            </a:r>
            <a:r>
              <a:rPr lang="en-US" altLang="ko-KR" sz="2000" dirty="0">
                <a:gradFill>
                  <a:gsLst>
                    <a:gs pos="2917">
                      <a:schemeClr val="tx1"/>
                    </a:gs>
                    <a:gs pos="30000">
                      <a:schemeClr val="tx1"/>
                    </a:gs>
                  </a:gsLst>
                  <a:lin ang="5400000" scaled="0"/>
                </a:gradFill>
              </a:rPr>
              <a:t>!</a:t>
            </a:r>
          </a:p>
          <a:p>
            <a:pPr algn="l"/>
            <a:endParaRPr lang="en-US" altLang="ko-KR" sz="2000" dirty="0">
              <a:gradFill>
                <a:gsLst>
                  <a:gs pos="2917">
                    <a:schemeClr val="tx1"/>
                  </a:gs>
                  <a:gs pos="30000">
                    <a:schemeClr val="tx1"/>
                  </a:gs>
                </a:gsLst>
                <a:lin ang="5400000" scaled="0"/>
              </a:gradFill>
            </a:endParaRPr>
          </a:p>
          <a:p>
            <a:pPr algn="l"/>
            <a:r>
              <a:rPr lang="ko-KR" altLang="en-US" sz="2000" dirty="0">
                <a:gradFill>
                  <a:gsLst>
                    <a:gs pos="2917">
                      <a:schemeClr val="tx1"/>
                    </a:gs>
                    <a:gs pos="30000">
                      <a:schemeClr val="tx1"/>
                    </a:gs>
                  </a:gsLst>
                  <a:lin ang="5400000" scaled="0"/>
                </a:gradFill>
              </a:rPr>
              <a:t>세션에 대한 목소리</a:t>
            </a:r>
            <a:r>
              <a:rPr lang="en-US" altLang="ko-KR" sz="2000" dirty="0">
                <a:gradFill>
                  <a:gsLst>
                    <a:gs pos="2917">
                      <a:schemeClr val="tx1"/>
                    </a:gs>
                    <a:gs pos="30000">
                      <a:schemeClr val="tx1"/>
                    </a:gs>
                  </a:gsLst>
                  <a:lin ang="5400000" scaled="0"/>
                </a:gradFill>
              </a:rPr>
              <a:t> (</a:t>
            </a:r>
            <a:r>
              <a:rPr lang="ko-KR" altLang="en-US" sz="2000" dirty="0">
                <a:gradFill>
                  <a:gsLst>
                    <a:gs pos="2917">
                      <a:schemeClr val="tx1"/>
                    </a:gs>
                    <a:gs pos="30000">
                      <a:schemeClr val="tx1"/>
                    </a:gs>
                  </a:gsLst>
                  <a:lin ang="5400000" scaled="0"/>
                </a:gradFill>
              </a:rPr>
              <a:t>익명</a:t>
            </a:r>
            <a:r>
              <a:rPr lang="en-US" altLang="ko-KR" sz="2000" dirty="0">
                <a:gradFill>
                  <a:gsLst>
                    <a:gs pos="2917">
                      <a:schemeClr val="tx1"/>
                    </a:gs>
                    <a:gs pos="30000">
                      <a:schemeClr val="tx1"/>
                    </a:gs>
                  </a:gsLst>
                  <a:lin ang="5400000" scaled="0"/>
                </a:gradFill>
              </a:rPr>
              <a:t>):</a:t>
            </a:r>
          </a:p>
          <a:p>
            <a:r>
              <a:rPr lang="en-US" altLang="ko-KR" sz="2000" dirty="0">
                <a:gradFill>
                  <a:gsLst>
                    <a:gs pos="2917">
                      <a:schemeClr val="tx1"/>
                    </a:gs>
                    <a:gs pos="30000">
                      <a:schemeClr val="tx1"/>
                    </a:gs>
                  </a:gsLst>
                  <a:lin ang="5400000" scaled="0"/>
                </a:gradFill>
                <a:hlinkClick r:id="rId2"/>
              </a:rPr>
              <a:t>https://bit.ly/build2022afterpartykorea-session-survey</a:t>
            </a:r>
            <a:r>
              <a:rPr lang="en-US" altLang="ko-KR" sz="2000" dirty="0">
                <a:gradFill>
                  <a:gsLst>
                    <a:gs pos="2917">
                      <a:schemeClr val="tx1"/>
                    </a:gs>
                    <a:gs pos="30000">
                      <a:schemeClr val="tx1"/>
                    </a:gs>
                  </a:gsLst>
                  <a:lin ang="5400000" scaled="0"/>
                </a:gradFill>
              </a:rPr>
              <a:t> </a:t>
            </a:r>
          </a:p>
        </p:txBody>
      </p:sp>
      <p:pic>
        <p:nvPicPr>
          <p:cNvPr id="5" name="Picture 4" descr="Qr code&#10;&#10;Description automatically generated">
            <a:extLst>
              <a:ext uri="{FF2B5EF4-FFF2-40B4-BE49-F238E27FC236}">
                <a16:creationId xmlns:a16="http://schemas.microsoft.com/office/drawing/2014/main" id="{9AA1B395-A728-61F5-6628-C6A81F3D0B44}"/>
              </a:ext>
            </a:extLst>
          </p:cNvPr>
          <p:cNvPicPr>
            <a:picLocks noChangeAspect="1"/>
          </p:cNvPicPr>
          <p:nvPr/>
        </p:nvPicPr>
        <p:blipFill>
          <a:blip r:embed="rId3"/>
          <a:stretch>
            <a:fillRect/>
          </a:stretch>
        </p:blipFill>
        <p:spPr>
          <a:xfrm>
            <a:off x="8048633" y="1471945"/>
            <a:ext cx="3914109" cy="3914109"/>
          </a:xfrm>
          <a:prstGeom prst="rect">
            <a:avLst/>
          </a:prstGeom>
        </p:spPr>
      </p:pic>
    </p:spTree>
    <p:extLst>
      <p:ext uri="{BB962C8B-B14F-4D97-AF65-F5344CB8AC3E}">
        <p14:creationId xmlns:p14="http://schemas.microsoft.com/office/powerpoint/2010/main" val="36027528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7A0B86-1BBA-0A4D-8AE0-E042B451B92A}"/>
              </a:ext>
            </a:extLst>
          </p:cNvPr>
          <p:cNvSpPr>
            <a:spLocks noGrp="1"/>
          </p:cNvSpPr>
          <p:nvPr>
            <p:ph type="title"/>
          </p:nvPr>
        </p:nvSpPr>
        <p:spPr/>
        <p:txBody>
          <a:bodyPr/>
          <a:lstStyle/>
          <a:p>
            <a:r>
              <a:rPr lang="ko-KR" altLang="en-US" dirty="0">
                <a:latin typeface="Malgun Gothic" panose="020B0503020000020004" pitchFamily="34" charset="-127"/>
                <a:ea typeface="Malgun Gothic" panose="020B0503020000020004" pitchFamily="34" charset="-127"/>
              </a:rPr>
              <a:t>저작권 관련 부탁 말씀</a:t>
            </a:r>
            <a:endParaRPr lang="en-US" dirty="0">
              <a:latin typeface="Malgun Gothic" panose="020B0503020000020004" pitchFamily="34" charset="-127"/>
              <a:ea typeface="Malgun Gothic" panose="020B0503020000020004" pitchFamily="34" charset="-127"/>
            </a:endParaRPr>
          </a:p>
        </p:txBody>
      </p:sp>
      <p:sp>
        <p:nvSpPr>
          <p:cNvPr id="7" name="Text Placeholder 6">
            <a:extLst>
              <a:ext uri="{FF2B5EF4-FFF2-40B4-BE49-F238E27FC236}">
                <a16:creationId xmlns:a16="http://schemas.microsoft.com/office/drawing/2014/main" id="{11418158-D097-424E-A18E-A36BF511FA8D}"/>
              </a:ext>
            </a:extLst>
          </p:cNvPr>
          <p:cNvSpPr>
            <a:spLocks noGrp="1"/>
          </p:cNvSpPr>
          <p:nvPr>
            <p:ph type="body" sz="quarter" idx="12"/>
          </p:nvPr>
        </p:nvSpPr>
        <p:spPr>
          <a:xfrm>
            <a:off x="584200" y="1436688"/>
            <a:ext cx="11018838" cy="2696123"/>
          </a:xfrm>
        </p:spPr>
        <p:txBody>
          <a:bodyPr/>
          <a:lstStyle/>
          <a:p>
            <a:r>
              <a:rPr lang="ko-KR" altLang="en-US" dirty="0">
                <a:latin typeface="Malgun Gothic" panose="020B0503020000020004" pitchFamily="34" charset="-127"/>
                <a:ea typeface="Malgun Gothic" panose="020B0503020000020004" pitchFamily="34" charset="-127"/>
              </a:rPr>
              <a:t>슬라이드를 작성하실 때 글꼴 및 멀티미디어 저작권과 관련해서 아래 사항을 꼭 지켜주시기 바랍니다</a:t>
            </a:r>
            <a:r>
              <a:rPr lang="en-US" altLang="ko-KR" dirty="0">
                <a:latin typeface="Malgun Gothic" panose="020B0503020000020004" pitchFamily="34" charset="-127"/>
                <a:ea typeface="Malgun Gothic" panose="020B0503020000020004" pitchFamily="34" charset="-127"/>
              </a:rPr>
              <a:t>.</a:t>
            </a:r>
          </a:p>
          <a:p>
            <a:pPr lvl="1"/>
            <a:r>
              <a:rPr lang="ko-KR" altLang="en-US" dirty="0">
                <a:latin typeface="Malgun Gothic" panose="020B0503020000020004" pitchFamily="34" charset="-127"/>
                <a:ea typeface="Malgun Gothic" panose="020B0503020000020004" pitchFamily="34" charset="-127"/>
              </a:rPr>
              <a:t>로열티 프리 미디어를 사용해 주세요</a:t>
            </a:r>
            <a:r>
              <a:rPr lang="en-US" altLang="ko-KR" dirty="0">
                <a:latin typeface="Malgun Gothic" panose="020B0503020000020004" pitchFamily="34" charset="-127"/>
                <a:ea typeface="Malgun Gothic" panose="020B0503020000020004" pitchFamily="34" charset="-127"/>
              </a:rPr>
              <a:t>.</a:t>
            </a:r>
            <a:endParaRPr lang="en-AU" altLang="ko-KR" dirty="0">
              <a:latin typeface="Malgun Gothic" panose="020B0503020000020004" pitchFamily="34" charset="-127"/>
              <a:ea typeface="Malgun Gothic" panose="020B0503020000020004" pitchFamily="34" charset="-127"/>
            </a:endParaRPr>
          </a:p>
          <a:p>
            <a:pPr lvl="1"/>
            <a:r>
              <a:rPr lang="ko-KR" altLang="en-US" dirty="0">
                <a:latin typeface="Malgun Gothic" panose="020B0503020000020004" pitchFamily="34" charset="-127"/>
                <a:ea typeface="Malgun Gothic" panose="020B0503020000020004" pitchFamily="34" charset="-127"/>
              </a:rPr>
              <a:t>공중 배포 가능한 라이센스를 </a:t>
            </a:r>
            <a:r>
              <a:rPr lang="ko-KR" altLang="en-US">
                <a:latin typeface="Malgun Gothic" panose="020B0503020000020004" pitchFamily="34" charset="-127"/>
                <a:ea typeface="Malgun Gothic" panose="020B0503020000020004" pitchFamily="34" charset="-127"/>
              </a:rPr>
              <a:t>받은 미디어를 </a:t>
            </a:r>
            <a:r>
              <a:rPr lang="ko-KR" altLang="en-US" dirty="0">
                <a:latin typeface="Malgun Gothic" panose="020B0503020000020004" pitchFamily="34" charset="-127"/>
                <a:ea typeface="Malgun Gothic" panose="020B0503020000020004" pitchFamily="34" charset="-127"/>
              </a:rPr>
              <a:t>사용해 주세요</a:t>
            </a:r>
            <a:r>
              <a:rPr lang="en-US" altLang="ko-KR" dirty="0">
                <a:latin typeface="Malgun Gothic" panose="020B0503020000020004" pitchFamily="34" charset="-127"/>
                <a:ea typeface="Malgun Gothic" panose="020B0503020000020004" pitchFamily="34" charset="-127"/>
              </a:rPr>
              <a:t>.</a:t>
            </a:r>
          </a:p>
        </p:txBody>
      </p:sp>
      <p:sp>
        <p:nvSpPr>
          <p:cNvPr id="6" name="Text Placeholder 5">
            <a:extLst>
              <a:ext uri="{FF2B5EF4-FFF2-40B4-BE49-F238E27FC236}">
                <a16:creationId xmlns:a16="http://schemas.microsoft.com/office/drawing/2014/main" id="{506852FD-2C1D-B14D-B069-16DEEE9FCCC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66086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8D72-F93E-6044-A7B6-09076F17FD50}"/>
              </a:ext>
            </a:extLst>
          </p:cNvPr>
          <p:cNvSpPr>
            <a:spLocks noGrp="1"/>
          </p:cNvSpPr>
          <p:nvPr>
            <p:ph type="title"/>
          </p:nvPr>
        </p:nvSpPr>
        <p:spPr>
          <a:xfrm>
            <a:off x="588263" y="457200"/>
            <a:ext cx="11018520" cy="1107996"/>
          </a:xfrm>
        </p:spPr>
        <p:txBody>
          <a:bodyPr/>
          <a:lstStyle/>
          <a:p>
            <a:r>
              <a:rPr lang="ko-KR" altLang="en-US" dirty="0"/>
              <a:t>오프라인 발표를 가정으로 하나</a:t>
            </a:r>
            <a:r>
              <a:rPr lang="en-US" altLang="ko-KR" dirty="0"/>
              <a:t>,</a:t>
            </a:r>
            <a:r>
              <a:rPr lang="ko-KR" altLang="en-US" dirty="0"/>
              <a:t> </a:t>
            </a:r>
            <a:r>
              <a:rPr lang="ko-KR" altLang="en-US" dirty="0" err="1"/>
              <a:t>팀즈</a:t>
            </a:r>
            <a:r>
              <a:rPr lang="ko-KR" altLang="en-US" dirty="0"/>
              <a:t> 미팅을 통한 온라인 </a:t>
            </a:r>
            <a:r>
              <a:rPr lang="en-US" altLang="ko-KR" dirty="0"/>
              <a:t>+</a:t>
            </a:r>
            <a:r>
              <a:rPr lang="ko-KR" altLang="en-US" dirty="0"/>
              <a:t> 녹화와 같은 하이브리드 형태를 </a:t>
            </a:r>
            <a:r>
              <a:rPr lang="ko-KR" altLang="en-US" dirty="0" err="1"/>
              <a:t>고려중입니다</a:t>
            </a:r>
            <a:endParaRPr lang="en-US" dirty="0"/>
          </a:p>
        </p:txBody>
      </p:sp>
      <p:sp>
        <p:nvSpPr>
          <p:cNvPr id="3" name="Text Placeholder 2">
            <a:extLst>
              <a:ext uri="{FF2B5EF4-FFF2-40B4-BE49-F238E27FC236}">
                <a16:creationId xmlns:a16="http://schemas.microsoft.com/office/drawing/2014/main" id="{F5228669-85AE-F340-8B97-01828D3957EF}"/>
              </a:ext>
            </a:extLst>
          </p:cNvPr>
          <p:cNvSpPr>
            <a:spLocks noGrp="1"/>
          </p:cNvSpPr>
          <p:nvPr>
            <p:ph type="body" sz="quarter" idx="12"/>
          </p:nvPr>
        </p:nvSpPr>
        <p:spPr>
          <a:xfrm>
            <a:off x="584200" y="1874570"/>
            <a:ext cx="11018838" cy="3520964"/>
          </a:xfrm>
        </p:spPr>
        <p:txBody>
          <a:bodyPr/>
          <a:lstStyle/>
          <a:p>
            <a:r>
              <a:rPr lang="ko-KR" altLang="en-US" dirty="0"/>
              <a:t>자세한 내용은 추후 공유 예정입니다</a:t>
            </a:r>
            <a:r>
              <a:rPr lang="en-US" altLang="ko-KR" dirty="0"/>
              <a:t>.</a:t>
            </a:r>
            <a:r>
              <a:rPr lang="ko-KR" altLang="en-US" dirty="0"/>
              <a:t> 현재 </a:t>
            </a:r>
            <a:r>
              <a:rPr lang="en-US" altLang="ko-KR" dirty="0"/>
              <a:t>2</a:t>
            </a:r>
            <a:r>
              <a:rPr lang="ko-KR" altLang="en-US" dirty="0"/>
              <a:t>가지 방향을 고려 중입니다</a:t>
            </a:r>
            <a:r>
              <a:rPr lang="en-US" altLang="ko-KR" dirty="0"/>
              <a:t>.</a:t>
            </a:r>
          </a:p>
          <a:p>
            <a:pPr marL="742950" lvl="1" indent="-514350">
              <a:buAutoNum type="arabicPeriod"/>
            </a:pPr>
            <a:r>
              <a:rPr lang="ko-KR" altLang="en-US" dirty="0"/>
              <a:t>발표자 노트북을 사용하되</a:t>
            </a:r>
            <a:r>
              <a:rPr lang="en-US" altLang="ko-KR" dirty="0"/>
              <a:t>,</a:t>
            </a:r>
            <a:r>
              <a:rPr lang="ko-KR" altLang="en-US" dirty="0"/>
              <a:t> 발표 시작 전 </a:t>
            </a:r>
            <a:r>
              <a:rPr lang="ko-KR" altLang="en-US" dirty="0" err="1"/>
              <a:t>팀즈</a:t>
            </a:r>
            <a:r>
              <a:rPr lang="ko-KR" altLang="en-US" dirty="0"/>
              <a:t> 미팅으로 조인 후</a:t>
            </a:r>
            <a:r>
              <a:rPr lang="en-US" altLang="ko-KR" dirty="0"/>
              <a:t>,</a:t>
            </a:r>
            <a:r>
              <a:rPr lang="ko-KR" altLang="en-US" dirty="0"/>
              <a:t> 발표 시작 전 노트북 화면 전체 공유를 반드시 하는 형태</a:t>
            </a:r>
            <a:endParaRPr lang="en-US" altLang="ko-KR" dirty="0"/>
          </a:p>
          <a:p>
            <a:pPr marL="742950" lvl="1" indent="-514350">
              <a:buAutoNum type="arabicPeriod"/>
            </a:pPr>
            <a:r>
              <a:rPr lang="ko-KR" altLang="en-US" dirty="0"/>
              <a:t>별도로 음성과 화면 신호를 받아 </a:t>
            </a:r>
            <a:r>
              <a:rPr lang="ko-KR" altLang="en-US" dirty="0" err="1"/>
              <a:t>팀즈</a:t>
            </a:r>
            <a:r>
              <a:rPr lang="ko-KR" altLang="en-US" dirty="0"/>
              <a:t> 중계 </a:t>
            </a:r>
            <a:r>
              <a:rPr lang="en-US" altLang="ko-KR" dirty="0"/>
              <a:t>+</a:t>
            </a:r>
            <a:r>
              <a:rPr lang="ko-KR" altLang="en-US" dirty="0"/>
              <a:t> 녹화를 진행하는 형태</a:t>
            </a:r>
            <a:endParaRPr lang="en-US" altLang="ko-KR" dirty="0"/>
          </a:p>
          <a:p>
            <a:pPr marL="742950" lvl="1" indent="-514350">
              <a:buAutoNum type="arabicPeriod"/>
            </a:pPr>
            <a:endParaRPr lang="en-US" dirty="0"/>
          </a:p>
        </p:txBody>
      </p:sp>
      <p:sp>
        <p:nvSpPr>
          <p:cNvPr id="4" name="Text Placeholder 3">
            <a:extLst>
              <a:ext uri="{FF2B5EF4-FFF2-40B4-BE49-F238E27FC236}">
                <a16:creationId xmlns:a16="http://schemas.microsoft.com/office/drawing/2014/main" id="{8319DC3E-8C8A-FF47-98B0-EA1A3BDD4F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986809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DACDD5D-0C16-830C-2556-310AFCFC384D}"/>
              </a:ext>
            </a:extLst>
          </p:cNvPr>
          <p:cNvPicPr>
            <a:picLocks noGrp="1" noChangeAspect="1"/>
          </p:cNvPicPr>
          <p:nvPr>
            <p:ph idx="1"/>
          </p:nvPr>
        </p:nvPicPr>
        <p:blipFill rotWithShape="1">
          <a:blip r:embed="rId2"/>
          <a:srcRect l="27542" r="1" b="1"/>
          <a:stretch/>
        </p:blipFill>
        <p:spPr>
          <a:xfrm>
            <a:off x="20" y="1282"/>
            <a:ext cx="12191980" cy="6856718"/>
          </a:xfrm>
          <a:prstGeom prst="rect">
            <a:avLst/>
          </a:prstGeom>
        </p:spPr>
      </p:pic>
      <p:sp>
        <p:nvSpPr>
          <p:cNvPr id="8" name="TextBox 7">
            <a:extLst>
              <a:ext uri="{FF2B5EF4-FFF2-40B4-BE49-F238E27FC236}">
                <a16:creationId xmlns:a16="http://schemas.microsoft.com/office/drawing/2014/main" id="{ACCF9908-6F7D-5A56-01F4-B7DD5A380CB6}"/>
              </a:ext>
            </a:extLst>
          </p:cNvPr>
          <p:cNvSpPr txBox="1"/>
          <p:nvPr/>
        </p:nvSpPr>
        <p:spPr>
          <a:xfrm>
            <a:off x="461635" y="890104"/>
            <a:ext cx="5504392" cy="2308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MVP</a:t>
            </a:r>
            <a:r>
              <a:rPr kumimoji="0" lang="en-US"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rPr>
              <a:t> </a:t>
            </a:r>
            <a:r>
              <a:rPr kumimoji="0" lang="ko-KR" altLang="en-US"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rPr>
              <a:t>기술 전문가와</a:t>
            </a:r>
            <a:r>
              <a:rPr kumimoji="0" lang="en-US" altLang="ko-KR"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rPr>
              <a:t> </a:t>
            </a:r>
            <a:r>
              <a:rPr kumimoji="0" lang="ko-KR" altLang="en-US"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rPr>
              <a:t>만나보는</a:t>
            </a:r>
            <a:endParaRPr kumimoji="0" lang="en-US" altLang="ko-KR"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Microsoft Build 2022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After Party</a:t>
            </a:r>
            <a:endParaRPr kumimoji="0" sz="36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endParaRPr>
          </a:p>
        </p:txBody>
      </p:sp>
      <p:pic>
        <p:nvPicPr>
          <p:cNvPr id="1026" name="Picture 2">
            <a:extLst>
              <a:ext uri="{FF2B5EF4-FFF2-40B4-BE49-F238E27FC236}">
                <a16:creationId xmlns:a16="http://schemas.microsoft.com/office/drawing/2014/main" id="{AEB0DD84-BEEC-2ECB-6436-5AA929224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17" y="5340158"/>
            <a:ext cx="1753920" cy="7076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97D6D3-32F0-EAA6-0694-0030F5DDB89C}"/>
              </a:ext>
            </a:extLst>
          </p:cNvPr>
          <p:cNvSpPr txBox="1"/>
          <p:nvPr/>
        </p:nvSpPr>
        <p:spPr>
          <a:xfrm>
            <a:off x="953157" y="3672056"/>
            <a:ext cx="4591321" cy="9848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일시</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 </a:t>
            </a:r>
            <a:r>
              <a:rPr kumimoji="0" 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6</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월 </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25</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일 </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토</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 오후 </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1</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시</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-5</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시</a:t>
            </a:r>
            <a:endPar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10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장소</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 한국마이크로소프트 </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11</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층</a:t>
            </a:r>
            <a:endParaRPr kumimoji="0" sz="32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endParaRPr>
          </a:p>
        </p:txBody>
      </p:sp>
    </p:spTree>
    <p:extLst>
      <p:ext uri="{BB962C8B-B14F-4D97-AF65-F5344CB8AC3E}">
        <p14:creationId xmlns:p14="http://schemas.microsoft.com/office/powerpoint/2010/main" val="244398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956CC-4539-E746-8F59-808DF3815F1C}"/>
              </a:ext>
            </a:extLst>
          </p:cNvPr>
          <p:cNvSpPr>
            <a:spLocks noGrp="1"/>
          </p:cNvSpPr>
          <p:nvPr>
            <p:ph type="title"/>
          </p:nvPr>
        </p:nvSpPr>
        <p:spPr/>
        <p:txBody>
          <a:bodyPr/>
          <a:lstStyle/>
          <a:p>
            <a:r>
              <a:rPr lang="en-US" dirty="0"/>
              <a:t>Session Title</a:t>
            </a:r>
          </a:p>
        </p:txBody>
      </p:sp>
      <p:sp>
        <p:nvSpPr>
          <p:cNvPr id="5" name="Text Placeholder 4">
            <a:extLst>
              <a:ext uri="{FF2B5EF4-FFF2-40B4-BE49-F238E27FC236}">
                <a16:creationId xmlns:a16="http://schemas.microsoft.com/office/drawing/2014/main" id="{704F347F-4CEC-3143-9A4F-966F31B0A776}"/>
              </a:ext>
            </a:extLst>
          </p:cNvPr>
          <p:cNvSpPr>
            <a:spLocks noGrp="1"/>
          </p:cNvSpPr>
          <p:nvPr>
            <p:ph type="body" sz="quarter" idx="12"/>
          </p:nvPr>
        </p:nvSpPr>
        <p:spPr/>
        <p:txBody>
          <a:bodyPr/>
          <a:lstStyle/>
          <a:p>
            <a:r>
              <a:rPr lang="en-US" dirty="0"/>
              <a:t>Session Subtitle</a:t>
            </a:r>
          </a:p>
        </p:txBody>
      </p:sp>
    </p:spTree>
    <p:extLst>
      <p:ext uri="{BB962C8B-B14F-4D97-AF65-F5344CB8AC3E}">
        <p14:creationId xmlns:p14="http://schemas.microsoft.com/office/powerpoint/2010/main" val="358143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C37B-6594-2249-930B-E953F9AA3E82}"/>
              </a:ext>
            </a:extLst>
          </p:cNvPr>
          <p:cNvSpPr>
            <a:spLocks noGrp="1"/>
          </p:cNvSpPr>
          <p:nvPr>
            <p:ph type="title"/>
          </p:nvPr>
        </p:nvSpPr>
        <p:spPr/>
        <p:txBody>
          <a:bodyPr/>
          <a:lstStyle/>
          <a:p>
            <a:r>
              <a:rPr lang="en-US" dirty="0"/>
              <a:t>Speaker Name</a:t>
            </a:r>
          </a:p>
        </p:txBody>
      </p:sp>
      <p:sp>
        <p:nvSpPr>
          <p:cNvPr id="3" name="Text Placeholder 2">
            <a:extLst>
              <a:ext uri="{FF2B5EF4-FFF2-40B4-BE49-F238E27FC236}">
                <a16:creationId xmlns:a16="http://schemas.microsoft.com/office/drawing/2014/main" id="{BD90D221-DFC9-6648-9D0F-87846C466AA0}"/>
              </a:ext>
            </a:extLst>
          </p:cNvPr>
          <p:cNvSpPr>
            <a:spLocks noGrp="1"/>
          </p:cNvSpPr>
          <p:nvPr>
            <p:ph type="body" sz="quarter" idx="10"/>
          </p:nvPr>
        </p:nvSpPr>
        <p:spPr/>
        <p:txBody>
          <a:bodyPr/>
          <a:lstStyle/>
          <a:p>
            <a:r>
              <a:rPr lang="en-US" dirty="0"/>
              <a:t>Speaker title</a:t>
            </a:r>
          </a:p>
          <a:p>
            <a:r>
              <a:rPr lang="en-US" dirty="0"/>
              <a:t>Speaker company</a:t>
            </a:r>
          </a:p>
          <a:p>
            <a:r>
              <a:rPr lang="en-US" dirty="0"/>
              <a:t>Speaker contact</a:t>
            </a:r>
          </a:p>
        </p:txBody>
      </p:sp>
      <p:sp>
        <p:nvSpPr>
          <p:cNvPr id="5" name="Text Placeholder 4">
            <a:extLst>
              <a:ext uri="{FF2B5EF4-FFF2-40B4-BE49-F238E27FC236}">
                <a16:creationId xmlns:a16="http://schemas.microsoft.com/office/drawing/2014/main" id="{BC4A6E20-5DD6-AF40-AED9-91FAB1200DE4}"/>
              </a:ext>
            </a:extLst>
          </p:cNvPr>
          <p:cNvSpPr>
            <a:spLocks noGrp="1"/>
          </p:cNvSpPr>
          <p:nvPr>
            <p:ph type="body" sz="quarter" idx="12"/>
          </p:nvPr>
        </p:nvSpPr>
        <p:spPr/>
        <p:txBody>
          <a:bodyPr/>
          <a:lstStyle/>
          <a:p>
            <a:r>
              <a:rPr lang="en-US" dirty="0"/>
              <a:t>Session Title</a:t>
            </a:r>
          </a:p>
        </p:txBody>
      </p:sp>
      <p:sp>
        <p:nvSpPr>
          <p:cNvPr id="7" name="Picture Placeholder 6">
            <a:extLst>
              <a:ext uri="{FF2B5EF4-FFF2-40B4-BE49-F238E27FC236}">
                <a16:creationId xmlns:a16="http://schemas.microsoft.com/office/drawing/2014/main" id="{BA145283-752F-7C40-EFE3-6188AA4D66A7}"/>
              </a:ext>
            </a:extLst>
          </p:cNvPr>
          <p:cNvSpPr>
            <a:spLocks noGrp="1"/>
          </p:cNvSpPr>
          <p:nvPr>
            <p:ph type="pic" sz="quarter" idx="11"/>
          </p:nvPr>
        </p:nvSpPr>
        <p:spPr/>
      </p:sp>
    </p:spTree>
    <p:extLst>
      <p:ext uri="{BB962C8B-B14F-4D97-AF65-F5344CB8AC3E}">
        <p14:creationId xmlns:p14="http://schemas.microsoft.com/office/powerpoint/2010/main" val="38336981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C05A30-3AAC-3D4C-AF3C-E1BB4A69C3D0}"/>
              </a:ext>
            </a:extLst>
          </p:cNvPr>
          <p:cNvSpPr>
            <a:spLocks noGrp="1"/>
          </p:cNvSpPr>
          <p:nvPr>
            <p:ph type="body" sz="quarter" idx="12"/>
          </p:nvPr>
        </p:nvSpPr>
        <p:spPr/>
        <p:txBody>
          <a:bodyPr/>
          <a:lstStyle/>
          <a:p>
            <a:r>
              <a:rPr lang="en-US" dirty="0"/>
              <a:t>Session Title</a:t>
            </a:r>
          </a:p>
        </p:txBody>
      </p:sp>
      <p:sp>
        <p:nvSpPr>
          <p:cNvPr id="8" name="Rectangle 8">
            <a:extLst>
              <a:ext uri="{FF2B5EF4-FFF2-40B4-BE49-F238E27FC236}">
                <a16:creationId xmlns:a16="http://schemas.microsoft.com/office/drawing/2014/main" id="{6FB17317-9C48-41B8-A17C-478868354911}"/>
              </a:ext>
            </a:extLst>
          </p:cNvPr>
          <p:cNvSpPr/>
          <p:nvPr/>
        </p:nvSpPr>
        <p:spPr>
          <a:xfrm>
            <a:off x="1054235" y="5859938"/>
            <a:ext cx="10083530" cy="363946"/>
          </a:xfrm>
          <a:prstGeom prst="rect">
            <a:avLst/>
          </a:prstGeom>
        </p:spPr>
        <p:txBody>
          <a:bodyPr wrap="none">
            <a:spAutoFit/>
          </a:bodyPr>
          <a:lstStyle/>
          <a:p>
            <a:pPr algn="ctr"/>
            <a:r>
              <a:rPr lang="en-US" altLang="ko-KR" b="1" dirty="0">
                <a:latin typeface="Segoe UI Symbol" panose="020B0502040204020203" pitchFamily="34" charset="0"/>
                <a:ea typeface="Segoe UI Symbol" panose="020B0502040204020203" pitchFamily="34" charset="0"/>
              </a:rPr>
              <a:t>Build 2022 After Party Korea</a:t>
            </a:r>
            <a:r>
              <a:rPr lang="ko-KR" altLang="en-US" b="1" dirty="0">
                <a:latin typeface="Segoe UI Symbol" panose="020B0502040204020203" pitchFamily="34" charset="0"/>
                <a:ea typeface="Segoe UI Symbol" panose="020B0502040204020203" pitchFamily="34" charset="0"/>
              </a:rPr>
              <a:t>는 </a:t>
            </a:r>
            <a:r>
              <a:rPr lang="ko-KR" altLang="en-US" b="1" dirty="0" err="1">
                <a:latin typeface="Segoe UI Symbol" panose="020B0502040204020203" pitchFamily="34" charset="0"/>
                <a:ea typeface="Segoe UI Symbol" panose="020B0502040204020203" pitchFamily="34" charset="0"/>
              </a:rPr>
              <a:t>클라우드메이트</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ea typeface="Segoe UI Symbol" panose="020B0502040204020203" pitchFamily="34" charset="0"/>
              </a:rPr>
              <a:t> 마이크로소프트의 후원을 받아 진행되고 있습니다</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rPr>
              <a:t> </a:t>
            </a:r>
            <a:endParaRPr lang="en-KR" dirty="0"/>
          </a:p>
        </p:txBody>
      </p:sp>
      <p:grpSp>
        <p:nvGrpSpPr>
          <p:cNvPr id="9" name="Group 8">
            <a:extLst>
              <a:ext uri="{FF2B5EF4-FFF2-40B4-BE49-F238E27FC236}">
                <a16:creationId xmlns:a16="http://schemas.microsoft.com/office/drawing/2014/main" id="{B290312E-8F37-7B3B-3FEE-39C026FBA555}"/>
              </a:ext>
            </a:extLst>
          </p:cNvPr>
          <p:cNvGrpSpPr/>
          <p:nvPr/>
        </p:nvGrpSpPr>
        <p:grpSpPr>
          <a:xfrm>
            <a:off x="1980668" y="2942324"/>
            <a:ext cx="8230664" cy="967207"/>
            <a:chOff x="2160904" y="2942324"/>
            <a:chExt cx="8230664" cy="967207"/>
          </a:xfrm>
        </p:grpSpPr>
        <p:pic>
          <p:nvPicPr>
            <p:cNvPr id="7" name="MS logo gray - EMF" descr="Microsoft logo, gray text version">
              <a:extLst>
                <a:ext uri="{FF2B5EF4-FFF2-40B4-BE49-F238E27FC236}">
                  <a16:creationId xmlns:a16="http://schemas.microsoft.com/office/drawing/2014/main" id="{04C0970C-AAAC-44D1-90CF-ECAE190E4C9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874448" y="3048139"/>
              <a:ext cx="3517120" cy="755578"/>
            </a:xfrm>
            <a:prstGeom prst="rect">
              <a:avLst/>
            </a:prstGeom>
          </p:spPr>
        </p:pic>
        <p:pic>
          <p:nvPicPr>
            <p:cNvPr id="4" name="Graphic 3">
              <a:extLst>
                <a:ext uri="{FF2B5EF4-FFF2-40B4-BE49-F238E27FC236}">
                  <a16:creationId xmlns:a16="http://schemas.microsoft.com/office/drawing/2014/main" id="{26F9D813-B31D-B856-746D-0C7B116DDB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60904" y="2942324"/>
              <a:ext cx="3685392" cy="967207"/>
            </a:xfrm>
            <a:prstGeom prst="rect">
              <a:avLst/>
            </a:prstGeom>
          </p:spPr>
        </p:pic>
      </p:grpSp>
    </p:spTree>
    <p:extLst>
      <p:ext uri="{BB962C8B-B14F-4D97-AF65-F5344CB8AC3E}">
        <p14:creationId xmlns:p14="http://schemas.microsoft.com/office/powerpoint/2010/main" val="36120188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9F4480-E0C6-0744-87AE-3D2D43B5D7BE}"/>
              </a:ext>
            </a:extLst>
          </p:cNvPr>
          <p:cNvSpPr>
            <a:spLocks noGrp="1"/>
          </p:cNvSpPr>
          <p:nvPr>
            <p:ph type="title"/>
          </p:nvPr>
        </p:nvSpPr>
        <p:spPr/>
        <p:txBody>
          <a:bodyPr/>
          <a:lstStyle/>
          <a:p>
            <a:r>
              <a:rPr lang="en-US" dirty="0"/>
              <a:t>Photo Title</a:t>
            </a:r>
          </a:p>
        </p:txBody>
      </p:sp>
      <p:sp>
        <p:nvSpPr>
          <p:cNvPr id="2" name="Text Placeholder 1">
            <a:extLst>
              <a:ext uri="{FF2B5EF4-FFF2-40B4-BE49-F238E27FC236}">
                <a16:creationId xmlns:a16="http://schemas.microsoft.com/office/drawing/2014/main" id="{B10196B8-64B5-994D-82FD-EEC6AC6B5504}"/>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2765C9D-939B-774D-9F79-1CA4B7B07D2D}"/>
              </a:ext>
            </a:extLst>
          </p:cNvPr>
          <p:cNvSpPr>
            <a:spLocks noGrp="1"/>
          </p:cNvSpPr>
          <p:nvPr>
            <p:ph type="body" sz="quarter" idx="12"/>
          </p:nvPr>
        </p:nvSpPr>
        <p:spPr/>
        <p:txBody>
          <a:bodyPr/>
          <a:lstStyle/>
          <a:p>
            <a:r>
              <a:rPr lang="en-US" dirty="0"/>
              <a:t>Session Title</a:t>
            </a:r>
          </a:p>
        </p:txBody>
      </p:sp>
      <p:sp>
        <p:nvSpPr>
          <p:cNvPr id="6" name="Picture Placeholder 5">
            <a:extLst>
              <a:ext uri="{FF2B5EF4-FFF2-40B4-BE49-F238E27FC236}">
                <a16:creationId xmlns:a16="http://schemas.microsoft.com/office/drawing/2014/main" id="{4EB03CB0-4340-931B-73DD-6442DCF5D712}"/>
              </a:ext>
            </a:extLst>
          </p:cNvPr>
          <p:cNvSpPr>
            <a:spLocks noGrp="1"/>
          </p:cNvSpPr>
          <p:nvPr>
            <p:ph type="pic" sz="quarter" idx="11"/>
          </p:nvPr>
        </p:nvSpPr>
        <p:spPr/>
      </p:sp>
    </p:spTree>
    <p:extLst>
      <p:ext uri="{BB962C8B-B14F-4D97-AF65-F5344CB8AC3E}">
        <p14:creationId xmlns:p14="http://schemas.microsoft.com/office/powerpoint/2010/main" val="19952401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A9C0F-825E-C347-B69F-DDD7FE15E12B}"/>
              </a:ext>
            </a:extLst>
          </p:cNvPr>
          <p:cNvSpPr>
            <a:spLocks noGrp="1"/>
          </p:cNvSpPr>
          <p:nvPr>
            <p:ph type="title"/>
          </p:nvPr>
        </p:nvSpPr>
        <p:spPr/>
        <p:txBody>
          <a:bodyPr/>
          <a:lstStyle/>
          <a:p>
            <a:r>
              <a:rPr lang="en-US" dirty="0"/>
              <a:t>Section Title</a:t>
            </a:r>
          </a:p>
        </p:txBody>
      </p:sp>
      <p:sp>
        <p:nvSpPr>
          <p:cNvPr id="2" name="Text Placeholder 1">
            <a:extLst>
              <a:ext uri="{FF2B5EF4-FFF2-40B4-BE49-F238E27FC236}">
                <a16:creationId xmlns:a16="http://schemas.microsoft.com/office/drawing/2014/main" id="{0B19617F-E72C-2846-BCE7-FC292C1D2CC6}"/>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6908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16dc66bd-df5a-4495-a5c9-5e296f49988a" xsi:nil="true"/>
    <_ip_UnifiedCompliancePolicyUIAction xmlns="http://schemas.microsoft.com/sharepoint/v3" xsi:nil="true"/>
    <MediaServiceTranscript xmlns="16dc66bd-df5a-4495-a5c9-5e296f49988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CEDFB73-5D7B-437A-8BF0-270237E5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6dc66bd-df5a-4495-a5c9-5e296f49988a"/>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3177</TotalTime>
  <Words>303</Words>
  <Application>Microsoft Macintosh PowerPoint</Application>
  <PresentationFormat>Widescreen</PresentationFormat>
  <Paragraphs>60</Paragraphs>
  <Slides>15</Slides>
  <Notes>0</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Malgun Gothic</vt:lpstr>
      <vt:lpstr>Myriad Pro</vt:lpstr>
      <vt:lpstr>Arial</vt:lpstr>
      <vt:lpstr>Consolas</vt:lpstr>
      <vt:lpstr>Segoe UI</vt:lpstr>
      <vt:lpstr>Segoe UI Semibold</vt:lpstr>
      <vt:lpstr>Segoe UI Symbol</vt:lpstr>
      <vt:lpstr>Wingdings</vt:lpstr>
      <vt:lpstr>White Template</vt:lpstr>
      <vt:lpstr>행동 강령 관련 부탁 말씀</vt:lpstr>
      <vt:lpstr>저작권 관련 부탁 말씀</vt:lpstr>
      <vt:lpstr>오프라인 발표를 가정으로 하나, 팀즈 미팅을 통한 온라인 + 녹화와 같은 하이브리드 형태를 고려중입니다</vt:lpstr>
      <vt:lpstr>PowerPoint Presentation</vt:lpstr>
      <vt:lpstr>Session Title</vt:lpstr>
      <vt:lpstr>Speaker Name</vt:lpstr>
      <vt:lpstr>PowerPoint Presentation</vt:lpstr>
      <vt:lpstr>Photo Title</vt:lpstr>
      <vt:lpstr>Section Title</vt:lpstr>
      <vt:lpstr>Demo Title</vt:lpstr>
      <vt:lpstr>PowerPoint Presentation</vt:lpstr>
      <vt:lpstr>Four Bullet Points</vt:lpstr>
      <vt:lpstr>Four Pictures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Global Azure 2020 Virtual</dc:subject>
  <dc:creator>Justin Yoo</dc:creator>
  <cp:keywords/>
  <dc:description/>
  <cp:lastModifiedBy>Ian Choi</cp:lastModifiedBy>
  <cp:revision>64</cp:revision>
  <dcterms:created xsi:type="dcterms:W3CDTF">2019-08-09T15:41:27Z</dcterms:created>
  <dcterms:modified xsi:type="dcterms:W3CDTF">2022-06-22T11:41:14Z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