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0"/>
  </p:notesMasterIdLst>
  <p:handoutMasterIdLst>
    <p:handoutMasterId r:id="rId11"/>
  </p:handoutMasterIdLst>
  <p:sldIdLst>
    <p:sldId id="289" r:id="rId5"/>
    <p:sldId id="290" r:id="rId6"/>
    <p:sldId id="291" r:id="rId7"/>
    <p:sldId id="292" r:id="rId8"/>
    <p:sldId id="295" r:id="rId9"/>
  </p:sldIdLst>
  <p:sldSz cx="12192000" cy="6858000"/>
  <p:notesSz cx="6858000" cy="1038225"/>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Pre Session" id="{CB392915-D49A-D345-8DE9-CBC8A3E416C3}">
          <p14:sldIdLst/>
        </p14:section>
        <p14:section name="Track A" id="{E774EB4E-4DE8-9E42-98AF-ABDFADAD7D64}">
          <p14:sldIdLst/>
        </p14:section>
        <p14:section name="Track B" id="{121B60F7-3551-B842-B2E2-226C684C9C00}">
          <p14:sldIdLst/>
        </p14:section>
        <p14:section name="Track C" id="{3CF6AEC3-9D2A-554F-A0C9-67A40228734C}">
          <p14:sldIdLst>
            <p14:sldId id="289"/>
            <p14:sldId id="290"/>
            <p14:sldId id="291"/>
            <p14:sldId id="292"/>
            <p14:sldId id="295"/>
          </p14:sldIdLst>
        </p14:section>
        <p14:section name="Track D" id="{2AD95A78-ECE8-434C-A33A-25B4D671978B}">
          <p14:sldIdLst/>
        </p14:section>
        <p14:section name="Sponsors" id="{61FD329D-95DD-2249-8FA3-0803CBE06E0D}">
          <p14:sldIdLst/>
        </p14:section>
        <p14:section name="Communities" id="{711D02A4-B938-FD41-8211-C762A0FAC33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2EFD172E-C533-0181-99D3-961D485BFB69}" name="Monica Lueder" initials="ML" userId="S-1-5-21-2127521184-1604012920-1887927527-2598260"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60DEE0CF-0693-7473-CCB5-8444170754BB}" name="Lacey Butler" initials="LB" userId="S::labutle@microsoft.com::faf0500f-2275-4139-996d-e89c710b1c13"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61C5"/>
    <a:srgbClr val="0078D4"/>
    <a:srgbClr val="0F7C10"/>
    <a:srgbClr val="3B2E58"/>
    <a:srgbClr val="243A5E"/>
    <a:srgbClr val="30E5D0"/>
    <a:srgbClr val="008575"/>
    <a:srgbClr val="50E6FF"/>
    <a:srgbClr val="0077D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962406-503B-47E1-B24F-23399EE2F568}" v="34" dt="2020-04-13T08:49:09.1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06" autoAdjust="0"/>
    <p:restoredTop sz="78659" autoAdjust="0"/>
  </p:normalViewPr>
  <p:slideViewPr>
    <p:cSldViewPr snapToGrid="0">
      <p:cViewPr varScale="1">
        <p:scale>
          <a:sx n="90" d="100"/>
          <a:sy n="90" d="100"/>
        </p:scale>
        <p:origin x="44" y="52"/>
      </p:cViewPr>
      <p:guideLst/>
    </p:cSldViewPr>
  </p:slideViewPr>
  <p:outlineViewPr>
    <p:cViewPr>
      <p:scale>
        <a:sx n="33" d="100"/>
        <a:sy n="33" d="100"/>
      </p:scale>
      <p:origin x="0" y="-15888"/>
    </p:cViewPr>
  </p:outlineViewPr>
  <p:notesTextViewPr>
    <p:cViewPr>
      <p:scale>
        <a:sx n="3" d="2"/>
        <a:sy n="3" d="2"/>
      </p:scale>
      <p:origin x="0" y="0"/>
    </p:cViewPr>
  </p:notesTextViewPr>
  <p:sorterViewPr>
    <p:cViewPr varScale="1">
      <p:scale>
        <a:sx n="1" d="1"/>
        <a:sy n="1" d="1"/>
      </p:scale>
      <p:origin x="0" y="-279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36" Type="http://schemas.microsoft.com/office/2018/10/relationships/authors" Target="author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in Yoo" userId="41b917f1613487b5" providerId="LiveId" clId="{8C9EF0B5-EFD5-D841-AE73-3E666466FAC2}"/>
    <pc:docChg chg="custSel addSld modSld sldOrd modMainMaster modSection">
      <pc:chgData name="Justin Yoo" userId="41b917f1613487b5" providerId="LiveId" clId="{8C9EF0B5-EFD5-D841-AE73-3E666466FAC2}" dt="2020-04-12T14:11:06.382" v="2087" actId="729"/>
      <pc:docMkLst>
        <pc:docMk/>
      </pc:docMkLst>
      <pc:sldChg chg="mod chgLayout">
        <pc:chgData name="Justin Yoo" userId="41b917f1613487b5" providerId="LiveId" clId="{8C9EF0B5-EFD5-D841-AE73-3E666466FAC2}" dt="2020-04-12T04:39:31.669" v="1662" actId="700"/>
        <pc:sldMkLst>
          <pc:docMk/>
          <pc:sldMk cId="1496000483" sldId="256"/>
        </pc:sldMkLst>
      </pc:sldChg>
      <pc:sldChg chg="mod chgLayout">
        <pc:chgData name="Justin Yoo" userId="41b917f1613487b5" providerId="LiveId" clId="{8C9EF0B5-EFD5-D841-AE73-3E666466FAC2}" dt="2020-04-12T04:41:19.896" v="1796" actId="700"/>
        <pc:sldMkLst>
          <pc:docMk/>
          <pc:sldMk cId="3602752880" sldId="257"/>
        </pc:sldMkLst>
      </pc:sldChg>
      <pc:sldChg chg="modSp mod chgLayout">
        <pc:chgData name="Justin Yoo" userId="41b917f1613487b5" providerId="LiveId" clId="{8C9EF0B5-EFD5-D841-AE73-3E666466FAC2}" dt="2020-04-12T04:39:34.998" v="1663" actId="700"/>
        <pc:sldMkLst>
          <pc:docMk/>
          <pc:sldMk cId="3581431054" sldId="258"/>
        </pc:sldMkLst>
        <pc:spChg chg="mod ord">
          <ac:chgData name="Justin Yoo" userId="41b917f1613487b5" providerId="LiveId" clId="{8C9EF0B5-EFD5-D841-AE73-3E666466FAC2}" dt="2020-04-12T04:39:34.998" v="1663" actId="700"/>
          <ac:spMkLst>
            <pc:docMk/>
            <pc:sldMk cId="3581431054" sldId="258"/>
            <ac:spMk id="4" creationId="{528956CC-4539-E746-8F59-808DF3815F1C}"/>
          </ac:spMkLst>
        </pc:spChg>
        <pc:spChg chg="mod ord">
          <ac:chgData name="Justin Yoo" userId="41b917f1613487b5" providerId="LiveId" clId="{8C9EF0B5-EFD5-D841-AE73-3E666466FAC2}" dt="2020-04-12T04:39:34.998" v="1663" actId="700"/>
          <ac:spMkLst>
            <pc:docMk/>
            <pc:sldMk cId="3581431054" sldId="258"/>
            <ac:spMk id="5" creationId="{704F347F-4CEC-3143-9A4F-966F31B0A776}"/>
          </ac:spMkLst>
        </pc:spChg>
      </pc:sldChg>
      <pc:sldChg chg="addSp modSp mod chgLayout">
        <pc:chgData name="Justin Yoo" userId="41b917f1613487b5" providerId="LiveId" clId="{8C9EF0B5-EFD5-D841-AE73-3E666466FAC2}" dt="2020-04-12T04:40:02.522" v="1697" actId="20577"/>
        <pc:sldMkLst>
          <pc:docMk/>
          <pc:sldMk cId="3612018860" sldId="259"/>
        </pc:sldMkLst>
        <pc:spChg chg="add mod ord">
          <ac:chgData name="Justin Yoo" userId="41b917f1613487b5" providerId="LiveId" clId="{8C9EF0B5-EFD5-D841-AE73-3E666466FAC2}" dt="2020-04-12T04:40:02.522" v="1697" actId="20577"/>
          <ac:spMkLst>
            <pc:docMk/>
            <pc:sldMk cId="3612018860" sldId="259"/>
            <ac:spMk id="2" creationId="{B9C05A30-3AAC-3D4C-AF3C-E1BB4A69C3D0}"/>
          </ac:spMkLst>
        </pc:spChg>
      </pc:sldChg>
      <pc:sldChg chg="addSp delSp modSp mod chgLayout">
        <pc:chgData name="Justin Yoo" userId="41b917f1613487b5" providerId="LiveId" clId="{8C9EF0B5-EFD5-D841-AE73-3E666466FAC2}" dt="2020-04-12T04:39:53.443" v="1676" actId="20577"/>
        <pc:sldMkLst>
          <pc:docMk/>
          <pc:sldMk cId="3833698184" sldId="261"/>
        </pc:sldMkLst>
        <pc:spChg chg="mod ord">
          <ac:chgData name="Justin Yoo" userId="41b917f1613487b5" providerId="LiveId" clId="{8C9EF0B5-EFD5-D841-AE73-3E666466FAC2}" dt="2020-04-12T04:39:10.699" v="1632" actId="700"/>
          <ac:spMkLst>
            <pc:docMk/>
            <pc:sldMk cId="3833698184" sldId="261"/>
            <ac:spMk id="2" creationId="{D63FC37B-6594-2249-930B-E953F9AA3E82}"/>
          </ac:spMkLst>
        </pc:spChg>
        <pc:spChg chg="mod ord">
          <ac:chgData name="Justin Yoo" userId="41b917f1613487b5" providerId="LiveId" clId="{8C9EF0B5-EFD5-D841-AE73-3E666466FAC2}" dt="2020-04-12T04:39:10.699" v="1632" actId="700"/>
          <ac:spMkLst>
            <pc:docMk/>
            <pc:sldMk cId="3833698184" sldId="261"/>
            <ac:spMk id="3" creationId="{BD90D221-DFC9-6648-9D0F-87846C466AA0}"/>
          </ac:spMkLst>
        </pc:spChg>
        <pc:spChg chg="add del mod">
          <ac:chgData name="Justin Yoo" userId="41b917f1613487b5" providerId="LiveId" clId="{8C9EF0B5-EFD5-D841-AE73-3E666466FAC2}" dt="2020-04-12T04:32:34.339" v="1552"/>
          <ac:spMkLst>
            <pc:docMk/>
            <pc:sldMk cId="3833698184" sldId="261"/>
            <ac:spMk id="4" creationId="{28391F81-58D9-CA48-848A-9252BCEE6C92}"/>
          </ac:spMkLst>
        </pc:spChg>
        <pc:spChg chg="add mod ord">
          <ac:chgData name="Justin Yoo" userId="41b917f1613487b5" providerId="LiveId" clId="{8C9EF0B5-EFD5-D841-AE73-3E666466FAC2}" dt="2020-04-12T04:39:53.443" v="1676" actId="20577"/>
          <ac:spMkLst>
            <pc:docMk/>
            <pc:sldMk cId="3833698184" sldId="261"/>
            <ac:spMk id="5" creationId="{BC4A6E20-5DD6-AF40-AED9-91FAB1200DE4}"/>
          </ac:spMkLst>
        </pc:spChg>
        <pc:picChg chg="mod ord modCrop">
          <ac:chgData name="Justin Yoo" userId="41b917f1613487b5" providerId="LiveId" clId="{8C9EF0B5-EFD5-D841-AE73-3E666466FAC2}" dt="2020-04-12T04:39:10.699" v="1632" actId="700"/>
          <ac:picMkLst>
            <pc:docMk/>
            <pc:sldMk cId="3833698184" sldId="261"/>
            <ac:picMk id="6" creationId="{E5AE17E8-6DE0-BB40-BA54-49C3D33640CD}"/>
          </ac:picMkLst>
        </pc:picChg>
      </pc:sldChg>
      <pc:sldChg chg="addSp modSp mod chgLayout">
        <pc:chgData name="Justin Yoo" userId="41b917f1613487b5" providerId="LiveId" clId="{8C9EF0B5-EFD5-D841-AE73-3E666466FAC2}" dt="2020-04-12T04:40:25.091" v="1725" actId="20577"/>
        <pc:sldMkLst>
          <pc:docMk/>
          <pc:sldMk cId="690832070" sldId="262"/>
        </pc:sldMkLst>
        <pc:spChg chg="add mod ord">
          <ac:chgData name="Justin Yoo" userId="41b917f1613487b5" providerId="LiveId" clId="{8C9EF0B5-EFD5-D841-AE73-3E666466FAC2}" dt="2020-04-12T04:40:25.091" v="1725" actId="20577"/>
          <ac:spMkLst>
            <pc:docMk/>
            <pc:sldMk cId="690832070" sldId="262"/>
            <ac:spMk id="2" creationId="{0B19617F-E72C-2846-BCE7-FC292C1D2CC6}"/>
          </ac:spMkLst>
        </pc:spChg>
        <pc:spChg chg="mod ord">
          <ac:chgData name="Justin Yoo" userId="41b917f1613487b5" providerId="LiveId" clId="{8C9EF0B5-EFD5-D841-AE73-3E666466FAC2}" dt="2020-04-12T04:40:20.541" v="1712" actId="700"/>
          <ac:spMkLst>
            <pc:docMk/>
            <pc:sldMk cId="690832070" sldId="262"/>
            <ac:spMk id="4" creationId="{57EA9C0F-825E-C347-B69F-DDD7FE15E12B}"/>
          </ac:spMkLst>
        </pc:spChg>
      </pc:sldChg>
      <pc:sldChg chg="addSp modSp mod chgLayout">
        <pc:chgData name="Justin Yoo" userId="41b917f1613487b5" providerId="LiveId" clId="{8C9EF0B5-EFD5-D841-AE73-3E666466FAC2}" dt="2020-04-12T04:40:39.105" v="1739" actId="20577"/>
        <pc:sldMkLst>
          <pc:docMk/>
          <pc:sldMk cId="1181225883" sldId="263"/>
        </pc:sldMkLst>
        <pc:spChg chg="add mod ord">
          <ac:chgData name="Justin Yoo" userId="41b917f1613487b5" providerId="LiveId" clId="{8C9EF0B5-EFD5-D841-AE73-3E666466FAC2}" dt="2020-04-12T04:40:39.105" v="1739" actId="20577"/>
          <ac:spMkLst>
            <pc:docMk/>
            <pc:sldMk cId="1181225883" sldId="263"/>
            <ac:spMk id="2" creationId="{49C5DE6F-7594-2B43-967C-9A5155AB525C}"/>
          </ac:spMkLst>
        </pc:spChg>
        <pc:spChg chg="mod ord">
          <ac:chgData name="Justin Yoo" userId="41b917f1613487b5" providerId="LiveId" clId="{8C9EF0B5-EFD5-D841-AE73-3E666466FAC2}" dt="2020-04-12T04:40:35.288" v="1726" actId="700"/>
          <ac:spMkLst>
            <pc:docMk/>
            <pc:sldMk cId="1181225883" sldId="263"/>
            <ac:spMk id="3" creationId="{7EF5B136-ECB4-8F40-8D1F-CF8E04F07099}"/>
          </ac:spMkLst>
        </pc:spChg>
        <pc:spChg chg="mod ord">
          <ac:chgData name="Justin Yoo" userId="41b917f1613487b5" providerId="LiveId" clId="{8C9EF0B5-EFD5-D841-AE73-3E666466FAC2}" dt="2020-04-12T04:40:35.288" v="1726" actId="700"/>
          <ac:spMkLst>
            <pc:docMk/>
            <pc:sldMk cId="1181225883" sldId="263"/>
            <ac:spMk id="4" creationId="{4CF97641-F2B6-9149-A95E-BD8AEE323CD1}"/>
          </ac:spMkLst>
        </pc:spChg>
      </pc:sldChg>
      <pc:sldChg chg="addSp modSp mod chgLayout">
        <pc:chgData name="Justin Yoo" userId="41b917f1613487b5" providerId="LiveId" clId="{8C9EF0B5-EFD5-D841-AE73-3E666466FAC2}" dt="2020-04-12T04:40:57.127" v="1767" actId="20577"/>
        <pc:sldMkLst>
          <pc:docMk/>
          <pc:sldMk cId="1687869198" sldId="264"/>
        </pc:sldMkLst>
        <pc:spChg chg="add mod ord">
          <ac:chgData name="Justin Yoo" userId="41b917f1613487b5" providerId="LiveId" clId="{8C9EF0B5-EFD5-D841-AE73-3E666466FAC2}" dt="2020-04-12T04:40:57.127" v="1767" actId="20577"/>
          <ac:spMkLst>
            <pc:docMk/>
            <pc:sldMk cId="1687869198" sldId="264"/>
            <ac:spMk id="2" creationId="{F185DD77-3633-CC40-9B9C-8791A799259D}"/>
          </ac:spMkLst>
        </pc:spChg>
        <pc:spChg chg="mod ord">
          <ac:chgData name="Justin Yoo" userId="41b917f1613487b5" providerId="LiveId" clId="{8C9EF0B5-EFD5-D841-AE73-3E666466FAC2}" dt="2020-04-12T04:40:53.205" v="1754" actId="700"/>
          <ac:spMkLst>
            <pc:docMk/>
            <pc:sldMk cId="1687869198" sldId="264"/>
            <ac:spMk id="4" creationId="{34C543C2-5151-A94B-B4D5-D4EE8F66CE06}"/>
          </ac:spMkLst>
        </pc:spChg>
        <pc:spChg chg="mod ord">
          <ac:chgData name="Justin Yoo" userId="41b917f1613487b5" providerId="LiveId" clId="{8C9EF0B5-EFD5-D841-AE73-3E666466FAC2}" dt="2020-04-12T04:40:53.205" v="1754" actId="700"/>
          <ac:spMkLst>
            <pc:docMk/>
            <pc:sldMk cId="1687869198" sldId="264"/>
            <ac:spMk id="5" creationId="{FA78B198-8BD3-C145-9041-01184044EA97}"/>
          </ac:spMkLst>
        </pc:spChg>
        <pc:spChg chg="mod ord">
          <ac:chgData name="Justin Yoo" userId="41b917f1613487b5" providerId="LiveId" clId="{8C9EF0B5-EFD5-D841-AE73-3E666466FAC2}" dt="2020-04-12T04:40:53.205" v="1754" actId="700"/>
          <ac:spMkLst>
            <pc:docMk/>
            <pc:sldMk cId="1687869198" sldId="264"/>
            <ac:spMk id="6" creationId="{FF7ACEE2-6D41-9D4E-AA63-A38ABEA4B655}"/>
          </ac:spMkLst>
        </pc:spChg>
        <pc:spChg chg="mod ord">
          <ac:chgData name="Justin Yoo" userId="41b917f1613487b5" providerId="LiveId" clId="{8C9EF0B5-EFD5-D841-AE73-3E666466FAC2}" dt="2020-04-12T04:40:53.205" v="1754" actId="700"/>
          <ac:spMkLst>
            <pc:docMk/>
            <pc:sldMk cId="1687869198" sldId="264"/>
            <ac:spMk id="7" creationId="{40B4666A-B64F-E942-BCA7-20751ED17B3E}"/>
          </ac:spMkLst>
        </pc:spChg>
        <pc:spChg chg="mod ord">
          <ac:chgData name="Justin Yoo" userId="41b917f1613487b5" providerId="LiveId" clId="{8C9EF0B5-EFD5-D841-AE73-3E666466FAC2}" dt="2020-04-12T04:40:53.205" v="1754" actId="700"/>
          <ac:spMkLst>
            <pc:docMk/>
            <pc:sldMk cId="1687869198" sldId="264"/>
            <ac:spMk id="8" creationId="{976E06D9-705F-0240-9D70-20F4F06329D8}"/>
          </ac:spMkLst>
        </pc:spChg>
        <pc:picChg chg="mod ord">
          <ac:chgData name="Justin Yoo" userId="41b917f1613487b5" providerId="LiveId" clId="{8C9EF0B5-EFD5-D841-AE73-3E666466FAC2}" dt="2020-04-12T04:40:53.205" v="1754" actId="700"/>
          <ac:picMkLst>
            <pc:docMk/>
            <pc:sldMk cId="1687869198" sldId="264"/>
            <ac:picMk id="14" creationId="{EA9C5622-FC75-AB49-AFDE-76E5F1523FEB}"/>
          </ac:picMkLst>
        </pc:picChg>
        <pc:picChg chg="mod ord">
          <ac:chgData name="Justin Yoo" userId="41b917f1613487b5" providerId="LiveId" clId="{8C9EF0B5-EFD5-D841-AE73-3E666466FAC2}" dt="2020-04-12T04:40:53.205" v="1754" actId="700"/>
          <ac:picMkLst>
            <pc:docMk/>
            <pc:sldMk cId="1687869198" sldId="264"/>
            <ac:picMk id="16" creationId="{9C2E2DED-50A9-E744-8AEE-A759547F379E}"/>
          </ac:picMkLst>
        </pc:picChg>
        <pc:picChg chg="mod ord">
          <ac:chgData name="Justin Yoo" userId="41b917f1613487b5" providerId="LiveId" clId="{8C9EF0B5-EFD5-D841-AE73-3E666466FAC2}" dt="2020-04-12T04:40:53.205" v="1754" actId="700"/>
          <ac:picMkLst>
            <pc:docMk/>
            <pc:sldMk cId="1687869198" sldId="264"/>
            <ac:picMk id="18" creationId="{C492F542-5EF3-154B-935C-5B1686BC99C5}"/>
          </ac:picMkLst>
        </pc:picChg>
        <pc:picChg chg="mod ord">
          <ac:chgData name="Justin Yoo" userId="41b917f1613487b5" providerId="LiveId" clId="{8C9EF0B5-EFD5-D841-AE73-3E666466FAC2}" dt="2020-04-12T04:40:53.205" v="1754" actId="700"/>
          <ac:picMkLst>
            <pc:docMk/>
            <pc:sldMk cId="1687869198" sldId="264"/>
            <ac:picMk id="20" creationId="{52903C24-8C6D-504D-8D25-886D74D8F2AF}"/>
          </ac:picMkLst>
        </pc:picChg>
      </pc:sldChg>
      <pc:sldChg chg="addSp modSp mod chgLayout">
        <pc:chgData name="Justin Yoo" userId="41b917f1613487b5" providerId="LiveId" clId="{8C9EF0B5-EFD5-D841-AE73-3E666466FAC2}" dt="2020-04-12T04:41:06.346" v="1781" actId="20577"/>
        <pc:sldMkLst>
          <pc:docMk/>
          <pc:sldMk cId="3816579804" sldId="265"/>
        </pc:sldMkLst>
        <pc:spChg chg="add mod ord">
          <ac:chgData name="Justin Yoo" userId="41b917f1613487b5" providerId="LiveId" clId="{8C9EF0B5-EFD5-D841-AE73-3E666466FAC2}" dt="2020-04-12T04:41:06.346" v="1781" actId="20577"/>
          <ac:spMkLst>
            <pc:docMk/>
            <pc:sldMk cId="3816579804" sldId="265"/>
            <ac:spMk id="2" creationId="{EE59FFB5-AD53-324F-BE1C-634BD6849B00}"/>
          </ac:spMkLst>
        </pc:spChg>
        <pc:spChg chg="mod ord">
          <ac:chgData name="Justin Yoo" userId="41b917f1613487b5" providerId="LiveId" clId="{8C9EF0B5-EFD5-D841-AE73-3E666466FAC2}" dt="2020-04-12T04:41:02.815" v="1768" actId="700"/>
          <ac:spMkLst>
            <pc:docMk/>
            <pc:sldMk cId="3816579804" sldId="265"/>
            <ac:spMk id="11" creationId="{1C048140-66C9-2E45-9D26-EC8258AA193A}"/>
          </ac:spMkLst>
        </pc:spChg>
        <pc:spChg chg="mod ord">
          <ac:chgData name="Justin Yoo" userId="41b917f1613487b5" providerId="LiveId" clId="{8C9EF0B5-EFD5-D841-AE73-3E666466FAC2}" dt="2020-04-12T04:41:02.815" v="1768" actId="700"/>
          <ac:spMkLst>
            <pc:docMk/>
            <pc:sldMk cId="3816579804" sldId="265"/>
            <ac:spMk id="15" creationId="{751E1F3E-474B-E442-975B-49B865A8E29F}"/>
          </ac:spMkLst>
        </pc:spChg>
        <pc:spChg chg="mod ord">
          <ac:chgData name="Justin Yoo" userId="41b917f1613487b5" providerId="LiveId" clId="{8C9EF0B5-EFD5-D841-AE73-3E666466FAC2}" dt="2020-04-12T04:41:02.815" v="1768" actId="700"/>
          <ac:spMkLst>
            <pc:docMk/>
            <pc:sldMk cId="3816579804" sldId="265"/>
            <ac:spMk id="16" creationId="{93969426-2982-9441-B55A-5A6A3259534B}"/>
          </ac:spMkLst>
        </pc:spChg>
        <pc:spChg chg="mod ord">
          <ac:chgData name="Justin Yoo" userId="41b917f1613487b5" providerId="LiveId" clId="{8C9EF0B5-EFD5-D841-AE73-3E666466FAC2}" dt="2020-04-12T04:41:02.815" v="1768" actId="700"/>
          <ac:spMkLst>
            <pc:docMk/>
            <pc:sldMk cId="3816579804" sldId="265"/>
            <ac:spMk id="17" creationId="{3889D95F-A057-9840-8CCD-36FDF0D619EC}"/>
          </ac:spMkLst>
        </pc:spChg>
        <pc:spChg chg="mod ord">
          <ac:chgData name="Justin Yoo" userId="41b917f1613487b5" providerId="LiveId" clId="{8C9EF0B5-EFD5-D841-AE73-3E666466FAC2}" dt="2020-04-12T04:41:02.815" v="1768" actId="700"/>
          <ac:spMkLst>
            <pc:docMk/>
            <pc:sldMk cId="3816579804" sldId="265"/>
            <ac:spMk id="19" creationId="{171C30EB-D116-444B-A2A2-3878E89DFCB1}"/>
          </ac:spMkLst>
        </pc:spChg>
        <pc:picChg chg="mod ord modCrop">
          <ac:chgData name="Justin Yoo" userId="41b917f1613487b5" providerId="LiveId" clId="{8C9EF0B5-EFD5-D841-AE73-3E666466FAC2}" dt="2020-04-12T04:41:02.815" v="1768" actId="700"/>
          <ac:picMkLst>
            <pc:docMk/>
            <pc:sldMk cId="3816579804" sldId="265"/>
            <ac:picMk id="21" creationId="{9047AE22-4E71-B447-A557-F553D38F2AA5}"/>
          </ac:picMkLst>
        </pc:picChg>
        <pc:picChg chg="mod ord modCrop">
          <ac:chgData name="Justin Yoo" userId="41b917f1613487b5" providerId="LiveId" clId="{8C9EF0B5-EFD5-D841-AE73-3E666466FAC2}" dt="2020-04-12T04:41:02.815" v="1768" actId="700"/>
          <ac:picMkLst>
            <pc:docMk/>
            <pc:sldMk cId="3816579804" sldId="265"/>
            <ac:picMk id="23" creationId="{79962AFA-3B12-2341-87B8-2BD1A73058D6}"/>
          </ac:picMkLst>
        </pc:picChg>
        <pc:picChg chg="mod ord modCrop">
          <ac:chgData name="Justin Yoo" userId="41b917f1613487b5" providerId="LiveId" clId="{8C9EF0B5-EFD5-D841-AE73-3E666466FAC2}" dt="2020-04-12T04:41:02.815" v="1768" actId="700"/>
          <ac:picMkLst>
            <pc:docMk/>
            <pc:sldMk cId="3816579804" sldId="265"/>
            <ac:picMk id="25" creationId="{CC5C1C45-2B58-364C-9BC1-3852FE7DD492}"/>
          </ac:picMkLst>
        </pc:picChg>
        <pc:picChg chg="mod ord modCrop">
          <ac:chgData name="Justin Yoo" userId="41b917f1613487b5" providerId="LiveId" clId="{8C9EF0B5-EFD5-D841-AE73-3E666466FAC2}" dt="2020-04-12T04:41:02.815" v="1768" actId="700"/>
          <ac:picMkLst>
            <pc:docMk/>
            <pc:sldMk cId="3816579804" sldId="265"/>
            <ac:picMk id="27" creationId="{A48340E9-DD01-EF48-B710-B427D972A2CB}"/>
          </ac:picMkLst>
        </pc:picChg>
      </pc:sldChg>
      <pc:sldChg chg="addSp delSp modSp mod chgLayout">
        <pc:chgData name="Justin Yoo" userId="41b917f1613487b5" providerId="LiveId" clId="{8C9EF0B5-EFD5-D841-AE73-3E666466FAC2}" dt="2020-04-12T04:41:14.026" v="1795" actId="20577"/>
        <pc:sldMkLst>
          <pc:docMk/>
          <pc:sldMk cId="1810276367" sldId="266"/>
        </pc:sldMkLst>
        <pc:spChg chg="add mod ord">
          <ac:chgData name="Justin Yoo" userId="41b917f1613487b5" providerId="LiveId" clId="{8C9EF0B5-EFD5-D841-AE73-3E666466FAC2}" dt="2020-04-12T04:41:10.438" v="1782" actId="700"/>
          <ac:spMkLst>
            <pc:docMk/>
            <pc:sldMk cId="1810276367" sldId="266"/>
            <ac:spMk id="2" creationId="{DC715564-68AD-9E4F-8DF3-F622872490D1}"/>
          </ac:spMkLst>
        </pc:spChg>
        <pc:spChg chg="add mod ord">
          <ac:chgData name="Justin Yoo" userId="41b917f1613487b5" providerId="LiveId" clId="{8C9EF0B5-EFD5-D841-AE73-3E666466FAC2}" dt="2020-04-12T04:41:14.026" v="1795" actId="20577"/>
          <ac:spMkLst>
            <pc:docMk/>
            <pc:sldMk cId="1810276367" sldId="266"/>
            <ac:spMk id="3" creationId="{C3A4F712-ADA4-314B-86D4-5BAFBFBC7D96}"/>
          </ac:spMkLst>
        </pc:spChg>
        <pc:spChg chg="del">
          <ac:chgData name="Justin Yoo" userId="41b917f1613487b5" providerId="LiveId" clId="{8C9EF0B5-EFD5-D841-AE73-3E666466FAC2}" dt="2020-04-12T04:41:10.438" v="1782" actId="700"/>
          <ac:spMkLst>
            <pc:docMk/>
            <pc:sldMk cId="1810276367" sldId="266"/>
            <ac:spMk id="11" creationId="{6BE68A89-9632-BB4E-9757-D2CB2E32C74A}"/>
          </ac:spMkLst>
        </pc:spChg>
        <pc:spChg chg="mod ord">
          <ac:chgData name="Justin Yoo" userId="41b917f1613487b5" providerId="LiveId" clId="{8C9EF0B5-EFD5-D841-AE73-3E666466FAC2}" dt="2020-04-12T04:41:10.438" v="1782" actId="700"/>
          <ac:spMkLst>
            <pc:docMk/>
            <pc:sldMk cId="1810276367" sldId="266"/>
            <ac:spMk id="12" creationId="{A4A4F4F5-3C59-1E40-861B-04829FDC642F}"/>
          </ac:spMkLst>
        </pc:spChg>
      </pc:sldChg>
      <pc:sldChg chg="addSp delSp modSp mod chgLayout">
        <pc:chgData name="Justin Yoo" userId="41b917f1613487b5" providerId="LiveId" clId="{8C9EF0B5-EFD5-D841-AE73-3E666466FAC2}" dt="2020-04-12T04:40:12.765" v="1711" actId="20577"/>
        <pc:sldMkLst>
          <pc:docMk/>
          <pc:sldMk cId="1995240121" sldId="267"/>
        </pc:sldMkLst>
        <pc:spChg chg="add mod ord">
          <ac:chgData name="Justin Yoo" userId="41b917f1613487b5" providerId="LiveId" clId="{8C9EF0B5-EFD5-D841-AE73-3E666466FAC2}" dt="2020-04-12T04:40:07.969" v="1698" actId="700"/>
          <ac:spMkLst>
            <pc:docMk/>
            <pc:sldMk cId="1995240121" sldId="267"/>
            <ac:spMk id="2" creationId="{B10196B8-64B5-994D-82FD-EEC6AC6B5504}"/>
          </ac:spMkLst>
        </pc:spChg>
        <pc:spChg chg="add mod ord">
          <ac:chgData name="Justin Yoo" userId="41b917f1613487b5" providerId="LiveId" clId="{8C9EF0B5-EFD5-D841-AE73-3E666466FAC2}" dt="2020-04-12T04:40:12.765" v="1711" actId="20577"/>
          <ac:spMkLst>
            <pc:docMk/>
            <pc:sldMk cId="1995240121" sldId="267"/>
            <ac:spMk id="3" creationId="{D2765C9D-939B-774D-9F79-1CA4B7B07D2D}"/>
          </ac:spMkLst>
        </pc:spChg>
        <pc:spChg chg="mod ord">
          <ac:chgData name="Justin Yoo" userId="41b917f1613487b5" providerId="LiveId" clId="{8C9EF0B5-EFD5-D841-AE73-3E666466FAC2}" dt="2020-04-12T04:40:07.969" v="1698" actId="700"/>
          <ac:spMkLst>
            <pc:docMk/>
            <pc:sldMk cId="1995240121" sldId="267"/>
            <ac:spMk id="4" creationId="{8C9F4480-E0C6-0744-87AE-3D2D43B5D7BE}"/>
          </ac:spMkLst>
        </pc:spChg>
        <pc:spChg chg="del">
          <ac:chgData name="Justin Yoo" userId="41b917f1613487b5" providerId="LiveId" clId="{8C9EF0B5-EFD5-D841-AE73-3E666466FAC2}" dt="2020-04-12T04:40:07.969" v="1698" actId="700"/>
          <ac:spMkLst>
            <pc:docMk/>
            <pc:sldMk cId="1995240121" sldId="267"/>
            <ac:spMk id="5" creationId="{FD886F21-9D56-AE41-A563-BA216DC8A908}"/>
          </ac:spMkLst>
        </pc:spChg>
        <pc:picChg chg="mod ord modCrop">
          <ac:chgData name="Justin Yoo" userId="41b917f1613487b5" providerId="LiveId" clId="{8C9EF0B5-EFD5-D841-AE73-3E666466FAC2}" dt="2020-04-12T04:40:07.969" v="1698" actId="700"/>
          <ac:picMkLst>
            <pc:docMk/>
            <pc:sldMk cId="1995240121" sldId="267"/>
            <ac:picMk id="8" creationId="{F975283F-3B28-8D4B-AFA7-C4D15D05F8DB}"/>
          </ac:picMkLst>
        </pc:picChg>
      </pc:sldChg>
      <pc:sldChg chg="addSp delSp modSp new mod chgLayout">
        <pc:chgData name="Justin Yoo" userId="41b917f1613487b5" providerId="LiveId" clId="{8C9EF0B5-EFD5-D841-AE73-3E666466FAC2}" dt="2020-04-12T04:40:47.890" v="1753" actId="20577"/>
        <pc:sldMkLst>
          <pc:docMk/>
          <pc:sldMk cId="2128853494" sldId="268"/>
        </pc:sldMkLst>
        <pc:spChg chg="del mod ord">
          <ac:chgData name="Justin Yoo" userId="41b917f1613487b5" providerId="LiveId" clId="{8C9EF0B5-EFD5-D841-AE73-3E666466FAC2}" dt="2020-04-09T02:12:47.294" v="3" actId="700"/>
          <ac:spMkLst>
            <pc:docMk/>
            <pc:sldMk cId="2128853494" sldId="268"/>
            <ac:spMk id="2" creationId="{64FC609C-E93E-6F46-ADB5-ACDF983998D4}"/>
          </ac:spMkLst>
        </pc:spChg>
        <pc:spChg chg="add mod ord">
          <ac:chgData name="Justin Yoo" userId="41b917f1613487b5" providerId="LiveId" clId="{8C9EF0B5-EFD5-D841-AE73-3E666466FAC2}" dt="2020-04-12T04:40:44.050" v="1740" actId="700"/>
          <ac:spMkLst>
            <pc:docMk/>
            <pc:sldMk cId="2128853494" sldId="268"/>
            <ac:spMk id="2" creationId="{B1407097-E90C-2C4B-BFBC-1355887E8357}"/>
          </ac:spMkLst>
        </pc:spChg>
        <pc:spChg chg="del mod ord">
          <ac:chgData name="Justin Yoo" userId="41b917f1613487b5" providerId="LiveId" clId="{8C9EF0B5-EFD5-D841-AE73-3E666466FAC2}" dt="2020-04-09T02:12:47.294" v="3" actId="700"/>
          <ac:spMkLst>
            <pc:docMk/>
            <pc:sldMk cId="2128853494" sldId="268"/>
            <ac:spMk id="3" creationId="{28AED613-BF32-FB44-AF30-E068111D655C}"/>
          </ac:spMkLst>
        </pc:spChg>
        <pc:spChg chg="add mod ord">
          <ac:chgData name="Justin Yoo" userId="41b917f1613487b5" providerId="LiveId" clId="{8C9EF0B5-EFD5-D841-AE73-3E666466FAC2}" dt="2020-04-12T04:40:44.050" v="1740" actId="700"/>
          <ac:spMkLst>
            <pc:docMk/>
            <pc:sldMk cId="2128853494" sldId="268"/>
            <ac:spMk id="3" creationId="{3B254994-1ED5-DB4F-AD99-7B260CC9B032}"/>
          </ac:spMkLst>
        </pc:spChg>
        <pc:spChg chg="add del mod ord">
          <ac:chgData name="Justin Yoo" userId="41b917f1613487b5" providerId="LiveId" clId="{8C9EF0B5-EFD5-D841-AE73-3E666466FAC2}" dt="2020-04-12T04:40:44.050" v="1740" actId="700"/>
          <ac:spMkLst>
            <pc:docMk/>
            <pc:sldMk cId="2128853494" sldId="268"/>
            <ac:spMk id="4" creationId="{7DA56032-C837-604E-B7B4-A18505786DFD}"/>
          </ac:spMkLst>
        </pc:spChg>
        <pc:spChg chg="add del mod ord">
          <ac:chgData name="Justin Yoo" userId="41b917f1613487b5" providerId="LiveId" clId="{8C9EF0B5-EFD5-D841-AE73-3E666466FAC2}" dt="2020-04-12T04:40:44.050" v="1740" actId="700"/>
          <ac:spMkLst>
            <pc:docMk/>
            <pc:sldMk cId="2128853494" sldId="268"/>
            <ac:spMk id="5" creationId="{0FF1B3D3-5E2B-0747-9E41-3FAB2F2B94C8}"/>
          </ac:spMkLst>
        </pc:spChg>
        <pc:spChg chg="add mod ord">
          <ac:chgData name="Justin Yoo" userId="41b917f1613487b5" providerId="LiveId" clId="{8C9EF0B5-EFD5-D841-AE73-3E666466FAC2}" dt="2020-04-12T04:40:47.890" v="1753" actId="20577"/>
          <ac:spMkLst>
            <pc:docMk/>
            <pc:sldMk cId="2128853494" sldId="268"/>
            <ac:spMk id="6" creationId="{A48BDEB1-808F-9B45-912E-76B37923E4A1}"/>
          </ac:spMkLst>
        </pc:spChg>
      </pc:sldChg>
      <pc:sldChg chg="addSp delSp modSp new mod ord modShow chgLayout">
        <pc:chgData name="Justin Yoo" userId="41b917f1613487b5" providerId="LiveId" clId="{8C9EF0B5-EFD5-D841-AE73-3E666466FAC2}" dt="2020-04-09T02:25:37.244" v="1467" actId="20577"/>
        <pc:sldMkLst>
          <pc:docMk/>
          <pc:sldMk cId="136608621" sldId="269"/>
        </pc:sldMkLst>
        <pc:spChg chg="del">
          <ac:chgData name="Justin Yoo" userId="41b917f1613487b5" providerId="LiveId" clId="{8C9EF0B5-EFD5-D841-AE73-3E666466FAC2}" dt="2020-04-09T02:13:09.821" v="5" actId="700"/>
          <ac:spMkLst>
            <pc:docMk/>
            <pc:sldMk cId="136608621" sldId="269"/>
            <ac:spMk id="2" creationId="{29AAE0EB-69C9-1F41-81C7-C3C7DC9FD39F}"/>
          </ac:spMkLst>
        </pc:spChg>
        <pc:spChg chg="del mod ord">
          <ac:chgData name="Justin Yoo" userId="41b917f1613487b5" providerId="LiveId" clId="{8C9EF0B5-EFD5-D841-AE73-3E666466FAC2}" dt="2020-04-09T02:13:09.821" v="5" actId="700"/>
          <ac:spMkLst>
            <pc:docMk/>
            <pc:sldMk cId="136608621" sldId="269"/>
            <ac:spMk id="3" creationId="{39301E0B-A1FC-CF4C-92CC-18C4EBD92CB0}"/>
          </ac:spMkLst>
        </pc:spChg>
        <pc:spChg chg="del mod ord">
          <ac:chgData name="Justin Yoo" userId="41b917f1613487b5" providerId="LiveId" clId="{8C9EF0B5-EFD5-D841-AE73-3E666466FAC2}" dt="2020-04-09T02:13:09.821" v="5" actId="700"/>
          <ac:spMkLst>
            <pc:docMk/>
            <pc:sldMk cId="136608621" sldId="269"/>
            <ac:spMk id="4" creationId="{C86BC9F7-470B-C041-AB21-A9BA45FCD5D4}"/>
          </ac:spMkLst>
        </pc:spChg>
        <pc:spChg chg="add mod ord">
          <ac:chgData name="Justin Yoo" userId="41b917f1613487b5" providerId="LiveId" clId="{8C9EF0B5-EFD5-D841-AE73-3E666466FAC2}" dt="2020-04-09T02:22:15.727" v="1241" actId="20577"/>
          <ac:spMkLst>
            <pc:docMk/>
            <pc:sldMk cId="136608621" sldId="269"/>
            <ac:spMk id="5" creationId="{167A0B86-1BBA-0A4D-8AE0-E042B451B92A}"/>
          </ac:spMkLst>
        </pc:spChg>
        <pc:spChg chg="add mod ord">
          <ac:chgData name="Justin Yoo" userId="41b917f1613487b5" providerId="LiveId" clId="{8C9EF0B5-EFD5-D841-AE73-3E666466FAC2}" dt="2020-04-09T02:13:09.821" v="5" actId="700"/>
          <ac:spMkLst>
            <pc:docMk/>
            <pc:sldMk cId="136608621" sldId="269"/>
            <ac:spMk id="6" creationId="{506852FD-2C1D-B14D-B069-16DEEE9FCCC9}"/>
          </ac:spMkLst>
        </pc:spChg>
        <pc:spChg chg="add mod ord">
          <ac:chgData name="Justin Yoo" userId="41b917f1613487b5" providerId="LiveId" clId="{8C9EF0B5-EFD5-D841-AE73-3E666466FAC2}" dt="2020-04-09T02:25:37.244" v="1467" actId="20577"/>
          <ac:spMkLst>
            <pc:docMk/>
            <pc:sldMk cId="136608621" sldId="269"/>
            <ac:spMk id="7" creationId="{11418158-D097-424E-A18E-A36BF511FA8D}"/>
          </ac:spMkLst>
        </pc:spChg>
      </pc:sldChg>
      <pc:sldChg chg="modSp new mod ord modShow">
        <pc:chgData name="Justin Yoo" userId="41b917f1613487b5" providerId="LiveId" clId="{8C9EF0B5-EFD5-D841-AE73-3E666466FAC2}" dt="2020-04-09T02:25:15.736" v="1456" actId="20577"/>
        <pc:sldMkLst>
          <pc:docMk/>
          <pc:sldMk cId="1479642796" sldId="270"/>
        </pc:sldMkLst>
        <pc:spChg chg="mod">
          <ac:chgData name="Justin Yoo" userId="41b917f1613487b5" providerId="LiveId" clId="{8C9EF0B5-EFD5-D841-AE73-3E666466FAC2}" dt="2020-04-09T02:22:09.742" v="1226" actId="20577"/>
          <ac:spMkLst>
            <pc:docMk/>
            <pc:sldMk cId="1479642796" sldId="270"/>
            <ac:spMk id="2" creationId="{54A524D5-C596-F44F-B9C0-A37BACECB748}"/>
          </ac:spMkLst>
        </pc:spChg>
        <pc:spChg chg="mod">
          <ac:chgData name="Justin Yoo" userId="41b917f1613487b5" providerId="LiveId" clId="{8C9EF0B5-EFD5-D841-AE73-3E666466FAC2}" dt="2020-04-09T02:25:15.736" v="1456" actId="20577"/>
          <ac:spMkLst>
            <pc:docMk/>
            <pc:sldMk cId="1479642796" sldId="270"/>
            <ac:spMk id="3" creationId="{BE034C12-473D-E242-82CA-2E2B2824779D}"/>
          </ac:spMkLst>
        </pc:spChg>
      </pc:sldChg>
      <pc:sldChg chg="modSp new mod modShow">
        <pc:chgData name="Justin Yoo" userId="41b917f1613487b5" providerId="LiveId" clId="{8C9EF0B5-EFD5-D841-AE73-3E666466FAC2}" dt="2020-04-12T14:11:06.382" v="2087" actId="729"/>
        <pc:sldMkLst>
          <pc:docMk/>
          <pc:sldMk cId="1098680938" sldId="271"/>
        </pc:sldMkLst>
        <pc:spChg chg="mod">
          <ac:chgData name="Justin Yoo" userId="41b917f1613487b5" providerId="LiveId" clId="{8C9EF0B5-EFD5-D841-AE73-3E666466FAC2}" dt="2020-04-12T14:09:21.170" v="1851" actId="20577"/>
          <ac:spMkLst>
            <pc:docMk/>
            <pc:sldMk cId="1098680938" sldId="271"/>
            <ac:spMk id="2" creationId="{A3538D72-F93E-6044-A7B6-09076F17FD50}"/>
          </ac:spMkLst>
        </pc:spChg>
        <pc:spChg chg="mod">
          <ac:chgData name="Justin Yoo" userId="41b917f1613487b5" providerId="LiveId" clId="{8C9EF0B5-EFD5-D841-AE73-3E666466FAC2}" dt="2020-04-12T14:10:52.538" v="2086" actId="20577"/>
          <ac:spMkLst>
            <pc:docMk/>
            <pc:sldMk cId="1098680938" sldId="271"/>
            <ac:spMk id="3" creationId="{F5228669-85AE-F340-8B97-01828D3957EF}"/>
          </ac:spMkLst>
        </pc:spChg>
      </pc:sldChg>
      <pc:sldMasterChg chg="addSp delSp modSp addSldLayout delSldLayout modSldLayout">
        <pc:chgData name="Justin Yoo" userId="41b917f1613487b5" providerId="LiveId" clId="{8C9EF0B5-EFD5-D841-AE73-3E666466FAC2}" dt="2020-04-12T04:38:49.531" v="1631"/>
        <pc:sldMasterMkLst>
          <pc:docMk/>
          <pc:sldMasterMk cId="3588427678" sldId="2147484229"/>
        </pc:sldMasterMkLst>
        <pc:spChg chg="mod">
          <ac:chgData name="Justin Yoo" userId="41b917f1613487b5" providerId="LiveId" clId="{8C9EF0B5-EFD5-D841-AE73-3E666466FAC2}" dt="2020-04-12T04:29:13.781" v="1542" actId="1037"/>
          <ac:spMkLst>
            <pc:docMk/>
            <pc:sldMasterMk cId="3588427678" sldId="2147484229"/>
            <ac:spMk id="5" creationId="{F0D90F24-06A7-1B4A-9251-4DECDE8D0959}"/>
          </ac:spMkLst>
        </pc:spChg>
        <pc:spChg chg="add del mod">
          <ac:chgData name="Justin Yoo" userId="41b917f1613487b5" providerId="LiveId" clId="{8C9EF0B5-EFD5-D841-AE73-3E666466FAC2}" dt="2020-04-12T04:35:22.010" v="1555" actId="478"/>
          <ac:spMkLst>
            <pc:docMk/>
            <pc:sldMasterMk cId="3588427678" sldId="2147484229"/>
            <ac:spMk id="49" creationId="{A5B4F5CC-D899-1B41-864C-4B86C88ACA16}"/>
          </ac:spMkLst>
        </pc:spChg>
        <pc:spChg chg="del mod">
          <ac:chgData name="Justin Yoo" userId="41b917f1613487b5" providerId="LiveId" clId="{8C9EF0B5-EFD5-D841-AE73-3E666466FAC2}" dt="2020-04-12T04:27:20.180" v="1477" actId="478"/>
          <ac:spMkLst>
            <pc:docMk/>
            <pc:sldMasterMk cId="3588427678" sldId="2147484229"/>
            <ac:spMk id="51" creationId="{A41C15F6-010F-C940-BACE-637DDAC4CB28}"/>
          </ac:spMkLst>
        </pc:spChg>
        <pc:sldLayoutChg chg="addSp modSp">
          <pc:chgData name="Justin Yoo" userId="41b917f1613487b5" providerId="LiveId" clId="{8C9EF0B5-EFD5-D841-AE73-3E666466FAC2}" dt="2020-04-12T04:38:00.681" v="1611"/>
          <pc:sldLayoutMkLst>
            <pc:docMk/>
            <pc:sldMasterMk cId="3588427678" sldId="2147484229"/>
            <pc:sldLayoutMk cId="1531337368" sldId="2147484240"/>
          </pc:sldLayoutMkLst>
          <pc:spChg chg="add mod">
            <ac:chgData name="Justin Yoo" userId="41b917f1613487b5" providerId="LiveId" clId="{8C9EF0B5-EFD5-D841-AE73-3E666466FAC2}" dt="2020-04-12T04:38:00.681" v="1611"/>
            <ac:spMkLst>
              <pc:docMk/>
              <pc:sldMasterMk cId="3588427678" sldId="2147484229"/>
              <pc:sldLayoutMk cId="1531337368" sldId="2147484240"/>
              <ac:spMk id="9" creationId="{0C9D5822-BACD-4346-AA3D-06E6E88CE207}"/>
            </ac:spMkLst>
          </pc:spChg>
        </pc:sldLayoutChg>
        <pc:sldLayoutChg chg="addSp modSp">
          <pc:chgData name="Justin Yoo" userId="41b917f1613487b5" providerId="LiveId" clId="{8C9EF0B5-EFD5-D841-AE73-3E666466FAC2}" dt="2020-04-12T04:38:42.596" v="1628"/>
          <pc:sldLayoutMkLst>
            <pc:docMk/>
            <pc:sldMasterMk cId="3588427678" sldId="2147484229"/>
            <pc:sldLayoutMk cId="3897602530" sldId="2147484249"/>
          </pc:sldLayoutMkLst>
          <pc:spChg chg="add mod">
            <ac:chgData name="Justin Yoo" userId="41b917f1613487b5" providerId="LiveId" clId="{8C9EF0B5-EFD5-D841-AE73-3E666466FAC2}" dt="2020-04-12T04:38:42.596" v="1628"/>
            <ac:spMkLst>
              <pc:docMk/>
              <pc:sldMasterMk cId="3588427678" sldId="2147484229"/>
              <pc:sldLayoutMk cId="3897602530" sldId="2147484249"/>
              <ac:spMk id="7" creationId="{03FEEFBF-B7AE-BE49-8A42-BDBCB5B05795}"/>
            </ac:spMkLst>
          </pc:spChg>
        </pc:sldLayoutChg>
        <pc:sldLayoutChg chg="addSp modSp">
          <pc:chgData name="Justin Yoo" userId="41b917f1613487b5" providerId="LiveId" clId="{8C9EF0B5-EFD5-D841-AE73-3E666466FAC2}" dt="2020-04-12T04:31:14.881" v="1547"/>
          <pc:sldLayoutMkLst>
            <pc:docMk/>
            <pc:sldMasterMk cId="3588427678" sldId="2147484229"/>
            <pc:sldLayoutMk cId="925069136" sldId="2147484299"/>
          </pc:sldLayoutMkLst>
          <pc:spChg chg="add mod">
            <ac:chgData name="Justin Yoo" userId="41b917f1613487b5" providerId="LiveId" clId="{8C9EF0B5-EFD5-D841-AE73-3E666466FAC2}" dt="2020-04-12T04:31:14.881" v="1547"/>
            <ac:spMkLst>
              <pc:docMk/>
              <pc:sldMasterMk cId="3588427678" sldId="2147484229"/>
              <pc:sldLayoutMk cId="925069136" sldId="2147484299"/>
              <ac:spMk id="4" creationId="{321D5C48-E7B1-3D49-855E-4F70FF60A454}"/>
            </ac:spMkLst>
          </pc:spChg>
        </pc:sldLayoutChg>
        <pc:sldLayoutChg chg="addSp modSp">
          <pc:chgData name="Justin Yoo" userId="41b917f1613487b5" providerId="LiveId" clId="{8C9EF0B5-EFD5-D841-AE73-3E666466FAC2}" dt="2020-04-12T04:38:10.344" v="1616"/>
          <pc:sldLayoutMkLst>
            <pc:docMk/>
            <pc:sldMasterMk cId="3588427678" sldId="2147484229"/>
            <pc:sldLayoutMk cId="2192018982" sldId="2147484474"/>
          </pc:sldLayoutMkLst>
          <pc:spChg chg="add mod">
            <ac:chgData name="Justin Yoo" userId="41b917f1613487b5" providerId="LiveId" clId="{8C9EF0B5-EFD5-D841-AE73-3E666466FAC2}" dt="2020-04-12T04:38:10.344" v="1616"/>
            <ac:spMkLst>
              <pc:docMk/>
              <pc:sldMasterMk cId="3588427678" sldId="2147484229"/>
              <pc:sldLayoutMk cId="2192018982" sldId="2147484474"/>
              <ac:spMk id="8" creationId="{541092D8-4F8D-2040-B319-E471378BAFBA}"/>
            </ac:spMkLst>
          </pc:spChg>
        </pc:sldLayoutChg>
        <pc:sldLayoutChg chg="addSp modSp">
          <pc:chgData name="Justin Yoo" userId="41b917f1613487b5" providerId="LiveId" clId="{8C9EF0B5-EFD5-D841-AE73-3E666466FAC2}" dt="2020-04-12T04:28:43.139" v="1510"/>
          <pc:sldLayoutMkLst>
            <pc:docMk/>
            <pc:sldMasterMk cId="3588427678" sldId="2147484229"/>
            <pc:sldLayoutMk cId="1938504317" sldId="2147484577"/>
          </pc:sldLayoutMkLst>
          <pc:spChg chg="add mod">
            <ac:chgData name="Justin Yoo" userId="41b917f1613487b5" providerId="LiveId" clId="{8C9EF0B5-EFD5-D841-AE73-3E666466FAC2}" dt="2020-04-12T04:28:43.139" v="1510"/>
            <ac:spMkLst>
              <pc:docMk/>
              <pc:sldMasterMk cId="3588427678" sldId="2147484229"/>
              <pc:sldLayoutMk cId="1938504317" sldId="2147484577"/>
              <ac:spMk id="6" creationId="{F3575FB0-FB5A-A348-AC19-E148E116D2AC}"/>
            </ac:spMkLst>
          </pc:spChg>
        </pc:sldLayoutChg>
        <pc:sldLayoutChg chg="addSp modSp">
          <pc:chgData name="Justin Yoo" userId="41b917f1613487b5" providerId="LiveId" clId="{8C9EF0B5-EFD5-D841-AE73-3E666466FAC2}" dt="2020-04-12T04:38:44.790" v="1629"/>
          <pc:sldLayoutMkLst>
            <pc:docMk/>
            <pc:sldMasterMk cId="3588427678" sldId="2147484229"/>
            <pc:sldLayoutMk cId="3650358238" sldId="2147484584"/>
          </pc:sldLayoutMkLst>
          <pc:spChg chg="add mod">
            <ac:chgData name="Justin Yoo" userId="41b917f1613487b5" providerId="LiveId" clId="{8C9EF0B5-EFD5-D841-AE73-3E666466FAC2}" dt="2020-04-12T04:38:44.790" v="1629"/>
            <ac:spMkLst>
              <pc:docMk/>
              <pc:sldMasterMk cId="3588427678" sldId="2147484229"/>
              <pc:sldLayoutMk cId="3650358238" sldId="2147484584"/>
              <ac:spMk id="6" creationId="{4FE62CF3-9270-4F4A-ABDD-2317E02BCD81}"/>
            </ac:spMkLst>
          </pc:spChg>
        </pc:sldLayoutChg>
        <pc:sldLayoutChg chg="addSp modSp">
          <pc:chgData name="Justin Yoo" userId="41b917f1613487b5" providerId="LiveId" clId="{8C9EF0B5-EFD5-D841-AE73-3E666466FAC2}" dt="2020-04-12T04:38:11.641" v="1617"/>
          <pc:sldLayoutMkLst>
            <pc:docMk/>
            <pc:sldMasterMk cId="3588427678" sldId="2147484229"/>
            <pc:sldLayoutMk cId="3243858526" sldId="2147484603"/>
          </pc:sldLayoutMkLst>
          <pc:spChg chg="add mod">
            <ac:chgData name="Justin Yoo" userId="41b917f1613487b5" providerId="LiveId" clId="{8C9EF0B5-EFD5-D841-AE73-3E666466FAC2}" dt="2020-04-12T04:38:11.641" v="1617"/>
            <ac:spMkLst>
              <pc:docMk/>
              <pc:sldMasterMk cId="3588427678" sldId="2147484229"/>
              <pc:sldLayoutMk cId="3243858526" sldId="2147484603"/>
              <ac:spMk id="3" creationId="{5E6074FA-94F6-2443-B3F1-9F90425D735D}"/>
            </ac:spMkLst>
          </pc:spChg>
        </pc:sldLayoutChg>
        <pc:sldLayoutChg chg="addSp modSp">
          <pc:chgData name="Justin Yoo" userId="41b917f1613487b5" providerId="LiveId" clId="{8C9EF0B5-EFD5-D841-AE73-3E666466FAC2}" dt="2020-04-12T04:28:45.156" v="1511"/>
          <pc:sldLayoutMkLst>
            <pc:docMk/>
            <pc:sldMasterMk cId="3588427678" sldId="2147484229"/>
            <pc:sldLayoutMk cId="1849598128" sldId="2147484610"/>
          </pc:sldLayoutMkLst>
          <pc:spChg chg="add mod">
            <ac:chgData name="Justin Yoo" userId="41b917f1613487b5" providerId="LiveId" clId="{8C9EF0B5-EFD5-D841-AE73-3E666466FAC2}" dt="2020-04-12T04:28:45.156" v="1511"/>
            <ac:spMkLst>
              <pc:docMk/>
              <pc:sldMasterMk cId="3588427678" sldId="2147484229"/>
              <pc:sldLayoutMk cId="1849598128" sldId="2147484610"/>
              <ac:spMk id="10" creationId="{C6089462-F679-684D-85FB-69319834CFA9}"/>
            </ac:spMkLst>
          </pc:spChg>
        </pc:sldLayoutChg>
        <pc:sldLayoutChg chg="addSp modSp">
          <pc:chgData name="Justin Yoo" userId="41b917f1613487b5" providerId="LiveId" clId="{8C9EF0B5-EFD5-D841-AE73-3E666466FAC2}" dt="2020-04-12T04:38:47.371" v="1630"/>
          <pc:sldLayoutMkLst>
            <pc:docMk/>
            <pc:sldMasterMk cId="3588427678" sldId="2147484229"/>
            <pc:sldLayoutMk cId="545705601" sldId="2147484671"/>
          </pc:sldLayoutMkLst>
          <pc:spChg chg="add mod">
            <ac:chgData name="Justin Yoo" userId="41b917f1613487b5" providerId="LiveId" clId="{8C9EF0B5-EFD5-D841-AE73-3E666466FAC2}" dt="2020-04-12T04:38:47.371" v="1630"/>
            <ac:spMkLst>
              <pc:docMk/>
              <pc:sldMasterMk cId="3588427678" sldId="2147484229"/>
              <pc:sldLayoutMk cId="545705601" sldId="2147484671"/>
              <ac:spMk id="2" creationId="{82E407BD-05EE-044C-B3F4-49594B3A4CF9}"/>
            </ac:spMkLst>
          </pc:spChg>
        </pc:sldLayoutChg>
        <pc:sldLayoutChg chg="addSp modSp">
          <pc:chgData name="Justin Yoo" userId="41b917f1613487b5" providerId="LiveId" clId="{8C9EF0B5-EFD5-D841-AE73-3E666466FAC2}" dt="2020-04-12T04:38:49.531" v="1631"/>
          <pc:sldLayoutMkLst>
            <pc:docMk/>
            <pc:sldMasterMk cId="3588427678" sldId="2147484229"/>
            <pc:sldLayoutMk cId="2648787845" sldId="2147484673"/>
          </pc:sldLayoutMkLst>
          <pc:spChg chg="add mod">
            <ac:chgData name="Justin Yoo" userId="41b917f1613487b5" providerId="LiveId" clId="{8C9EF0B5-EFD5-D841-AE73-3E666466FAC2}" dt="2020-04-12T04:38:49.531" v="1631"/>
            <ac:spMkLst>
              <pc:docMk/>
              <pc:sldMasterMk cId="3588427678" sldId="2147484229"/>
              <pc:sldLayoutMk cId="2648787845" sldId="2147484673"/>
              <ac:spMk id="2" creationId="{A5E4D3A1-F4DC-8944-945E-B75701725925}"/>
            </ac:spMkLst>
          </pc:spChg>
        </pc:sldLayoutChg>
        <pc:sldLayoutChg chg="addSp modSp">
          <pc:chgData name="Justin Yoo" userId="41b917f1613487b5" providerId="LiveId" clId="{8C9EF0B5-EFD5-D841-AE73-3E666466FAC2}" dt="2020-04-12T04:37:20.511" v="1599"/>
          <pc:sldLayoutMkLst>
            <pc:docMk/>
            <pc:sldMasterMk cId="3588427678" sldId="2147484229"/>
            <pc:sldLayoutMk cId="3232991965" sldId="2147484710"/>
          </pc:sldLayoutMkLst>
          <pc:spChg chg="add mod">
            <ac:chgData name="Justin Yoo" userId="41b917f1613487b5" providerId="LiveId" clId="{8C9EF0B5-EFD5-D841-AE73-3E666466FAC2}" dt="2020-04-12T04:37:20.511" v="1599"/>
            <ac:spMkLst>
              <pc:docMk/>
              <pc:sldMasterMk cId="3588427678" sldId="2147484229"/>
              <pc:sldLayoutMk cId="3232991965" sldId="2147484710"/>
              <ac:spMk id="3" creationId="{50683948-2D7B-D049-B97B-B8196C2347DD}"/>
            </ac:spMkLst>
          </pc:spChg>
        </pc:sldLayoutChg>
        <pc:sldLayoutChg chg="addSp modSp">
          <pc:chgData name="Justin Yoo" userId="41b917f1613487b5" providerId="LiveId" clId="{8C9EF0B5-EFD5-D841-AE73-3E666466FAC2}" dt="2020-04-12T04:38:14.423" v="1618"/>
          <pc:sldLayoutMkLst>
            <pc:docMk/>
            <pc:sldMasterMk cId="3588427678" sldId="2147484229"/>
            <pc:sldLayoutMk cId="1308856586" sldId="2147484751"/>
          </pc:sldLayoutMkLst>
          <pc:spChg chg="add mod">
            <ac:chgData name="Justin Yoo" userId="41b917f1613487b5" providerId="LiveId" clId="{8C9EF0B5-EFD5-D841-AE73-3E666466FAC2}" dt="2020-04-12T04:38:14.423" v="1618"/>
            <ac:spMkLst>
              <pc:docMk/>
              <pc:sldMasterMk cId="3588427678" sldId="2147484229"/>
              <pc:sldLayoutMk cId="1308856586" sldId="2147484751"/>
              <ac:spMk id="5" creationId="{1E48FC45-6356-3442-A462-66D4E35A4907}"/>
            </ac:spMkLst>
          </pc:spChg>
        </pc:sldLayoutChg>
        <pc:sldLayoutChg chg="addSp modSp">
          <pc:chgData name="Justin Yoo" userId="41b917f1613487b5" providerId="LiveId" clId="{8C9EF0B5-EFD5-D841-AE73-3E666466FAC2}" dt="2020-04-12T04:38:17.107" v="1619"/>
          <pc:sldLayoutMkLst>
            <pc:docMk/>
            <pc:sldMasterMk cId="3588427678" sldId="2147484229"/>
            <pc:sldLayoutMk cId="3633176217" sldId="2147484783"/>
          </pc:sldLayoutMkLst>
          <pc:spChg chg="add mod">
            <ac:chgData name="Justin Yoo" userId="41b917f1613487b5" providerId="LiveId" clId="{8C9EF0B5-EFD5-D841-AE73-3E666466FAC2}" dt="2020-04-12T04:38:17.107" v="1619"/>
            <ac:spMkLst>
              <pc:docMk/>
              <pc:sldMasterMk cId="3588427678" sldId="2147484229"/>
              <pc:sldLayoutMk cId="3633176217" sldId="2147484783"/>
              <ac:spMk id="5" creationId="{3DB7E93A-5C0F-FE4F-800D-6E1FE5E31E18}"/>
            </ac:spMkLst>
          </pc:spChg>
        </pc:sldLayoutChg>
        <pc:sldLayoutChg chg="addSp modSp">
          <pc:chgData name="Justin Yoo" userId="41b917f1613487b5" providerId="LiveId" clId="{8C9EF0B5-EFD5-D841-AE73-3E666466FAC2}" dt="2020-04-12T04:38:18.634" v="1620"/>
          <pc:sldLayoutMkLst>
            <pc:docMk/>
            <pc:sldMasterMk cId="3588427678" sldId="2147484229"/>
            <pc:sldLayoutMk cId="2067935070" sldId="2147484784"/>
          </pc:sldLayoutMkLst>
          <pc:spChg chg="add mod">
            <ac:chgData name="Justin Yoo" userId="41b917f1613487b5" providerId="LiveId" clId="{8C9EF0B5-EFD5-D841-AE73-3E666466FAC2}" dt="2020-04-12T04:38:18.634" v="1620"/>
            <ac:spMkLst>
              <pc:docMk/>
              <pc:sldMasterMk cId="3588427678" sldId="2147484229"/>
              <pc:sldLayoutMk cId="2067935070" sldId="2147484784"/>
              <ac:spMk id="8" creationId="{B1F8A183-A459-634D-861F-D39CCB5159FA}"/>
            </ac:spMkLst>
          </pc:spChg>
        </pc:sldLayoutChg>
        <pc:sldLayoutChg chg="addSp delSp modSp">
          <pc:chgData name="Justin Yoo" userId="41b917f1613487b5" providerId="LiveId" clId="{8C9EF0B5-EFD5-D841-AE73-3E666466FAC2}" dt="2020-04-12T04:38:25.659" v="1623" actId="207"/>
          <pc:sldLayoutMkLst>
            <pc:docMk/>
            <pc:sldMasterMk cId="3588427678" sldId="2147484229"/>
            <pc:sldLayoutMk cId="908932705" sldId="2147484785"/>
          </pc:sldLayoutMkLst>
          <pc:spChg chg="add del mod">
            <ac:chgData name="Justin Yoo" userId="41b917f1613487b5" providerId="LiveId" clId="{8C9EF0B5-EFD5-D841-AE73-3E666466FAC2}" dt="2020-04-12T04:38:22.857" v="1621" actId="478"/>
            <ac:spMkLst>
              <pc:docMk/>
              <pc:sldMasterMk cId="3588427678" sldId="2147484229"/>
              <pc:sldLayoutMk cId="908932705" sldId="2147484785"/>
              <ac:spMk id="6" creationId="{548AF310-5833-704E-901C-5E6854A9BF8A}"/>
            </ac:spMkLst>
          </pc:spChg>
          <pc:spChg chg="add mod">
            <ac:chgData name="Justin Yoo" userId="41b917f1613487b5" providerId="LiveId" clId="{8C9EF0B5-EFD5-D841-AE73-3E666466FAC2}" dt="2020-04-12T04:38:25.659" v="1623" actId="207"/>
            <ac:spMkLst>
              <pc:docMk/>
              <pc:sldMasterMk cId="3588427678" sldId="2147484229"/>
              <pc:sldLayoutMk cId="908932705" sldId="2147484785"/>
              <ac:spMk id="7" creationId="{4A10E6CF-DF97-104C-ADA5-61FED82B5886}"/>
            </ac:spMkLst>
          </pc:spChg>
        </pc:sldLayoutChg>
        <pc:sldLayoutChg chg="addSp delSp modSp">
          <pc:chgData name="Justin Yoo" userId="41b917f1613487b5" providerId="LiveId" clId="{8C9EF0B5-EFD5-D841-AE73-3E666466FAC2}" dt="2020-04-12T04:38:37.176" v="1627" actId="207"/>
          <pc:sldLayoutMkLst>
            <pc:docMk/>
            <pc:sldMasterMk cId="3588427678" sldId="2147484229"/>
            <pc:sldLayoutMk cId="1028463973" sldId="2147484786"/>
          </pc:sldLayoutMkLst>
          <pc:spChg chg="add del mod">
            <ac:chgData name="Justin Yoo" userId="41b917f1613487b5" providerId="LiveId" clId="{8C9EF0B5-EFD5-D841-AE73-3E666466FAC2}" dt="2020-04-12T04:38:34.820" v="1625" actId="478"/>
            <ac:spMkLst>
              <pc:docMk/>
              <pc:sldMasterMk cId="3588427678" sldId="2147484229"/>
              <pc:sldLayoutMk cId="1028463973" sldId="2147484786"/>
              <ac:spMk id="6" creationId="{5BE89376-3696-374C-AD8B-E04EDD22BBC5}"/>
            </ac:spMkLst>
          </pc:spChg>
          <pc:spChg chg="add mod">
            <ac:chgData name="Justin Yoo" userId="41b917f1613487b5" providerId="LiveId" clId="{8C9EF0B5-EFD5-D841-AE73-3E666466FAC2}" dt="2020-04-12T04:38:37.176" v="1627" actId="207"/>
            <ac:spMkLst>
              <pc:docMk/>
              <pc:sldMasterMk cId="3588427678" sldId="2147484229"/>
              <pc:sldLayoutMk cId="1028463973" sldId="2147484786"/>
              <ac:spMk id="7" creationId="{71FC55DC-78D7-FA40-A7C0-122FB3F45321}"/>
            </ac:spMkLst>
          </pc:spChg>
        </pc:sldLayoutChg>
        <pc:sldLayoutChg chg="addSp modSp">
          <pc:chgData name="Justin Yoo" userId="41b917f1613487b5" providerId="LiveId" clId="{8C9EF0B5-EFD5-D841-AE73-3E666466FAC2}" dt="2020-04-12T04:38:30.117" v="1624"/>
          <pc:sldLayoutMkLst>
            <pc:docMk/>
            <pc:sldMasterMk cId="3588427678" sldId="2147484229"/>
            <pc:sldLayoutMk cId="1165025546" sldId="2147484787"/>
          </pc:sldLayoutMkLst>
          <pc:spChg chg="add mod">
            <ac:chgData name="Justin Yoo" userId="41b917f1613487b5" providerId="LiveId" clId="{8C9EF0B5-EFD5-D841-AE73-3E666466FAC2}" dt="2020-04-12T04:38:30.117" v="1624"/>
            <ac:spMkLst>
              <pc:docMk/>
              <pc:sldMasterMk cId="3588427678" sldId="2147484229"/>
              <pc:sldLayoutMk cId="1165025546" sldId="2147484787"/>
              <ac:spMk id="6" creationId="{887382A2-2AF7-6E4F-9F36-E6223564927E}"/>
            </ac:spMkLst>
          </pc:spChg>
        </pc:sldLayoutChg>
        <pc:sldLayoutChg chg="addSp modSp">
          <pc:chgData name="Justin Yoo" userId="41b917f1613487b5" providerId="LiveId" clId="{8C9EF0B5-EFD5-D841-AE73-3E666466FAC2}" dt="2020-04-12T04:28:24.008" v="1506" actId="552"/>
          <pc:sldLayoutMkLst>
            <pc:docMk/>
            <pc:sldMasterMk cId="3588427678" sldId="2147484229"/>
            <pc:sldLayoutMk cId="720764375" sldId="2147484832"/>
          </pc:sldLayoutMkLst>
          <pc:spChg chg="add mod">
            <ac:chgData name="Justin Yoo" userId="41b917f1613487b5" providerId="LiveId" clId="{8C9EF0B5-EFD5-D841-AE73-3E666466FAC2}" dt="2020-04-12T04:28:24.008" v="1506" actId="552"/>
            <ac:spMkLst>
              <pc:docMk/>
              <pc:sldMasterMk cId="3588427678" sldId="2147484229"/>
              <pc:sldLayoutMk cId="720764375" sldId="2147484832"/>
              <ac:spMk id="5" creationId="{713C1B4E-53C8-4B43-B62B-0C57B511778C}"/>
            </ac:spMkLst>
          </pc:spChg>
        </pc:sldLayoutChg>
        <pc:sldLayoutChg chg="addSp modSp">
          <pc:chgData name="Justin Yoo" userId="41b917f1613487b5" providerId="LiveId" clId="{8C9EF0B5-EFD5-D841-AE73-3E666466FAC2}" dt="2020-04-12T04:37:31.609" v="1602"/>
          <pc:sldLayoutMkLst>
            <pc:docMk/>
            <pc:sldMasterMk cId="3588427678" sldId="2147484229"/>
            <pc:sldLayoutMk cId="2366284859" sldId="2147484840"/>
          </pc:sldLayoutMkLst>
          <pc:spChg chg="add mod">
            <ac:chgData name="Justin Yoo" userId="41b917f1613487b5" providerId="LiveId" clId="{8C9EF0B5-EFD5-D841-AE73-3E666466FAC2}" dt="2020-04-12T04:37:31.609" v="1602"/>
            <ac:spMkLst>
              <pc:docMk/>
              <pc:sldMasterMk cId="3588427678" sldId="2147484229"/>
              <pc:sldLayoutMk cId="2366284859" sldId="2147484840"/>
              <ac:spMk id="7" creationId="{D9FEF63F-C8D2-C748-9E51-93BB2B163456}"/>
            </ac:spMkLst>
          </pc:spChg>
        </pc:sldLayoutChg>
        <pc:sldLayoutChg chg="addSp modSp">
          <pc:chgData name="Justin Yoo" userId="41b917f1613487b5" providerId="LiveId" clId="{8C9EF0B5-EFD5-D841-AE73-3E666466FAC2}" dt="2020-04-12T04:37:40" v="1605"/>
          <pc:sldLayoutMkLst>
            <pc:docMk/>
            <pc:sldMasterMk cId="3588427678" sldId="2147484229"/>
            <pc:sldLayoutMk cId="2103864937" sldId="2147484841"/>
          </pc:sldLayoutMkLst>
          <pc:spChg chg="add mod">
            <ac:chgData name="Justin Yoo" userId="41b917f1613487b5" providerId="LiveId" clId="{8C9EF0B5-EFD5-D841-AE73-3E666466FAC2}" dt="2020-04-12T04:37:40" v="1605"/>
            <ac:spMkLst>
              <pc:docMk/>
              <pc:sldMasterMk cId="3588427678" sldId="2147484229"/>
              <pc:sldLayoutMk cId="2103864937" sldId="2147484841"/>
              <ac:spMk id="19" creationId="{8E36BB2F-40EA-6640-A69C-C4FFE299E09B}"/>
            </ac:spMkLst>
          </pc:spChg>
        </pc:sldLayoutChg>
        <pc:sldLayoutChg chg="addSp modSp">
          <pc:chgData name="Justin Yoo" userId="41b917f1613487b5" providerId="LiveId" clId="{8C9EF0B5-EFD5-D841-AE73-3E666466FAC2}" dt="2020-04-12T04:37:44.164" v="1606"/>
          <pc:sldLayoutMkLst>
            <pc:docMk/>
            <pc:sldMasterMk cId="3588427678" sldId="2147484229"/>
            <pc:sldLayoutMk cId="1461951967" sldId="2147484842"/>
          </pc:sldLayoutMkLst>
          <pc:spChg chg="add mod">
            <ac:chgData name="Justin Yoo" userId="41b917f1613487b5" providerId="LiveId" clId="{8C9EF0B5-EFD5-D841-AE73-3E666466FAC2}" dt="2020-04-12T04:37:44.164" v="1606"/>
            <ac:spMkLst>
              <pc:docMk/>
              <pc:sldMasterMk cId="3588427678" sldId="2147484229"/>
              <pc:sldLayoutMk cId="1461951967" sldId="2147484842"/>
              <ac:spMk id="23" creationId="{8B5657A1-C27E-6C49-8B45-55A4918B9594}"/>
            </ac:spMkLst>
          </pc:spChg>
        </pc:sldLayoutChg>
        <pc:sldLayoutChg chg="addSp modSp">
          <pc:chgData name="Justin Yoo" userId="41b917f1613487b5" providerId="LiveId" clId="{8C9EF0B5-EFD5-D841-AE73-3E666466FAC2}" dt="2020-04-12T04:38:02.012" v="1612"/>
          <pc:sldLayoutMkLst>
            <pc:docMk/>
            <pc:sldMasterMk cId="3588427678" sldId="2147484229"/>
            <pc:sldLayoutMk cId="1105923322" sldId="2147484844"/>
          </pc:sldLayoutMkLst>
          <pc:spChg chg="add mod">
            <ac:chgData name="Justin Yoo" userId="41b917f1613487b5" providerId="LiveId" clId="{8C9EF0B5-EFD5-D841-AE73-3E666466FAC2}" dt="2020-04-12T04:38:02.012" v="1612"/>
            <ac:spMkLst>
              <pc:docMk/>
              <pc:sldMasterMk cId="3588427678" sldId="2147484229"/>
              <pc:sldLayoutMk cId="1105923322" sldId="2147484844"/>
              <ac:spMk id="9" creationId="{1F62A4CB-70C0-3045-920D-8DAFE821B4AC}"/>
            </ac:spMkLst>
          </pc:spChg>
        </pc:sldLayoutChg>
        <pc:sldLayoutChg chg="addSp modSp">
          <pc:chgData name="Justin Yoo" userId="41b917f1613487b5" providerId="LiveId" clId="{8C9EF0B5-EFD5-D841-AE73-3E666466FAC2}" dt="2020-04-12T04:38:04.900" v="1613"/>
          <pc:sldLayoutMkLst>
            <pc:docMk/>
            <pc:sldMasterMk cId="3588427678" sldId="2147484229"/>
            <pc:sldLayoutMk cId="717977233" sldId="2147484845"/>
          </pc:sldLayoutMkLst>
          <pc:spChg chg="add mod">
            <ac:chgData name="Justin Yoo" userId="41b917f1613487b5" providerId="LiveId" clId="{8C9EF0B5-EFD5-D841-AE73-3E666466FAC2}" dt="2020-04-12T04:38:04.900" v="1613"/>
            <ac:spMkLst>
              <pc:docMk/>
              <pc:sldMasterMk cId="3588427678" sldId="2147484229"/>
              <pc:sldLayoutMk cId="717977233" sldId="2147484845"/>
              <ac:spMk id="9" creationId="{86525A63-35DD-5546-B940-42E94815C468}"/>
            </ac:spMkLst>
          </pc:spChg>
        </pc:sldLayoutChg>
        <pc:sldLayoutChg chg="addSp modSp">
          <pc:chgData name="Justin Yoo" userId="41b917f1613487b5" providerId="LiveId" clId="{8C9EF0B5-EFD5-D841-AE73-3E666466FAC2}" dt="2020-04-12T04:38:06.599" v="1614"/>
          <pc:sldLayoutMkLst>
            <pc:docMk/>
            <pc:sldMasterMk cId="3588427678" sldId="2147484229"/>
            <pc:sldLayoutMk cId="2452244232" sldId="2147484846"/>
          </pc:sldLayoutMkLst>
          <pc:spChg chg="add mod">
            <ac:chgData name="Justin Yoo" userId="41b917f1613487b5" providerId="LiveId" clId="{8C9EF0B5-EFD5-D841-AE73-3E666466FAC2}" dt="2020-04-12T04:38:06.599" v="1614"/>
            <ac:spMkLst>
              <pc:docMk/>
              <pc:sldMasterMk cId="3588427678" sldId="2147484229"/>
              <pc:sldLayoutMk cId="2452244232" sldId="2147484846"/>
              <ac:spMk id="10" creationId="{0E84888B-7972-E540-BF37-F578DBB6C118}"/>
            </ac:spMkLst>
          </pc:spChg>
        </pc:sldLayoutChg>
        <pc:sldLayoutChg chg="addSp modSp">
          <pc:chgData name="Justin Yoo" userId="41b917f1613487b5" providerId="LiveId" clId="{8C9EF0B5-EFD5-D841-AE73-3E666466FAC2}" dt="2020-04-12T04:38:07.937" v="1615"/>
          <pc:sldLayoutMkLst>
            <pc:docMk/>
            <pc:sldMasterMk cId="3588427678" sldId="2147484229"/>
            <pc:sldLayoutMk cId="2013682745" sldId="2147484847"/>
          </pc:sldLayoutMkLst>
          <pc:spChg chg="add mod">
            <ac:chgData name="Justin Yoo" userId="41b917f1613487b5" providerId="LiveId" clId="{8C9EF0B5-EFD5-D841-AE73-3E666466FAC2}" dt="2020-04-12T04:38:07.937" v="1615"/>
            <ac:spMkLst>
              <pc:docMk/>
              <pc:sldMasterMk cId="3588427678" sldId="2147484229"/>
              <pc:sldLayoutMk cId="2013682745" sldId="2147484847"/>
              <ac:spMk id="6" creationId="{149C8D7C-40E6-DD47-9AB2-B41C00B65A70}"/>
            </ac:spMkLst>
          </pc:spChg>
        </pc:sldLayoutChg>
        <pc:sldLayoutChg chg="addSp modSp">
          <pc:chgData name="Justin Yoo" userId="41b917f1613487b5" providerId="LiveId" clId="{8C9EF0B5-EFD5-D841-AE73-3E666466FAC2}" dt="2020-04-12T04:37:27.986" v="1601"/>
          <pc:sldLayoutMkLst>
            <pc:docMk/>
            <pc:sldMasterMk cId="3588427678" sldId="2147484229"/>
            <pc:sldLayoutMk cId="4031308772" sldId="2147484849"/>
          </pc:sldLayoutMkLst>
          <pc:spChg chg="add mod">
            <ac:chgData name="Justin Yoo" userId="41b917f1613487b5" providerId="LiveId" clId="{8C9EF0B5-EFD5-D841-AE73-3E666466FAC2}" dt="2020-04-12T04:37:27.986" v="1601"/>
            <ac:spMkLst>
              <pc:docMk/>
              <pc:sldMasterMk cId="3588427678" sldId="2147484229"/>
              <pc:sldLayoutMk cId="4031308772" sldId="2147484849"/>
              <ac:spMk id="4" creationId="{8CEF674C-6C47-A645-B115-ED6924C2BA3D}"/>
            </ac:spMkLst>
          </pc:spChg>
        </pc:sldLayoutChg>
        <pc:sldLayoutChg chg="addSp modSp">
          <pc:chgData name="Justin Yoo" userId="41b917f1613487b5" providerId="LiveId" clId="{8C9EF0B5-EFD5-D841-AE73-3E666466FAC2}" dt="2020-04-12T04:37:24.585" v="1600"/>
          <pc:sldLayoutMkLst>
            <pc:docMk/>
            <pc:sldMasterMk cId="3588427678" sldId="2147484229"/>
            <pc:sldLayoutMk cId="3824454053" sldId="2147484850"/>
          </pc:sldLayoutMkLst>
          <pc:spChg chg="add mod">
            <ac:chgData name="Justin Yoo" userId="41b917f1613487b5" providerId="LiveId" clId="{8C9EF0B5-EFD5-D841-AE73-3E666466FAC2}" dt="2020-04-12T04:37:24.585" v="1600"/>
            <ac:spMkLst>
              <pc:docMk/>
              <pc:sldMasterMk cId="3588427678" sldId="2147484229"/>
              <pc:sldLayoutMk cId="3824454053" sldId="2147484850"/>
              <ac:spMk id="4" creationId="{9FC7FE5C-CE02-2D42-9176-25FDE2C407FD}"/>
            </ac:spMkLst>
          </pc:spChg>
        </pc:sldLayoutChg>
        <pc:sldLayoutChg chg="addSp modSp">
          <pc:chgData name="Justin Yoo" userId="41b917f1613487b5" providerId="LiveId" clId="{8C9EF0B5-EFD5-D841-AE73-3E666466FAC2}" dt="2020-04-12T04:37:36.668" v="1604"/>
          <pc:sldLayoutMkLst>
            <pc:docMk/>
            <pc:sldMasterMk cId="3588427678" sldId="2147484229"/>
            <pc:sldLayoutMk cId="2897328570" sldId="2147484864"/>
          </pc:sldLayoutMkLst>
          <pc:spChg chg="add mod">
            <ac:chgData name="Justin Yoo" userId="41b917f1613487b5" providerId="LiveId" clId="{8C9EF0B5-EFD5-D841-AE73-3E666466FAC2}" dt="2020-04-12T04:37:36.668" v="1604"/>
            <ac:spMkLst>
              <pc:docMk/>
              <pc:sldMasterMk cId="3588427678" sldId="2147484229"/>
              <pc:sldLayoutMk cId="2897328570" sldId="2147484864"/>
              <ac:spMk id="16" creationId="{62F5B033-9353-3B4D-87AA-5A278D2FC96C}"/>
            </ac:spMkLst>
          </pc:spChg>
        </pc:sldLayoutChg>
        <pc:sldLayoutChg chg="addSp modSp">
          <pc:chgData name="Justin Yoo" userId="41b917f1613487b5" providerId="LiveId" clId="{8C9EF0B5-EFD5-D841-AE73-3E666466FAC2}" dt="2020-04-12T04:37:33.262" v="1603"/>
          <pc:sldLayoutMkLst>
            <pc:docMk/>
            <pc:sldMasterMk cId="3588427678" sldId="2147484229"/>
            <pc:sldLayoutMk cId="567898279" sldId="2147484865"/>
          </pc:sldLayoutMkLst>
          <pc:spChg chg="add mod">
            <ac:chgData name="Justin Yoo" userId="41b917f1613487b5" providerId="LiveId" clId="{8C9EF0B5-EFD5-D841-AE73-3E666466FAC2}" dt="2020-04-12T04:37:33.262" v="1603"/>
            <ac:spMkLst>
              <pc:docMk/>
              <pc:sldMasterMk cId="3588427678" sldId="2147484229"/>
              <pc:sldLayoutMk cId="567898279" sldId="2147484865"/>
              <ac:spMk id="7" creationId="{38211D62-2B1D-F641-A534-2F2306755094}"/>
            </ac:spMkLst>
          </pc:spChg>
        </pc:sldLayoutChg>
        <pc:sldLayoutChg chg="addSp modSp">
          <pc:chgData name="Justin Yoo" userId="41b917f1613487b5" providerId="LiveId" clId="{8C9EF0B5-EFD5-D841-AE73-3E666466FAC2}" dt="2020-04-12T04:37:46.910" v="1607"/>
          <pc:sldLayoutMkLst>
            <pc:docMk/>
            <pc:sldMasterMk cId="3588427678" sldId="2147484229"/>
            <pc:sldLayoutMk cId="848661764" sldId="2147485091"/>
          </pc:sldLayoutMkLst>
          <pc:spChg chg="add mod">
            <ac:chgData name="Justin Yoo" userId="41b917f1613487b5" providerId="LiveId" clId="{8C9EF0B5-EFD5-D841-AE73-3E666466FAC2}" dt="2020-04-12T04:37:46.910" v="1607"/>
            <ac:spMkLst>
              <pc:docMk/>
              <pc:sldMasterMk cId="3588427678" sldId="2147484229"/>
              <pc:sldLayoutMk cId="848661764" sldId="2147485091"/>
              <ac:spMk id="6" creationId="{1A6D1FCF-50A8-144A-B328-D1AA279C5759}"/>
            </ac:spMkLst>
          </pc:spChg>
        </pc:sldLayoutChg>
        <pc:sldLayoutChg chg="addSp modSp">
          <pc:chgData name="Justin Yoo" userId="41b917f1613487b5" providerId="LiveId" clId="{8C9EF0B5-EFD5-D841-AE73-3E666466FAC2}" dt="2020-04-12T04:37:51.654" v="1608"/>
          <pc:sldLayoutMkLst>
            <pc:docMk/>
            <pc:sldMasterMk cId="3588427678" sldId="2147484229"/>
            <pc:sldLayoutMk cId="1205290433" sldId="2147485093"/>
          </pc:sldLayoutMkLst>
          <pc:spChg chg="add mod">
            <ac:chgData name="Justin Yoo" userId="41b917f1613487b5" providerId="LiveId" clId="{8C9EF0B5-EFD5-D841-AE73-3E666466FAC2}" dt="2020-04-12T04:37:51.654" v="1608"/>
            <ac:spMkLst>
              <pc:docMk/>
              <pc:sldMasterMk cId="3588427678" sldId="2147484229"/>
              <pc:sldLayoutMk cId="1205290433" sldId="2147485093"/>
              <ac:spMk id="7" creationId="{9F64C632-E7D0-ED46-A93D-6DD5330759C5}"/>
            </ac:spMkLst>
          </pc:spChg>
        </pc:sldLayoutChg>
        <pc:sldLayoutChg chg="addSp modSp">
          <pc:chgData name="Justin Yoo" userId="41b917f1613487b5" providerId="LiveId" clId="{8C9EF0B5-EFD5-D841-AE73-3E666466FAC2}" dt="2020-04-12T04:37:54.851" v="1609"/>
          <pc:sldLayoutMkLst>
            <pc:docMk/>
            <pc:sldMasterMk cId="3588427678" sldId="2147484229"/>
            <pc:sldLayoutMk cId="2969941535" sldId="2147485094"/>
          </pc:sldLayoutMkLst>
          <pc:spChg chg="add mod">
            <ac:chgData name="Justin Yoo" userId="41b917f1613487b5" providerId="LiveId" clId="{8C9EF0B5-EFD5-D841-AE73-3E666466FAC2}" dt="2020-04-12T04:37:54.851" v="1609"/>
            <ac:spMkLst>
              <pc:docMk/>
              <pc:sldMasterMk cId="3588427678" sldId="2147484229"/>
              <pc:sldLayoutMk cId="2969941535" sldId="2147485094"/>
              <ac:spMk id="14" creationId="{8536D15F-2D31-7A4E-A216-D6D4DE1755C0}"/>
            </ac:spMkLst>
          </pc:spChg>
        </pc:sldLayoutChg>
        <pc:sldLayoutChg chg="addSp modSp">
          <pc:chgData name="Justin Yoo" userId="41b917f1613487b5" providerId="LiveId" clId="{8C9EF0B5-EFD5-D841-AE73-3E666466FAC2}" dt="2020-04-12T04:37:57.889" v="1610"/>
          <pc:sldLayoutMkLst>
            <pc:docMk/>
            <pc:sldMasterMk cId="3588427678" sldId="2147484229"/>
            <pc:sldLayoutMk cId="1971236773" sldId="2147485095"/>
          </pc:sldLayoutMkLst>
          <pc:spChg chg="add mod">
            <ac:chgData name="Justin Yoo" userId="41b917f1613487b5" providerId="LiveId" clId="{8C9EF0B5-EFD5-D841-AE73-3E666466FAC2}" dt="2020-04-12T04:37:57.889" v="1610"/>
            <ac:spMkLst>
              <pc:docMk/>
              <pc:sldMasterMk cId="3588427678" sldId="2147484229"/>
              <pc:sldLayoutMk cId="1971236773" sldId="2147485095"/>
              <ac:spMk id="16" creationId="{DDA9728D-E457-1642-B3E5-7AD8997E83B5}"/>
            </ac:spMkLst>
          </pc:spChg>
        </pc:sldLayoutChg>
        <pc:sldLayoutChg chg="addSp delSp modSp">
          <pc:chgData name="Justin Yoo" userId="41b917f1613487b5" providerId="LiveId" clId="{8C9EF0B5-EFD5-D841-AE73-3E666466FAC2}" dt="2020-04-12T04:36:58.250" v="1598" actId="478"/>
          <pc:sldLayoutMkLst>
            <pc:docMk/>
            <pc:sldMasterMk cId="3588427678" sldId="2147484229"/>
            <pc:sldLayoutMk cId="3701512332" sldId="2147485096"/>
          </pc:sldLayoutMkLst>
          <pc:spChg chg="add del mod">
            <ac:chgData name="Justin Yoo" userId="41b917f1613487b5" providerId="LiveId" clId="{8C9EF0B5-EFD5-D841-AE73-3E666466FAC2}" dt="2020-04-12T04:28:32.489" v="1508"/>
            <ac:spMkLst>
              <pc:docMk/>
              <pc:sldMasterMk cId="3588427678" sldId="2147484229"/>
              <pc:sldLayoutMk cId="3701512332" sldId="2147485096"/>
              <ac:spMk id="2" creationId="{A7C7D20C-B142-574A-ACA9-57D67F6D6F13}"/>
            </ac:spMkLst>
          </pc:spChg>
          <pc:spChg chg="add del">
            <ac:chgData name="Justin Yoo" userId="41b917f1613487b5" providerId="LiveId" clId="{8C9EF0B5-EFD5-D841-AE73-3E666466FAC2}" dt="2020-04-12T04:35:38.236" v="1556" actId="11529"/>
            <ac:spMkLst>
              <pc:docMk/>
              <pc:sldMasterMk cId="3588427678" sldId="2147484229"/>
              <pc:sldLayoutMk cId="3701512332" sldId="2147485096"/>
              <ac:spMk id="5" creationId="{88376E38-C5E2-EF4B-A83A-6E5BD060B342}"/>
            </ac:spMkLst>
          </pc:spChg>
          <pc:spChg chg="add del mod">
            <ac:chgData name="Justin Yoo" userId="41b917f1613487b5" providerId="LiveId" clId="{8C9EF0B5-EFD5-D841-AE73-3E666466FAC2}" dt="2020-04-12T04:32:08.282" v="1549" actId="478"/>
            <ac:spMkLst>
              <pc:docMk/>
              <pc:sldMasterMk cId="3588427678" sldId="2147484229"/>
              <pc:sldLayoutMk cId="3701512332" sldId="2147485096"/>
              <ac:spMk id="6" creationId="{A5C0EC05-B30C-B446-9B9E-5C45B3F3B2A1}"/>
            </ac:spMkLst>
          </pc:spChg>
          <pc:spChg chg="mod">
            <ac:chgData name="Justin Yoo" userId="41b917f1613487b5" providerId="LiveId" clId="{8C9EF0B5-EFD5-D841-AE73-3E666466FAC2}" dt="2020-04-12T04:31:50.011" v="1548"/>
            <ac:spMkLst>
              <pc:docMk/>
              <pc:sldMasterMk cId="3588427678" sldId="2147484229"/>
              <pc:sldLayoutMk cId="3701512332" sldId="2147485096"/>
              <ac:spMk id="7" creationId="{CC6E92E5-E859-445F-856B-33F974FA3AC2}"/>
            </ac:spMkLst>
          </pc:spChg>
          <pc:spChg chg="add mod">
            <ac:chgData name="Justin Yoo" userId="41b917f1613487b5" providerId="LiveId" clId="{8C9EF0B5-EFD5-D841-AE73-3E666466FAC2}" dt="2020-04-12T04:36:53.458" v="1597" actId="554"/>
            <ac:spMkLst>
              <pc:docMk/>
              <pc:sldMasterMk cId="3588427678" sldId="2147484229"/>
              <pc:sldLayoutMk cId="3701512332" sldId="2147485096"/>
              <ac:spMk id="8" creationId="{AD305408-7E13-314D-A45B-FE7B00C7470F}"/>
            </ac:spMkLst>
          </pc:spChg>
          <pc:spChg chg="add del mod">
            <ac:chgData name="Justin Yoo" userId="41b917f1613487b5" providerId="LiveId" clId="{8C9EF0B5-EFD5-D841-AE73-3E666466FAC2}" dt="2020-04-12T04:36:58.250" v="1598" actId="478"/>
            <ac:spMkLst>
              <pc:docMk/>
              <pc:sldMasterMk cId="3588427678" sldId="2147484229"/>
              <pc:sldLayoutMk cId="3701512332" sldId="2147485096"/>
              <ac:spMk id="9" creationId="{64A91395-875B-7148-A1E1-7FCFF428E0CC}"/>
            </ac:spMkLst>
          </pc:spChg>
        </pc:sldLayoutChg>
        <pc:sldLayoutChg chg="new del mod">
          <pc:chgData name="Justin Yoo" userId="41b917f1613487b5" providerId="LiveId" clId="{8C9EF0B5-EFD5-D841-AE73-3E666466FAC2}" dt="2020-04-12T04:34:58.377" v="1554" actId="2696"/>
          <pc:sldLayoutMkLst>
            <pc:docMk/>
            <pc:sldMasterMk cId="3588427678" sldId="2147484229"/>
            <pc:sldLayoutMk cId="1611652185" sldId="2147485097"/>
          </pc:sldLayoutMkLst>
        </pc:sldLayoutChg>
      </pc:sldMasterChg>
    </pc:docChg>
  </pc:docChgLst>
  <pc:docChgLst>
    <pc:chgData name="Kim Sejun" userId="156f185e248bdf42" providerId="LiveId" clId="{89962406-503B-47E1-B24F-23399EE2F568}"/>
    <pc:docChg chg="undo custSel modSld modMainMaster">
      <pc:chgData name="Kim Sejun" userId="156f185e248bdf42" providerId="LiveId" clId="{89962406-503B-47E1-B24F-23399EE2F568}" dt="2020-04-13T08:49:28.243" v="90" actId="1076"/>
      <pc:docMkLst>
        <pc:docMk/>
      </pc:docMkLst>
      <pc:sldChg chg="addSp delSp modSp">
        <pc:chgData name="Kim Sejun" userId="156f185e248bdf42" providerId="LiveId" clId="{89962406-503B-47E1-B24F-23399EE2F568}" dt="2020-04-13T08:42:36.158" v="7"/>
        <pc:sldMkLst>
          <pc:docMk/>
          <pc:sldMk cId="1496000483" sldId="256"/>
        </pc:sldMkLst>
        <pc:picChg chg="add del mod">
          <ac:chgData name="Kim Sejun" userId="156f185e248bdf42" providerId="LiveId" clId="{89962406-503B-47E1-B24F-23399EE2F568}" dt="2020-04-13T08:42:36.158" v="7"/>
          <ac:picMkLst>
            <pc:docMk/>
            <pc:sldMk cId="1496000483" sldId="256"/>
            <ac:picMk id="3" creationId="{6DF8AACB-0A6F-491C-AB9A-681EA5B2A4BC}"/>
          </ac:picMkLst>
        </pc:picChg>
        <pc:picChg chg="add del mod">
          <ac:chgData name="Kim Sejun" userId="156f185e248bdf42" providerId="LiveId" clId="{89962406-503B-47E1-B24F-23399EE2F568}" dt="2020-04-13T08:42:36.158" v="7"/>
          <ac:picMkLst>
            <pc:docMk/>
            <pc:sldMk cId="1496000483" sldId="256"/>
            <ac:picMk id="4" creationId="{1D1EAEA9-9E48-4AB0-9C6A-F1FF6B104E4C}"/>
          </ac:picMkLst>
        </pc:picChg>
        <pc:picChg chg="add del mod">
          <ac:chgData name="Kim Sejun" userId="156f185e248bdf42" providerId="LiveId" clId="{89962406-503B-47E1-B24F-23399EE2F568}" dt="2020-04-13T08:42:36.158" v="7"/>
          <ac:picMkLst>
            <pc:docMk/>
            <pc:sldMk cId="1496000483" sldId="256"/>
            <ac:picMk id="5" creationId="{B066DA05-D399-4A94-896A-2ECD7FE044CA}"/>
          </ac:picMkLst>
        </pc:picChg>
        <pc:picChg chg="add del mod">
          <ac:chgData name="Kim Sejun" userId="156f185e248bdf42" providerId="LiveId" clId="{89962406-503B-47E1-B24F-23399EE2F568}" dt="2020-04-13T08:42:36.158" v="7"/>
          <ac:picMkLst>
            <pc:docMk/>
            <pc:sldMk cId="1496000483" sldId="256"/>
            <ac:picMk id="6" creationId="{6B59772E-5794-47E2-B7BF-B819E942CC5C}"/>
          </ac:picMkLst>
        </pc:picChg>
      </pc:sldChg>
      <pc:sldMasterChg chg="modSldLayout">
        <pc:chgData name="Kim Sejun" userId="156f185e248bdf42" providerId="LiveId" clId="{89962406-503B-47E1-B24F-23399EE2F568}" dt="2020-04-13T08:49:28.243" v="90" actId="1076"/>
        <pc:sldMasterMkLst>
          <pc:docMk/>
          <pc:sldMasterMk cId="3588427678" sldId="2147484229"/>
        </pc:sldMasterMkLst>
        <pc:sldLayoutChg chg="addSp delSp modSp">
          <pc:chgData name="Kim Sejun" userId="156f185e248bdf42" providerId="LiveId" clId="{89962406-503B-47E1-B24F-23399EE2F568}" dt="2020-04-13T08:47:22.828" v="69"/>
          <pc:sldLayoutMkLst>
            <pc:docMk/>
            <pc:sldMasterMk cId="3588427678" sldId="2147484229"/>
            <pc:sldLayoutMk cId="3897602530" sldId="2147484249"/>
          </pc:sldLayoutMkLst>
          <pc:grpChg chg="add">
            <ac:chgData name="Kim Sejun" userId="156f185e248bdf42" providerId="LiveId" clId="{89962406-503B-47E1-B24F-23399EE2F568}" dt="2020-04-13T08:47:22.828" v="69"/>
            <ac:grpSpMkLst>
              <pc:docMk/>
              <pc:sldMasterMk cId="3588427678" sldId="2147484229"/>
              <pc:sldLayoutMk cId="3897602530" sldId="2147484249"/>
              <ac:grpSpMk id="11" creationId="{EED5EB8D-891C-4CDF-A5D0-8FC7A26D865C}"/>
            </ac:grpSpMkLst>
          </pc:grpChg>
          <pc:picChg chg="add del mod">
            <ac:chgData name="Kim Sejun" userId="156f185e248bdf42" providerId="LiveId" clId="{89962406-503B-47E1-B24F-23399EE2F568}" dt="2020-04-13T08:47:22.359" v="68" actId="478"/>
            <ac:picMkLst>
              <pc:docMk/>
              <pc:sldMasterMk cId="3588427678" sldId="2147484229"/>
              <pc:sldLayoutMk cId="3897602530" sldId="2147484249"/>
              <ac:picMk id="10" creationId="{C46BF698-2883-450D-B148-F17F65A31D8D}"/>
            </ac:picMkLst>
          </pc:picChg>
        </pc:sldLayoutChg>
        <pc:sldLayoutChg chg="addSp delSp modSp">
          <pc:chgData name="Kim Sejun" userId="156f185e248bdf42" providerId="LiveId" clId="{89962406-503B-47E1-B24F-23399EE2F568}" dt="2020-04-13T08:47:40.837" v="74"/>
          <pc:sldLayoutMkLst>
            <pc:docMk/>
            <pc:sldMasterMk cId="3588427678" sldId="2147484229"/>
            <pc:sldLayoutMk cId="925069136" sldId="2147484299"/>
          </pc:sldLayoutMkLst>
          <pc:grpChg chg="add del mod">
            <ac:chgData name="Kim Sejun" userId="156f185e248bdf42" providerId="LiveId" clId="{89962406-503B-47E1-B24F-23399EE2F568}" dt="2020-04-13T08:47:31.994" v="73" actId="478"/>
            <ac:grpSpMkLst>
              <pc:docMk/>
              <pc:sldMasterMk cId="3588427678" sldId="2147484229"/>
              <pc:sldLayoutMk cId="925069136" sldId="2147484299"/>
              <ac:grpSpMk id="6" creationId="{DE1ECD2D-5CF5-4937-B8E7-EE3D81A274FF}"/>
            </ac:grpSpMkLst>
          </pc:grpChg>
          <pc:picChg chg="del">
            <ac:chgData name="Kim Sejun" userId="156f185e248bdf42" providerId="LiveId" clId="{89962406-503B-47E1-B24F-23399EE2F568}" dt="2020-04-13T08:47:27.641" v="70" actId="478"/>
            <ac:picMkLst>
              <pc:docMk/>
              <pc:sldMasterMk cId="3588427678" sldId="2147484229"/>
              <pc:sldLayoutMk cId="925069136" sldId="2147484299"/>
              <ac:picMk id="5" creationId="{86B01C2F-350B-F540-8CBD-5D77446D2BCA}"/>
            </ac:picMkLst>
          </pc:picChg>
          <pc:picChg chg="add">
            <ac:chgData name="Kim Sejun" userId="156f185e248bdf42" providerId="LiveId" clId="{89962406-503B-47E1-B24F-23399EE2F568}" dt="2020-04-13T08:47:40.837" v="74"/>
            <ac:picMkLst>
              <pc:docMk/>
              <pc:sldMasterMk cId="3588427678" sldId="2147484229"/>
              <pc:sldLayoutMk cId="925069136" sldId="2147484299"/>
              <ac:picMk id="10" creationId="{D7FB0133-370F-45D0-A47C-DF2127427887}"/>
            </ac:picMkLst>
          </pc:picChg>
          <pc:picChg chg="add">
            <ac:chgData name="Kim Sejun" userId="156f185e248bdf42" providerId="LiveId" clId="{89962406-503B-47E1-B24F-23399EE2F568}" dt="2020-04-13T08:47:40.837" v="74"/>
            <ac:picMkLst>
              <pc:docMk/>
              <pc:sldMasterMk cId="3588427678" sldId="2147484229"/>
              <pc:sldLayoutMk cId="925069136" sldId="2147484299"/>
              <ac:picMk id="11" creationId="{C62DE499-5152-4747-A017-1DDB1D20562F}"/>
            </ac:picMkLst>
          </pc:picChg>
        </pc:sldLayoutChg>
        <pc:sldLayoutChg chg="addSp">
          <pc:chgData name="Kim Sejun" userId="156f185e248bdf42" providerId="LiveId" clId="{89962406-503B-47E1-B24F-23399EE2F568}" dt="2020-04-13T08:46:55.811" v="65"/>
          <pc:sldLayoutMkLst>
            <pc:docMk/>
            <pc:sldMasterMk cId="3588427678" sldId="2147484229"/>
            <pc:sldLayoutMk cId="2192018982" sldId="2147484474"/>
          </pc:sldLayoutMkLst>
          <pc:grpChg chg="add">
            <ac:chgData name="Kim Sejun" userId="156f185e248bdf42" providerId="LiveId" clId="{89962406-503B-47E1-B24F-23399EE2F568}" dt="2020-04-13T08:46:55.811" v="65"/>
            <ac:grpSpMkLst>
              <pc:docMk/>
              <pc:sldMasterMk cId="3588427678" sldId="2147484229"/>
              <pc:sldLayoutMk cId="2192018982" sldId="2147484474"/>
              <ac:grpSpMk id="9" creationId="{BA7FFA7A-24F8-4D70-883A-7D48B8F5B0C8}"/>
            </ac:grpSpMkLst>
          </pc:grpChg>
        </pc:sldLayoutChg>
        <pc:sldLayoutChg chg="addSp">
          <pc:chgData name="Kim Sejun" userId="156f185e248bdf42" providerId="LiveId" clId="{89962406-503B-47E1-B24F-23399EE2F568}" dt="2020-04-13T08:46:30.786" v="56"/>
          <pc:sldLayoutMkLst>
            <pc:docMk/>
            <pc:sldMasterMk cId="3588427678" sldId="2147484229"/>
            <pc:sldLayoutMk cId="1938504317" sldId="2147484577"/>
          </pc:sldLayoutMkLst>
          <pc:grpChg chg="add">
            <ac:chgData name="Kim Sejun" userId="156f185e248bdf42" providerId="LiveId" clId="{89962406-503B-47E1-B24F-23399EE2F568}" dt="2020-04-13T08:46:30.786" v="56"/>
            <ac:grpSpMkLst>
              <pc:docMk/>
              <pc:sldMasterMk cId="3588427678" sldId="2147484229"/>
              <pc:sldLayoutMk cId="1938504317" sldId="2147484577"/>
              <ac:grpSpMk id="8" creationId="{7DD85708-9546-4B20-9176-3FCC35ABDF2C}"/>
            </ac:grpSpMkLst>
          </pc:grpChg>
        </pc:sldLayoutChg>
        <pc:sldLayoutChg chg="addSp delSp">
          <pc:chgData name="Kim Sejun" userId="156f185e248bdf42" providerId="LiveId" clId="{89962406-503B-47E1-B24F-23399EE2F568}" dt="2020-04-13T08:47:16.372" v="67"/>
          <pc:sldLayoutMkLst>
            <pc:docMk/>
            <pc:sldMasterMk cId="3588427678" sldId="2147484229"/>
            <pc:sldLayoutMk cId="3650358238" sldId="2147484584"/>
          </pc:sldLayoutMkLst>
          <pc:grpChg chg="add">
            <ac:chgData name="Kim Sejun" userId="156f185e248bdf42" providerId="LiveId" clId="{89962406-503B-47E1-B24F-23399EE2F568}" dt="2020-04-13T08:47:16.372" v="67"/>
            <ac:grpSpMkLst>
              <pc:docMk/>
              <pc:sldMasterMk cId="3588427678" sldId="2147484229"/>
              <pc:sldLayoutMk cId="3650358238" sldId="2147484584"/>
              <ac:grpSpMk id="9" creationId="{8CAF554C-4E49-4319-8987-4534820E0AAA}"/>
            </ac:grpSpMkLst>
          </pc:grpChg>
          <pc:picChg chg="add del">
            <ac:chgData name="Kim Sejun" userId="156f185e248bdf42" providerId="LiveId" clId="{89962406-503B-47E1-B24F-23399EE2F568}" dt="2020-04-13T08:47:16.088" v="66" actId="478"/>
            <ac:picMkLst>
              <pc:docMk/>
              <pc:sldMasterMk cId="3588427678" sldId="2147484229"/>
              <pc:sldLayoutMk cId="3650358238" sldId="2147484584"/>
              <ac:picMk id="8" creationId="{5EA68D89-7A15-4FA6-BD79-F7E77CC680A7}"/>
            </ac:picMkLst>
          </pc:picChg>
        </pc:sldLayoutChg>
        <pc:sldLayoutChg chg="addSp">
          <pc:chgData name="Kim Sejun" userId="156f185e248bdf42" providerId="LiveId" clId="{89962406-503B-47E1-B24F-23399EE2F568}" dt="2020-04-13T08:48:39.878" v="84"/>
          <pc:sldLayoutMkLst>
            <pc:docMk/>
            <pc:sldMasterMk cId="3588427678" sldId="2147484229"/>
            <pc:sldLayoutMk cId="3243858526" sldId="2147484603"/>
          </pc:sldLayoutMkLst>
          <pc:grpChg chg="add">
            <ac:chgData name="Kim Sejun" userId="156f185e248bdf42" providerId="LiveId" clId="{89962406-503B-47E1-B24F-23399EE2F568}" dt="2020-04-13T08:48:39.878" v="84"/>
            <ac:grpSpMkLst>
              <pc:docMk/>
              <pc:sldMasterMk cId="3588427678" sldId="2147484229"/>
              <pc:sldLayoutMk cId="3243858526" sldId="2147484603"/>
              <ac:grpSpMk id="4" creationId="{1B3A9878-38C8-4136-9B8C-D66CDF0FDCDC}"/>
            </ac:grpSpMkLst>
          </pc:grpChg>
        </pc:sldLayoutChg>
        <pc:sldLayoutChg chg="addSp delSp modSp">
          <pc:chgData name="Kim Sejun" userId="156f185e248bdf42" providerId="LiveId" clId="{89962406-503B-47E1-B24F-23399EE2F568}" dt="2020-04-13T08:48:25.261" v="82" actId="165"/>
          <pc:sldLayoutMkLst>
            <pc:docMk/>
            <pc:sldMasterMk cId="3588427678" sldId="2147484229"/>
            <pc:sldLayoutMk cId="1849598128" sldId="2147484610"/>
          </pc:sldLayoutMkLst>
          <pc:grpChg chg="add del mod">
            <ac:chgData name="Kim Sejun" userId="156f185e248bdf42" providerId="LiveId" clId="{89962406-503B-47E1-B24F-23399EE2F568}" dt="2020-04-13T08:48:25.261" v="82" actId="165"/>
            <ac:grpSpMkLst>
              <pc:docMk/>
              <pc:sldMasterMk cId="3588427678" sldId="2147484229"/>
              <pc:sldLayoutMk cId="1849598128" sldId="2147484610"/>
              <ac:grpSpMk id="12" creationId="{2D8BBBF3-90D3-44E6-8434-FA7A37B77102}"/>
            </ac:grpSpMkLst>
          </pc:grpChg>
          <pc:picChg chg="add del mod">
            <ac:chgData name="Kim Sejun" userId="156f185e248bdf42" providerId="LiveId" clId="{89962406-503B-47E1-B24F-23399EE2F568}" dt="2020-04-13T08:46:18.936" v="51" actId="478"/>
            <ac:picMkLst>
              <pc:docMk/>
              <pc:sldMasterMk cId="3588427678" sldId="2147484229"/>
              <pc:sldLayoutMk cId="1849598128" sldId="2147484610"/>
              <ac:picMk id="11" creationId="{35BDA0D8-61D0-40AD-93F2-71975678747B}"/>
            </ac:picMkLst>
          </pc:picChg>
          <pc:picChg chg="mod topLvl">
            <ac:chgData name="Kim Sejun" userId="156f185e248bdf42" providerId="LiveId" clId="{89962406-503B-47E1-B24F-23399EE2F568}" dt="2020-04-13T08:48:25.261" v="82" actId="165"/>
            <ac:picMkLst>
              <pc:docMk/>
              <pc:sldMasterMk cId="3588427678" sldId="2147484229"/>
              <pc:sldLayoutMk cId="1849598128" sldId="2147484610"/>
              <ac:picMk id="13" creationId="{1A7D17C4-73DC-4DC0-85EE-C9C9EDF72849}"/>
            </ac:picMkLst>
          </pc:picChg>
          <pc:picChg chg="mod topLvl">
            <ac:chgData name="Kim Sejun" userId="156f185e248bdf42" providerId="LiveId" clId="{89962406-503B-47E1-B24F-23399EE2F568}" dt="2020-04-13T08:48:25.261" v="82" actId="165"/>
            <ac:picMkLst>
              <pc:docMk/>
              <pc:sldMasterMk cId="3588427678" sldId="2147484229"/>
              <pc:sldLayoutMk cId="1849598128" sldId="2147484610"/>
              <ac:picMk id="14" creationId="{F764CB1C-19CD-41B7-BC36-733BE9635AB3}"/>
            </ac:picMkLst>
          </pc:picChg>
        </pc:sldLayoutChg>
        <pc:sldLayoutChg chg="addSp">
          <pc:chgData name="Kim Sejun" userId="156f185e248bdf42" providerId="LiveId" clId="{89962406-503B-47E1-B24F-23399EE2F568}" dt="2020-04-13T08:48:54.280" v="85"/>
          <pc:sldLayoutMkLst>
            <pc:docMk/>
            <pc:sldMasterMk cId="3588427678" sldId="2147484229"/>
            <pc:sldLayoutMk cId="545705601" sldId="2147484671"/>
          </pc:sldLayoutMkLst>
          <pc:grpChg chg="add">
            <ac:chgData name="Kim Sejun" userId="156f185e248bdf42" providerId="LiveId" clId="{89962406-503B-47E1-B24F-23399EE2F568}" dt="2020-04-13T08:48:54.280" v="85"/>
            <ac:grpSpMkLst>
              <pc:docMk/>
              <pc:sldMasterMk cId="3588427678" sldId="2147484229"/>
              <pc:sldLayoutMk cId="545705601" sldId="2147484671"/>
              <ac:grpSpMk id="3" creationId="{A6D201A7-D353-43A5-99FB-3C5086F2E337}"/>
            </ac:grpSpMkLst>
          </pc:grpChg>
        </pc:sldLayoutChg>
        <pc:sldLayoutChg chg="addSp delSp">
          <pc:chgData name="Kim Sejun" userId="156f185e248bdf42" providerId="LiveId" clId="{89962406-503B-47E1-B24F-23399EE2F568}" dt="2020-04-13T08:48:22.205" v="80" actId="478"/>
          <pc:sldLayoutMkLst>
            <pc:docMk/>
            <pc:sldMasterMk cId="3588427678" sldId="2147484229"/>
            <pc:sldLayoutMk cId="3232991965" sldId="2147484710"/>
          </pc:sldLayoutMkLst>
          <pc:grpChg chg="add del">
            <ac:chgData name="Kim Sejun" userId="156f185e248bdf42" providerId="LiveId" clId="{89962406-503B-47E1-B24F-23399EE2F568}" dt="2020-04-13T08:48:22.205" v="80" actId="478"/>
            <ac:grpSpMkLst>
              <pc:docMk/>
              <pc:sldMasterMk cId="3588427678" sldId="2147484229"/>
              <pc:sldLayoutMk cId="3232991965" sldId="2147484710"/>
              <ac:grpSpMk id="4" creationId="{A47B144C-C608-409D-8CF8-F7E853EF05E5}"/>
            </ac:grpSpMkLst>
          </pc:grpChg>
          <pc:picChg chg="add del">
            <ac:chgData name="Kim Sejun" userId="156f185e248bdf42" providerId="LiveId" clId="{89962406-503B-47E1-B24F-23399EE2F568}" dt="2020-04-13T08:48:21.272" v="79"/>
            <ac:picMkLst>
              <pc:docMk/>
              <pc:sldMasterMk cId="3588427678" sldId="2147484229"/>
              <pc:sldLayoutMk cId="3232991965" sldId="2147484710"/>
              <ac:picMk id="7" creationId="{BE934011-CB71-4984-B6E9-50FC35B5C7EA}"/>
            </ac:picMkLst>
          </pc:picChg>
          <pc:picChg chg="add del">
            <ac:chgData name="Kim Sejun" userId="156f185e248bdf42" providerId="LiveId" clId="{89962406-503B-47E1-B24F-23399EE2F568}" dt="2020-04-13T08:48:21.272" v="79"/>
            <ac:picMkLst>
              <pc:docMk/>
              <pc:sldMasterMk cId="3588427678" sldId="2147484229"/>
              <pc:sldLayoutMk cId="3232991965" sldId="2147484710"/>
              <ac:picMk id="8" creationId="{CA076073-8862-48DC-8EFF-6C3AE4FD277C}"/>
            </ac:picMkLst>
          </pc:picChg>
        </pc:sldLayoutChg>
        <pc:sldLayoutChg chg="addSp modSp">
          <pc:chgData name="Kim Sejun" userId="156f185e248bdf42" providerId="LiveId" clId="{89962406-503B-47E1-B24F-23399EE2F568}" dt="2020-04-13T08:49:28.243" v="90" actId="1076"/>
          <pc:sldLayoutMkLst>
            <pc:docMk/>
            <pc:sldMasterMk cId="3588427678" sldId="2147484229"/>
            <pc:sldLayoutMk cId="1308856586" sldId="2147484751"/>
          </pc:sldLayoutMkLst>
          <pc:grpChg chg="add mod">
            <ac:chgData name="Kim Sejun" userId="156f185e248bdf42" providerId="LiveId" clId="{89962406-503B-47E1-B24F-23399EE2F568}" dt="2020-04-13T08:49:28.243" v="90" actId="1076"/>
            <ac:grpSpMkLst>
              <pc:docMk/>
              <pc:sldMasterMk cId="3588427678" sldId="2147484229"/>
              <pc:sldLayoutMk cId="1308856586" sldId="2147484751"/>
              <ac:grpSpMk id="6" creationId="{35135F93-E38B-4125-8A5D-E8BC2BE27B83}"/>
            </ac:grpSpMkLst>
          </pc:grpChg>
        </pc:sldLayoutChg>
        <pc:sldLayoutChg chg="addSp delSp modSp">
          <pc:chgData name="Kim Sejun" userId="156f185e248bdf42" providerId="LiveId" clId="{89962406-503B-47E1-B24F-23399EE2F568}" dt="2020-04-13T08:44:43.557" v="33" actId="1076"/>
          <pc:sldLayoutMkLst>
            <pc:docMk/>
            <pc:sldMasterMk cId="3588427678" sldId="2147484229"/>
            <pc:sldLayoutMk cId="720764375" sldId="2147484832"/>
          </pc:sldLayoutMkLst>
          <pc:picChg chg="mod">
            <ac:chgData name="Kim Sejun" userId="156f185e248bdf42" providerId="LiveId" clId="{89962406-503B-47E1-B24F-23399EE2F568}" dt="2020-04-13T08:44:14.166" v="16" actId="14100"/>
            <ac:picMkLst>
              <pc:docMk/>
              <pc:sldMasterMk cId="3588427678" sldId="2147484229"/>
              <pc:sldLayoutMk cId="720764375" sldId="2147484832"/>
              <ac:picMk id="3" creationId="{8DCE1DDD-1C95-844A-B667-430629F25CD1}"/>
            </ac:picMkLst>
          </pc:picChg>
          <pc:picChg chg="add mod">
            <ac:chgData name="Kim Sejun" userId="156f185e248bdf42" providerId="LiveId" clId="{89962406-503B-47E1-B24F-23399EE2F568}" dt="2020-04-13T08:44:43.557" v="33" actId="1076"/>
            <ac:picMkLst>
              <pc:docMk/>
              <pc:sldMasterMk cId="3588427678" sldId="2147484229"/>
              <pc:sldLayoutMk cId="720764375" sldId="2147484832"/>
              <ac:picMk id="6" creationId="{A866852B-2B9B-4D29-9C85-40A44193E12B}"/>
            </ac:picMkLst>
          </pc:picChg>
          <pc:picChg chg="add del mod">
            <ac:chgData name="Kim Sejun" userId="156f185e248bdf42" providerId="LiveId" clId="{89962406-503B-47E1-B24F-23399EE2F568}" dt="2020-04-13T08:44:06.243" v="13" actId="478"/>
            <ac:picMkLst>
              <pc:docMk/>
              <pc:sldMasterMk cId="3588427678" sldId="2147484229"/>
              <pc:sldLayoutMk cId="720764375" sldId="2147484832"/>
              <ac:picMk id="7" creationId="{8BC9C6B0-6511-4BC9-84D0-0044345D7551}"/>
            </ac:picMkLst>
          </pc:picChg>
          <pc:picChg chg="add del mod">
            <ac:chgData name="Kim Sejun" userId="156f185e248bdf42" providerId="LiveId" clId="{89962406-503B-47E1-B24F-23399EE2F568}" dt="2020-04-13T08:44:06.243" v="13" actId="478"/>
            <ac:picMkLst>
              <pc:docMk/>
              <pc:sldMasterMk cId="3588427678" sldId="2147484229"/>
              <pc:sldLayoutMk cId="720764375" sldId="2147484832"/>
              <ac:picMk id="8" creationId="{076337AF-4DB0-4342-AAB0-037E7E295D89}"/>
            </ac:picMkLst>
          </pc:picChg>
          <pc:picChg chg="add del mod">
            <ac:chgData name="Kim Sejun" userId="156f185e248bdf42" providerId="LiveId" clId="{89962406-503B-47E1-B24F-23399EE2F568}" dt="2020-04-13T08:44:06.243" v="13" actId="478"/>
            <ac:picMkLst>
              <pc:docMk/>
              <pc:sldMasterMk cId="3588427678" sldId="2147484229"/>
              <pc:sldLayoutMk cId="720764375" sldId="2147484832"/>
              <ac:picMk id="9" creationId="{392B44C0-058E-402F-8CDA-CAC55373C928}"/>
            </ac:picMkLst>
          </pc:picChg>
        </pc:sldLayoutChg>
        <pc:sldLayoutChg chg="addSp">
          <pc:chgData name="Kim Sejun" userId="156f185e248bdf42" providerId="LiveId" clId="{89962406-503B-47E1-B24F-23399EE2F568}" dt="2020-04-13T08:46:37.811" v="60"/>
          <pc:sldLayoutMkLst>
            <pc:docMk/>
            <pc:sldMasterMk cId="3588427678" sldId="2147484229"/>
            <pc:sldLayoutMk cId="2366284859" sldId="2147484840"/>
          </pc:sldLayoutMkLst>
          <pc:grpChg chg="add">
            <ac:chgData name="Kim Sejun" userId="156f185e248bdf42" providerId="LiveId" clId="{89962406-503B-47E1-B24F-23399EE2F568}" dt="2020-04-13T08:46:37.811" v="60"/>
            <ac:grpSpMkLst>
              <pc:docMk/>
              <pc:sldMasterMk cId="3588427678" sldId="2147484229"/>
              <pc:sldLayoutMk cId="2366284859" sldId="2147484840"/>
              <ac:grpSpMk id="8" creationId="{95260EE8-09BF-4DD4-A5CF-CC5695DE3C7D}"/>
            </ac:grpSpMkLst>
          </pc:grpChg>
        </pc:sldLayoutChg>
        <pc:sldLayoutChg chg="addSp">
          <pc:chgData name="Kim Sejun" userId="156f185e248bdf42" providerId="LiveId" clId="{89962406-503B-47E1-B24F-23399EE2F568}" dt="2020-04-13T08:46:42.808" v="63"/>
          <pc:sldLayoutMkLst>
            <pc:docMk/>
            <pc:sldMasterMk cId="3588427678" sldId="2147484229"/>
            <pc:sldLayoutMk cId="2103864937" sldId="2147484841"/>
          </pc:sldLayoutMkLst>
          <pc:grpChg chg="add">
            <ac:chgData name="Kim Sejun" userId="156f185e248bdf42" providerId="LiveId" clId="{89962406-503B-47E1-B24F-23399EE2F568}" dt="2020-04-13T08:46:42.808" v="63"/>
            <ac:grpSpMkLst>
              <pc:docMk/>
              <pc:sldMasterMk cId="3588427678" sldId="2147484229"/>
              <pc:sldLayoutMk cId="2103864937" sldId="2147484841"/>
              <ac:grpSpMk id="20" creationId="{83ED052F-E117-4DC6-893E-BFD49A0FB479}"/>
            </ac:grpSpMkLst>
          </pc:grpChg>
        </pc:sldLayoutChg>
        <pc:sldLayoutChg chg="addSp">
          <pc:chgData name="Kim Sejun" userId="156f185e248bdf42" providerId="LiveId" clId="{89962406-503B-47E1-B24F-23399EE2F568}" dt="2020-04-13T08:46:44.196" v="64"/>
          <pc:sldLayoutMkLst>
            <pc:docMk/>
            <pc:sldMasterMk cId="3588427678" sldId="2147484229"/>
            <pc:sldLayoutMk cId="1461951967" sldId="2147484842"/>
          </pc:sldLayoutMkLst>
          <pc:grpChg chg="add">
            <ac:chgData name="Kim Sejun" userId="156f185e248bdf42" providerId="LiveId" clId="{89962406-503B-47E1-B24F-23399EE2F568}" dt="2020-04-13T08:46:44.196" v="64"/>
            <ac:grpSpMkLst>
              <pc:docMk/>
              <pc:sldMasterMk cId="3588427678" sldId="2147484229"/>
              <pc:sldLayoutMk cId="1461951967" sldId="2147484842"/>
              <ac:grpSpMk id="32" creationId="{DC6431C5-D5A9-4BD6-B5E7-293DA7464310}"/>
            </ac:grpSpMkLst>
          </pc:grpChg>
        </pc:sldLayoutChg>
        <pc:sldLayoutChg chg="addSp">
          <pc:chgData name="Kim Sejun" userId="156f185e248bdf42" providerId="LiveId" clId="{89962406-503B-47E1-B24F-23399EE2F568}" dt="2020-04-13T08:48:37.211" v="83"/>
          <pc:sldLayoutMkLst>
            <pc:docMk/>
            <pc:sldMasterMk cId="3588427678" sldId="2147484229"/>
            <pc:sldLayoutMk cId="2013682745" sldId="2147484847"/>
          </pc:sldLayoutMkLst>
          <pc:grpChg chg="add">
            <ac:chgData name="Kim Sejun" userId="156f185e248bdf42" providerId="LiveId" clId="{89962406-503B-47E1-B24F-23399EE2F568}" dt="2020-04-13T08:48:37.211" v="83"/>
            <ac:grpSpMkLst>
              <pc:docMk/>
              <pc:sldMasterMk cId="3588427678" sldId="2147484229"/>
              <pc:sldLayoutMk cId="2013682745" sldId="2147484847"/>
              <ac:grpSpMk id="7" creationId="{3DCAA36C-D184-4871-BD0C-CDE4CE7520EE}"/>
            </ac:grpSpMkLst>
          </pc:grpChg>
        </pc:sldLayoutChg>
        <pc:sldLayoutChg chg="addSp">
          <pc:chgData name="Kim Sejun" userId="156f185e248bdf42" providerId="LiveId" clId="{89962406-503B-47E1-B24F-23399EE2F568}" dt="2020-04-13T08:46:36.809" v="59"/>
          <pc:sldLayoutMkLst>
            <pc:docMk/>
            <pc:sldMasterMk cId="3588427678" sldId="2147484229"/>
            <pc:sldLayoutMk cId="4031308772" sldId="2147484849"/>
          </pc:sldLayoutMkLst>
          <pc:grpChg chg="add">
            <ac:chgData name="Kim Sejun" userId="156f185e248bdf42" providerId="LiveId" clId="{89962406-503B-47E1-B24F-23399EE2F568}" dt="2020-04-13T08:46:36.809" v="59"/>
            <ac:grpSpMkLst>
              <pc:docMk/>
              <pc:sldMasterMk cId="3588427678" sldId="2147484229"/>
              <pc:sldLayoutMk cId="4031308772" sldId="2147484849"/>
              <ac:grpSpMk id="6" creationId="{9AFB7B01-68A6-4C83-AF2A-EDD329C18AC1}"/>
            </ac:grpSpMkLst>
          </pc:grpChg>
        </pc:sldLayoutChg>
        <pc:sldLayoutChg chg="addSp">
          <pc:chgData name="Kim Sejun" userId="156f185e248bdf42" providerId="LiveId" clId="{89962406-503B-47E1-B24F-23399EE2F568}" dt="2020-04-13T08:46:34.124" v="58"/>
          <pc:sldLayoutMkLst>
            <pc:docMk/>
            <pc:sldMasterMk cId="3588427678" sldId="2147484229"/>
            <pc:sldLayoutMk cId="3824454053" sldId="2147484850"/>
          </pc:sldLayoutMkLst>
          <pc:grpChg chg="add">
            <ac:chgData name="Kim Sejun" userId="156f185e248bdf42" providerId="LiveId" clId="{89962406-503B-47E1-B24F-23399EE2F568}" dt="2020-04-13T08:46:34.124" v="58"/>
            <ac:grpSpMkLst>
              <pc:docMk/>
              <pc:sldMasterMk cId="3588427678" sldId="2147484229"/>
              <pc:sldLayoutMk cId="3824454053" sldId="2147484850"/>
              <ac:grpSpMk id="6" creationId="{F8A059EA-3D9D-494E-93E9-5962ABB2B2E5}"/>
            </ac:grpSpMkLst>
          </pc:grpChg>
        </pc:sldLayoutChg>
        <pc:sldLayoutChg chg="addSp">
          <pc:chgData name="Kim Sejun" userId="156f185e248bdf42" providerId="LiveId" clId="{89962406-503B-47E1-B24F-23399EE2F568}" dt="2020-04-13T08:46:41.460" v="62"/>
          <pc:sldLayoutMkLst>
            <pc:docMk/>
            <pc:sldMasterMk cId="3588427678" sldId="2147484229"/>
            <pc:sldLayoutMk cId="2897328570" sldId="2147484864"/>
          </pc:sldLayoutMkLst>
          <pc:grpChg chg="add">
            <ac:chgData name="Kim Sejun" userId="156f185e248bdf42" providerId="LiveId" clId="{89962406-503B-47E1-B24F-23399EE2F568}" dt="2020-04-13T08:46:41.460" v="62"/>
            <ac:grpSpMkLst>
              <pc:docMk/>
              <pc:sldMasterMk cId="3588427678" sldId="2147484229"/>
              <pc:sldLayoutMk cId="2897328570" sldId="2147484864"/>
              <ac:grpSpMk id="17" creationId="{1373900D-302A-4755-8663-49084BD82009}"/>
            </ac:grpSpMkLst>
          </pc:grpChg>
        </pc:sldLayoutChg>
        <pc:sldLayoutChg chg="addSp">
          <pc:chgData name="Kim Sejun" userId="156f185e248bdf42" providerId="LiveId" clId="{89962406-503B-47E1-B24F-23399EE2F568}" dt="2020-04-13T08:46:39.206" v="61"/>
          <pc:sldLayoutMkLst>
            <pc:docMk/>
            <pc:sldMasterMk cId="3588427678" sldId="2147484229"/>
            <pc:sldLayoutMk cId="567898279" sldId="2147484865"/>
          </pc:sldLayoutMkLst>
          <pc:grpChg chg="add">
            <ac:chgData name="Kim Sejun" userId="156f185e248bdf42" providerId="LiveId" clId="{89962406-503B-47E1-B24F-23399EE2F568}" dt="2020-04-13T08:46:39.206" v="61"/>
            <ac:grpSpMkLst>
              <pc:docMk/>
              <pc:sldMasterMk cId="3588427678" sldId="2147484229"/>
              <pc:sldLayoutMk cId="567898279" sldId="2147484865"/>
              <ac:grpSpMk id="8" creationId="{0CCE2359-9194-4E29-BB9A-E08D00801F7C}"/>
            </ac:grpSpMkLst>
          </pc:grpChg>
        </pc:sldLayoutChg>
        <pc:sldLayoutChg chg="addSp delSp modSp">
          <pc:chgData name="Kim Sejun" userId="156f185e248bdf42" providerId="LiveId" clId="{89962406-503B-47E1-B24F-23399EE2F568}" dt="2020-04-13T08:46:28.411" v="55"/>
          <pc:sldLayoutMkLst>
            <pc:docMk/>
            <pc:sldMasterMk cId="3588427678" sldId="2147484229"/>
            <pc:sldLayoutMk cId="3701512332" sldId="2147485096"/>
          </pc:sldLayoutMkLst>
          <pc:grpChg chg="add del mod">
            <ac:chgData name="Kim Sejun" userId="156f185e248bdf42" providerId="LiveId" clId="{89962406-503B-47E1-B24F-23399EE2F568}" dt="2020-04-13T08:46:27.943" v="54" actId="478"/>
            <ac:grpSpMkLst>
              <pc:docMk/>
              <pc:sldMasterMk cId="3588427678" sldId="2147484229"/>
              <pc:sldLayoutMk cId="3701512332" sldId="2147485096"/>
              <ac:grpSpMk id="2" creationId="{A05E86F9-0DA3-4BE2-9892-68FB9506F9AB}"/>
            </ac:grpSpMkLst>
          </pc:grpChg>
          <pc:grpChg chg="add">
            <ac:chgData name="Kim Sejun" userId="156f185e248bdf42" providerId="LiveId" clId="{89962406-503B-47E1-B24F-23399EE2F568}" dt="2020-04-13T08:46:28.411" v="55"/>
            <ac:grpSpMkLst>
              <pc:docMk/>
              <pc:sldMasterMk cId="3588427678" sldId="2147484229"/>
              <pc:sldLayoutMk cId="3701512332" sldId="2147485096"/>
              <ac:grpSpMk id="10" creationId="{866D0401-5CA1-4015-9502-F27B58839DAC}"/>
            </ac:grpSpMkLst>
          </pc:grpChg>
          <pc:picChg chg="add mod">
            <ac:chgData name="Kim Sejun" userId="156f185e248bdf42" providerId="LiveId" clId="{89962406-503B-47E1-B24F-23399EE2F568}" dt="2020-04-13T08:45:54.775" v="43" actId="164"/>
            <ac:picMkLst>
              <pc:docMk/>
              <pc:sldMasterMk cId="3588427678" sldId="2147484229"/>
              <pc:sldLayoutMk cId="3701512332" sldId="2147485096"/>
              <ac:picMk id="6" creationId="{AC7BBDCA-72CE-4A21-A64B-025A913A4193}"/>
            </ac:picMkLst>
          </pc:picChg>
          <pc:picChg chg="add mod">
            <ac:chgData name="Kim Sejun" userId="156f185e248bdf42" providerId="LiveId" clId="{89962406-503B-47E1-B24F-23399EE2F568}" dt="2020-04-13T08:45:54.775" v="43" actId="164"/>
            <ac:picMkLst>
              <pc:docMk/>
              <pc:sldMasterMk cId="3588427678" sldId="2147484229"/>
              <pc:sldLayoutMk cId="3701512332" sldId="2147485096"/>
              <ac:picMk id="9" creationId="{5FD71DE3-1031-4D2D-A02E-834CDEA01EC0}"/>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4/25/2020 12:29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4/25/2020 12:29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머리글 개체 틀 3"/>
          <p:cNvSpPr>
            <a:spLocks noGrp="1"/>
          </p:cNvSpPr>
          <p:nvPr>
            <p:ph type="hdr" sz="quarter"/>
          </p:nvPr>
        </p:nvSpPr>
        <p:spPr/>
        <p:txBody>
          <a:bodyPr/>
          <a:lstStyle/>
          <a:p>
            <a:endParaRPr lang="en-US"/>
          </a:p>
        </p:txBody>
      </p:sp>
      <p:sp>
        <p:nvSpPr>
          <p:cNvPr id="5" name="바닥글 개체 틀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날짜 개체 틀 5"/>
          <p:cNvSpPr>
            <a:spLocks noGrp="1"/>
          </p:cNvSpPr>
          <p:nvPr>
            <p:ph type="dt" idx="1"/>
          </p:nvPr>
        </p:nvSpPr>
        <p:spPr/>
        <p:txBody>
          <a:bodyPr/>
          <a:lstStyle/>
          <a:p>
            <a:fld id="{386CE63F-9E7F-4C04-9D0D-FCA25A8E9E86}" type="datetime8">
              <a:rPr lang="en-US" smtClean="0"/>
              <a:t>4/25/2020 12:29 PM</a:t>
            </a:fld>
            <a:endParaRPr lang="en-US"/>
          </a:p>
        </p:txBody>
      </p:sp>
      <p:sp>
        <p:nvSpPr>
          <p:cNvPr id="7" name="슬라이드 번호 개체 틀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5409814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peaker Light Green">
    <p:bg>
      <p:bgPr>
        <a:gradFill>
          <a:gsLst>
            <a:gs pos="0">
              <a:schemeClr val="accent1">
                <a:lumMod val="5000"/>
                <a:lumOff val="95000"/>
              </a:schemeClr>
            </a:gs>
            <a:gs pos="40000">
              <a:srgbClr val="008575"/>
            </a:gs>
          </a:gsLst>
          <a:lin ang="18900000" scaled="1"/>
        </a:gra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7F3661-74DD-424E-A5C1-54CB3A7BAECD}"/>
              </a:ext>
            </a:extLst>
          </p:cNvPr>
          <p:cNvSpPr>
            <a:spLocks noGrp="1"/>
          </p:cNvSpPr>
          <p:nvPr>
            <p:ph type="pic" sz="quarter" idx="14" hasCustomPrompt="1"/>
          </p:nvPr>
        </p:nvSpPr>
        <p:spPr>
          <a:xfrm>
            <a:off x="515581" y="5168627"/>
            <a:ext cx="1080000" cy="1080000"/>
          </a:xfrm>
        </p:spPr>
        <p:txBody>
          <a:bodyPr anchor="ctr" anchorCtr="0">
            <a:noAutofit/>
          </a:bodyPr>
          <a:lstStyle>
            <a:lvl1pPr marL="0" indent="0" algn="ctr">
              <a:buNone/>
              <a:defRPr sz="2000">
                <a:solidFill>
                  <a:schemeClr val="tx1"/>
                </a:solidFill>
              </a:defRPr>
            </a:lvl1pPr>
          </a:lstStyle>
          <a:p>
            <a:r>
              <a:rPr lang="en-US" dirty="0" err="1"/>
              <a:t>QRCode</a:t>
            </a:r>
            <a:endParaRPr lang="en-US" dirty="0"/>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noChangeAspect="1"/>
          </p:cNvSpPr>
          <p:nvPr>
            <p:ph type="pic" sz="quarter" idx="11" hasCustomPrompt="1"/>
          </p:nvPr>
        </p:nvSpPr>
        <p:spPr bwMode="gray">
          <a:xfrm>
            <a:off x="7659309" y="1060106"/>
            <a:ext cx="3600000" cy="360000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932691" y="2906766"/>
            <a:ext cx="6289200" cy="615553"/>
          </a:xfrm>
        </p:spPr>
        <p:txBody>
          <a:bodyPr tIns="0" anchor="b" anchorCtr="0">
            <a:spAutoFit/>
          </a:bodyPr>
          <a:lstStyle>
            <a:lvl1pPr>
              <a:defRPr sz="4000" b="0" i="0">
                <a:solidFill>
                  <a:schemeClr val="bg1"/>
                </a:solidFill>
                <a:latin typeface="NanumSquare" panose="020B0600000101010101" pitchFamily="34" charset="-127"/>
                <a:ea typeface="NanumSquare" panose="020B0600000101010101" pitchFamily="34" charset="-127"/>
              </a:defRPr>
            </a:lvl1pPr>
          </a:lstStyle>
          <a:p>
            <a:r>
              <a:rPr lang="en-US" dirty="0"/>
              <a:t>Presentation Title</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5060619" y="4413885"/>
            <a:ext cx="2836800" cy="246221"/>
          </a:xfrm>
        </p:spPr>
        <p:txBody>
          <a:bodyPr/>
          <a:lstStyle>
            <a:lvl1pPr marL="0" indent="0" algn="r">
              <a:buNone/>
              <a:defRPr sz="1600" b="0" i="0">
                <a:solidFill>
                  <a:schemeClr val="bg1"/>
                </a:solidFill>
                <a:latin typeface="NanumSquare" panose="020B0600000101010101" pitchFamily="34" charset="-127"/>
                <a:ea typeface="NanumSquare" panose="020B0600000101010101" pitchFamily="34" charset="-127"/>
              </a:defRPr>
            </a:lvl1pPr>
            <a:lvl2pPr marL="228600" indent="0">
              <a:buNone/>
              <a:defRPr/>
            </a:lvl2pPr>
            <a:lvl3pPr marL="457200" indent="0">
              <a:buNone/>
              <a:defRPr/>
            </a:lvl3pPr>
            <a:lvl4pPr marL="661988" indent="0">
              <a:buNone/>
              <a:defRPr/>
            </a:lvl4pPr>
            <a:lvl5pPr marL="855663" indent="0">
              <a:buNone/>
              <a:defRPr/>
            </a:lvl5pPr>
          </a:lstStyle>
          <a:p>
            <a:pPr lvl="0"/>
            <a:r>
              <a:rPr lang="en-US" dirty="0"/>
              <a:t>Community/Company Name</a:t>
            </a:r>
          </a:p>
        </p:txBody>
      </p:sp>
      <p:grpSp>
        <p:nvGrpSpPr>
          <p:cNvPr id="10" name="그룹 9">
            <a:extLst>
              <a:ext uri="{FF2B5EF4-FFF2-40B4-BE49-F238E27FC236}">
                <a16:creationId xmlns:a16="http://schemas.microsoft.com/office/drawing/2014/main" id="{866D0401-5CA1-4015-9502-F27B58839DAC}"/>
              </a:ext>
            </a:extLst>
          </p:cNvPr>
          <p:cNvGrpSpPr/>
          <p:nvPr userDrawn="1"/>
        </p:nvGrpSpPr>
        <p:grpSpPr>
          <a:xfrm>
            <a:off x="10196249" y="120772"/>
            <a:ext cx="1868801" cy="776376"/>
            <a:chOff x="1304544" y="1242205"/>
            <a:chExt cx="10527591" cy="4373590"/>
          </a:xfrm>
        </p:grpSpPr>
        <p:pic>
          <p:nvPicPr>
            <p:cNvPr id="11" name="Picture 2" descr="A close up of a sign&#10;&#10;Description automatically generated">
              <a:extLst>
                <a:ext uri="{FF2B5EF4-FFF2-40B4-BE49-F238E27FC236}">
                  <a16:creationId xmlns:a16="http://schemas.microsoft.com/office/drawing/2014/main" id="{CEFD2B9B-A073-4585-BD0F-3D56BB7C2455}"/>
                </a:ext>
              </a:extLst>
            </p:cNvPr>
            <p:cNvPicPr>
              <a:picLocks noChangeAspect="1"/>
            </p:cNvPicPr>
            <p:nvPr userDrawn="1"/>
          </p:nvPicPr>
          <p:blipFill>
            <a:blip r:embed="rId3"/>
            <a:stretch>
              <a:fillRect/>
            </a:stretch>
          </p:blipFill>
          <p:spPr>
            <a:xfrm>
              <a:off x="6157505" y="1242205"/>
              <a:ext cx="5674630" cy="4373590"/>
            </a:xfrm>
            <a:prstGeom prst="rect">
              <a:avLst/>
            </a:prstGeom>
          </p:spPr>
        </p:pic>
        <p:pic>
          <p:nvPicPr>
            <p:cNvPr id="12" name="그림 11">
              <a:extLst>
                <a:ext uri="{FF2B5EF4-FFF2-40B4-BE49-F238E27FC236}">
                  <a16:creationId xmlns:a16="http://schemas.microsoft.com/office/drawing/2014/main" id="{EC886E47-53B9-41C8-8D94-E3539F839F8D}"/>
                </a:ext>
              </a:extLst>
            </p:cNvPr>
            <p:cNvPicPr>
              <a:picLocks noChangeAspect="1"/>
            </p:cNvPicPr>
            <p:nvPr userDrawn="1"/>
          </p:nvPicPr>
          <p:blipFill>
            <a:blip r:embed="rId4"/>
            <a:stretch>
              <a:fillRect/>
            </a:stretch>
          </p:blipFill>
          <p:spPr>
            <a:xfrm>
              <a:off x="1304544" y="1322704"/>
              <a:ext cx="4152372" cy="4152370"/>
            </a:xfrm>
            <a:prstGeom prst="rect">
              <a:avLst/>
            </a:prstGeom>
          </p:spPr>
        </p:pic>
      </p:grpSp>
      <p:sp>
        <p:nvSpPr>
          <p:cNvPr id="5" name="Text Placeholder 4">
            <a:extLst>
              <a:ext uri="{FF2B5EF4-FFF2-40B4-BE49-F238E27FC236}">
                <a16:creationId xmlns:a16="http://schemas.microsoft.com/office/drawing/2014/main" id="{18CDCE37-D772-474D-912B-A5084F0EB1B8}"/>
              </a:ext>
            </a:extLst>
          </p:cNvPr>
          <p:cNvSpPr>
            <a:spLocks noGrp="1"/>
          </p:cNvSpPr>
          <p:nvPr>
            <p:ph type="body" sz="quarter" idx="13" hasCustomPrompt="1"/>
          </p:nvPr>
        </p:nvSpPr>
        <p:spPr>
          <a:xfrm>
            <a:off x="5060619" y="4083085"/>
            <a:ext cx="2836800" cy="307777"/>
          </a:xfrm>
        </p:spPr>
        <p:txBody>
          <a:bodyPr/>
          <a:lstStyle>
            <a:lvl1pPr marL="0" indent="0" algn="r">
              <a:buNone/>
              <a:defRPr sz="2000" b="0" i="0">
                <a:solidFill>
                  <a:schemeClr val="bg1"/>
                </a:solidFill>
                <a:latin typeface="NanumSquare" panose="020B0600000101010101" pitchFamily="34" charset="-127"/>
                <a:ea typeface="NanumSquare" panose="020B0600000101010101" pitchFamily="34" charset="-127"/>
              </a:defRPr>
            </a:lvl1pPr>
            <a:lvl2pPr marL="228600" indent="0" algn="r">
              <a:buNone/>
              <a:defRPr>
                <a:solidFill>
                  <a:schemeClr val="bg1"/>
                </a:solidFill>
              </a:defRPr>
            </a:lvl2pPr>
            <a:lvl3pPr marL="457200" indent="0" algn="r">
              <a:buNone/>
              <a:defRPr>
                <a:solidFill>
                  <a:schemeClr val="bg1"/>
                </a:solidFill>
              </a:defRPr>
            </a:lvl3pPr>
            <a:lvl4pPr marL="661988" indent="0" algn="r">
              <a:buNone/>
              <a:defRPr>
                <a:solidFill>
                  <a:schemeClr val="bg1"/>
                </a:solidFill>
              </a:defRPr>
            </a:lvl4pPr>
            <a:lvl5pPr marL="855663" indent="0" algn="r">
              <a:buNone/>
              <a:defRPr>
                <a:solidFill>
                  <a:schemeClr val="bg1"/>
                </a:solidFill>
              </a:defRPr>
            </a:lvl5pPr>
          </a:lstStyle>
          <a:p>
            <a:pPr lvl="0"/>
            <a:r>
              <a:rPr lang="en-US" dirty="0"/>
              <a:t>Speaker Name</a:t>
            </a:r>
          </a:p>
        </p:txBody>
      </p:sp>
      <p:sp>
        <p:nvSpPr>
          <p:cNvPr id="20" name="Text Placeholder 19">
            <a:extLst>
              <a:ext uri="{FF2B5EF4-FFF2-40B4-BE49-F238E27FC236}">
                <a16:creationId xmlns:a16="http://schemas.microsoft.com/office/drawing/2014/main" id="{42269C64-9CF3-5946-B3E2-EC96028CB542}"/>
              </a:ext>
            </a:extLst>
          </p:cNvPr>
          <p:cNvSpPr>
            <a:spLocks noGrp="1"/>
          </p:cNvSpPr>
          <p:nvPr>
            <p:ph type="body" sz="quarter" idx="15" hasCustomPrompt="1"/>
          </p:nvPr>
        </p:nvSpPr>
        <p:spPr>
          <a:xfrm>
            <a:off x="1902609" y="5333052"/>
            <a:ext cx="6501600" cy="430887"/>
          </a:xfrm>
        </p:spPr>
        <p:txBody>
          <a:bodyPr/>
          <a:lstStyle>
            <a:lvl1pPr marL="0" indent="0">
              <a:buNone/>
              <a:defRPr b="0" i="0">
                <a:solidFill>
                  <a:schemeClr val="bg1"/>
                </a:solidFill>
                <a:latin typeface="NanumSquare" panose="020B0600000101010101" pitchFamily="34" charset="-127"/>
                <a:ea typeface="NanumSquare" panose="020B0600000101010101" pitchFamily="34" charset="-127"/>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dirty="0"/>
              <a:t>Date/Time</a:t>
            </a:r>
          </a:p>
        </p:txBody>
      </p:sp>
      <p:sp>
        <p:nvSpPr>
          <p:cNvPr id="21" name="Text Placeholder 19">
            <a:extLst>
              <a:ext uri="{FF2B5EF4-FFF2-40B4-BE49-F238E27FC236}">
                <a16:creationId xmlns:a16="http://schemas.microsoft.com/office/drawing/2014/main" id="{D46D8E1B-54FB-F04F-8D65-2D1D83F4BA4D}"/>
              </a:ext>
            </a:extLst>
          </p:cNvPr>
          <p:cNvSpPr>
            <a:spLocks noGrp="1"/>
          </p:cNvSpPr>
          <p:nvPr>
            <p:ph type="body" sz="quarter" idx="16" hasCustomPrompt="1"/>
          </p:nvPr>
        </p:nvSpPr>
        <p:spPr>
          <a:xfrm>
            <a:off x="1902609" y="5817740"/>
            <a:ext cx="6501600" cy="430887"/>
          </a:xfrm>
        </p:spPr>
        <p:txBody>
          <a:bodyPr/>
          <a:lstStyle>
            <a:lvl1pPr marL="0" indent="0">
              <a:buNone/>
              <a:defRPr b="0" i="0">
                <a:solidFill>
                  <a:schemeClr val="bg1"/>
                </a:solidFill>
                <a:latin typeface="NanumSquare" panose="020B0600000101010101" pitchFamily="34" charset="-127"/>
                <a:ea typeface="NanumSquare" panose="020B0600000101010101" pitchFamily="34" charset="-127"/>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dirty="0"/>
              <a:t>Streaming URL</a:t>
            </a:r>
          </a:p>
        </p:txBody>
      </p:sp>
    </p:spTree>
    <p:extLst>
      <p:ext uri="{BB962C8B-B14F-4D97-AF65-F5344CB8AC3E}">
        <p14:creationId xmlns:p14="http://schemas.microsoft.com/office/powerpoint/2010/main" val="37015123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Green">
    <p:bg>
      <p:bgPr>
        <a:gradFill>
          <a:gsLst>
            <a:gs pos="0">
              <a:schemeClr val="accent1">
                <a:lumMod val="5000"/>
                <a:lumOff val="95000"/>
              </a:schemeClr>
            </a:gs>
            <a:gs pos="40000">
              <a:srgbClr val="0F7C10"/>
            </a:gs>
          </a:gsLst>
          <a:lin ang="18900000" scaled="1"/>
        </a:gra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7F3661-74DD-424E-A5C1-54CB3A7BAECD}"/>
              </a:ext>
            </a:extLst>
          </p:cNvPr>
          <p:cNvSpPr>
            <a:spLocks noGrp="1"/>
          </p:cNvSpPr>
          <p:nvPr>
            <p:ph type="pic" sz="quarter" idx="14" hasCustomPrompt="1"/>
          </p:nvPr>
        </p:nvSpPr>
        <p:spPr>
          <a:xfrm>
            <a:off x="515581" y="5168627"/>
            <a:ext cx="1080000" cy="1080000"/>
          </a:xfrm>
        </p:spPr>
        <p:txBody>
          <a:bodyPr anchor="ctr" anchorCtr="0">
            <a:noAutofit/>
          </a:bodyPr>
          <a:lstStyle>
            <a:lvl1pPr marL="0" indent="0" algn="ctr">
              <a:buNone/>
              <a:defRPr sz="2000">
                <a:solidFill>
                  <a:schemeClr val="tx1"/>
                </a:solidFill>
              </a:defRPr>
            </a:lvl1pPr>
          </a:lstStyle>
          <a:p>
            <a:r>
              <a:rPr lang="en-US" dirty="0" err="1"/>
              <a:t>QRCode</a:t>
            </a:r>
            <a:endParaRPr lang="en-US" dirty="0"/>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noChangeAspect="1"/>
          </p:cNvSpPr>
          <p:nvPr>
            <p:ph type="pic" sz="quarter" idx="11" hasCustomPrompt="1"/>
          </p:nvPr>
        </p:nvSpPr>
        <p:spPr bwMode="gray">
          <a:xfrm>
            <a:off x="7659309" y="1060106"/>
            <a:ext cx="3600000" cy="360000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932691" y="2906766"/>
            <a:ext cx="6289200" cy="615553"/>
          </a:xfrm>
        </p:spPr>
        <p:txBody>
          <a:bodyPr tIns="0" anchor="b" anchorCtr="0">
            <a:spAutoFit/>
          </a:bodyPr>
          <a:lstStyle>
            <a:lvl1pPr>
              <a:defRPr sz="4000" b="0" i="0">
                <a:solidFill>
                  <a:schemeClr val="bg1"/>
                </a:solidFill>
                <a:latin typeface="NanumSquare" panose="020B0600000101010101" pitchFamily="34" charset="-127"/>
                <a:ea typeface="NanumSquare" panose="020B0600000101010101" pitchFamily="34" charset="-127"/>
              </a:defRPr>
            </a:lvl1pPr>
          </a:lstStyle>
          <a:p>
            <a:r>
              <a:rPr lang="en-US" dirty="0"/>
              <a:t>Presentation Title</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5060619" y="4413885"/>
            <a:ext cx="2836800" cy="246221"/>
          </a:xfrm>
        </p:spPr>
        <p:txBody>
          <a:bodyPr/>
          <a:lstStyle>
            <a:lvl1pPr marL="0" indent="0" algn="r">
              <a:buNone/>
              <a:defRPr sz="1600" b="0" i="0">
                <a:solidFill>
                  <a:schemeClr val="bg1"/>
                </a:solidFill>
                <a:latin typeface="NanumSquare" panose="020B0600000101010101" pitchFamily="34" charset="-127"/>
                <a:ea typeface="NanumSquare" panose="020B0600000101010101" pitchFamily="34" charset="-127"/>
              </a:defRPr>
            </a:lvl1pPr>
            <a:lvl2pPr marL="228600" indent="0">
              <a:buNone/>
              <a:defRPr/>
            </a:lvl2pPr>
            <a:lvl3pPr marL="457200" indent="0">
              <a:buNone/>
              <a:defRPr/>
            </a:lvl3pPr>
            <a:lvl4pPr marL="661988" indent="0">
              <a:buNone/>
              <a:defRPr/>
            </a:lvl4pPr>
            <a:lvl5pPr marL="855663" indent="0">
              <a:buNone/>
              <a:defRPr/>
            </a:lvl5pPr>
          </a:lstStyle>
          <a:p>
            <a:pPr lvl="0"/>
            <a:r>
              <a:rPr lang="en-US" dirty="0"/>
              <a:t>Community/Company Name</a:t>
            </a:r>
          </a:p>
        </p:txBody>
      </p:sp>
      <p:grpSp>
        <p:nvGrpSpPr>
          <p:cNvPr id="10" name="그룹 9">
            <a:extLst>
              <a:ext uri="{FF2B5EF4-FFF2-40B4-BE49-F238E27FC236}">
                <a16:creationId xmlns:a16="http://schemas.microsoft.com/office/drawing/2014/main" id="{866D0401-5CA1-4015-9502-F27B58839DAC}"/>
              </a:ext>
            </a:extLst>
          </p:cNvPr>
          <p:cNvGrpSpPr/>
          <p:nvPr userDrawn="1"/>
        </p:nvGrpSpPr>
        <p:grpSpPr>
          <a:xfrm>
            <a:off x="10196249" y="120772"/>
            <a:ext cx="1868801" cy="776376"/>
            <a:chOff x="1304544" y="1242205"/>
            <a:chExt cx="10527591" cy="4373590"/>
          </a:xfrm>
        </p:grpSpPr>
        <p:pic>
          <p:nvPicPr>
            <p:cNvPr id="11" name="Picture 2" descr="A close up of a sign&#10;&#10;Description automatically generated">
              <a:extLst>
                <a:ext uri="{FF2B5EF4-FFF2-40B4-BE49-F238E27FC236}">
                  <a16:creationId xmlns:a16="http://schemas.microsoft.com/office/drawing/2014/main" id="{CEFD2B9B-A073-4585-BD0F-3D56BB7C2455}"/>
                </a:ext>
              </a:extLst>
            </p:cNvPr>
            <p:cNvPicPr>
              <a:picLocks noChangeAspect="1"/>
            </p:cNvPicPr>
            <p:nvPr userDrawn="1"/>
          </p:nvPicPr>
          <p:blipFill>
            <a:blip r:embed="rId3"/>
            <a:stretch>
              <a:fillRect/>
            </a:stretch>
          </p:blipFill>
          <p:spPr>
            <a:xfrm>
              <a:off x="6157505" y="1242205"/>
              <a:ext cx="5674630" cy="4373590"/>
            </a:xfrm>
            <a:prstGeom prst="rect">
              <a:avLst/>
            </a:prstGeom>
          </p:spPr>
        </p:pic>
        <p:pic>
          <p:nvPicPr>
            <p:cNvPr id="12" name="그림 11">
              <a:extLst>
                <a:ext uri="{FF2B5EF4-FFF2-40B4-BE49-F238E27FC236}">
                  <a16:creationId xmlns:a16="http://schemas.microsoft.com/office/drawing/2014/main" id="{EC886E47-53B9-41C8-8D94-E3539F839F8D}"/>
                </a:ext>
              </a:extLst>
            </p:cNvPr>
            <p:cNvPicPr>
              <a:picLocks noChangeAspect="1"/>
            </p:cNvPicPr>
            <p:nvPr userDrawn="1"/>
          </p:nvPicPr>
          <p:blipFill>
            <a:blip r:embed="rId4"/>
            <a:stretch>
              <a:fillRect/>
            </a:stretch>
          </p:blipFill>
          <p:spPr>
            <a:xfrm>
              <a:off x="1304544" y="1322704"/>
              <a:ext cx="4152372" cy="4152370"/>
            </a:xfrm>
            <a:prstGeom prst="rect">
              <a:avLst/>
            </a:prstGeom>
          </p:spPr>
        </p:pic>
      </p:grpSp>
      <p:sp>
        <p:nvSpPr>
          <p:cNvPr id="5" name="Text Placeholder 4">
            <a:extLst>
              <a:ext uri="{FF2B5EF4-FFF2-40B4-BE49-F238E27FC236}">
                <a16:creationId xmlns:a16="http://schemas.microsoft.com/office/drawing/2014/main" id="{18CDCE37-D772-474D-912B-A5084F0EB1B8}"/>
              </a:ext>
            </a:extLst>
          </p:cNvPr>
          <p:cNvSpPr>
            <a:spLocks noGrp="1"/>
          </p:cNvSpPr>
          <p:nvPr>
            <p:ph type="body" sz="quarter" idx="13" hasCustomPrompt="1"/>
          </p:nvPr>
        </p:nvSpPr>
        <p:spPr>
          <a:xfrm>
            <a:off x="5060619" y="4083085"/>
            <a:ext cx="2836800" cy="307777"/>
          </a:xfrm>
        </p:spPr>
        <p:txBody>
          <a:bodyPr/>
          <a:lstStyle>
            <a:lvl1pPr marL="0" indent="0" algn="r">
              <a:buNone/>
              <a:defRPr sz="2000" b="0" i="0">
                <a:solidFill>
                  <a:schemeClr val="bg1"/>
                </a:solidFill>
                <a:latin typeface="NanumSquare" panose="020B0600000101010101" pitchFamily="34" charset="-127"/>
                <a:ea typeface="NanumSquare" panose="020B0600000101010101" pitchFamily="34" charset="-127"/>
              </a:defRPr>
            </a:lvl1pPr>
            <a:lvl2pPr marL="228600" indent="0" algn="r">
              <a:buNone/>
              <a:defRPr>
                <a:solidFill>
                  <a:schemeClr val="bg1"/>
                </a:solidFill>
              </a:defRPr>
            </a:lvl2pPr>
            <a:lvl3pPr marL="457200" indent="0" algn="r">
              <a:buNone/>
              <a:defRPr>
                <a:solidFill>
                  <a:schemeClr val="bg1"/>
                </a:solidFill>
              </a:defRPr>
            </a:lvl3pPr>
            <a:lvl4pPr marL="661988" indent="0" algn="r">
              <a:buNone/>
              <a:defRPr>
                <a:solidFill>
                  <a:schemeClr val="bg1"/>
                </a:solidFill>
              </a:defRPr>
            </a:lvl4pPr>
            <a:lvl5pPr marL="855663" indent="0" algn="r">
              <a:buNone/>
              <a:defRPr>
                <a:solidFill>
                  <a:schemeClr val="bg1"/>
                </a:solidFill>
              </a:defRPr>
            </a:lvl5pPr>
          </a:lstStyle>
          <a:p>
            <a:pPr lvl="0"/>
            <a:r>
              <a:rPr lang="en-US" dirty="0"/>
              <a:t>Speaker Name</a:t>
            </a:r>
          </a:p>
        </p:txBody>
      </p:sp>
      <p:sp>
        <p:nvSpPr>
          <p:cNvPr id="20" name="Text Placeholder 19">
            <a:extLst>
              <a:ext uri="{FF2B5EF4-FFF2-40B4-BE49-F238E27FC236}">
                <a16:creationId xmlns:a16="http://schemas.microsoft.com/office/drawing/2014/main" id="{42269C64-9CF3-5946-B3E2-EC96028CB542}"/>
              </a:ext>
            </a:extLst>
          </p:cNvPr>
          <p:cNvSpPr>
            <a:spLocks noGrp="1"/>
          </p:cNvSpPr>
          <p:nvPr>
            <p:ph type="body" sz="quarter" idx="15" hasCustomPrompt="1"/>
          </p:nvPr>
        </p:nvSpPr>
        <p:spPr>
          <a:xfrm>
            <a:off x="1902609" y="5333052"/>
            <a:ext cx="6501600" cy="430887"/>
          </a:xfrm>
        </p:spPr>
        <p:txBody>
          <a:bodyPr/>
          <a:lstStyle>
            <a:lvl1pPr marL="0" indent="0">
              <a:buNone/>
              <a:defRPr b="0" i="0">
                <a:solidFill>
                  <a:schemeClr val="bg1"/>
                </a:solidFill>
                <a:latin typeface="NanumSquare" panose="020B0600000101010101" pitchFamily="34" charset="-127"/>
                <a:ea typeface="NanumSquare" panose="020B0600000101010101" pitchFamily="34" charset="-127"/>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dirty="0"/>
              <a:t>Date/Time</a:t>
            </a:r>
          </a:p>
        </p:txBody>
      </p:sp>
      <p:sp>
        <p:nvSpPr>
          <p:cNvPr id="21" name="Text Placeholder 19">
            <a:extLst>
              <a:ext uri="{FF2B5EF4-FFF2-40B4-BE49-F238E27FC236}">
                <a16:creationId xmlns:a16="http://schemas.microsoft.com/office/drawing/2014/main" id="{D46D8E1B-54FB-F04F-8D65-2D1D83F4BA4D}"/>
              </a:ext>
            </a:extLst>
          </p:cNvPr>
          <p:cNvSpPr>
            <a:spLocks noGrp="1"/>
          </p:cNvSpPr>
          <p:nvPr>
            <p:ph type="body" sz="quarter" idx="16" hasCustomPrompt="1"/>
          </p:nvPr>
        </p:nvSpPr>
        <p:spPr>
          <a:xfrm>
            <a:off x="1902609" y="5817740"/>
            <a:ext cx="6501600" cy="430887"/>
          </a:xfrm>
        </p:spPr>
        <p:txBody>
          <a:bodyPr/>
          <a:lstStyle>
            <a:lvl1pPr marL="0" indent="0">
              <a:buNone/>
              <a:defRPr b="0" i="0">
                <a:solidFill>
                  <a:schemeClr val="bg1"/>
                </a:solidFill>
                <a:latin typeface="NanumSquare" panose="020B0600000101010101" pitchFamily="34" charset="-127"/>
                <a:ea typeface="NanumSquare" panose="020B0600000101010101" pitchFamily="34" charset="-127"/>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dirty="0"/>
              <a:t>Streaming URL</a:t>
            </a:r>
          </a:p>
        </p:txBody>
      </p:sp>
    </p:spTree>
    <p:extLst>
      <p:ext uri="{BB962C8B-B14F-4D97-AF65-F5344CB8AC3E}">
        <p14:creationId xmlns:p14="http://schemas.microsoft.com/office/powerpoint/2010/main" val="315711560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peaker Deep Blue">
    <p:bg>
      <p:bgPr>
        <a:gradFill>
          <a:gsLst>
            <a:gs pos="0">
              <a:schemeClr val="accent1">
                <a:lumMod val="5000"/>
                <a:lumOff val="95000"/>
              </a:schemeClr>
            </a:gs>
            <a:gs pos="40000">
              <a:srgbClr val="243A5E"/>
            </a:gs>
          </a:gsLst>
          <a:lin ang="18900000" scaled="1"/>
        </a:gra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7F3661-74DD-424E-A5C1-54CB3A7BAECD}"/>
              </a:ext>
            </a:extLst>
          </p:cNvPr>
          <p:cNvSpPr>
            <a:spLocks noGrp="1"/>
          </p:cNvSpPr>
          <p:nvPr>
            <p:ph type="pic" sz="quarter" idx="14" hasCustomPrompt="1"/>
          </p:nvPr>
        </p:nvSpPr>
        <p:spPr>
          <a:xfrm>
            <a:off x="515581" y="5168627"/>
            <a:ext cx="1080000" cy="1080000"/>
          </a:xfrm>
        </p:spPr>
        <p:txBody>
          <a:bodyPr anchor="ctr" anchorCtr="0">
            <a:noAutofit/>
          </a:bodyPr>
          <a:lstStyle>
            <a:lvl1pPr marL="0" indent="0" algn="ctr">
              <a:buNone/>
              <a:defRPr sz="2000">
                <a:solidFill>
                  <a:schemeClr val="tx1"/>
                </a:solidFill>
              </a:defRPr>
            </a:lvl1pPr>
          </a:lstStyle>
          <a:p>
            <a:r>
              <a:rPr lang="en-US" dirty="0" err="1"/>
              <a:t>QRCode</a:t>
            </a:r>
            <a:endParaRPr lang="en-US" dirty="0"/>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noChangeAspect="1"/>
          </p:cNvSpPr>
          <p:nvPr>
            <p:ph type="pic" sz="quarter" idx="11" hasCustomPrompt="1"/>
          </p:nvPr>
        </p:nvSpPr>
        <p:spPr bwMode="gray">
          <a:xfrm>
            <a:off x="7659309" y="1060106"/>
            <a:ext cx="3600000" cy="360000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932691" y="2906766"/>
            <a:ext cx="6289200" cy="615553"/>
          </a:xfrm>
        </p:spPr>
        <p:txBody>
          <a:bodyPr tIns="0" anchor="b" anchorCtr="0">
            <a:spAutoFit/>
          </a:bodyPr>
          <a:lstStyle>
            <a:lvl1pPr>
              <a:defRPr sz="4000" b="0" i="0">
                <a:solidFill>
                  <a:schemeClr val="bg1"/>
                </a:solidFill>
                <a:latin typeface="NanumSquare" panose="020B0600000101010101" pitchFamily="34" charset="-127"/>
                <a:ea typeface="NanumSquare" panose="020B0600000101010101" pitchFamily="34" charset="-127"/>
              </a:defRPr>
            </a:lvl1pPr>
          </a:lstStyle>
          <a:p>
            <a:r>
              <a:rPr lang="en-US" dirty="0"/>
              <a:t>Presentation Title</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5060619" y="4413885"/>
            <a:ext cx="2836800" cy="246221"/>
          </a:xfrm>
        </p:spPr>
        <p:txBody>
          <a:bodyPr/>
          <a:lstStyle>
            <a:lvl1pPr marL="0" indent="0" algn="r">
              <a:buNone/>
              <a:defRPr sz="1600" b="0" i="0">
                <a:solidFill>
                  <a:schemeClr val="bg1"/>
                </a:solidFill>
                <a:latin typeface="NanumSquare" panose="020B0600000101010101" pitchFamily="34" charset="-127"/>
                <a:ea typeface="NanumSquare" panose="020B0600000101010101" pitchFamily="34" charset="-127"/>
              </a:defRPr>
            </a:lvl1pPr>
            <a:lvl2pPr marL="228600" indent="0">
              <a:buNone/>
              <a:defRPr/>
            </a:lvl2pPr>
            <a:lvl3pPr marL="457200" indent="0">
              <a:buNone/>
              <a:defRPr/>
            </a:lvl3pPr>
            <a:lvl4pPr marL="661988" indent="0">
              <a:buNone/>
              <a:defRPr/>
            </a:lvl4pPr>
            <a:lvl5pPr marL="855663" indent="0">
              <a:buNone/>
              <a:defRPr/>
            </a:lvl5pPr>
          </a:lstStyle>
          <a:p>
            <a:pPr lvl="0"/>
            <a:r>
              <a:rPr lang="en-US" dirty="0"/>
              <a:t>Community/Company Name</a:t>
            </a:r>
          </a:p>
        </p:txBody>
      </p:sp>
      <p:grpSp>
        <p:nvGrpSpPr>
          <p:cNvPr id="10" name="그룹 9">
            <a:extLst>
              <a:ext uri="{FF2B5EF4-FFF2-40B4-BE49-F238E27FC236}">
                <a16:creationId xmlns:a16="http://schemas.microsoft.com/office/drawing/2014/main" id="{866D0401-5CA1-4015-9502-F27B58839DAC}"/>
              </a:ext>
            </a:extLst>
          </p:cNvPr>
          <p:cNvGrpSpPr/>
          <p:nvPr userDrawn="1"/>
        </p:nvGrpSpPr>
        <p:grpSpPr>
          <a:xfrm>
            <a:off x="10196249" y="120772"/>
            <a:ext cx="1868801" cy="776376"/>
            <a:chOff x="1304544" y="1242205"/>
            <a:chExt cx="10527591" cy="4373590"/>
          </a:xfrm>
        </p:grpSpPr>
        <p:pic>
          <p:nvPicPr>
            <p:cNvPr id="11" name="Picture 2" descr="A close up of a sign&#10;&#10;Description automatically generated">
              <a:extLst>
                <a:ext uri="{FF2B5EF4-FFF2-40B4-BE49-F238E27FC236}">
                  <a16:creationId xmlns:a16="http://schemas.microsoft.com/office/drawing/2014/main" id="{CEFD2B9B-A073-4585-BD0F-3D56BB7C2455}"/>
                </a:ext>
              </a:extLst>
            </p:cNvPr>
            <p:cNvPicPr>
              <a:picLocks noChangeAspect="1"/>
            </p:cNvPicPr>
            <p:nvPr userDrawn="1"/>
          </p:nvPicPr>
          <p:blipFill>
            <a:blip r:embed="rId3"/>
            <a:stretch>
              <a:fillRect/>
            </a:stretch>
          </p:blipFill>
          <p:spPr>
            <a:xfrm>
              <a:off x="6157505" y="1242205"/>
              <a:ext cx="5674630" cy="4373590"/>
            </a:xfrm>
            <a:prstGeom prst="rect">
              <a:avLst/>
            </a:prstGeom>
          </p:spPr>
        </p:pic>
        <p:pic>
          <p:nvPicPr>
            <p:cNvPr id="12" name="그림 11">
              <a:extLst>
                <a:ext uri="{FF2B5EF4-FFF2-40B4-BE49-F238E27FC236}">
                  <a16:creationId xmlns:a16="http://schemas.microsoft.com/office/drawing/2014/main" id="{EC886E47-53B9-41C8-8D94-E3539F839F8D}"/>
                </a:ext>
              </a:extLst>
            </p:cNvPr>
            <p:cNvPicPr>
              <a:picLocks noChangeAspect="1"/>
            </p:cNvPicPr>
            <p:nvPr userDrawn="1"/>
          </p:nvPicPr>
          <p:blipFill>
            <a:blip r:embed="rId4"/>
            <a:stretch>
              <a:fillRect/>
            </a:stretch>
          </p:blipFill>
          <p:spPr>
            <a:xfrm>
              <a:off x="1304544" y="1322704"/>
              <a:ext cx="4152372" cy="4152370"/>
            </a:xfrm>
            <a:prstGeom prst="rect">
              <a:avLst/>
            </a:prstGeom>
          </p:spPr>
        </p:pic>
      </p:grpSp>
      <p:sp>
        <p:nvSpPr>
          <p:cNvPr id="5" name="Text Placeholder 4">
            <a:extLst>
              <a:ext uri="{FF2B5EF4-FFF2-40B4-BE49-F238E27FC236}">
                <a16:creationId xmlns:a16="http://schemas.microsoft.com/office/drawing/2014/main" id="{18CDCE37-D772-474D-912B-A5084F0EB1B8}"/>
              </a:ext>
            </a:extLst>
          </p:cNvPr>
          <p:cNvSpPr>
            <a:spLocks noGrp="1"/>
          </p:cNvSpPr>
          <p:nvPr>
            <p:ph type="body" sz="quarter" idx="13" hasCustomPrompt="1"/>
          </p:nvPr>
        </p:nvSpPr>
        <p:spPr>
          <a:xfrm>
            <a:off x="5060619" y="4083085"/>
            <a:ext cx="2836800" cy="307777"/>
          </a:xfrm>
        </p:spPr>
        <p:txBody>
          <a:bodyPr/>
          <a:lstStyle>
            <a:lvl1pPr marL="0" indent="0" algn="r">
              <a:buNone/>
              <a:defRPr sz="2000" b="0" i="0">
                <a:solidFill>
                  <a:schemeClr val="bg1"/>
                </a:solidFill>
                <a:latin typeface="NanumSquare" panose="020B0600000101010101" pitchFamily="34" charset="-127"/>
                <a:ea typeface="NanumSquare" panose="020B0600000101010101" pitchFamily="34" charset="-127"/>
              </a:defRPr>
            </a:lvl1pPr>
            <a:lvl2pPr marL="228600" indent="0" algn="r">
              <a:buNone/>
              <a:defRPr>
                <a:solidFill>
                  <a:schemeClr val="bg1"/>
                </a:solidFill>
              </a:defRPr>
            </a:lvl2pPr>
            <a:lvl3pPr marL="457200" indent="0" algn="r">
              <a:buNone/>
              <a:defRPr>
                <a:solidFill>
                  <a:schemeClr val="bg1"/>
                </a:solidFill>
              </a:defRPr>
            </a:lvl3pPr>
            <a:lvl4pPr marL="661988" indent="0" algn="r">
              <a:buNone/>
              <a:defRPr>
                <a:solidFill>
                  <a:schemeClr val="bg1"/>
                </a:solidFill>
              </a:defRPr>
            </a:lvl4pPr>
            <a:lvl5pPr marL="855663" indent="0" algn="r">
              <a:buNone/>
              <a:defRPr>
                <a:solidFill>
                  <a:schemeClr val="bg1"/>
                </a:solidFill>
              </a:defRPr>
            </a:lvl5pPr>
          </a:lstStyle>
          <a:p>
            <a:pPr lvl="0"/>
            <a:r>
              <a:rPr lang="en-US" dirty="0"/>
              <a:t>Speaker Name</a:t>
            </a:r>
          </a:p>
        </p:txBody>
      </p:sp>
      <p:sp>
        <p:nvSpPr>
          <p:cNvPr id="20" name="Text Placeholder 19">
            <a:extLst>
              <a:ext uri="{FF2B5EF4-FFF2-40B4-BE49-F238E27FC236}">
                <a16:creationId xmlns:a16="http://schemas.microsoft.com/office/drawing/2014/main" id="{42269C64-9CF3-5946-B3E2-EC96028CB542}"/>
              </a:ext>
            </a:extLst>
          </p:cNvPr>
          <p:cNvSpPr>
            <a:spLocks noGrp="1"/>
          </p:cNvSpPr>
          <p:nvPr>
            <p:ph type="body" sz="quarter" idx="15" hasCustomPrompt="1"/>
          </p:nvPr>
        </p:nvSpPr>
        <p:spPr>
          <a:xfrm>
            <a:off x="1902609" y="5333052"/>
            <a:ext cx="6501600" cy="430887"/>
          </a:xfrm>
        </p:spPr>
        <p:txBody>
          <a:bodyPr/>
          <a:lstStyle>
            <a:lvl1pPr marL="0" indent="0">
              <a:buNone/>
              <a:defRPr b="0" i="0">
                <a:solidFill>
                  <a:schemeClr val="bg1"/>
                </a:solidFill>
                <a:latin typeface="NanumSquare" panose="020B0600000101010101" pitchFamily="34" charset="-127"/>
                <a:ea typeface="NanumSquare" panose="020B0600000101010101" pitchFamily="34" charset="-127"/>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dirty="0"/>
              <a:t>Date/Time</a:t>
            </a:r>
          </a:p>
        </p:txBody>
      </p:sp>
      <p:sp>
        <p:nvSpPr>
          <p:cNvPr id="21" name="Text Placeholder 19">
            <a:extLst>
              <a:ext uri="{FF2B5EF4-FFF2-40B4-BE49-F238E27FC236}">
                <a16:creationId xmlns:a16="http://schemas.microsoft.com/office/drawing/2014/main" id="{D46D8E1B-54FB-F04F-8D65-2D1D83F4BA4D}"/>
              </a:ext>
            </a:extLst>
          </p:cNvPr>
          <p:cNvSpPr>
            <a:spLocks noGrp="1"/>
          </p:cNvSpPr>
          <p:nvPr>
            <p:ph type="body" sz="quarter" idx="16" hasCustomPrompt="1"/>
          </p:nvPr>
        </p:nvSpPr>
        <p:spPr>
          <a:xfrm>
            <a:off x="1902609" y="5817740"/>
            <a:ext cx="6501600" cy="430887"/>
          </a:xfrm>
        </p:spPr>
        <p:txBody>
          <a:bodyPr/>
          <a:lstStyle>
            <a:lvl1pPr marL="0" indent="0">
              <a:buNone/>
              <a:defRPr b="0" i="0">
                <a:solidFill>
                  <a:schemeClr val="bg1"/>
                </a:solidFill>
                <a:latin typeface="NanumSquare" panose="020B0600000101010101" pitchFamily="34" charset="-127"/>
                <a:ea typeface="NanumSquare" panose="020B0600000101010101" pitchFamily="34" charset="-127"/>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dirty="0"/>
              <a:t>Streaming URL</a:t>
            </a:r>
          </a:p>
        </p:txBody>
      </p:sp>
    </p:spTree>
    <p:extLst>
      <p:ext uri="{BB962C8B-B14F-4D97-AF65-F5344CB8AC3E}">
        <p14:creationId xmlns:p14="http://schemas.microsoft.com/office/powerpoint/2010/main" val="227876131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eaker Blue">
    <p:bg>
      <p:bgPr>
        <a:gradFill>
          <a:gsLst>
            <a:gs pos="0">
              <a:schemeClr val="accent1">
                <a:lumMod val="5000"/>
                <a:lumOff val="95000"/>
              </a:schemeClr>
            </a:gs>
            <a:gs pos="40000">
              <a:srgbClr val="0078D4"/>
            </a:gs>
          </a:gsLst>
          <a:lin ang="18900000" scaled="1"/>
        </a:gra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7F3661-74DD-424E-A5C1-54CB3A7BAECD}"/>
              </a:ext>
            </a:extLst>
          </p:cNvPr>
          <p:cNvSpPr>
            <a:spLocks noGrp="1"/>
          </p:cNvSpPr>
          <p:nvPr>
            <p:ph type="pic" sz="quarter" idx="14" hasCustomPrompt="1"/>
          </p:nvPr>
        </p:nvSpPr>
        <p:spPr>
          <a:xfrm>
            <a:off x="515581" y="5168627"/>
            <a:ext cx="1080000" cy="1080000"/>
          </a:xfrm>
        </p:spPr>
        <p:txBody>
          <a:bodyPr anchor="ctr" anchorCtr="0">
            <a:noAutofit/>
          </a:bodyPr>
          <a:lstStyle>
            <a:lvl1pPr marL="0" indent="0" algn="ctr">
              <a:buNone/>
              <a:defRPr sz="2000">
                <a:solidFill>
                  <a:schemeClr val="tx1"/>
                </a:solidFill>
              </a:defRPr>
            </a:lvl1pPr>
          </a:lstStyle>
          <a:p>
            <a:r>
              <a:rPr lang="en-US" dirty="0" err="1"/>
              <a:t>QRCode</a:t>
            </a:r>
            <a:endParaRPr lang="en-US" dirty="0"/>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noChangeAspect="1"/>
          </p:cNvSpPr>
          <p:nvPr>
            <p:ph type="pic" sz="quarter" idx="11" hasCustomPrompt="1"/>
          </p:nvPr>
        </p:nvSpPr>
        <p:spPr bwMode="gray">
          <a:xfrm>
            <a:off x="7659309" y="1060106"/>
            <a:ext cx="3600000" cy="360000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932691" y="2906766"/>
            <a:ext cx="6289200" cy="615553"/>
          </a:xfrm>
        </p:spPr>
        <p:txBody>
          <a:bodyPr tIns="0" anchor="b" anchorCtr="0">
            <a:spAutoFit/>
          </a:bodyPr>
          <a:lstStyle>
            <a:lvl1pPr>
              <a:defRPr sz="4000" b="0" i="0">
                <a:solidFill>
                  <a:schemeClr val="bg1"/>
                </a:solidFill>
                <a:latin typeface="NanumSquare" panose="020B0600000101010101" pitchFamily="34" charset="-127"/>
                <a:ea typeface="NanumSquare" panose="020B0600000101010101" pitchFamily="34" charset="-127"/>
              </a:defRPr>
            </a:lvl1pPr>
          </a:lstStyle>
          <a:p>
            <a:r>
              <a:rPr lang="en-US" dirty="0"/>
              <a:t>Presentation Title</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5060619" y="4413885"/>
            <a:ext cx="2836800" cy="246221"/>
          </a:xfrm>
        </p:spPr>
        <p:txBody>
          <a:bodyPr/>
          <a:lstStyle>
            <a:lvl1pPr marL="0" indent="0" algn="r">
              <a:buNone/>
              <a:defRPr sz="1600" b="0" i="0">
                <a:solidFill>
                  <a:schemeClr val="bg1"/>
                </a:solidFill>
                <a:latin typeface="NanumSquare" panose="020B0600000101010101" pitchFamily="34" charset="-127"/>
                <a:ea typeface="NanumSquare" panose="020B0600000101010101" pitchFamily="34" charset="-127"/>
              </a:defRPr>
            </a:lvl1pPr>
            <a:lvl2pPr marL="228600" indent="0">
              <a:buNone/>
              <a:defRPr/>
            </a:lvl2pPr>
            <a:lvl3pPr marL="457200" indent="0">
              <a:buNone/>
              <a:defRPr/>
            </a:lvl3pPr>
            <a:lvl4pPr marL="661988" indent="0">
              <a:buNone/>
              <a:defRPr/>
            </a:lvl4pPr>
            <a:lvl5pPr marL="855663" indent="0">
              <a:buNone/>
              <a:defRPr/>
            </a:lvl5pPr>
          </a:lstStyle>
          <a:p>
            <a:pPr lvl="0"/>
            <a:r>
              <a:rPr lang="en-US" dirty="0"/>
              <a:t>Community/Company Name</a:t>
            </a:r>
          </a:p>
        </p:txBody>
      </p:sp>
      <p:grpSp>
        <p:nvGrpSpPr>
          <p:cNvPr id="10" name="그룹 9">
            <a:extLst>
              <a:ext uri="{FF2B5EF4-FFF2-40B4-BE49-F238E27FC236}">
                <a16:creationId xmlns:a16="http://schemas.microsoft.com/office/drawing/2014/main" id="{866D0401-5CA1-4015-9502-F27B58839DAC}"/>
              </a:ext>
            </a:extLst>
          </p:cNvPr>
          <p:cNvGrpSpPr/>
          <p:nvPr userDrawn="1"/>
        </p:nvGrpSpPr>
        <p:grpSpPr>
          <a:xfrm>
            <a:off x="10196249" y="120772"/>
            <a:ext cx="1868801" cy="776376"/>
            <a:chOff x="1304544" y="1242205"/>
            <a:chExt cx="10527591" cy="4373590"/>
          </a:xfrm>
        </p:grpSpPr>
        <p:pic>
          <p:nvPicPr>
            <p:cNvPr id="11" name="Picture 2" descr="A close up of a sign&#10;&#10;Description automatically generated">
              <a:extLst>
                <a:ext uri="{FF2B5EF4-FFF2-40B4-BE49-F238E27FC236}">
                  <a16:creationId xmlns:a16="http://schemas.microsoft.com/office/drawing/2014/main" id="{CEFD2B9B-A073-4585-BD0F-3D56BB7C2455}"/>
                </a:ext>
              </a:extLst>
            </p:cNvPr>
            <p:cNvPicPr>
              <a:picLocks noChangeAspect="1"/>
            </p:cNvPicPr>
            <p:nvPr userDrawn="1"/>
          </p:nvPicPr>
          <p:blipFill>
            <a:blip r:embed="rId3"/>
            <a:stretch>
              <a:fillRect/>
            </a:stretch>
          </p:blipFill>
          <p:spPr>
            <a:xfrm>
              <a:off x="6157505" y="1242205"/>
              <a:ext cx="5674630" cy="4373590"/>
            </a:xfrm>
            <a:prstGeom prst="rect">
              <a:avLst/>
            </a:prstGeom>
          </p:spPr>
        </p:pic>
        <p:pic>
          <p:nvPicPr>
            <p:cNvPr id="12" name="그림 11">
              <a:extLst>
                <a:ext uri="{FF2B5EF4-FFF2-40B4-BE49-F238E27FC236}">
                  <a16:creationId xmlns:a16="http://schemas.microsoft.com/office/drawing/2014/main" id="{EC886E47-53B9-41C8-8D94-E3539F839F8D}"/>
                </a:ext>
              </a:extLst>
            </p:cNvPr>
            <p:cNvPicPr>
              <a:picLocks noChangeAspect="1"/>
            </p:cNvPicPr>
            <p:nvPr userDrawn="1"/>
          </p:nvPicPr>
          <p:blipFill>
            <a:blip r:embed="rId4"/>
            <a:stretch>
              <a:fillRect/>
            </a:stretch>
          </p:blipFill>
          <p:spPr>
            <a:xfrm>
              <a:off x="1304544" y="1322704"/>
              <a:ext cx="4152372" cy="4152370"/>
            </a:xfrm>
            <a:prstGeom prst="rect">
              <a:avLst/>
            </a:prstGeom>
          </p:spPr>
        </p:pic>
      </p:grpSp>
      <p:sp>
        <p:nvSpPr>
          <p:cNvPr id="5" name="Text Placeholder 4">
            <a:extLst>
              <a:ext uri="{FF2B5EF4-FFF2-40B4-BE49-F238E27FC236}">
                <a16:creationId xmlns:a16="http://schemas.microsoft.com/office/drawing/2014/main" id="{18CDCE37-D772-474D-912B-A5084F0EB1B8}"/>
              </a:ext>
            </a:extLst>
          </p:cNvPr>
          <p:cNvSpPr>
            <a:spLocks noGrp="1"/>
          </p:cNvSpPr>
          <p:nvPr>
            <p:ph type="body" sz="quarter" idx="13" hasCustomPrompt="1"/>
          </p:nvPr>
        </p:nvSpPr>
        <p:spPr>
          <a:xfrm>
            <a:off x="5060619" y="4083085"/>
            <a:ext cx="2836800" cy="307777"/>
          </a:xfrm>
        </p:spPr>
        <p:txBody>
          <a:bodyPr/>
          <a:lstStyle>
            <a:lvl1pPr marL="0" indent="0" algn="r">
              <a:buNone/>
              <a:defRPr sz="2000" b="0" i="0">
                <a:solidFill>
                  <a:schemeClr val="bg1"/>
                </a:solidFill>
                <a:latin typeface="NanumSquare" panose="020B0600000101010101" pitchFamily="34" charset="-127"/>
                <a:ea typeface="NanumSquare" panose="020B0600000101010101" pitchFamily="34" charset="-127"/>
              </a:defRPr>
            </a:lvl1pPr>
            <a:lvl2pPr marL="228600" indent="0" algn="r">
              <a:buNone/>
              <a:defRPr>
                <a:solidFill>
                  <a:schemeClr val="bg1"/>
                </a:solidFill>
              </a:defRPr>
            </a:lvl2pPr>
            <a:lvl3pPr marL="457200" indent="0" algn="r">
              <a:buNone/>
              <a:defRPr>
                <a:solidFill>
                  <a:schemeClr val="bg1"/>
                </a:solidFill>
              </a:defRPr>
            </a:lvl3pPr>
            <a:lvl4pPr marL="661988" indent="0" algn="r">
              <a:buNone/>
              <a:defRPr>
                <a:solidFill>
                  <a:schemeClr val="bg1"/>
                </a:solidFill>
              </a:defRPr>
            </a:lvl4pPr>
            <a:lvl5pPr marL="855663" indent="0" algn="r">
              <a:buNone/>
              <a:defRPr>
                <a:solidFill>
                  <a:schemeClr val="bg1"/>
                </a:solidFill>
              </a:defRPr>
            </a:lvl5pPr>
          </a:lstStyle>
          <a:p>
            <a:pPr lvl="0"/>
            <a:r>
              <a:rPr lang="en-US" dirty="0"/>
              <a:t>Speaker Name</a:t>
            </a:r>
          </a:p>
        </p:txBody>
      </p:sp>
      <p:sp>
        <p:nvSpPr>
          <p:cNvPr id="20" name="Text Placeholder 19">
            <a:extLst>
              <a:ext uri="{FF2B5EF4-FFF2-40B4-BE49-F238E27FC236}">
                <a16:creationId xmlns:a16="http://schemas.microsoft.com/office/drawing/2014/main" id="{42269C64-9CF3-5946-B3E2-EC96028CB542}"/>
              </a:ext>
            </a:extLst>
          </p:cNvPr>
          <p:cNvSpPr>
            <a:spLocks noGrp="1"/>
          </p:cNvSpPr>
          <p:nvPr>
            <p:ph type="body" sz="quarter" idx="15" hasCustomPrompt="1"/>
          </p:nvPr>
        </p:nvSpPr>
        <p:spPr>
          <a:xfrm>
            <a:off x="1902609" y="5333052"/>
            <a:ext cx="6501600" cy="430887"/>
          </a:xfrm>
        </p:spPr>
        <p:txBody>
          <a:bodyPr/>
          <a:lstStyle>
            <a:lvl1pPr marL="0" indent="0">
              <a:buNone/>
              <a:defRPr b="0" i="0">
                <a:solidFill>
                  <a:schemeClr val="bg1"/>
                </a:solidFill>
                <a:latin typeface="NanumSquare" panose="020B0600000101010101" pitchFamily="34" charset="-127"/>
                <a:ea typeface="NanumSquare" panose="020B0600000101010101" pitchFamily="34" charset="-127"/>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dirty="0"/>
              <a:t>Date/Time</a:t>
            </a:r>
          </a:p>
        </p:txBody>
      </p:sp>
      <p:sp>
        <p:nvSpPr>
          <p:cNvPr id="21" name="Text Placeholder 19">
            <a:extLst>
              <a:ext uri="{FF2B5EF4-FFF2-40B4-BE49-F238E27FC236}">
                <a16:creationId xmlns:a16="http://schemas.microsoft.com/office/drawing/2014/main" id="{D46D8E1B-54FB-F04F-8D65-2D1D83F4BA4D}"/>
              </a:ext>
            </a:extLst>
          </p:cNvPr>
          <p:cNvSpPr>
            <a:spLocks noGrp="1"/>
          </p:cNvSpPr>
          <p:nvPr>
            <p:ph type="body" sz="quarter" idx="16" hasCustomPrompt="1"/>
          </p:nvPr>
        </p:nvSpPr>
        <p:spPr>
          <a:xfrm>
            <a:off x="1902609" y="5817740"/>
            <a:ext cx="6501600" cy="430887"/>
          </a:xfrm>
        </p:spPr>
        <p:txBody>
          <a:bodyPr/>
          <a:lstStyle>
            <a:lvl1pPr marL="0" indent="0">
              <a:buNone/>
              <a:defRPr b="0" i="0">
                <a:solidFill>
                  <a:schemeClr val="bg1"/>
                </a:solidFill>
                <a:latin typeface="NanumSquare" panose="020B0600000101010101" pitchFamily="34" charset="-127"/>
                <a:ea typeface="NanumSquare" panose="020B0600000101010101" pitchFamily="34" charset="-127"/>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dirty="0"/>
              <a:t>Streaming URL</a:t>
            </a:r>
          </a:p>
        </p:txBody>
      </p:sp>
    </p:spTree>
    <p:extLst>
      <p:ext uri="{BB962C8B-B14F-4D97-AF65-F5344CB8AC3E}">
        <p14:creationId xmlns:p14="http://schemas.microsoft.com/office/powerpoint/2010/main" val="368631216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Deep Purple">
    <p:bg>
      <p:bgPr>
        <a:gradFill>
          <a:gsLst>
            <a:gs pos="0">
              <a:schemeClr val="accent1">
                <a:lumMod val="5000"/>
                <a:lumOff val="95000"/>
              </a:schemeClr>
            </a:gs>
            <a:gs pos="40000">
              <a:srgbClr val="3B2E58"/>
            </a:gs>
          </a:gsLst>
          <a:lin ang="18900000" scaled="1"/>
        </a:gra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7F3661-74DD-424E-A5C1-54CB3A7BAECD}"/>
              </a:ext>
            </a:extLst>
          </p:cNvPr>
          <p:cNvSpPr>
            <a:spLocks noGrp="1"/>
          </p:cNvSpPr>
          <p:nvPr>
            <p:ph type="pic" sz="quarter" idx="14" hasCustomPrompt="1"/>
          </p:nvPr>
        </p:nvSpPr>
        <p:spPr>
          <a:xfrm>
            <a:off x="515581" y="5168627"/>
            <a:ext cx="1080000" cy="1080000"/>
          </a:xfrm>
        </p:spPr>
        <p:txBody>
          <a:bodyPr anchor="ctr" anchorCtr="0">
            <a:noAutofit/>
          </a:bodyPr>
          <a:lstStyle>
            <a:lvl1pPr marL="0" indent="0" algn="ctr">
              <a:buNone/>
              <a:defRPr sz="2000">
                <a:solidFill>
                  <a:schemeClr val="tx1"/>
                </a:solidFill>
              </a:defRPr>
            </a:lvl1pPr>
          </a:lstStyle>
          <a:p>
            <a:r>
              <a:rPr lang="en-US" dirty="0" err="1"/>
              <a:t>QRCode</a:t>
            </a:r>
            <a:endParaRPr lang="en-US" dirty="0"/>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noChangeAspect="1"/>
          </p:cNvSpPr>
          <p:nvPr>
            <p:ph type="pic" sz="quarter" idx="11" hasCustomPrompt="1"/>
          </p:nvPr>
        </p:nvSpPr>
        <p:spPr bwMode="gray">
          <a:xfrm>
            <a:off x="7659309" y="1060106"/>
            <a:ext cx="3600000" cy="360000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932691" y="2906766"/>
            <a:ext cx="6289200" cy="615553"/>
          </a:xfrm>
        </p:spPr>
        <p:txBody>
          <a:bodyPr tIns="0" anchor="b" anchorCtr="0">
            <a:spAutoFit/>
          </a:bodyPr>
          <a:lstStyle>
            <a:lvl1pPr>
              <a:defRPr sz="4000" b="0" i="0">
                <a:solidFill>
                  <a:schemeClr val="bg1"/>
                </a:solidFill>
                <a:latin typeface="NanumSquare" panose="020B0600000101010101" pitchFamily="34" charset="-127"/>
                <a:ea typeface="NanumSquare" panose="020B0600000101010101" pitchFamily="34" charset="-127"/>
              </a:defRPr>
            </a:lvl1pPr>
          </a:lstStyle>
          <a:p>
            <a:r>
              <a:rPr lang="en-US" dirty="0"/>
              <a:t>Presentation Title</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5060619" y="4413885"/>
            <a:ext cx="2836800" cy="246221"/>
          </a:xfrm>
        </p:spPr>
        <p:txBody>
          <a:bodyPr/>
          <a:lstStyle>
            <a:lvl1pPr marL="0" indent="0" algn="r">
              <a:buNone/>
              <a:defRPr sz="1600" b="0" i="0">
                <a:solidFill>
                  <a:schemeClr val="bg1"/>
                </a:solidFill>
                <a:latin typeface="NanumSquare" panose="020B0600000101010101" pitchFamily="34" charset="-127"/>
                <a:ea typeface="NanumSquare" panose="020B0600000101010101" pitchFamily="34" charset="-127"/>
              </a:defRPr>
            </a:lvl1pPr>
            <a:lvl2pPr marL="228600" indent="0">
              <a:buNone/>
              <a:defRPr/>
            </a:lvl2pPr>
            <a:lvl3pPr marL="457200" indent="0">
              <a:buNone/>
              <a:defRPr/>
            </a:lvl3pPr>
            <a:lvl4pPr marL="661988" indent="0">
              <a:buNone/>
              <a:defRPr/>
            </a:lvl4pPr>
            <a:lvl5pPr marL="855663" indent="0">
              <a:buNone/>
              <a:defRPr/>
            </a:lvl5pPr>
          </a:lstStyle>
          <a:p>
            <a:pPr lvl="0"/>
            <a:r>
              <a:rPr lang="en-US" dirty="0"/>
              <a:t>Community/Company Name</a:t>
            </a:r>
          </a:p>
        </p:txBody>
      </p:sp>
      <p:grpSp>
        <p:nvGrpSpPr>
          <p:cNvPr id="10" name="그룹 9">
            <a:extLst>
              <a:ext uri="{FF2B5EF4-FFF2-40B4-BE49-F238E27FC236}">
                <a16:creationId xmlns:a16="http://schemas.microsoft.com/office/drawing/2014/main" id="{866D0401-5CA1-4015-9502-F27B58839DAC}"/>
              </a:ext>
            </a:extLst>
          </p:cNvPr>
          <p:cNvGrpSpPr/>
          <p:nvPr userDrawn="1"/>
        </p:nvGrpSpPr>
        <p:grpSpPr>
          <a:xfrm>
            <a:off x="10196249" y="120772"/>
            <a:ext cx="1868801" cy="776376"/>
            <a:chOff x="1304544" y="1242205"/>
            <a:chExt cx="10527591" cy="4373590"/>
          </a:xfrm>
        </p:grpSpPr>
        <p:pic>
          <p:nvPicPr>
            <p:cNvPr id="11" name="Picture 2" descr="A close up of a sign&#10;&#10;Description automatically generated">
              <a:extLst>
                <a:ext uri="{FF2B5EF4-FFF2-40B4-BE49-F238E27FC236}">
                  <a16:creationId xmlns:a16="http://schemas.microsoft.com/office/drawing/2014/main" id="{CEFD2B9B-A073-4585-BD0F-3D56BB7C2455}"/>
                </a:ext>
              </a:extLst>
            </p:cNvPr>
            <p:cNvPicPr>
              <a:picLocks noChangeAspect="1"/>
            </p:cNvPicPr>
            <p:nvPr userDrawn="1"/>
          </p:nvPicPr>
          <p:blipFill>
            <a:blip r:embed="rId3"/>
            <a:stretch>
              <a:fillRect/>
            </a:stretch>
          </p:blipFill>
          <p:spPr>
            <a:xfrm>
              <a:off x="6157505" y="1242205"/>
              <a:ext cx="5674630" cy="4373590"/>
            </a:xfrm>
            <a:prstGeom prst="rect">
              <a:avLst/>
            </a:prstGeom>
          </p:spPr>
        </p:pic>
        <p:pic>
          <p:nvPicPr>
            <p:cNvPr id="12" name="그림 11">
              <a:extLst>
                <a:ext uri="{FF2B5EF4-FFF2-40B4-BE49-F238E27FC236}">
                  <a16:creationId xmlns:a16="http://schemas.microsoft.com/office/drawing/2014/main" id="{EC886E47-53B9-41C8-8D94-E3539F839F8D}"/>
                </a:ext>
              </a:extLst>
            </p:cNvPr>
            <p:cNvPicPr>
              <a:picLocks noChangeAspect="1"/>
            </p:cNvPicPr>
            <p:nvPr userDrawn="1"/>
          </p:nvPicPr>
          <p:blipFill>
            <a:blip r:embed="rId4"/>
            <a:stretch>
              <a:fillRect/>
            </a:stretch>
          </p:blipFill>
          <p:spPr>
            <a:xfrm>
              <a:off x="1304544" y="1322704"/>
              <a:ext cx="4152372" cy="4152370"/>
            </a:xfrm>
            <a:prstGeom prst="rect">
              <a:avLst/>
            </a:prstGeom>
          </p:spPr>
        </p:pic>
      </p:grpSp>
      <p:sp>
        <p:nvSpPr>
          <p:cNvPr id="5" name="Text Placeholder 4">
            <a:extLst>
              <a:ext uri="{FF2B5EF4-FFF2-40B4-BE49-F238E27FC236}">
                <a16:creationId xmlns:a16="http://schemas.microsoft.com/office/drawing/2014/main" id="{18CDCE37-D772-474D-912B-A5084F0EB1B8}"/>
              </a:ext>
            </a:extLst>
          </p:cNvPr>
          <p:cNvSpPr>
            <a:spLocks noGrp="1"/>
          </p:cNvSpPr>
          <p:nvPr>
            <p:ph type="body" sz="quarter" idx="13" hasCustomPrompt="1"/>
          </p:nvPr>
        </p:nvSpPr>
        <p:spPr>
          <a:xfrm>
            <a:off x="5060619" y="4083085"/>
            <a:ext cx="2836800" cy="307777"/>
          </a:xfrm>
        </p:spPr>
        <p:txBody>
          <a:bodyPr/>
          <a:lstStyle>
            <a:lvl1pPr marL="0" indent="0" algn="r">
              <a:buNone/>
              <a:defRPr sz="2000" b="0" i="0">
                <a:solidFill>
                  <a:schemeClr val="bg1"/>
                </a:solidFill>
                <a:latin typeface="NanumSquare" panose="020B0600000101010101" pitchFamily="34" charset="-127"/>
                <a:ea typeface="NanumSquare" panose="020B0600000101010101" pitchFamily="34" charset="-127"/>
              </a:defRPr>
            </a:lvl1pPr>
            <a:lvl2pPr marL="228600" indent="0" algn="r">
              <a:buNone/>
              <a:defRPr>
                <a:solidFill>
                  <a:schemeClr val="bg1"/>
                </a:solidFill>
              </a:defRPr>
            </a:lvl2pPr>
            <a:lvl3pPr marL="457200" indent="0" algn="r">
              <a:buNone/>
              <a:defRPr>
                <a:solidFill>
                  <a:schemeClr val="bg1"/>
                </a:solidFill>
              </a:defRPr>
            </a:lvl3pPr>
            <a:lvl4pPr marL="661988" indent="0" algn="r">
              <a:buNone/>
              <a:defRPr>
                <a:solidFill>
                  <a:schemeClr val="bg1"/>
                </a:solidFill>
              </a:defRPr>
            </a:lvl4pPr>
            <a:lvl5pPr marL="855663" indent="0" algn="r">
              <a:buNone/>
              <a:defRPr>
                <a:solidFill>
                  <a:schemeClr val="bg1"/>
                </a:solidFill>
              </a:defRPr>
            </a:lvl5pPr>
          </a:lstStyle>
          <a:p>
            <a:pPr lvl="0"/>
            <a:r>
              <a:rPr lang="en-US" dirty="0"/>
              <a:t>Speaker Name</a:t>
            </a:r>
          </a:p>
        </p:txBody>
      </p:sp>
      <p:sp>
        <p:nvSpPr>
          <p:cNvPr id="20" name="Text Placeholder 19">
            <a:extLst>
              <a:ext uri="{FF2B5EF4-FFF2-40B4-BE49-F238E27FC236}">
                <a16:creationId xmlns:a16="http://schemas.microsoft.com/office/drawing/2014/main" id="{42269C64-9CF3-5946-B3E2-EC96028CB542}"/>
              </a:ext>
            </a:extLst>
          </p:cNvPr>
          <p:cNvSpPr>
            <a:spLocks noGrp="1"/>
          </p:cNvSpPr>
          <p:nvPr>
            <p:ph type="body" sz="quarter" idx="15" hasCustomPrompt="1"/>
          </p:nvPr>
        </p:nvSpPr>
        <p:spPr>
          <a:xfrm>
            <a:off x="1902609" y="5333052"/>
            <a:ext cx="6501600" cy="430887"/>
          </a:xfrm>
        </p:spPr>
        <p:txBody>
          <a:bodyPr/>
          <a:lstStyle>
            <a:lvl1pPr marL="0" indent="0">
              <a:buNone/>
              <a:defRPr b="0" i="0">
                <a:solidFill>
                  <a:schemeClr val="bg1"/>
                </a:solidFill>
                <a:latin typeface="NanumSquare" panose="020B0600000101010101" pitchFamily="34" charset="-127"/>
                <a:ea typeface="NanumSquare" panose="020B0600000101010101" pitchFamily="34" charset="-127"/>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dirty="0"/>
              <a:t>Date/Time</a:t>
            </a:r>
          </a:p>
        </p:txBody>
      </p:sp>
      <p:sp>
        <p:nvSpPr>
          <p:cNvPr id="21" name="Text Placeholder 19">
            <a:extLst>
              <a:ext uri="{FF2B5EF4-FFF2-40B4-BE49-F238E27FC236}">
                <a16:creationId xmlns:a16="http://schemas.microsoft.com/office/drawing/2014/main" id="{D46D8E1B-54FB-F04F-8D65-2D1D83F4BA4D}"/>
              </a:ext>
            </a:extLst>
          </p:cNvPr>
          <p:cNvSpPr>
            <a:spLocks noGrp="1"/>
          </p:cNvSpPr>
          <p:nvPr>
            <p:ph type="body" sz="quarter" idx="16" hasCustomPrompt="1"/>
          </p:nvPr>
        </p:nvSpPr>
        <p:spPr>
          <a:xfrm>
            <a:off x="1902609" y="5817740"/>
            <a:ext cx="6501600" cy="430887"/>
          </a:xfrm>
        </p:spPr>
        <p:txBody>
          <a:bodyPr/>
          <a:lstStyle>
            <a:lvl1pPr marL="0" indent="0">
              <a:buNone/>
              <a:defRPr b="0" i="0">
                <a:solidFill>
                  <a:schemeClr val="bg1"/>
                </a:solidFill>
                <a:latin typeface="NanumSquare" panose="020B0600000101010101" pitchFamily="34" charset="-127"/>
                <a:ea typeface="NanumSquare" panose="020B0600000101010101" pitchFamily="34" charset="-127"/>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dirty="0"/>
              <a:t>Streaming URL</a:t>
            </a:r>
          </a:p>
        </p:txBody>
      </p:sp>
    </p:spTree>
    <p:extLst>
      <p:ext uri="{BB962C8B-B14F-4D97-AF65-F5344CB8AC3E}">
        <p14:creationId xmlns:p14="http://schemas.microsoft.com/office/powerpoint/2010/main" val="377176840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eaker Purple">
    <p:bg>
      <p:bgPr>
        <a:gradFill>
          <a:gsLst>
            <a:gs pos="0">
              <a:schemeClr val="accent1">
                <a:lumMod val="5000"/>
                <a:lumOff val="95000"/>
              </a:schemeClr>
            </a:gs>
            <a:gs pos="40000">
              <a:srgbClr val="8661C5"/>
            </a:gs>
          </a:gsLst>
          <a:lin ang="18900000" scaled="1"/>
        </a:gra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7F3661-74DD-424E-A5C1-54CB3A7BAECD}"/>
              </a:ext>
            </a:extLst>
          </p:cNvPr>
          <p:cNvSpPr>
            <a:spLocks noGrp="1"/>
          </p:cNvSpPr>
          <p:nvPr>
            <p:ph type="pic" sz="quarter" idx="14" hasCustomPrompt="1"/>
          </p:nvPr>
        </p:nvSpPr>
        <p:spPr>
          <a:xfrm>
            <a:off x="515581" y="5168627"/>
            <a:ext cx="1080000" cy="1080000"/>
          </a:xfrm>
        </p:spPr>
        <p:txBody>
          <a:bodyPr anchor="ctr" anchorCtr="0">
            <a:noAutofit/>
          </a:bodyPr>
          <a:lstStyle>
            <a:lvl1pPr marL="0" indent="0" algn="ctr">
              <a:buNone/>
              <a:defRPr sz="2000">
                <a:solidFill>
                  <a:schemeClr val="tx1"/>
                </a:solidFill>
              </a:defRPr>
            </a:lvl1pPr>
          </a:lstStyle>
          <a:p>
            <a:r>
              <a:rPr lang="en-US" dirty="0" err="1"/>
              <a:t>QRCode</a:t>
            </a:r>
            <a:endParaRPr lang="en-US" dirty="0"/>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noChangeAspect="1"/>
          </p:cNvSpPr>
          <p:nvPr>
            <p:ph type="pic" sz="quarter" idx="11" hasCustomPrompt="1"/>
          </p:nvPr>
        </p:nvSpPr>
        <p:spPr bwMode="gray">
          <a:xfrm>
            <a:off x="7659309" y="1060106"/>
            <a:ext cx="3600000" cy="360000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932691" y="2906766"/>
            <a:ext cx="6289200" cy="615553"/>
          </a:xfrm>
        </p:spPr>
        <p:txBody>
          <a:bodyPr tIns="0" anchor="b" anchorCtr="0">
            <a:spAutoFit/>
          </a:bodyPr>
          <a:lstStyle>
            <a:lvl1pPr>
              <a:defRPr sz="4000" b="0" i="0">
                <a:solidFill>
                  <a:schemeClr val="bg1"/>
                </a:solidFill>
                <a:latin typeface="NanumSquare" panose="020B0600000101010101" pitchFamily="34" charset="-127"/>
                <a:ea typeface="NanumSquare" panose="020B0600000101010101" pitchFamily="34" charset="-127"/>
              </a:defRPr>
            </a:lvl1pPr>
          </a:lstStyle>
          <a:p>
            <a:r>
              <a:rPr lang="en-US" dirty="0"/>
              <a:t>Presentation Title</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5060619" y="4413885"/>
            <a:ext cx="2836800" cy="246221"/>
          </a:xfrm>
        </p:spPr>
        <p:txBody>
          <a:bodyPr/>
          <a:lstStyle>
            <a:lvl1pPr marL="0" indent="0" algn="r">
              <a:buNone/>
              <a:defRPr sz="1600" b="0" i="0">
                <a:solidFill>
                  <a:schemeClr val="bg1"/>
                </a:solidFill>
                <a:latin typeface="NanumSquare" panose="020B0600000101010101" pitchFamily="34" charset="-127"/>
                <a:ea typeface="NanumSquare" panose="020B0600000101010101" pitchFamily="34" charset="-127"/>
              </a:defRPr>
            </a:lvl1pPr>
            <a:lvl2pPr marL="228600" indent="0">
              <a:buNone/>
              <a:defRPr/>
            </a:lvl2pPr>
            <a:lvl3pPr marL="457200" indent="0">
              <a:buNone/>
              <a:defRPr/>
            </a:lvl3pPr>
            <a:lvl4pPr marL="661988" indent="0">
              <a:buNone/>
              <a:defRPr/>
            </a:lvl4pPr>
            <a:lvl5pPr marL="855663" indent="0">
              <a:buNone/>
              <a:defRPr/>
            </a:lvl5pPr>
          </a:lstStyle>
          <a:p>
            <a:pPr lvl="0"/>
            <a:r>
              <a:rPr lang="en-US" dirty="0"/>
              <a:t>Community/Company Name</a:t>
            </a:r>
          </a:p>
        </p:txBody>
      </p:sp>
      <p:grpSp>
        <p:nvGrpSpPr>
          <p:cNvPr id="10" name="그룹 9">
            <a:extLst>
              <a:ext uri="{FF2B5EF4-FFF2-40B4-BE49-F238E27FC236}">
                <a16:creationId xmlns:a16="http://schemas.microsoft.com/office/drawing/2014/main" id="{866D0401-5CA1-4015-9502-F27B58839DAC}"/>
              </a:ext>
            </a:extLst>
          </p:cNvPr>
          <p:cNvGrpSpPr/>
          <p:nvPr userDrawn="1"/>
        </p:nvGrpSpPr>
        <p:grpSpPr>
          <a:xfrm>
            <a:off x="10196249" y="120772"/>
            <a:ext cx="1868801" cy="776376"/>
            <a:chOff x="1304544" y="1242205"/>
            <a:chExt cx="10527591" cy="4373590"/>
          </a:xfrm>
        </p:grpSpPr>
        <p:pic>
          <p:nvPicPr>
            <p:cNvPr id="11" name="Picture 2" descr="A close up of a sign&#10;&#10;Description automatically generated">
              <a:extLst>
                <a:ext uri="{FF2B5EF4-FFF2-40B4-BE49-F238E27FC236}">
                  <a16:creationId xmlns:a16="http://schemas.microsoft.com/office/drawing/2014/main" id="{CEFD2B9B-A073-4585-BD0F-3D56BB7C2455}"/>
                </a:ext>
              </a:extLst>
            </p:cNvPr>
            <p:cNvPicPr>
              <a:picLocks noChangeAspect="1"/>
            </p:cNvPicPr>
            <p:nvPr userDrawn="1"/>
          </p:nvPicPr>
          <p:blipFill>
            <a:blip r:embed="rId3"/>
            <a:stretch>
              <a:fillRect/>
            </a:stretch>
          </p:blipFill>
          <p:spPr>
            <a:xfrm>
              <a:off x="6157505" y="1242205"/>
              <a:ext cx="5674630" cy="4373590"/>
            </a:xfrm>
            <a:prstGeom prst="rect">
              <a:avLst/>
            </a:prstGeom>
          </p:spPr>
        </p:pic>
        <p:pic>
          <p:nvPicPr>
            <p:cNvPr id="12" name="그림 11">
              <a:extLst>
                <a:ext uri="{FF2B5EF4-FFF2-40B4-BE49-F238E27FC236}">
                  <a16:creationId xmlns:a16="http://schemas.microsoft.com/office/drawing/2014/main" id="{EC886E47-53B9-41C8-8D94-E3539F839F8D}"/>
                </a:ext>
              </a:extLst>
            </p:cNvPr>
            <p:cNvPicPr>
              <a:picLocks noChangeAspect="1"/>
            </p:cNvPicPr>
            <p:nvPr userDrawn="1"/>
          </p:nvPicPr>
          <p:blipFill>
            <a:blip r:embed="rId4"/>
            <a:stretch>
              <a:fillRect/>
            </a:stretch>
          </p:blipFill>
          <p:spPr>
            <a:xfrm>
              <a:off x="1304544" y="1322704"/>
              <a:ext cx="4152372" cy="4152370"/>
            </a:xfrm>
            <a:prstGeom prst="rect">
              <a:avLst/>
            </a:prstGeom>
          </p:spPr>
        </p:pic>
      </p:grpSp>
      <p:sp>
        <p:nvSpPr>
          <p:cNvPr id="5" name="Text Placeholder 4">
            <a:extLst>
              <a:ext uri="{FF2B5EF4-FFF2-40B4-BE49-F238E27FC236}">
                <a16:creationId xmlns:a16="http://schemas.microsoft.com/office/drawing/2014/main" id="{18CDCE37-D772-474D-912B-A5084F0EB1B8}"/>
              </a:ext>
            </a:extLst>
          </p:cNvPr>
          <p:cNvSpPr>
            <a:spLocks noGrp="1"/>
          </p:cNvSpPr>
          <p:nvPr>
            <p:ph type="body" sz="quarter" idx="13" hasCustomPrompt="1"/>
          </p:nvPr>
        </p:nvSpPr>
        <p:spPr>
          <a:xfrm>
            <a:off x="5060619" y="4083085"/>
            <a:ext cx="2836800" cy="307777"/>
          </a:xfrm>
        </p:spPr>
        <p:txBody>
          <a:bodyPr/>
          <a:lstStyle>
            <a:lvl1pPr marL="0" indent="0" algn="r">
              <a:buNone/>
              <a:defRPr sz="2000" b="0" i="0">
                <a:solidFill>
                  <a:schemeClr val="bg1"/>
                </a:solidFill>
                <a:latin typeface="NanumSquare" panose="020B0600000101010101" pitchFamily="34" charset="-127"/>
                <a:ea typeface="NanumSquare" panose="020B0600000101010101" pitchFamily="34" charset="-127"/>
              </a:defRPr>
            </a:lvl1pPr>
            <a:lvl2pPr marL="228600" indent="0" algn="r">
              <a:buNone/>
              <a:defRPr>
                <a:solidFill>
                  <a:schemeClr val="bg1"/>
                </a:solidFill>
              </a:defRPr>
            </a:lvl2pPr>
            <a:lvl3pPr marL="457200" indent="0" algn="r">
              <a:buNone/>
              <a:defRPr>
                <a:solidFill>
                  <a:schemeClr val="bg1"/>
                </a:solidFill>
              </a:defRPr>
            </a:lvl3pPr>
            <a:lvl4pPr marL="661988" indent="0" algn="r">
              <a:buNone/>
              <a:defRPr>
                <a:solidFill>
                  <a:schemeClr val="bg1"/>
                </a:solidFill>
              </a:defRPr>
            </a:lvl4pPr>
            <a:lvl5pPr marL="855663" indent="0" algn="r">
              <a:buNone/>
              <a:defRPr>
                <a:solidFill>
                  <a:schemeClr val="bg1"/>
                </a:solidFill>
              </a:defRPr>
            </a:lvl5pPr>
          </a:lstStyle>
          <a:p>
            <a:pPr lvl="0"/>
            <a:r>
              <a:rPr lang="en-US" dirty="0"/>
              <a:t>Speaker Name</a:t>
            </a:r>
          </a:p>
        </p:txBody>
      </p:sp>
      <p:sp>
        <p:nvSpPr>
          <p:cNvPr id="20" name="Text Placeholder 19">
            <a:extLst>
              <a:ext uri="{FF2B5EF4-FFF2-40B4-BE49-F238E27FC236}">
                <a16:creationId xmlns:a16="http://schemas.microsoft.com/office/drawing/2014/main" id="{42269C64-9CF3-5946-B3E2-EC96028CB542}"/>
              </a:ext>
            </a:extLst>
          </p:cNvPr>
          <p:cNvSpPr>
            <a:spLocks noGrp="1"/>
          </p:cNvSpPr>
          <p:nvPr>
            <p:ph type="body" sz="quarter" idx="15" hasCustomPrompt="1"/>
          </p:nvPr>
        </p:nvSpPr>
        <p:spPr>
          <a:xfrm>
            <a:off x="1902609" y="5333052"/>
            <a:ext cx="6501600" cy="430887"/>
          </a:xfrm>
        </p:spPr>
        <p:txBody>
          <a:bodyPr/>
          <a:lstStyle>
            <a:lvl1pPr marL="0" indent="0">
              <a:buNone/>
              <a:defRPr b="0" i="0">
                <a:solidFill>
                  <a:schemeClr val="bg1"/>
                </a:solidFill>
                <a:latin typeface="NanumSquare" panose="020B0600000101010101" pitchFamily="34" charset="-127"/>
                <a:ea typeface="NanumSquare" panose="020B0600000101010101" pitchFamily="34" charset="-127"/>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dirty="0"/>
              <a:t>Date/Time</a:t>
            </a:r>
          </a:p>
        </p:txBody>
      </p:sp>
      <p:sp>
        <p:nvSpPr>
          <p:cNvPr id="21" name="Text Placeholder 19">
            <a:extLst>
              <a:ext uri="{FF2B5EF4-FFF2-40B4-BE49-F238E27FC236}">
                <a16:creationId xmlns:a16="http://schemas.microsoft.com/office/drawing/2014/main" id="{D46D8E1B-54FB-F04F-8D65-2D1D83F4BA4D}"/>
              </a:ext>
            </a:extLst>
          </p:cNvPr>
          <p:cNvSpPr>
            <a:spLocks noGrp="1"/>
          </p:cNvSpPr>
          <p:nvPr>
            <p:ph type="body" sz="quarter" idx="16" hasCustomPrompt="1"/>
          </p:nvPr>
        </p:nvSpPr>
        <p:spPr>
          <a:xfrm>
            <a:off x="1902609" y="5817740"/>
            <a:ext cx="6501600" cy="430887"/>
          </a:xfrm>
        </p:spPr>
        <p:txBody>
          <a:bodyPr/>
          <a:lstStyle>
            <a:lvl1pPr marL="0" indent="0">
              <a:buNone/>
              <a:defRPr b="0" i="0">
                <a:solidFill>
                  <a:schemeClr val="bg1"/>
                </a:solidFill>
                <a:latin typeface="NanumSquare" panose="020B0600000101010101" pitchFamily="34" charset="-127"/>
                <a:ea typeface="NanumSquare" panose="020B0600000101010101" pitchFamily="34" charset="-127"/>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dirty="0"/>
              <a:t>Streaming URL</a:t>
            </a:r>
          </a:p>
        </p:txBody>
      </p:sp>
    </p:spTree>
    <p:extLst>
      <p:ext uri="{BB962C8B-B14F-4D97-AF65-F5344CB8AC3E}">
        <p14:creationId xmlns:p14="http://schemas.microsoft.com/office/powerpoint/2010/main" val="15973177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8"/>
          <a:srcRect l="762"/>
          <a:stretch/>
        </p:blipFill>
        <p:spPr>
          <a:xfrm rot="5400000">
            <a:off x="9464500" y="2843773"/>
            <a:ext cx="6858000" cy="1170455"/>
          </a:xfrm>
          <a:prstGeom prst="rect">
            <a:avLst/>
          </a:prstGeom>
        </p:spPr>
      </p:pic>
      <p:sp>
        <p:nvSpPr>
          <p:cNvPr id="5" name="TextBox 4">
            <a:extLst>
              <a:ext uri="{FF2B5EF4-FFF2-40B4-BE49-F238E27FC236}">
                <a16:creationId xmlns:a16="http://schemas.microsoft.com/office/drawing/2014/main" id="{F0D90F24-06A7-1B4A-9251-4DECDE8D0959}"/>
              </a:ext>
            </a:extLst>
          </p:cNvPr>
          <p:cNvSpPr txBox="1"/>
          <p:nvPr userDrawn="1"/>
        </p:nvSpPr>
        <p:spPr>
          <a:xfrm>
            <a:off x="10393030" y="6534835"/>
            <a:ext cx="1621410" cy="215444"/>
          </a:xfrm>
          <a:prstGeom prst="rect">
            <a:avLst/>
          </a:prstGeom>
          <a:noFill/>
        </p:spPr>
        <p:txBody>
          <a:bodyPr wrap="square" lIns="0" tIns="0" rIns="0" bIns="0" rtlCol="0" anchor="ctr" anchorCtr="0">
            <a:spAutoFit/>
          </a:bodyPr>
          <a:lstStyle/>
          <a:p>
            <a:pPr algn="r"/>
            <a:r>
              <a:rPr lang="en-US" sz="1400" dirty="0">
                <a:solidFill>
                  <a:schemeClr val="bg1"/>
                </a:solidFill>
              </a:rPr>
              <a:t>#gav2020kr</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5096" r:id="rId1"/>
    <p:sldLayoutId id="2147485099" r:id="rId2"/>
    <p:sldLayoutId id="2147485097" r:id="rId3"/>
    <p:sldLayoutId id="2147485100" r:id="rId4"/>
    <p:sldLayoutId id="2147485098" r:id="rId5"/>
    <p:sldLayoutId id="2147485101" r:id="rId6"/>
  </p:sldLayoutIdLst>
  <p:transition>
    <p:fade/>
  </p:transition>
  <p:hf sldNum="0" hdr="0" ftr="0" dt="0"/>
  <p:txStyles>
    <p:titleStyle>
      <a:lvl1pPr algn="l" defTabSz="932742" rtl="0" eaLnBrk="1" latinLnBrk="0" hangingPunct="1">
        <a:lnSpc>
          <a:spcPct val="100000"/>
        </a:lnSpc>
        <a:spcBef>
          <a:spcPct val="0"/>
        </a:spcBef>
        <a:buNone/>
        <a:defRPr lang="en-US" sz="3600" b="1" i="0" kern="1200" cap="none" spc="-50" baseline="0" dirty="0" smtClean="0">
          <a:ln w="3175">
            <a:noFill/>
          </a:ln>
          <a:solidFill>
            <a:schemeClr val="tx1"/>
          </a:solidFill>
          <a:effectLst/>
          <a:latin typeface="Segoe UI Semibold" panose="020B0502040204020203" pitchFamily="34" charset="0"/>
          <a:ea typeface="+mn-ea"/>
          <a:cs typeface="Segoe UI Semibold" panose="020B0502040204020203"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A picture containing drawing, clock&#10;&#10;Description automatically generated">
            <a:extLst>
              <a:ext uri="{FF2B5EF4-FFF2-40B4-BE49-F238E27FC236}">
                <a16:creationId xmlns:a16="http://schemas.microsoft.com/office/drawing/2014/main" id="{EA94ACEF-A897-7746-A8A5-6428BBDA2C54}"/>
              </a:ext>
            </a:extLst>
          </p:cNvPr>
          <p:cNvPicPr>
            <a:picLocks noGrp="1" noChangeAspect="1"/>
          </p:cNvPicPr>
          <p:nvPr>
            <p:ph type="pic" sz="quarter" idx="14"/>
          </p:nvPr>
        </p:nvPicPr>
        <p:blipFill>
          <a:blip r:embed="rId2"/>
          <a:srcRect/>
          <a:stretch>
            <a:fillRect/>
          </a:stretch>
        </p:blipFill>
        <p:spPr/>
      </p:pic>
      <p:pic>
        <p:nvPicPr>
          <p:cNvPr id="17" name="Picture Placeholder 16" descr="A person holding a cat&#10;&#10;Description automatically generated">
            <a:extLst>
              <a:ext uri="{FF2B5EF4-FFF2-40B4-BE49-F238E27FC236}">
                <a16:creationId xmlns:a16="http://schemas.microsoft.com/office/drawing/2014/main" id="{D18D1066-C68B-EB4B-81DD-684FDF78F0D9}"/>
              </a:ext>
            </a:extLst>
          </p:cNvPr>
          <p:cNvPicPr>
            <a:picLocks noGrp="1" noChangeAspect="1"/>
          </p:cNvPicPr>
          <p:nvPr>
            <p:ph type="pic" sz="quarter" idx="11"/>
          </p:nvPr>
        </p:nvPicPr>
        <p:blipFill>
          <a:blip r:embed="rId3"/>
          <a:srcRect l="7656" r="7656"/>
          <a:stretch>
            <a:fillRect/>
          </a:stretch>
        </p:blipFill>
        <p:spPr/>
      </p:pic>
      <p:sp>
        <p:nvSpPr>
          <p:cNvPr id="9" name="Title 8">
            <a:extLst>
              <a:ext uri="{FF2B5EF4-FFF2-40B4-BE49-F238E27FC236}">
                <a16:creationId xmlns:a16="http://schemas.microsoft.com/office/drawing/2014/main" id="{7637ADF8-C314-214F-961D-AEAED9110A9D}"/>
              </a:ext>
            </a:extLst>
          </p:cNvPr>
          <p:cNvSpPr>
            <a:spLocks noGrp="1"/>
          </p:cNvSpPr>
          <p:nvPr>
            <p:ph type="title"/>
          </p:nvPr>
        </p:nvSpPr>
        <p:spPr>
          <a:xfrm>
            <a:off x="932691" y="2291213"/>
            <a:ext cx="6289200" cy="1231106"/>
          </a:xfrm>
        </p:spPr>
        <p:txBody>
          <a:bodyPr/>
          <a:lstStyle/>
          <a:p>
            <a:r>
              <a:rPr lang="ko-KR" altLang="en-US" dirty="0"/>
              <a:t>친절한 사육사의 좌충우돌 동물의 숲 앱 만들기</a:t>
            </a:r>
            <a:endParaRPr lang="en-US" dirty="0"/>
          </a:p>
        </p:txBody>
      </p:sp>
      <p:sp>
        <p:nvSpPr>
          <p:cNvPr id="10" name="Text Placeholder 9">
            <a:extLst>
              <a:ext uri="{FF2B5EF4-FFF2-40B4-BE49-F238E27FC236}">
                <a16:creationId xmlns:a16="http://schemas.microsoft.com/office/drawing/2014/main" id="{0F653421-5F49-7C49-8B90-5A5D55B5CFDC}"/>
              </a:ext>
            </a:extLst>
          </p:cNvPr>
          <p:cNvSpPr>
            <a:spLocks noGrp="1"/>
          </p:cNvSpPr>
          <p:nvPr>
            <p:ph type="body" sz="quarter" idx="10"/>
          </p:nvPr>
        </p:nvSpPr>
        <p:spPr/>
        <p:txBody>
          <a:bodyPr/>
          <a:lstStyle/>
          <a:p>
            <a:r>
              <a:rPr lang="ko-KR" altLang="en-US" dirty="0"/>
              <a:t>광화문 </a:t>
            </a:r>
            <a:r>
              <a:rPr lang="en-US" altLang="ko-KR" dirty="0"/>
              <a:t>AI</a:t>
            </a:r>
            <a:endParaRPr lang="en-US" dirty="0"/>
          </a:p>
        </p:txBody>
      </p:sp>
      <p:sp>
        <p:nvSpPr>
          <p:cNvPr id="12" name="Text Placeholder 11">
            <a:extLst>
              <a:ext uri="{FF2B5EF4-FFF2-40B4-BE49-F238E27FC236}">
                <a16:creationId xmlns:a16="http://schemas.microsoft.com/office/drawing/2014/main" id="{C7E2D44D-637E-6A47-AB84-368BF7F10A5C}"/>
              </a:ext>
            </a:extLst>
          </p:cNvPr>
          <p:cNvSpPr>
            <a:spLocks noGrp="1"/>
          </p:cNvSpPr>
          <p:nvPr>
            <p:ph type="body" sz="quarter" idx="13"/>
          </p:nvPr>
        </p:nvSpPr>
        <p:spPr/>
        <p:txBody>
          <a:bodyPr/>
          <a:lstStyle/>
          <a:p>
            <a:r>
              <a:rPr lang="ko-KR" altLang="en-US" dirty="0"/>
              <a:t>전미정</a:t>
            </a:r>
            <a:endParaRPr lang="en-US" dirty="0"/>
          </a:p>
        </p:txBody>
      </p:sp>
      <p:sp>
        <p:nvSpPr>
          <p:cNvPr id="14" name="Text Placeholder 13">
            <a:extLst>
              <a:ext uri="{FF2B5EF4-FFF2-40B4-BE49-F238E27FC236}">
                <a16:creationId xmlns:a16="http://schemas.microsoft.com/office/drawing/2014/main" id="{D8BC1F0C-B5FA-2D4C-9CB2-0E8DA4AF9149}"/>
              </a:ext>
            </a:extLst>
          </p:cNvPr>
          <p:cNvSpPr>
            <a:spLocks noGrp="1"/>
          </p:cNvSpPr>
          <p:nvPr>
            <p:ph type="body" sz="quarter" idx="15"/>
          </p:nvPr>
        </p:nvSpPr>
        <p:spPr/>
        <p:txBody>
          <a:bodyPr/>
          <a:lstStyle/>
          <a:p>
            <a:r>
              <a:rPr lang="en-US" altLang="ko-KR" dirty="0"/>
              <a:t>2020</a:t>
            </a:r>
            <a:r>
              <a:rPr lang="ko-KR" altLang="en-US" dirty="0"/>
              <a:t>년 </a:t>
            </a:r>
            <a:r>
              <a:rPr lang="en-US" altLang="ko-KR" dirty="0"/>
              <a:t>4</a:t>
            </a:r>
            <a:r>
              <a:rPr lang="ko-KR" altLang="en-US" dirty="0"/>
              <a:t>월 </a:t>
            </a:r>
            <a:r>
              <a:rPr lang="en-US" altLang="ko-KR" dirty="0"/>
              <a:t>25</a:t>
            </a:r>
            <a:r>
              <a:rPr lang="ko-KR" altLang="en-US" dirty="0"/>
              <a:t>일</a:t>
            </a:r>
            <a:r>
              <a:rPr lang="en-US" altLang="ko-KR" dirty="0"/>
              <a:t>,</a:t>
            </a:r>
            <a:r>
              <a:rPr lang="ko-KR" altLang="en-US" dirty="0"/>
              <a:t> </a:t>
            </a:r>
            <a:r>
              <a:rPr lang="en-US" altLang="ko-KR" dirty="0"/>
              <a:t>13:00</a:t>
            </a:r>
            <a:endParaRPr lang="en-US" dirty="0"/>
          </a:p>
        </p:txBody>
      </p:sp>
      <p:sp>
        <p:nvSpPr>
          <p:cNvPr id="15" name="Text Placeholder 14">
            <a:extLst>
              <a:ext uri="{FF2B5EF4-FFF2-40B4-BE49-F238E27FC236}">
                <a16:creationId xmlns:a16="http://schemas.microsoft.com/office/drawing/2014/main" id="{132BD8FD-3380-E34E-A943-F9492D7EACE5}"/>
              </a:ext>
            </a:extLst>
          </p:cNvPr>
          <p:cNvSpPr>
            <a:spLocks noGrp="1"/>
          </p:cNvSpPr>
          <p:nvPr>
            <p:ph type="body" sz="quarter" idx="16"/>
          </p:nvPr>
        </p:nvSpPr>
        <p:spPr/>
        <p:txBody>
          <a:bodyPr/>
          <a:lstStyle/>
          <a:p>
            <a:r>
              <a:rPr lang="en-US" dirty="0" err="1"/>
              <a:t>bit.ly</a:t>
            </a:r>
            <a:r>
              <a:rPr lang="en-US" dirty="0"/>
              <a:t>/gav2020kr-ai-iot</a:t>
            </a:r>
          </a:p>
        </p:txBody>
      </p:sp>
    </p:spTree>
    <p:extLst>
      <p:ext uri="{BB962C8B-B14F-4D97-AF65-F5344CB8AC3E}">
        <p14:creationId xmlns:p14="http://schemas.microsoft.com/office/powerpoint/2010/main" val="223536170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A picture containing drawing, clock&#10;&#10;Description automatically generated">
            <a:extLst>
              <a:ext uri="{FF2B5EF4-FFF2-40B4-BE49-F238E27FC236}">
                <a16:creationId xmlns:a16="http://schemas.microsoft.com/office/drawing/2014/main" id="{EA94ACEF-A897-7746-A8A5-6428BBDA2C54}"/>
              </a:ext>
            </a:extLst>
          </p:cNvPr>
          <p:cNvPicPr>
            <a:picLocks noGrp="1" noChangeAspect="1"/>
          </p:cNvPicPr>
          <p:nvPr>
            <p:ph type="pic" sz="quarter" idx="14"/>
          </p:nvPr>
        </p:nvPicPr>
        <p:blipFill>
          <a:blip r:embed="rId2"/>
          <a:srcRect/>
          <a:stretch>
            <a:fillRect/>
          </a:stretch>
        </p:blipFill>
        <p:spPr/>
      </p:pic>
      <p:sp>
        <p:nvSpPr>
          <p:cNvPr id="9" name="Title 8">
            <a:extLst>
              <a:ext uri="{FF2B5EF4-FFF2-40B4-BE49-F238E27FC236}">
                <a16:creationId xmlns:a16="http://schemas.microsoft.com/office/drawing/2014/main" id="{7637ADF8-C314-214F-961D-AEAED9110A9D}"/>
              </a:ext>
            </a:extLst>
          </p:cNvPr>
          <p:cNvSpPr>
            <a:spLocks noGrp="1"/>
          </p:cNvSpPr>
          <p:nvPr>
            <p:ph type="title"/>
          </p:nvPr>
        </p:nvSpPr>
        <p:spPr>
          <a:xfrm>
            <a:off x="932691" y="1675660"/>
            <a:ext cx="6289200" cy="1846659"/>
          </a:xfrm>
        </p:spPr>
        <p:txBody>
          <a:bodyPr/>
          <a:lstStyle/>
          <a:p>
            <a:r>
              <a:rPr lang="en-AU" dirty="0"/>
              <a:t>Azure Emotion API</a:t>
            </a:r>
            <a:br>
              <a:rPr lang="en-AU" dirty="0"/>
            </a:br>
            <a:r>
              <a:rPr lang="en-AU" dirty="0"/>
              <a:t>UWP </a:t>
            </a:r>
            <a:r>
              <a:rPr lang="ko-KR" altLang="en-US" dirty="0"/>
              <a:t>프로그래밍</a:t>
            </a:r>
            <a:br>
              <a:rPr lang="en-US" altLang="ko-KR" dirty="0"/>
            </a:br>
            <a:r>
              <a:rPr lang="en-AU" dirty="0"/>
              <a:t>Step By Step</a:t>
            </a:r>
            <a:endParaRPr lang="en-US" dirty="0"/>
          </a:p>
        </p:txBody>
      </p:sp>
      <p:sp>
        <p:nvSpPr>
          <p:cNvPr id="10" name="Text Placeholder 9">
            <a:extLst>
              <a:ext uri="{FF2B5EF4-FFF2-40B4-BE49-F238E27FC236}">
                <a16:creationId xmlns:a16="http://schemas.microsoft.com/office/drawing/2014/main" id="{0F653421-5F49-7C49-8B90-5A5D55B5CFDC}"/>
              </a:ext>
            </a:extLst>
          </p:cNvPr>
          <p:cNvSpPr>
            <a:spLocks noGrp="1"/>
          </p:cNvSpPr>
          <p:nvPr>
            <p:ph type="body" sz="quarter" idx="10"/>
          </p:nvPr>
        </p:nvSpPr>
        <p:spPr/>
        <p:txBody>
          <a:bodyPr/>
          <a:lstStyle/>
          <a:p>
            <a:r>
              <a:rPr lang="en-US" altLang="ko-KR" dirty="0"/>
              <a:t>Microsoft MVP</a:t>
            </a:r>
            <a:endParaRPr lang="en-US" dirty="0"/>
          </a:p>
        </p:txBody>
      </p:sp>
      <p:sp>
        <p:nvSpPr>
          <p:cNvPr id="12" name="Text Placeholder 11">
            <a:extLst>
              <a:ext uri="{FF2B5EF4-FFF2-40B4-BE49-F238E27FC236}">
                <a16:creationId xmlns:a16="http://schemas.microsoft.com/office/drawing/2014/main" id="{C7E2D44D-637E-6A47-AB84-368BF7F10A5C}"/>
              </a:ext>
            </a:extLst>
          </p:cNvPr>
          <p:cNvSpPr>
            <a:spLocks noGrp="1"/>
          </p:cNvSpPr>
          <p:nvPr>
            <p:ph type="body" sz="quarter" idx="13"/>
          </p:nvPr>
        </p:nvSpPr>
        <p:spPr/>
        <p:txBody>
          <a:bodyPr/>
          <a:lstStyle/>
          <a:p>
            <a:r>
              <a:rPr lang="ko-KR" altLang="en-US" dirty="0"/>
              <a:t>김도균</a:t>
            </a:r>
            <a:endParaRPr lang="en-US" dirty="0"/>
          </a:p>
        </p:txBody>
      </p:sp>
      <p:sp>
        <p:nvSpPr>
          <p:cNvPr id="14" name="Text Placeholder 13">
            <a:extLst>
              <a:ext uri="{FF2B5EF4-FFF2-40B4-BE49-F238E27FC236}">
                <a16:creationId xmlns:a16="http://schemas.microsoft.com/office/drawing/2014/main" id="{D8BC1F0C-B5FA-2D4C-9CB2-0E8DA4AF9149}"/>
              </a:ext>
            </a:extLst>
          </p:cNvPr>
          <p:cNvSpPr>
            <a:spLocks noGrp="1"/>
          </p:cNvSpPr>
          <p:nvPr>
            <p:ph type="body" sz="quarter" idx="15"/>
          </p:nvPr>
        </p:nvSpPr>
        <p:spPr/>
        <p:txBody>
          <a:bodyPr/>
          <a:lstStyle/>
          <a:p>
            <a:r>
              <a:rPr lang="en-US" altLang="ko-KR" dirty="0"/>
              <a:t>2020</a:t>
            </a:r>
            <a:r>
              <a:rPr lang="ko-KR" altLang="en-US" dirty="0"/>
              <a:t>년 </a:t>
            </a:r>
            <a:r>
              <a:rPr lang="en-US" altLang="ko-KR" dirty="0"/>
              <a:t>4</a:t>
            </a:r>
            <a:r>
              <a:rPr lang="ko-KR" altLang="en-US" dirty="0"/>
              <a:t>월 </a:t>
            </a:r>
            <a:r>
              <a:rPr lang="en-US" altLang="ko-KR" dirty="0"/>
              <a:t>25</a:t>
            </a:r>
            <a:r>
              <a:rPr lang="ko-KR" altLang="en-US" dirty="0"/>
              <a:t>일</a:t>
            </a:r>
            <a:r>
              <a:rPr lang="en-US" altLang="ko-KR" dirty="0"/>
              <a:t>,</a:t>
            </a:r>
            <a:r>
              <a:rPr lang="ko-KR" altLang="en-US" dirty="0"/>
              <a:t> </a:t>
            </a:r>
            <a:r>
              <a:rPr lang="en-US" altLang="ko-KR" dirty="0"/>
              <a:t>14:00</a:t>
            </a:r>
            <a:endParaRPr lang="en-US" dirty="0"/>
          </a:p>
        </p:txBody>
      </p:sp>
      <p:sp>
        <p:nvSpPr>
          <p:cNvPr id="15" name="Text Placeholder 14">
            <a:extLst>
              <a:ext uri="{FF2B5EF4-FFF2-40B4-BE49-F238E27FC236}">
                <a16:creationId xmlns:a16="http://schemas.microsoft.com/office/drawing/2014/main" id="{132BD8FD-3380-E34E-A943-F9492D7EACE5}"/>
              </a:ext>
            </a:extLst>
          </p:cNvPr>
          <p:cNvSpPr>
            <a:spLocks noGrp="1"/>
          </p:cNvSpPr>
          <p:nvPr>
            <p:ph type="body" sz="quarter" idx="16"/>
          </p:nvPr>
        </p:nvSpPr>
        <p:spPr/>
        <p:txBody>
          <a:bodyPr/>
          <a:lstStyle/>
          <a:p>
            <a:r>
              <a:rPr lang="en-US" dirty="0" err="1"/>
              <a:t>bit.ly</a:t>
            </a:r>
            <a:r>
              <a:rPr lang="en-US" dirty="0"/>
              <a:t>/gav2020kr-ai-iot</a:t>
            </a:r>
          </a:p>
        </p:txBody>
      </p:sp>
      <p:pic>
        <p:nvPicPr>
          <p:cNvPr id="5" name="Picture Placeholder 4" descr="A person posing for the camera&#10;&#10;Description automatically generated">
            <a:extLst>
              <a:ext uri="{FF2B5EF4-FFF2-40B4-BE49-F238E27FC236}">
                <a16:creationId xmlns:a16="http://schemas.microsoft.com/office/drawing/2014/main" id="{797C203D-3EFC-7D4F-A7CF-EEFB3BDC2299}"/>
              </a:ext>
            </a:extLst>
          </p:cNvPr>
          <p:cNvPicPr>
            <a:picLocks noGrp="1" noChangeAspect="1"/>
          </p:cNvPicPr>
          <p:nvPr>
            <p:ph type="pic" sz="quarter" idx="11"/>
          </p:nvPr>
        </p:nvPicPr>
        <p:blipFill>
          <a:blip r:embed="rId3"/>
          <a:srcRect l="3442" r="3442"/>
          <a:stretch>
            <a:fillRect/>
          </a:stretch>
        </p:blipFill>
        <p:spPr/>
      </p:pic>
    </p:spTree>
    <p:extLst>
      <p:ext uri="{BB962C8B-B14F-4D97-AF65-F5344CB8AC3E}">
        <p14:creationId xmlns:p14="http://schemas.microsoft.com/office/powerpoint/2010/main" val="422982437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A picture containing drawing, clock&#10;&#10;Description automatically generated">
            <a:extLst>
              <a:ext uri="{FF2B5EF4-FFF2-40B4-BE49-F238E27FC236}">
                <a16:creationId xmlns:a16="http://schemas.microsoft.com/office/drawing/2014/main" id="{EA94ACEF-A897-7746-A8A5-6428BBDA2C54}"/>
              </a:ext>
            </a:extLst>
          </p:cNvPr>
          <p:cNvPicPr>
            <a:picLocks noGrp="1" noChangeAspect="1"/>
          </p:cNvPicPr>
          <p:nvPr>
            <p:ph type="pic" sz="quarter" idx="14"/>
          </p:nvPr>
        </p:nvPicPr>
        <p:blipFill>
          <a:blip r:embed="rId2"/>
          <a:srcRect/>
          <a:stretch>
            <a:fillRect/>
          </a:stretch>
        </p:blipFill>
        <p:spPr/>
      </p:pic>
      <p:sp>
        <p:nvSpPr>
          <p:cNvPr id="9" name="Title 8">
            <a:extLst>
              <a:ext uri="{FF2B5EF4-FFF2-40B4-BE49-F238E27FC236}">
                <a16:creationId xmlns:a16="http://schemas.microsoft.com/office/drawing/2014/main" id="{7637ADF8-C314-214F-961D-AEAED9110A9D}"/>
              </a:ext>
            </a:extLst>
          </p:cNvPr>
          <p:cNvSpPr>
            <a:spLocks noGrp="1"/>
          </p:cNvSpPr>
          <p:nvPr>
            <p:ph type="title"/>
          </p:nvPr>
        </p:nvSpPr>
        <p:spPr>
          <a:xfrm>
            <a:off x="932691" y="2291213"/>
            <a:ext cx="6289200" cy="1231106"/>
          </a:xfrm>
        </p:spPr>
        <p:txBody>
          <a:bodyPr/>
          <a:lstStyle/>
          <a:p>
            <a:r>
              <a:rPr lang="ko-KR" altLang="en-US" dirty="0" err="1"/>
              <a:t>시계열</a:t>
            </a:r>
            <a:r>
              <a:rPr lang="ko-KR" altLang="en-US" dirty="0"/>
              <a:t> 데이터 예측을 위한 </a:t>
            </a:r>
            <a:r>
              <a:rPr lang="en-AU" dirty="0" err="1"/>
              <a:t>AutoML</a:t>
            </a:r>
            <a:r>
              <a:rPr lang="en-AU" dirty="0"/>
              <a:t> </a:t>
            </a:r>
            <a:r>
              <a:rPr lang="ko-KR" altLang="en-US" dirty="0"/>
              <a:t>만들어보기</a:t>
            </a:r>
            <a:endParaRPr lang="en-US" dirty="0"/>
          </a:p>
        </p:txBody>
      </p:sp>
      <p:sp>
        <p:nvSpPr>
          <p:cNvPr id="10" name="Text Placeholder 9">
            <a:extLst>
              <a:ext uri="{FF2B5EF4-FFF2-40B4-BE49-F238E27FC236}">
                <a16:creationId xmlns:a16="http://schemas.microsoft.com/office/drawing/2014/main" id="{0F653421-5F49-7C49-8B90-5A5D55B5CFDC}"/>
              </a:ext>
            </a:extLst>
          </p:cNvPr>
          <p:cNvSpPr>
            <a:spLocks noGrp="1"/>
          </p:cNvSpPr>
          <p:nvPr>
            <p:ph type="body" sz="quarter" idx="10"/>
          </p:nvPr>
        </p:nvSpPr>
        <p:spPr/>
        <p:txBody>
          <a:bodyPr/>
          <a:lstStyle/>
          <a:p>
            <a:r>
              <a:rPr lang="en-US" altLang="ko-KR" dirty="0"/>
              <a:t>KERAS Korea</a:t>
            </a:r>
            <a:endParaRPr lang="en-US" dirty="0"/>
          </a:p>
        </p:txBody>
      </p:sp>
      <p:sp>
        <p:nvSpPr>
          <p:cNvPr id="12" name="Text Placeholder 11">
            <a:extLst>
              <a:ext uri="{FF2B5EF4-FFF2-40B4-BE49-F238E27FC236}">
                <a16:creationId xmlns:a16="http://schemas.microsoft.com/office/drawing/2014/main" id="{C7E2D44D-637E-6A47-AB84-368BF7F10A5C}"/>
              </a:ext>
            </a:extLst>
          </p:cNvPr>
          <p:cNvSpPr>
            <a:spLocks noGrp="1"/>
          </p:cNvSpPr>
          <p:nvPr>
            <p:ph type="body" sz="quarter" idx="13"/>
          </p:nvPr>
        </p:nvSpPr>
        <p:spPr/>
        <p:txBody>
          <a:bodyPr/>
          <a:lstStyle/>
          <a:p>
            <a:r>
              <a:rPr lang="ko-KR" altLang="en-US" dirty="0"/>
              <a:t>김태영</a:t>
            </a:r>
            <a:endParaRPr lang="en-US" dirty="0"/>
          </a:p>
        </p:txBody>
      </p:sp>
      <p:sp>
        <p:nvSpPr>
          <p:cNvPr id="14" name="Text Placeholder 13">
            <a:extLst>
              <a:ext uri="{FF2B5EF4-FFF2-40B4-BE49-F238E27FC236}">
                <a16:creationId xmlns:a16="http://schemas.microsoft.com/office/drawing/2014/main" id="{D8BC1F0C-B5FA-2D4C-9CB2-0E8DA4AF9149}"/>
              </a:ext>
            </a:extLst>
          </p:cNvPr>
          <p:cNvSpPr>
            <a:spLocks noGrp="1"/>
          </p:cNvSpPr>
          <p:nvPr>
            <p:ph type="body" sz="quarter" idx="15"/>
          </p:nvPr>
        </p:nvSpPr>
        <p:spPr/>
        <p:txBody>
          <a:bodyPr/>
          <a:lstStyle/>
          <a:p>
            <a:r>
              <a:rPr lang="en-US" altLang="ko-KR" dirty="0"/>
              <a:t>2020</a:t>
            </a:r>
            <a:r>
              <a:rPr lang="ko-KR" altLang="en-US" dirty="0"/>
              <a:t>년 </a:t>
            </a:r>
            <a:r>
              <a:rPr lang="en-US" altLang="ko-KR" dirty="0"/>
              <a:t>4</a:t>
            </a:r>
            <a:r>
              <a:rPr lang="ko-KR" altLang="en-US" dirty="0"/>
              <a:t>월 </a:t>
            </a:r>
            <a:r>
              <a:rPr lang="en-US" altLang="ko-KR" dirty="0"/>
              <a:t>25</a:t>
            </a:r>
            <a:r>
              <a:rPr lang="ko-KR" altLang="en-US" dirty="0"/>
              <a:t>일</a:t>
            </a:r>
            <a:r>
              <a:rPr lang="en-US" altLang="ko-KR" dirty="0"/>
              <a:t>,</a:t>
            </a:r>
            <a:r>
              <a:rPr lang="ko-KR" altLang="en-US" dirty="0"/>
              <a:t> </a:t>
            </a:r>
            <a:r>
              <a:rPr lang="en-US" altLang="ko-KR" dirty="0"/>
              <a:t>15:00</a:t>
            </a:r>
            <a:endParaRPr lang="en-US" dirty="0"/>
          </a:p>
        </p:txBody>
      </p:sp>
      <p:sp>
        <p:nvSpPr>
          <p:cNvPr id="15" name="Text Placeholder 14">
            <a:extLst>
              <a:ext uri="{FF2B5EF4-FFF2-40B4-BE49-F238E27FC236}">
                <a16:creationId xmlns:a16="http://schemas.microsoft.com/office/drawing/2014/main" id="{132BD8FD-3380-E34E-A943-F9492D7EACE5}"/>
              </a:ext>
            </a:extLst>
          </p:cNvPr>
          <p:cNvSpPr>
            <a:spLocks noGrp="1"/>
          </p:cNvSpPr>
          <p:nvPr>
            <p:ph type="body" sz="quarter" idx="16"/>
          </p:nvPr>
        </p:nvSpPr>
        <p:spPr/>
        <p:txBody>
          <a:bodyPr/>
          <a:lstStyle/>
          <a:p>
            <a:r>
              <a:rPr lang="en-US" dirty="0" err="1"/>
              <a:t>bit.ly</a:t>
            </a:r>
            <a:r>
              <a:rPr lang="en-US" dirty="0"/>
              <a:t>/gav2020kr-ai-iot</a:t>
            </a:r>
          </a:p>
        </p:txBody>
      </p:sp>
      <p:pic>
        <p:nvPicPr>
          <p:cNvPr id="5" name="Picture Placeholder 4" descr="A person standing in front of a mirror posing for the camera&#10;&#10;Description automatically generated">
            <a:extLst>
              <a:ext uri="{FF2B5EF4-FFF2-40B4-BE49-F238E27FC236}">
                <a16:creationId xmlns:a16="http://schemas.microsoft.com/office/drawing/2014/main" id="{7050826B-B3FC-724C-9392-4912AD58D99D}"/>
              </a:ext>
            </a:extLst>
          </p:cNvPr>
          <p:cNvPicPr>
            <a:picLocks noGrp="1" noChangeAspect="1"/>
          </p:cNvPicPr>
          <p:nvPr>
            <p:ph type="pic" sz="quarter" idx="11"/>
          </p:nvPr>
        </p:nvPicPr>
        <p:blipFill>
          <a:blip r:embed="rId3"/>
          <a:srcRect/>
          <a:stretch>
            <a:fillRect/>
          </a:stretch>
        </p:blipFill>
        <p:spPr/>
      </p:pic>
    </p:spTree>
    <p:extLst>
      <p:ext uri="{BB962C8B-B14F-4D97-AF65-F5344CB8AC3E}">
        <p14:creationId xmlns:p14="http://schemas.microsoft.com/office/powerpoint/2010/main" val="266068421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A picture containing drawing, clock&#10;&#10;Description automatically generated">
            <a:extLst>
              <a:ext uri="{FF2B5EF4-FFF2-40B4-BE49-F238E27FC236}">
                <a16:creationId xmlns:a16="http://schemas.microsoft.com/office/drawing/2014/main" id="{EA94ACEF-A897-7746-A8A5-6428BBDA2C54}"/>
              </a:ext>
            </a:extLst>
          </p:cNvPr>
          <p:cNvPicPr>
            <a:picLocks noGrp="1" noChangeAspect="1"/>
          </p:cNvPicPr>
          <p:nvPr>
            <p:ph type="pic" sz="quarter" idx="14"/>
          </p:nvPr>
        </p:nvPicPr>
        <p:blipFill>
          <a:blip r:embed="rId2"/>
          <a:srcRect/>
          <a:stretch>
            <a:fillRect/>
          </a:stretch>
        </p:blipFill>
        <p:spPr/>
      </p:pic>
      <p:sp>
        <p:nvSpPr>
          <p:cNvPr id="9" name="Title 8">
            <a:extLst>
              <a:ext uri="{FF2B5EF4-FFF2-40B4-BE49-F238E27FC236}">
                <a16:creationId xmlns:a16="http://schemas.microsoft.com/office/drawing/2014/main" id="{7637ADF8-C314-214F-961D-AEAED9110A9D}"/>
              </a:ext>
            </a:extLst>
          </p:cNvPr>
          <p:cNvSpPr>
            <a:spLocks noGrp="1"/>
          </p:cNvSpPr>
          <p:nvPr>
            <p:ph type="title"/>
          </p:nvPr>
        </p:nvSpPr>
        <p:spPr>
          <a:xfrm>
            <a:off x="932691" y="2291213"/>
            <a:ext cx="6289200" cy="1231106"/>
          </a:xfrm>
        </p:spPr>
        <p:txBody>
          <a:bodyPr/>
          <a:lstStyle/>
          <a:p>
            <a:r>
              <a:rPr lang="en-AU" dirty="0"/>
              <a:t>IoT </a:t>
            </a:r>
            <a:r>
              <a:rPr lang="ko-KR" altLang="en-US" dirty="0" err="1"/>
              <a:t>를</a:t>
            </a:r>
            <a:r>
              <a:rPr lang="ko-KR" altLang="en-US" dirty="0"/>
              <a:t> 위한</a:t>
            </a:r>
            <a:br>
              <a:rPr lang="en-US" altLang="ko-KR" dirty="0"/>
            </a:br>
            <a:r>
              <a:rPr lang="en-AU" dirty="0"/>
              <a:t>Azure Sphere </a:t>
            </a:r>
            <a:r>
              <a:rPr lang="ko-KR" altLang="en-US" dirty="0"/>
              <a:t>활용</a:t>
            </a:r>
          </a:p>
        </p:txBody>
      </p:sp>
      <p:sp>
        <p:nvSpPr>
          <p:cNvPr id="10" name="Text Placeholder 9">
            <a:extLst>
              <a:ext uri="{FF2B5EF4-FFF2-40B4-BE49-F238E27FC236}">
                <a16:creationId xmlns:a16="http://schemas.microsoft.com/office/drawing/2014/main" id="{0F653421-5F49-7C49-8B90-5A5D55B5CFDC}"/>
              </a:ext>
            </a:extLst>
          </p:cNvPr>
          <p:cNvSpPr>
            <a:spLocks noGrp="1"/>
          </p:cNvSpPr>
          <p:nvPr>
            <p:ph type="body" sz="quarter" idx="10"/>
          </p:nvPr>
        </p:nvSpPr>
        <p:spPr/>
        <p:txBody>
          <a:bodyPr/>
          <a:lstStyle/>
          <a:p>
            <a:r>
              <a:rPr lang="en-US" altLang="ko-KR" dirty="0"/>
              <a:t>Microsoft</a:t>
            </a:r>
            <a:endParaRPr lang="en-US" dirty="0"/>
          </a:p>
        </p:txBody>
      </p:sp>
      <p:sp>
        <p:nvSpPr>
          <p:cNvPr id="12" name="Text Placeholder 11">
            <a:extLst>
              <a:ext uri="{FF2B5EF4-FFF2-40B4-BE49-F238E27FC236}">
                <a16:creationId xmlns:a16="http://schemas.microsoft.com/office/drawing/2014/main" id="{C7E2D44D-637E-6A47-AB84-368BF7F10A5C}"/>
              </a:ext>
            </a:extLst>
          </p:cNvPr>
          <p:cNvSpPr>
            <a:spLocks noGrp="1"/>
          </p:cNvSpPr>
          <p:nvPr>
            <p:ph type="body" sz="quarter" idx="13"/>
          </p:nvPr>
        </p:nvSpPr>
        <p:spPr/>
        <p:txBody>
          <a:bodyPr/>
          <a:lstStyle/>
          <a:p>
            <a:r>
              <a:rPr lang="ko-KR" altLang="en-US" dirty="0" err="1"/>
              <a:t>윤기석</a:t>
            </a:r>
            <a:endParaRPr lang="en-US" dirty="0"/>
          </a:p>
        </p:txBody>
      </p:sp>
      <p:sp>
        <p:nvSpPr>
          <p:cNvPr id="14" name="Text Placeholder 13">
            <a:extLst>
              <a:ext uri="{FF2B5EF4-FFF2-40B4-BE49-F238E27FC236}">
                <a16:creationId xmlns:a16="http://schemas.microsoft.com/office/drawing/2014/main" id="{D8BC1F0C-B5FA-2D4C-9CB2-0E8DA4AF9149}"/>
              </a:ext>
            </a:extLst>
          </p:cNvPr>
          <p:cNvSpPr>
            <a:spLocks noGrp="1"/>
          </p:cNvSpPr>
          <p:nvPr>
            <p:ph type="body" sz="quarter" idx="15"/>
          </p:nvPr>
        </p:nvSpPr>
        <p:spPr/>
        <p:txBody>
          <a:bodyPr/>
          <a:lstStyle/>
          <a:p>
            <a:r>
              <a:rPr lang="en-US" altLang="ko-KR" dirty="0"/>
              <a:t>2020</a:t>
            </a:r>
            <a:r>
              <a:rPr lang="ko-KR" altLang="en-US" dirty="0"/>
              <a:t>년 </a:t>
            </a:r>
            <a:r>
              <a:rPr lang="en-US" altLang="ko-KR" dirty="0"/>
              <a:t>4</a:t>
            </a:r>
            <a:r>
              <a:rPr lang="ko-KR" altLang="en-US" dirty="0"/>
              <a:t>월 </a:t>
            </a:r>
            <a:r>
              <a:rPr lang="en-US" altLang="ko-KR" dirty="0"/>
              <a:t>25</a:t>
            </a:r>
            <a:r>
              <a:rPr lang="ko-KR" altLang="en-US" dirty="0"/>
              <a:t>일</a:t>
            </a:r>
            <a:r>
              <a:rPr lang="en-US" altLang="ko-KR" dirty="0"/>
              <a:t>,</a:t>
            </a:r>
            <a:r>
              <a:rPr lang="ko-KR" altLang="en-US" dirty="0"/>
              <a:t> </a:t>
            </a:r>
            <a:r>
              <a:rPr lang="en-US" altLang="ko-KR" dirty="0"/>
              <a:t>16:00</a:t>
            </a:r>
            <a:endParaRPr lang="en-US" dirty="0"/>
          </a:p>
        </p:txBody>
      </p:sp>
      <p:sp>
        <p:nvSpPr>
          <p:cNvPr id="15" name="Text Placeholder 14">
            <a:extLst>
              <a:ext uri="{FF2B5EF4-FFF2-40B4-BE49-F238E27FC236}">
                <a16:creationId xmlns:a16="http://schemas.microsoft.com/office/drawing/2014/main" id="{132BD8FD-3380-E34E-A943-F9492D7EACE5}"/>
              </a:ext>
            </a:extLst>
          </p:cNvPr>
          <p:cNvSpPr>
            <a:spLocks noGrp="1"/>
          </p:cNvSpPr>
          <p:nvPr>
            <p:ph type="body" sz="quarter" idx="16"/>
          </p:nvPr>
        </p:nvSpPr>
        <p:spPr/>
        <p:txBody>
          <a:bodyPr/>
          <a:lstStyle/>
          <a:p>
            <a:r>
              <a:rPr lang="en-US" dirty="0" err="1"/>
              <a:t>bit.ly</a:t>
            </a:r>
            <a:r>
              <a:rPr lang="en-US" dirty="0"/>
              <a:t>/gav2020kr-ai-iot</a:t>
            </a:r>
          </a:p>
        </p:txBody>
      </p:sp>
      <p:pic>
        <p:nvPicPr>
          <p:cNvPr id="5" name="Picture Placeholder 4" descr="A person posing for the camera&#10;&#10;Description automatically generated">
            <a:extLst>
              <a:ext uri="{FF2B5EF4-FFF2-40B4-BE49-F238E27FC236}">
                <a16:creationId xmlns:a16="http://schemas.microsoft.com/office/drawing/2014/main" id="{9A7F0838-F968-574F-BAB7-29A12D8E2B2B}"/>
              </a:ext>
            </a:extLst>
          </p:cNvPr>
          <p:cNvPicPr>
            <a:picLocks noGrp="1" noChangeAspect="1"/>
          </p:cNvPicPr>
          <p:nvPr>
            <p:ph type="pic" sz="quarter" idx="11"/>
          </p:nvPr>
        </p:nvPicPr>
        <p:blipFill>
          <a:blip r:embed="rId3"/>
          <a:srcRect t="11317" b="11317"/>
          <a:stretch>
            <a:fillRect/>
          </a:stretch>
        </p:blipFill>
        <p:spPr/>
      </p:pic>
    </p:spTree>
    <p:extLst>
      <p:ext uri="{BB962C8B-B14F-4D97-AF65-F5344CB8AC3E}">
        <p14:creationId xmlns:p14="http://schemas.microsoft.com/office/powerpoint/2010/main" val="300187690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A picture containing drawing, clock&#10;&#10;Description automatically generated">
            <a:extLst>
              <a:ext uri="{FF2B5EF4-FFF2-40B4-BE49-F238E27FC236}">
                <a16:creationId xmlns:a16="http://schemas.microsoft.com/office/drawing/2014/main" id="{EA94ACEF-A897-7746-A8A5-6428BBDA2C54}"/>
              </a:ext>
            </a:extLst>
          </p:cNvPr>
          <p:cNvPicPr>
            <a:picLocks noGrp="1" noChangeAspect="1"/>
          </p:cNvPicPr>
          <p:nvPr>
            <p:ph type="pic" sz="quarter" idx="14"/>
          </p:nvPr>
        </p:nvPicPr>
        <p:blipFill>
          <a:blip r:embed="rId3"/>
          <a:srcRect/>
          <a:stretch>
            <a:fillRect/>
          </a:stretch>
        </p:blipFill>
        <p:spPr/>
      </p:pic>
      <p:sp>
        <p:nvSpPr>
          <p:cNvPr id="9" name="Title 8">
            <a:extLst>
              <a:ext uri="{FF2B5EF4-FFF2-40B4-BE49-F238E27FC236}">
                <a16:creationId xmlns:a16="http://schemas.microsoft.com/office/drawing/2014/main" id="{7637ADF8-C314-214F-961D-AEAED9110A9D}"/>
              </a:ext>
            </a:extLst>
          </p:cNvPr>
          <p:cNvSpPr>
            <a:spLocks noGrp="1"/>
          </p:cNvSpPr>
          <p:nvPr>
            <p:ph type="title"/>
          </p:nvPr>
        </p:nvSpPr>
        <p:spPr>
          <a:xfrm>
            <a:off x="630865" y="2291213"/>
            <a:ext cx="6591026" cy="1231106"/>
          </a:xfrm>
        </p:spPr>
        <p:txBody>
          <a:bodyPr/>
          <a:lstStyle/>
          <a:p>
            <a:r>
              <a:rPr lang="ko-KR" altLang="en-US" dirty="0" err="1"/>
              <a:t>애저로</a:t>
            </a:r>
            <a:r>
              <a:rPr lang="ko-KR" altLang="en-US" dirty="0"/>
              <a:t> 온라인 클래스</a:t>
            </a:r>
            <a:br>
              <a:rPr lang="en-AU" altLang="ko-KR" dirty="0"/>
            </a:br>
            <a:r>
              <a:rPr lang="ko-KR" altLang="en-US" dirty="0" err="1"/>
              <a:t>동접자</a:t>
            </a:r>
            <a:r>
              <a:rPr lang="ko-KR" altLang="en-US" dirty="0"/>
              <a:t> </a:t>
            </a:r>
            <a:r>
              <a:rPr lang="en-US" altLang="ko-KR" dirty="0"/>
              <a:t>300</a:t>
            </a:r>
            <a:r>
              <a:rPr lang="ko-KR" altLang="en-US" dirty="0"/>
              <a:t>만명 감당해 본 썰</a:t>
            </a:r>
          </a:p>
        </p:txBody>
      </p:sp>
      <p:sp>
        <p:nvSpPr>
          <p:cNvPr id="10" name="Text Placeholder 9">
            <a:extLst>
              <a:ext uri="{FF2B5EF4-FFF2-40B4-BE49-F238E27FC236}">
                <a16:creationId xmlns:a16="http://schemas.microsoft.com/office/drawing/2014/main" id="{0F653421-5F49-7C49-8B90-5A5D55B5CFDC}"/>
              </a:ext>
            </a:extLst>
          </p:cNvPr>
          <p:cNvSpPr>
            <a:spLocks noGrp="1"/>
          </p:cNvSpPr>
          <p:nvPr>
            <p:ph type="body" sz="quarter" idx="10"/>
          </p:nvPr>
        </p:nvSpPr>
        <p:spPr/>
        <p:txBody>
          <a:bodyPr/>
          <a:lstStyle/>
          <a:p>
            <a:r>
              <a:rPr lang="en-US" altLang="ko-KR" dirty="0"/>
              <a:t>Microsoft</a:t>
            </a:r>
            <a:endParaRPr lang="en-US" dirty="0"/>
          </a:p>
        </p:txBody>
      </p:sp>
      <p:sp>
        <p:nvSpPr>
          <p:cNvPr id="12" name="Text Placeholder 11">
            <a:extLst>
              <a:ext uri="{FF2B5EF4-FFF2-40B4-BE49-F238E27FC236}">
                <a16:creationId xmlns:a16="http://schemas.microsoft.com/office/drawing/2014/main" id="{C7E2D44D-637E-6A47-AB84-368BF7F10A5C}"/>
              </a:ext>
            </a:extLst>
          </p:cNvPr>
          <p:cNvSpPr>
            <a:spLocks noGrp="1"/>
          </p:cNvSpPr>
          <p:nvPr>
            <p:ph type="body" sz="quarter" idx="13"/>
          </p:nvPr>
        </p:nvSpPr>
        <p:spPr/>
        <p:txBody>
          <a:bodyPr/>
          <a:lstStyle/>
          <a:p>
            <a:r>
              <a:rPr lang="ko-KR" altLang="en-US" dirty="0"/>
              <a:t>김영욱</a:t>
            </a:r>
            <a:endParaRPr lang="en-US" dirty="0"/>
          </a:p>
        </p:txBody>
      </p:sp>
      <p:sp>
        <p:nvSpPr>
          <p:cNvPr id="14" name="Text Placeholder 13">
            <a:extLst>
              <a:ext uri="{FF2B5EF4-FFF2-40B4-BE49-F238E27FC236}">
                <a16:creationId xmlns:a16="http://schemas.microsoft.com/office/drawing/2014/main" id="{D8BC1F0C-B5FA-2D4C-9CB2-0E8DA4AF9149}"/>
              </a:ext>
            </a:extLst>
          </p:cNvPr>
          <p:cNvSpPr>
            <a:spLocks noGrp="1"/>
          </p:cNvSpPr>
          <p:nvPr>
            <p:ph type="body" sz="quarter" idx="15"/>
          </p:nvPr>
        </p:nvSpPr>
        <p:spPr/>
        <p:txBody>
          <a:bodyPr/>
          <a:lstStyle/>
          <a:p>
            <a:r>
              <a:rPr lang="en-US" altLang="ko-KR" dirty="0"/>
              <a:t>2020</a:t>
            </a:r>
            <a:r>
              <a:rPr lang="ko-KR" altLang="en-US" dirty="0"/>
              <a:t>년 </a:t>
            </a:r>
            <a:r>
              <a:rPr lang="en-US" altLang="ko-KR" dirty="0"/>
              <a:t>4</a:t>
            </a:r>
            <a:r>
              <a:rPr lang="ko-KR" altLang="en-US" dirty="0"/>
              <a:t>월 </a:t>
            </a:r>
            <a:r>
              <a:rPr lang="en-US" altLang="ko-KR" dirty="0"/>
              <a:t>25</a:t>
            </a:r>
            <a:r>
              <a:rPr lang="ko-KR" altLang="en-US" dirty="0"/>
              <a:t>일</a:t>
            </a:r>
            <a:r>
              <a:rPr lang="en-US" altLang="ko-KR" dirty="0"/>
              <a:t>,</a:t>
            </a:r>
            <a:r>
              <a:rPr lang="ko-KR" altLang="en-US" dirty="0"/>
              <a:t> </a:t>
            </a:r>
            <a:r>
              <a:rPr lang="en-US" altLang="ko-KR" dirty="0"/>
              <a:t>17:00</a:t>
            </a:r>
            <a:endParaRPr lang="en-US" dirty="0"/>
          </a:p>
        </p:txBody>
      </p:sp>
      <p:sp>
        <p:nvSpPr>
          <p:cNvPr id="15" name="Text Placeholder 14">
            <a:extLst>
              <a:ext uri="{FF2B5EF4-FFF2-40B4-BE49-F238E27FC236}">
                <a16:creationId xmlns:a16="http://schemas.microsoft.com/office/drawing/2014/main" id="{132BD8FD-3380-E34E-A943-F9492D7EACE5}"/>
              </a:ext>
            </a:extLst>
          </p:cNvPr>
          <p:cNvSpPr>
            <a:spLocks noGrp="1"/>
          </p:cNvSpPr>
          <p:nvPr>
            <p:ph type="body" sz="quarter" idx="16"/>
          </p:nvPr>
        </p:nvSpPr>
        <p:spPr/>
        <p:txBody>
          <a:bodyPr/>
          <a:lstStyle/>
          <a:p>
            <a:r>
              <a:rPr lang="en-US" dirty="0" err="1"/>
              <a:t>bit.ly</a:t>
            </a:r>
            <a:r>
              <a:rPr lang="en-US" dirty="0"/>
              <a:t>/gav2020kr-ai-iot</a:t>
            </a:r>
          </a:p>
        </p:txBody>
      </p:sp>
      <p:pic>
        <p:nvPicPr>
          <p:cNvPr id="5" name="Picture Placeholder 4" descr="A person posing for the camera&#10;&#10;Description automatically generated">
            <a:extLst>
              <a:ext uri="{FF2B5EF4-FFF2-40B4-BE49-F238E27FC236}">
                <a16:creationId xmlns:a16="http://schemas.microsoft.com/office/drawing/2014/main" id="{6EE8A396-0861-7547-B0A2-07B7A60D9B55}"/>
              </a:ext>
            </a:extLst>
          </p:cNvPr>
          <p:cNvPicPr>
            <a:picLocks noGrp="1" noChangeAspect="1"/>
          </p:cNvPicPr>
          <p:nvPr>
            <p:ph type="pic" sz="quarter" idx="11"/>
          </p:nvPr>
        </p:nvPicPr>
        <p:blipFill>
          <a:blip r:embed="rId4"/>
          <a:srcRect t="9665" b="9665"/>
          <a:stretch>
            <a:fillRect/>
          </a:stretch>
        </p:blipFill>
        <p:spPr/>
      </p:pic>
    </p:spTree>
    <p:extLst>
      <p:ext uri="{BB962C8B-B14F-4D97-AF65-F5344CB8AC3E}">
        <p14:creationId xmlns:p14="http://schemas.microsoft.com/office/powerpoint/2010/main" val="1395961556"/>
      </p:ext>
    </p:extLst>
  </p:cSld>
  <p:clrMapOvr>
    <a:masterClrMapping/>
  </p:clrMapOvr>
  <p:transition>
    <p:fade/>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33D2391BFF58241AEB203BD95DC1F89" ma:contentTypeVersion="17" ma:contentTypeDescription="Create a new document." ma:contentTypeScope="" ma:versionID="8ec581d6c997ba8fdfd9901fdcef9afd">
  <xsd:schema xmlns:xsd="http://www.w3.org/2001/XMLSchema" xmlns:xs="http://www.w3.org/2001/XMLSchema" xmlns:p="http://schemas.microsoft.com/office/2006/metadata/properties" xmlns:ns1="http://schemas.microsoft.com/sharepoint/v3" xmlns:ns2="16dc66bd-df5a-4495-a5c9-5e296f49988a" xmlns:ns3="12239fb0-26c0-4a37-b790-6c81fba9d0fc" targetNamespace="http://schemas.microsoft.com/office/2006/metadata/properties" ma:root="true" ma:fieldsID="db6400918fff18b1f0872009fae373a7" ns1:_="" ns2:_="" ns3:_="">
    <xsd:import namespace="http://schemas.microsoft.com/sharepoint/v3"/>
    <xsd:import namespace="16dc66bd-df5a-4495-a5c9-5e296f49988a"/>
    <xsd:import namespace="12239fb0-26c0-4a37-b790-6c81fba9d0f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3:SharedWithUsers" minOccurs="0"/>
                <xsd:element ref="ns3:SharedWithDetails" minOccurs="0"/>
                <xsd:element ref="ns3:LastSharedByUser" minOccurs="0"/>
                <xsd:element ref="ns3:LastSharedByTime" minOccurs="0"/>
                <xsd:element ref="ns2:MediaServiceOCR" minOccurs="0"/>
                <xsd:element ref="ns2:MediaServiceLocation" minOccurs="0"/>
                <xsd:element ref="ns2:MediaServiceEventHashCode" minOccurs="0"/>
                <xsd:element ref="ns2:MediaServiceGenerationTime" minOccurs="0"/>
                <xsd:element ref="ns2:MediaServiceAutoKeyPoints" minOccurs="0"/>
                <xsd:element ref="ns2:MediaServiceKeyPoints" minOccurs="0"/>
                <xsd:element ref="ns1:_ip_UnifiedCompliancePolicyProperties" minOccurs="0"/>
                <xsd:element ref="ns1:_ip_UnifiedCompliancePolicyUIAction" minOccurs="0"/>
                <xsd:element ref="ns2:MediaServiceTranscri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dc66bd-df5a-4495-a5c9-5e296f49988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element name="MediaServiceTranscript" ma:index="24" nillable="true" ma:displayName="MediaServiceTranscript" ma:hidden="true" ma:internalName="MediaServiceTranscript" ma:readOnly="fals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2239fb0-26c0-4a37-b790-6c81fba9d0fc"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16dc66bd-df5a-4495-a5c9-5e296f49988a" xsi:nil="true"/>
    <_ip_UnifiedCompliancePolicyUIAction xmlns="http://schemas.microsoft.com/sharepoint/v3" xsi:nil="true"/>
    <MediaServiceTranscript xmlns="16dc66bd-df5a-4495-a5c9-5e296f49988a"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EDFB73-5D7B-437A-8BF0-270237E510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6dc66bd-df5a-4495-a5c9-5e296f49988a"/>
    <ds:schemaRef ds:uri="12239fb0-26c0-4a37-b790-6c81fba9d0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16dc66bd-df5a-4495-a5c9-5e296f49988a"/>
    <ds:schemaRef ds:uri="http://schemas.microsoft.com/sharepoint/v3"/>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 Template</Template>
  <TotalTime>3292</TotalTime>
  <Words>129</Words>
  <Application>Microsoft Office PowerPoint</Application>
  <PresentationFormat>와이드스크린</PresentationFormat>
  <Paragraphs>28</Paragraphs>
  <Slides>5</Slides>
  <Notes>1</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5</vt:i4>
      </vt:variant>
    </vt:vector>
  </HeadingPairs>
  <TitlesOfParts>
    <vt:vector size="11" baseType="lpstr">
      <vt:lpstr>NanumSquare</vt:lpstr>
      <vt:lpstr>Arial</vt:lpstr>
      <vt:lpstr>Segoe UI</vt:lpstr>
      <vt:lpstr>Segoe UI Semibold</vt:lpstr>
      <vt:lpstr>Wingdings</vt:lpstr>
      <vt:lpstr>White Template</vt:lpstr>
      <vt:lpstr>친절한 사육사의 좌충우돌 동물의 숲 앱 만들기</vt:lpstr>
      <vt:lpstr>Azure Emotion API UWP 프로그래밍 Step By Step</vt:lpstr>
      <vt:lpstr>시계열 데이터 예측을 위한 AutoML 만들어보기</vt:lpstr>
      <vt:lpstr>IoT 를 위한 Azure Sphere 활용</vt:lpstr>
      <vt:lpstr>애저로 온라인 클래스 동접자 300만명 감당해 본 썰</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Global Azure 2020 Virtual</dc:subject>
  <dc:creator>Justin Yoo</dc:creator>
  <cp:keywords/>
  <dc:description/>
  <cp:lastModifiedBy>Sejun Kim</cp:lastModifiedBy>
  <cp:revision>85</cp:revision>
  <dcterms:created xsi:type="dcterms:W3CDTF">2019-08-09T15:41:27Z</dcterms:created>
  <dcterms:modified xsi:type="dcterms:W3CDTF">2020-04-25T03:29:50Z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0x010100A33D2391BFF58241AEB203BD95DC1F89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