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0"/>
  </p:notesMasterIdLst>
  <p:handoutMasterIdLst>
    <p:handoutMasterId r:id="rId21"/>
  </p:handoutMasterIdLst>
  <p:sldIdLst>
    <p:sldId id="270" r:id="rId5"/>
    <p:sldId id="269" r:id="rId6"/>
    <p:sldId id="271" r:id="rId7"/>
    <p:sldId id="256" r:id="rId8"/>
    <p:sldId id="258" r:id="rId9"/>
    <p:sldId id="261" r:id="rId10"/>
    <p:sldId id="259" r:id="rId11"/>
    <p:sldId id="267" r:id="rId12"/>
    <p:sldId id="262" r:id="rId13"/>
    <p:sldId id="263" r:id="rId14"/>
    <p:sldId id="268" r:id="rId15"/>
    <p:sldId id="264" r:id="rId16"/>
    <p:sldId id="265" r:id="rId17"/>
    <p:sldId id="266" r:id="rId18"/>
    <p:sldId id="257" r:id="rId19"/>
  </p:sldIdLst>
  <p:sldSz cx="12192000" cy="6858000"/>
  <p:notesSz cx="6858000" cy="10382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8B656EC-D568-4EF7-8842-9FA1AE1192C9}">
          <p14:sldIdLst>
            <p14:sldId id="270"/>
            <p14:sldId id="269"/>
            <p14:sldId id="271"/>
            <p14:sldId id="256"/>
            <p14:sldId id="258"/>
            <p14:sldId id="261"/>
            <p14:sldId id="259"/>
          </p14:sldIdLst>
        </p14:section>
        <p14:section name="Template" id="{9254A54C-940C-41B8-B23E-EE820B0A929F}">
          <p14:sldIdLst>
            <p14:sldId id="267"/>
            <p14:sldId id="262"/>
            <p14:sldId id="263"/>
            <p14:sldId id="268"/>
            <p14:sldId id="264"/>
            <p14:sldId id="265"/>
            <p14:sldId id="266"/>
          </p14:sldIdLst>
        </p14:section>
        <p14:section name="Closing" id="{69938DBA-5DF7-4837-9642-50A27F324E83}">
          <p14:sldIdLst>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2EFD172E-C533-0181-99D3-961D485BFB69}" name="Monica Lueder" initials="ML" userId="S-1-5-21-2127521184-1604012920-1887927527-2598260"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60DEE0CF-0693-7473-CCB5-8444170754BB}" name="Lacey Butler" initials="LB" userId="S::labutle@microsoft.com::faf0500f-2275-4139-996d-e89c710b1c13"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D4"/>
    <a:srgbClr val="FFFFFF"/>
    <a:srgbClr val="005B9E"/>
    <a:srgbClr val="D83B01"/>
    <a:srgbClr val="000000"/>
    <a:srgbClr val="50E6FF"/>
    <a:srgbClr val="FEF000"/>
    <a:srgbClr val="3B2E58"/>
    <a:srgbClr val="243A5E"/>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EF0B5-EFD5-D841-AE73-3E666466FAC2}" v="55" dt="2020-04-12T04:39:21.8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78659" autoAdjust="0"/>
  </p:normalViewPr>
  <p:slideViewPr>
    <p:cSldViewPr snapToGrid="0">
      <p:cViewPr varScale="1">
        <p:scale>
          <a:sx n="110" d="100"/>
          <a:sy n="110" d="100"/>
        </p:scale>
        <p:origin x="1568" y="184"/>
      </p:cViewPr>
      <p:guideLst/>
    </p:cSldViewPr>
  </p:slideViewPr>
  <p:outlineViewPr>
    <p:cViewPr>
      <p:scale>
        <a:sx n="33" d="100"/>
        <a:sy n="33" d="100"/>
      </p:scale>
      <p:origin x="0" y="-15888"/>
    </p:cViewPr>
  </p:outlineViewPr>
  <p:notesTextViewPr>
    <p:cViewPr>
      <p:scale>
        <a:sx n="3" d="2"/>
        <a:sy n="3" d="2"/>
      </p:scale>
      <p:origin x="0" y="0"/>
    </p:cViewPr>
  </p:notesTextViewPr>
  <p:sorterViewPr>
    <p:cViewPr varScale="1">
      <p:scale>
        <a:sx n="1" d="1"/>
        <a:sy n="1" d="1"/>
      </p:scale>
      <p:origin x="0" y="-279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Yoo" userId="41b917f1613487b5" providerId="LiveId" clId="{8C9EF0B5-EFD5-D841-AE73-3E666466FAC2}"/>
    <pc:docChg chg="custSel addSld modSld sldOrd modMainMaster modSection">
      <pc:chgData name="Justin Yoo" userId="41b917f1613487b5" providerId="LiveId" clId="{8C9EF0B5-EFD5-D841-AE73-3E666466FAC2}" dt="2020-04-12T14:11:06.382" v="2087" actId="729"/>
      <pc:docMkLst>
        <pc:docMk/>
      </pc:docMkLst>
      <pc:sldChg chg="mod chgLayout">
        <pc:chgData name="Justin Yoo" userId="41b917f1613487b5" providerId="LiveId" clId="{8C9EF0B5-EFD5-D841-AE73-3E666466FAC2}" dt="2020-04-12T04:39:31.669" v="1662" actId="700"/>
        <pc:sldMkLst>
          <pc:docMk/>
          <pc:sldMk cId="1496000483" sldId="256"/>
        </pc:sldMkLst>
      </pc:sldChg>
      <pc:sldChg chg="mod chgLayout">
        <pc:chgData name="Justin Yoo" userId="41b917f1613487b5" providerId="LiveId" clId="{8C9EF0B5-EFD5-D841-AE73-3E666466FAC2}" dt="2020-04-12T04:41:19.896" v="1796" actId="700"/>
        <pc:sldMkLst>
          <pc:docMk/>
          <pc:sldMk cId="3602752880" sldId="257"/>
        </pc:sldMkLst>
      </pc:sldChg>
      <pc:sldChg chg="modSp mod chgLayout">
        <pc:chgData name="Justin Yoo" userId="41b917f1613487b5" providerId="LiveId" clId="{8C9EF0B5-EFD5-D841-AE73-3E666466FAC2}" dt="2020-04-12T04:39:34.998" v="1663" actId="700"/>
        <pc:sldMkLst>
          <pc:docMk/>
          <pc:sldMk cId="3581431054" sldId="258"/>
        </pc:sldMkLst>
        <pc:spChg chg="mod ord">
          <ac:chgData name="Justin Yoo" userId="41b917f1613487b5" providerId="LiveId" clId="{8C9EF0B5-EFD5-D841-AE73-3E666466FAC2}" dt="2020-04-12T04:39:34.998" v="1663" actId="700"/>
          <ac:spMkLst>
            <pc:docMk/>
            <pc:sldMk cId="3581431054" sldId="258"/>
            <ac:spMk id="4" creationId="{528956CC-4539-E746-8F59-808DF3815F1C}"/>
          </ac:spMkLst>
        </pc:spChg>
        <pc:spChg chg="mod ord">
          <ac:chgData name="Justin Yoo" userId="41b917f1613487b5" providerId="LiveId" clId="{8C9EF0B5-EFD5-D841-AE73-3E666466FAC2}" dt="2020-04-12T04:39:34.998" v="1663" actId="700"/>
          <ac:spMkLst>
            <pc:docMk/>
            <pc:sldMk cId="3581431054" sldId="258"/>
            <ac:spMk id="5" creationId="{704F347F-4CEC-3143-9A4F-966F31B0A776}"/>
          </ac:spMkLst>
        </pc:spChg>
      </pc:sldChg>
      <pc:sldChg chg="addSp modSp mod chgLayout">
        <pc:chgData name="Justin Yoo" userId="41b917f1613487b5" providerId="LiveId" clId="{8C9EF0B5-EFD5-D841-AE73-3E666466FAC2}" dt="2020-04-12T04:40:02.522" v="1697" actId="20577"/>
        <pc:sldMkLst>
          <pc:docMk/>
          <pc:sldMk cId="3612018860" sldId="259"/>
        </pc:sldMkLst>
        <pc:spChg chg="add mod ord">
          <ac:chgData name="Justin Yoo" userId="41b917f1613487b5" providerId="LiveId" clId="{8C9EF0B5-EFD5-D841-AE73-3E666466FAC2}" dt="2020-04-12T04:40:02.522" v="1697" actId="20577"/>
          <ac:spMkLst>
            <pc:docMk/>
            <pc:sldMk cId="3612018860" sldId="259"/>
            <ac:spMk id="2" creationId="{B9C05A30-3AAC-3D4C-AF3C-E1BB4A69C3D0}"/>
          </ac:spMkLst>
        </pc:spChg>
      </pc:sldChg>
      <pc:sldChg chg="addSp delSp modSp mod chgLayout">
        <pc:chgData name="Justin Yoo" userId="41b917f1613487b5" providerId="LiveId" clId="{8C9EF0B5-EFD5-D841-AE73-3E666466FAC2}" dt="2020-04-12T04:39:53.443" v="1676" actId="20577"/>
        <pc:sldMkLst>
          <pc:docMk/>
          <pc:sldMk cId="3833698184" sldId="261"/>
        </pc:sldMkLst>
        <pc:spChg chg="mod ord">
          <ac:chgData name="Justin Yoo" userId="41b917f1613487b5" providerId="LiveId" clId="{8C9EF0B5-EFD5-D841-AE73-3E666466FAC2}" dt="2020-04-12T04:39:10.699" v="1632" actId="700"/>
          <ac:spMkLst>
            <pc:docMk/>
            <pc:sldMk cId="3833698184" sldId="261"/>
            <ac:spMk id="2" creationId="{D63FC37B-6594-2249-930B-E953F9AA3E82}"/>
          </ac:spMkLst>
        </pc:spChg>
        <pc:spChg chg="mod ord">
          <ac:chgData name="Justin Yoo" userId="41b917f1613487b5" providerId="LiveId" clId="{8C9EF0B5-EFD5-D841-AE73-3E666466FAC2}" dt="2020-04-12T04:39:10.699" v="1632" actId="700"/>
          <ac:spMkLst>
            <pc:docMk/>
            <pc:sldMk cId="3833698184" sldId="261"/>
            <ac:spMk id="3" creationId="{BD90D221-DFC9-6648-9D0F-87846C466AA0}"/>
          </ac:spMkLst>
        </pc:spChg>
        <pc:spChg chg="add del mod">
          <ac:chgData name="Justin Yoo" userId="41b917f1613487b5" providerId="LiveId" clId="{8C9EF0B5-EFD5-D841-AE73-3E666466FAC2}" dt="2020-04-12T04:32:34.339" v="1552"/>
          <ac:spMkLst>
            <pc:docMk/>
            <pc:sldMk cId="3833698184" sldId="261"/>
            <ac:spMk id="4" creationId="{28391F81-58D9-CA48-848A-9252BCEE6C92}"/>
          </ac:spMkLst>
        </pc:spChg>
        <pc:spChg chg="add mod ord">
          <ac:chgData name="Justin Yoo" userId="41b917f1613487b5" providerId="LiveId" clId="{8C9EF0B5-EFD5-D841-AE73-3E666466FAC2}" dt="2020-04-12T04:39:53.443" v="1676" actId="20577"/>
          <ac:spMkLst>
            <pc:docMk/>
            <pc:sldMk cId="3833698184" sldId="261"/>
            <ac:spMk id="5" creationId="{BC4A6E20-5DD6-AF40-AED9-91FAB1200DE4}"/>
          </ac:spMkLst>
        </pc:spChg>
        <pc:picChg chg="mod ord modCrop">
          <ac:chgData name="Justin Yoo" userId="41b917f1613487b5" providerId="LiveId" clId="{8C9EF0B5-EFD5-D841-AE73-3E666466FAC2}" dt="2020-04-12T04:39:10.699" v="1632" actId="700"/>
          <ac:picMkLst>
            <pc:docMk/>
            <pc:sldMk cId="3833698184" sldId="261"/>
            <ac:picMk id="6" creationId="{E5AE17E8-6DE0-BB40-BA54-49C3D33640CD}"/>
          </ac:picMkLst>
        </pc:picChg>
      </pc:sldChg>
      <pc:sldChg chg="addSp modSp mod chgLayout">
        <pc:chgData name="Justin Yoo" userId="41b917f1613487b5" providerId="LiveId" clId="{8C9EF0B5-EFD5-D841-AE73-3E666466FAC2}" dt="2020-04-12T04:40:25.091" v="1725" actId="20577"/>
        <pc:sldMkLst>
          <pc:docMk/>
          <pc:sldMk cId="690832070" sldId="262"/>
        </pc:sldMkLst>
        <pc:spChg chg="add mod ord">
          <ac:chgData name="Justin Yoo" userId="41b917f1613487b5" providerId="LiveId" clId="{8C9EF0B5-EFD5-D841-AE73-3E666466FAC2}" dt="2020-04-12T04:40:25.091" v="1725" actId="20577"/>
          <ac:spMkLst>
            <pc:docMk/>
            <pc:sldMk cId="690832070" sldId="262"/>
            <ac:spMk id="2" creationId="{0B19617F-E72C-2846-BCE7-FC292C1D2CC6}"/>
          </ac:spMkLst>
        </pc:spChg>
        <pc:spChg chg="mod ord">
          <ac:chgData name="Justin Yoo" userId="41b917f1613487b5" providerId="LiveId" clId="{8C9EF0B5-EFD5-D841-AE73-3E666466FAC2}" dt="2020-04-12T04:40:20.541" v="1712" actId="700"/>
          <ac:spMkLst>
            <pc:docMk/>
            <pc:sldMk cId="690832070" sldId="262"/>
            <ac:spMk id="4" creationId="{57EA9C0F-825E-C347-B69F-DDD7FE15E12B}"/>
          </ac:spMkLst>
        </pc:spChg>
      </pc:sldChg>
      <pc:sldChg chg="addSp modSp mod chgLayout">
        <pc:chgData name="Justin Yoo" userId="41b917f1613487b5" providerId="LiveId" clId="{8C9EF0B5-EFD5-D841-AE73-3E666466FAC2}" dt="2020-04-12T04:40:39.105" v="1739" actId="20577"/>
        <pc:sldMkLst>
          <pc:docMk/>
          <pc:sldMk cId="1181225883" sldId="263"/>
        </pc:sldMkLst>
        <pc:spChg chg="add mod ord">
          <ac:chgData name="Justin Yoo" userId="41b917f1613487b5" providerId="LiveId" clId="{8C9EF0B5-EFD5-D841-AE73-3E666466FAC2}" dt="2020-04-12T04:40:39.105" v="1739" actId="20577"/>
          <ac:spMkLst>
            <pc:docMk/>
            <pc:sldMk cId="1181225883" sldId="263"/>
            <ac:spMk id="2" creationId="{49C5DE6F-7594-2B43-967C-9A5155AB525C}"/>
          </ac:spMkLst>
        </pc:spChg>
        <pc:spChg chg="mod ord">
          <ac:chgData name="Justin Yoo" userId="41b917f1613487b5" providerId="LiveId" clId="{8C9EF0B5-EFD5-D841-AE73-3E666466FAC2}" dt="2020-04-12T04:40:35.288" v="1726" actId="700"/>
          <ac:spMkLst>
            <pc:docMk/>
            <pc:sldMk cId="1181225883" sldId="263"/>
            <ac:spMk id="3" creationId="{7EF5B136-ECB4-8F40-8D1F-CF8E04F07099}"/>
          </ac:spMkLst>
        </pc:spChg>
        <pc:spChg chg="mod ord">
          <ac:chgData name="Justin Yoo" userId="41b917f1613487b5" providerId="LiveId" clId="{8C9EF0B5-EFD5-D841-AE73-3E666466FAC2}" dt="2020-04-12T04:40:35.288" v="1726" actId="700"/>
          <ac:spMkLst>
            <pc:docMk/>
            <pc:sldMk cId="1181225883" sldId="263"/>
            <ac:spMk id="4" creationId="{4CF97641-F2B6-9149-A95E-BD8AEE323CD1}"/>
          </ac:spMkLst>
        </pc:spChg>
      </pc:sldChg>
      <pc:sldChg chg="addSp modSp mod chgLayout">
        <pc:chgData name="Justin Yoo" userId="41b917f1613487b5" providerId="LiveId" clId="{8C9EF0B5-EFD5-D841-AE73-3E666466FAC2}" dt="2020-04-12T04:40:57.127" v="1767" actId="20577"/>
        <pc:sldMkLst>
          <pc:docMk/>
          <pc:sldMk cId="1687869198" sldId="264"/>
        </pc:sldMkLst>
        <pc:spChg chg="add mod ord">
          <ac:chgData name="Justin Yoo" userId="41b917f1613487b5" providerId="LiveId" clId="{8C9EF0B5-EFD5-D841-AE73-3E666466FAC2}" dt="2020-04-12T04:40:57.127" v="1767" actId="20577"/>
          <ac:spMkLst>
            <pc:docMk/>
            <pc:sldMk cId="1687869198" sldId="264"/>
            <ac:spMk id="2" creationId="{F185DD77-3633-CC40-9B9C-8791A799259D}"/>
          </ac:spMkLst>
        </pc:spChg>
        <pc:spChg chg="mod ord">
          <ac:chgData name="Justin Yoo" userId="41b917f1613487b5" providerId="LiveId" clId="{8C9EF0B5-EFD5-D841-AE73-3E666466FAC2}" dt="2020-04-12T04:40:53.205" v="1754" actId="700"/>
          <ac:spMkLst>
            <pc:docMk/>
            <pc:sldMk cId="1687869198" sldId="264"/>
            <ac:spMk id="4" creationId="{34C543C2-5151-A94B-B4D5-D4EE8F66CE06}"/>
          </ac:spMkLst>
        </pc:spChg>
        <pc:spChg chg="mod ord">
          <ac:chgData name="Justin Yoo" userId="41b917f1613487b5" providerId="LiveId" clId="{8C9EF0B5-EFD5-D841-AE73-3E666466FAC2}" dt="2020-04-12T04:40:53.205" v="1754" actId="700"/>
          <ac:spMkLst>
            <pc:docMk/>
            <pc:sldMk cId="1687869198" sldId="264"/>
            <ac:spMk id="5" creationId="{FA78B198-8BD3-C145-9041-01184044EA97}"/>
          </ac:spMkLst>
        </pc:spChg>
        <pc:spChg chg="mod ord">
          <ac:chgData name="Justin Yoo" userId="41b917f1613487b5" providerId="LiveId" clId="{8C9EF0B5-EFD5-D841-AE73-3E666466FAC2}" dt="2020-04-12T04:40:53.205" v="1754" actId="700"/>
          <ac:spMkLst>
            <pc:docMk/>
            <pc:sldMk cId="1687869198" sldId="264"/>
            <ac:spMk id="6" creationId="{FF7ACEE2-6D41-9D4E-AA63-A38ABEA4B655}"/>
          </ac:spMkLst>
        </pc:spChg>
        <pc:spChg chg="mod ord">
          <ac:chgData name="Justin Yoo" userId="41b917f1613487b5" providerId="LiveId" clId="{8C9EF0B5-EFD5-D841-AE73-3E666466FAC2}" dt="2020-04-12T04:40:53.205" v="1754" actId="700"/>
          <ac:spMkLst>
            <pc:docMk/>
            <pc:sldMk cId="1687869198" sldId="264"/>
            <ac:spMk id="7" creationId="{40B4666A-B64F-E942-BCA7-20751ED17B3E}"/>
          </ac:spMkLst>
        </pc:spChg>
        <pc:spChg chg="mod ord">
          <ac:chgData name="Justin Yoo" userId="41b917f1613487b5" providerId="LiveId" clId="{8C9EF0B5-EFD5-D841-AE73-3E666466FAC2}" dt="2020-04-12T04:40:53.205" v="1754" actId="700"/>
          <ac:spMkLst>
            <pc:docMk/>
            <pc:sldMk cId="1687869198" sldId="264"/>
            <ac:spMk id="8" creationId="{976E06D9-705F-0240-9D70-20F4F06329D8}"/>
          </ac:spMkLst>
        </pc:spChg>
        <pc:picChg chg="mod ord">
          <ac:chgData name="Justin Yoo" userId="41b917f1613487b5" providerId="LiveId" clId="{8C9EF0B5-EFD5-D841-AE73-3E666466FAC2}" dt="2020-04-12T04:40:53.205" v="1754" actId="700"/>
          <ac:picMkLst>
            <pc:docMk/>
            <pc:sldMk cId="1687869198" sldId="264"/>
            <ac:picMk id="14" creationId="{EA9C5622-FC75-AB49-AFDE-76E5F1523FEB}"/>
          </ac:picMkLst>
        </pc:picChg>
        <pc:picChg chg="mod ord">
          <ac:chgData name="Justin Yoo" userId="41b917f1613487b5" providerId="LiveId" clId="{8C9EF0B5-EFD5-D841-AE73-3E666466FAC2}" dt="2020-04-12T04:40:53.205" v="1754" actId="700"/>
          <ac:picMkLst>
            <pc:docMk/>
            <pc:sldMk cId="1687869198" sldId="264"/>
            <ac:picMk id="16" creationId="{9C2E2DED-50A9-E744-8AEE-A759547F379E}"/>
          </ac:picMkLst>
        </pc:picChg>
        <pc:picChg chg="mod ord">
          <ac:chgData name="Justin Yoo" userId="41b917f1613487b5" providerId="LiveId" clId="{8C9EF0B5-EFD5-D841-AE73-3E666466FAC2}" dt="2020-04-12T04:40:53.205" v="1754" actId="700"/>
          <ac:picMkLst>
            <pc:docMk/>
            <pc:sldMk cId="1687869198" sldId="264"/>
            <ac:picMk id="18" creationId="{C492F542-5EF3-154B-935C-5B1686BC99C5}"/>
          </ac:picMkLst>
        </pc:picChg>
        <pc:picChg chg="mod ord">
          <ac:chgData name="Justin Yoo" userId="41b917f1613487b5" providerId="LiveId" clId="{8C9EF0B5-EFD5-D841-AE73-3E666466FAC2}" dt="2020-04-12T04:40:53.205" v="1754" actId="700"/>
          <ac:picMkLst>
            <pc:docMk/>
            <pc:sldMk cId="1687869198" sldId="264"/>
            <ac:picMk id="20" creationId="{52903C24-8C6D-504D-8D25-886D74D8F2AF}"/>
          </ac:picMkLst>
        </pc:picChg>
      </pc:sldChg>
      <pc:sldChg chg="addSp modSp mod chgLayout">
        <pc:chgData name="Justin Yoo" userId="41b917f1613487b5" providerId="LiveId" clId="{8C9EF0B5-EFD5-D841-AE73-3E666466FAC2}" dt="2020-04-12T04:41:06.346" v="1781" actId="20577"/>
        <pc:sldMkLst>
          <pc:docMk/>
          <pc:sldMk cId="3816579804" sldId="265"/>
        </pc:sldMkLst>
        <pc:spChg chg="add mod ord">
          <ac:chgData name="Justin Yoo" userId="41b917f1613487b5" providerId="LiveId" clId="{8C9EF0B5-EFD5-D841-AE73-3E666466FAC2}" dt="2020-04-12T04:41:06.346" v="1781" actId="20577"/>
          <ac:spMkLst>
            <pc:docMk/>
            <pc:sldMk cId="3816579804" sldId="265"/>
            <ac:spMk id="2" creationId="{EE59FFB5-AD53-324F-BE1C-634BD6849B00}"/>
          </ac:spMkLst>
        </pc:spChg>
        <pc:spChg chg="mod ord">
          <ac:chgData name="Justin Yoo" userId="41b917f1613487b5" providerId="LiveId" clId="{8C9EF0B5-EFD5-D841-AE73-3E666466FAC2}" dt="2020-04-12T04:41:02.815" v="1768" actId="700"/>
          <ac:spMkLst>
            <pc:docMk/>
            <pc:sldMk cId="3816579804" sldId="265"/>
            <ac:spMk id="11" creationId="{1C048140-66C9-2E45-9D26-EC8258AA193A}"/>
          </ac:spMkLst>
        </pc:spChg>
        <pc:spChg chg="mod ord">
          <ac:chgData name="Justin Yoo" userId="41b917f1613487b5" providerId="LiveId" clId="{8C9EF0B5-EFD5-D841-AE73-3E666466FAC2}" dt="2020-04-12T04:41:02.815" v="1768" actId="700"/>
          <ac:spMkLst>
            <pc:docMk/>
            <pc:sldMk cId="3816579804" sldId="265"/>
            <ac:spMk id="15" creationId="{751E1F3E-474B-E442-975B-49B865A8E29F}"/>
          </ac:spMkLst>
        </pc:spChg>
        <pc:spChg chg="mod ord">
          <ac:chgData name="Justin Yoo" userId="41b917f1613487b5" providerId="LiveId" clId="{8C9EF0B5-EFD5-D841-AE73-3E666466FAC2}" dt="2020-04-12T04:41:02.815" v="1768" actId="700"/>
          <ac:spMkLst>
            <pc:docMk/>
            <pc:sldMk cId="3816579804" sldId="265"/>
            <ac:spMk id="16" creationId="{93969426-2982-9441-B55A-5A6A3259534B}"/>
          </ac:spMkLst>
        </pc:spChg>
        <pc:spChg chg="mod ord">
          <ac:chgData name="Justin Yoo" userId="41b917f1613487b5" providerId="LiveId" clId="{8C9EF0B5-EFD5-D841-AE73-3E666466FAC2}" dt="2020-04-12T04:41:02.815" v="1768" actId="700"/>
          <ac:spMkLst>
            <pc:docMk/>
            <pc:sldMk cId="3816579804" sldId="265"/>
            <ac:spMk id="17" creationId="{3889D95F-A057-9840-8CCD-36FDF0D619EC}"/>
          </ac:spMkLst>
        </pc:spChg>
        <pc:spChg chg="mod ord">
          <ac:chgData name="Justin Yoo" userId="41b917f1613487b5" providerId="LiveId" clId="{8C9EF0B5-EFD5-D841-AE73-3E666466FAC2}" dt="2020-04-12T04:41:02.815" v="1768" actId="700"/>
          <ac:spMkLst>
            <pc:docMk/>
            <pc:sldMk cId="3816579804" sldId="265"/>
            <ac:spMk id="19" creationId="{171C30EB-D116-444B-A2A2-3878E89DFCB1}"/>
          </ac:spMkLst>
        </pc:spChg>
        <pc:picChg chg="mod ord modCrop">
          <ac:chgData name="Justin Yoo" userId="41b917f1613487b5" providerId="LiveId" clId="{8C9EF0B5-EFD5-D841-AE73-3E666466FAC2}" dt="2020-04-12T04:41:02.815" v="1768" actId="700"/>
          <ac:picMkLst>
            <pc:docMk/>
            <pc:sldMk cId="3816579804" sldId="265"/>
            <ac:picMk id="21" creationId="{9047AE22-4E71-B447-A557-F553D38F2AA5}"/>
          </ac:picMkLst>
        </pc:picChg>
        <pc:picChg chg="mod ord modCrop">
          <ac:chgData name="Justin Yoo" userId="41b917f1613487b5" providerId="LiveId" clId="{8C9EF0B5-EFD5-D841-AE73-3E666466FAC2}" dt="2020-04-12T04:41:02.815" v="1768" actId="700"/>
          <ac:picMkLst>
            <pc:docMk/>
            <pc:sldMk cId="3816579804" sldId="265"/>
            <ac:picMk id="23" creationId="{79962AFA-3B12-2341-87B8-2BD1A73058D6}"/>
          </ac:picMkLst>
        </pc:picChg>
        <pc:picChg chg="mod ord modCrop">
          <ac:chgData name="Justin Yoo" userId="41b917f1613487b5" providerId="LiveId" clId="{8C9EF0B5-EFD5-D841-AE73-3E666466FAC2}" dt="2020-04-12T04:41:02.815" v="1768" actId="700"/>
          <ac:picMkLst>
            <pc:docMk/>
            <pc:sldMk cId="3816579804" sldId="265"/>
            <ac:picMk id="25" creationId="{CC5C1C45-2B58-364C-9BC1-3852FE7DD492}"/>
          </ac:picMkLst>
        </pc:picChg>
        <pc:picChg chg="mod ord modCrop">
          <ac:chgData name="Justin Yoo" userId="41b917f1613487b5" providerId="LiveId" clId="{8C9EF0B5-EFD5-D841-AE73-3E666466FAC2}" dt="2020-04-12T04:41:02.815" v="1768" actId="700"/>
          <ac:picMkLst>
            <pc:docMk/>
            <pc:sldMk cId="3816579804" sldId="265"/>
            <ac:picMk id="27" creationId="{A48340E9-DD01-EF48-B710-B427D972A2CB}"/>
          </ac:picMkLst>
        </pc:picChg>
      </pc:sldChg>
      <pc:sldChg chg="addSp delSp modSp mod chgLayout">
        <pc:chgData name="Justin Yoo" userId="41b917f1613487b5" providerId="LiveId" clId="{8C9EF0B5-EFD5-D841-AE73-3E666466FAC2}" dt="2020-04-12T04:41:14.026" v="1795" actId="20577"/>
        <pc:sldMkLst>
          <pc:docMk/>
          <pc:sldMk cId="1810276367" sldId="266"/>
        </pc:sldMkLst>
        <pc:spChg chg="add mod ord">
          <ac:chgData name="Justin Yoo" userId="41b917f1613487b5" providerId="LiveId" clId="{8C9EF0B5-EFD5-D841-AE73-3E666466FAC2}" dt="2020-04-12T04:41:10.438" v="1782" actId="700"/>
          <ac:spMkLst>
            <pc:docMk/>
            <pc:sldMk cId="1810276367" sldId="266"/>
            <ac:spMk id="2" creationId="{DC715564-68AD-9E4F-8DF3-F622872490D1}"/>
          </ac:spMkLst>
        </pc:spChg>
        <pc:spChg chg="add mod ord">
          <ac:chgData name="Justin Yoo" userId="41b917f1613487b5" providerId="LiveId" clId="{8C9EF0B5-EFD5-D841-AE73-3E666466FAC2}" dt="2020-04-12T04:41:14.026" v="1795" actId="20577"/>
          <ac:spMkLst>
            <pc:docMk/>
            <pc:sldMk cId="1810276367" sldId="266"/>
            <ac:spMk id="3" creationId="{C3A4F712-ADA4-314B-86D4-5BAFBFBC7D96}"/>
          </ac:spMkLst>
        </pc:spChg>
        <pc:spChg chg="del">
          <ac:chgData name="Justin Yoo" userId="41b917f1613487b5" providerId="LiveId" clId="{8C9EF0B5-EFD5-D841-AE73-3E666466FAC2}" dt="2020-04-12T04:41:10.438" v="1782" actId="700"/>
          <ac:spMkLst>
            <pc:docMk/>
            <pc:sldMk cId="1810276367" sldId="266"/>
            <ac:spMk id="11" creationId="{6BE68A89-9632-BB4E-9757-D2CB2E32C74A}"/>
          </ac:spMkLst>
        </pc:spChg>
        <pc:spChg chg="mod ord">
          <ac:chgData name="Justin Yoo" userId="41b917f1613487b5" providerId="LiveId" clId="{8C9EF0B5-EFD5-D841-AE73-3E666466FAC2}" dt="2020-04-12T04:41:10.438" v="1782" actId="700"/>
          <ac:spMkLst>
            <pc:docMk/>
            <pc:sldMk cId="1810276367" sldId="266"/>
            <ac:spMk id="12" creationId="{A4A4F4F5-3C59-1E40-861B-04829FDC642F}"/>
          </ac:spMkLst>
        </pc:spChg>
      </pc:sldChg>
      <pc:sldChg chg="addSp delSp modSp mod chgLayout">
        <pc:chgData name="Justin Yoo" userId="41b917f1613487b5" providerId="LiveId" clId="{8C9EF0B5-EFD5-D841-AE73-3E666466FAC2}" dt="2020-04-12T04:40:12.765" v="1711" actId="20577"/>
        <pc:sldMkLst>
          <pc:docMk/>
          <pc:sldMk cId="1995240121" sldId="267"/>
        </pc:sldMkLst>
        <pc:spChg chg="add mod ord">
          <ac:chgData name="Justin Yoo" userId="41b917f1613487b5" providerId="LiveId" clId="{8C9EF0B5-EFD5-D841-AE73-3E666466FAC2}" dt="2020-04-12T04:40:07.969" v="1698" actId="700"/>
          <ac:spMkLst>
            <pc:docMk/>
            <pc:sldMk cId="1995240121" sldId="267"/>
            <ac:spMk id="2" creationId="{B10196B8-64B5-994D-82FD-EEC6AC6B5504}"/>
          </ac:spMkLst>
        </pc:spChg>
        <pc:spChg chg="add mod ord">
          <ac:chgData name="Justin Yoo" userId="41b917f1613487b5" providerId="LiveId" clId="{8C9EF0B5-EFD5-D841-AE73-3E666466FAC2}" dt="2020-04-12T04:40:12.765" v="1711" actId="20577"/>
          <ac:spMkLst>
            <pc:docMk/>
            <pc:sldMk cId="1995240121" sldId="267"/>
            <ac:spMk id="3" creationId="{D2765C9D-939B-774D-9F79-1CA4B7B07D2D}"/>
          </ac:spMkLst>
        </pc:spChg>
        <pc:spChg chg="mod ord">
          <ac:chgData name="Justin Yoo" userId="41b917f1613487b5" providerId="LiveId" clId="{8C9EF0B5-EFD5-D841-AE73-3E666466FAC2}" dt="2020-04-12T04:40:07.969" v="1698" actId="700"/>
          <ac:spMkLst>
            <pc:docMk/>
            <pc:sldMk cId="1995240121" sldId="267"/>
            <ac:spMk id="4" creationId="{8C9F4480-E0C6-0744-87AE-3D2D43B5D7BE}"/>
          </ac:spMkLst>
        </pc:spChg>
        <pc:spChg chg="del">
          <ac:chgData name="Justin Yoo" userId="41b917f1613487b5" providerId="LiveId" clId="{8C9EF0B5-EFD5-D841-AE73-3E666466FAC2}" dt="2020-04-12T04:40:07.969" v="1698" actId="700"/>
          <ac:spMkLst>
            <pc:docMk/>
            <pc:sldMk cId="1995240121" sldId="267"/>
            <ac:spMk id="5" creationId="{FD886F21-9D56-AE41-A563-BA216DC8A908}"/>
          </ac:spMkLst>
        </pc:spChg>
        <pc:picChg chg="mod ord modCrop">
          <ac:chgData name="Justin Yoo" userId="41b917f1613487b5" providerId="LiveId" clId="{8C9EF0B5-EFD5-D841-AE73-3E666466FAC2}" dt="2020-04-12T04:40:07.969" v="1698" actId="700"/>
          <ac:picMkLst>
            <pc:docMk/>
            <pc:sldMk cId="1995240121" sldId="267"/>
            <ac:picMk id="8" creationId="{F975283F-3B28-8D4B-AFA7-C4D15D05F8DB}"/>
          </ac:picMkLst>
        </pc:picChg>
      </pc:sldChg>
      <pc:sldChg chg="addSp delSp modSp new mod chgLayout">
        <pc:chgData name="Justin Yoo" userId="41b917f1613487b5" providerId="LiveId" clId="{8C9EF0B5-EFD5-D841-AE73-3E666466FAC2}" dt="2020-04-12T04:40:47.890" v="1753" actId="20577"/>
        <pc:sldMkLst>
          <pc:docMk/>
          <pc:sldMk cId="2128853494" sldId="268"/>
        </pc:sldMkLst>
        <pc:spChg chg="del mod ord">
          <ac:chgData name="Justin Yoo" userId="41b917f1613487b5" providerId="LiveId" clId="{8C9EF0B5-EFD5-D841-AE73-3E666466FAC2}" dt="2020-04-09T02:12:47.294" v="3" actId="700"/>
          <ac:spMkLst>
            <pc:docMk/>
            <pc:sldMk cId="2128853494" sldId="268"/>
            <ac:spMk id="2" creationId="{64FC609C-E93E-6F46-ADB5-ACDF983998D4}"/>
          </ac:spMkLst>
        </pc:spChg>
        <pc:spChg chg="add mod ord">
          <ac:chgData name="Justin Yoo" userId="41b917f1613487b5" providerId="LiveId" clId="{8C9EF0B5-EFD5-D841-AE73-3E666466FAC2}" dt="2020-04-12T04:40:44.050" v="1740" actId="700"/>
          <ac:spMkLst>
            <pc:docMk/>
            <pc:sldMk cId="2128853494" sldId="268"/>
            <ac:spMk id="2" creationId="{B1407097-E90C-2C4B-BFBC-1355887E8357}"/>
          </ac:spMkLst>
        </pc:spChg>
        <pc:spChg chg="del mod ord">
          <ac:chgData name="Justin Yoo" userId="41b917f1613487b5" providerId="LiveId" clId="{8C9EF0B5-EFD5-D841-AE73-3E666466FAC2}" dt="2020-04-09T02:12:47.294" v="3" actId="700"/>
          <ac:spMkLst>
            <pc:docMk/>
            <pc:sldMk cId="2128853494" sldId="268"/>
            <ac:spMk id="3" creationId="{28AED613-BF32-FB44-AF30-E068111D655C}"/>
          </ac:spMkLst>
        </pc:spChg>
        <pc:spChg chg="add mod ord">
          <ac:chgData name="Justin Yoo" userId="41b917f1613487b5" providerId="LiveId" clId="{8C9EF0B5-EFD5-D841-AE73-3E666466FAC2}" dt="2020-04-12T04:40:44.050" v="1740" actId="700"/>
          <ac:spMkLst>
            <pc:docMk/>
            <pc:sldMk cId="2128853494" sldId="268"/>
            <ac:spMk id="3" creationId="{3B254994-1ED5-DB4F-AD99-7B260CC9B032}"/>
          </ac:spMkLst>
        </pc:spChg>
        <pc:spChg chg="add del mod ord">
          <ac:chgData name="Justin Yoo" userId="41b917f1613487b5" providerId="LiveId" clId="{8C9EF0B5-EFD5-D841-AE73-3E666466FAC2}" dt="2020-04-12T04:40:44.050" v="1740" actId="700"/>
          <ac:spMkLst>
            <pc:docMk/>
            <pc:sldMk cId="2128853494" sldId="268"/>
            <ac:spMk id="4" creationId="{7DA56032-C837-604E-B7B4-A18505786DFD}"/>
          </ac:spMkLst>
        </pc:spChg>
        <pc:spChg chg="add del mod ord">
          <ac:chgData name="Justin Yoo" userId="41b917f1613487b5" providerId="LiveId" clId="{8C9EF0B5-EFD5-D841-AE73-3E666466FAC2}" dt="2020-04-12T04:40:44.050" v="1740" actId="700"/>
          <ac:spMkLst>
            <pc:docMk/>
            <pc:sldMk cId="2128853494" sldId="268"/>
            <ac:spMk id="5" creationId="{0FF1B3D3-5E2B-0747-9E41-3FAB2F2B94C8}"/>
          </ac:spMkLst>
        </pc:spChg>
        <pc:spChg chg="add mod ord">
          <ac:chgData name="Justin Yoo" userId="41b917f1613487b5" providerId="LiveId" clId="{8C9EF0B5-EFD5-D841-AE73-3E666466FAC2}" dt="2020-04-12T04:40:47.890" v="1753" actId="20577"/>
          <ac:spMkLst>
            <pc:docMk/>
            <pc:sldMk cId="2128853494" sldId="268"/>
            <ac:spMk id="6" creationId="{A48BDEB1-808F-9B45-912E-76B37923E4A1}"/>
          </ac:spMkLst>
        </pc:spChg>
      </pc:sldChg>
      <pc:sldChg chg="addSp delSp modSp new mod ord modShow chgLayout">
        <pc:chgData name="Justin Yoo" userId="41b917f1613487b5" providerId="LiveId" clId="{8C9EF0B5-EFD5-D841-AE73-3E666466FAC2}" dt="2020-04-09T02:25:37.244" v="1467" actId="20577"/>
        <pc:sldMkLst>
          <pc:docMk/>
          <pc:sldMk cId="136608621" sldId="269"/>
        </pc:sldMkLst>
        <pc:spChg chg="del">
          <ac:chgData name="Justin Yoo" userId="41b917f1613487b5" providerId="LiveId" clId="{8C9EF0B5-EFD5-D841-AE73-3E666466FAC2}" dt="2020-04-09T02:13:09.821" v="5" actId="700"/>
          <ac:spMkLst>
            <pc:docMk/>
            <pc:sldMk cId="136608621" sldId="269"/>
            <ac:spMk id="2" creationId="{29AAE0EB-69C9-1F41-81C7-C3C7DC9FD39F}"/>
          </ac:spMkLst>
        </pc:spChg>
        <pc:spChg chg="del mod ord">
          <ac:chgData name="Justin Yoo" userId="41b917f1613487b5" providerId="LiveId" clId="{8C9EF0B5-EFD5-D841-AE73-3E666466FAC2}" dt="2020-04-09T02:13:09.821" v="5" actId="700"/>
          <ac:spMkLst>
            <pc:docMk/>
            <pc:sldMk cId="136608621" sldId="269"/>
            <ac:spMk id="3" creationId="{39301E0B-A1FC-CF4C-92CC-18C4EBD92CB0}"/>
          </ac:spMkLst>
        </pc:spChg>
        <pc:spChg chg="del mod ord">
          <ac:chgData name="Justin Yoo" userId="41b917f1613487b5" providerId="LiveId" clId="{8C9EF0B5-EFD5-D841-AE73-3E666466FAC2}" dt="2020-04-09T02:13:09.821" v="5" actId="700"/>
          <ac:spMkLst>
            <pc:docMk/>
            <pc:sldMk cId="136608621" sldId="269"/>
            <ac:spMk id="4" creationId="{C86BC9F7-470B-C041-AB21-A9BA45FCD5D4}"/>
          </ac:spMkLst>
        </pc:spChg>
        <pc:spChg chg="add mod ord">
          <ac:chgData name="Justin Yoo" userId="41b917f1613487b5" providerId="LiveId" clId="{8C9EF0B5-EFD5-D841-AE73-3E666466FAC2}" dt="2020-04-09T02:22:15.727" v="1241" actId="20577"/>
          <ac:spMkLst>
            <pc:docMk/>
            <pc:sldMk cId="136608621" sldId="269"/>
            <ac:spMk id="5" creationId="{167A0B86-1BBA-0A4D-8AE0-E042B451B92A}"/>
          </ac:spMkLst>
        </pc:spChg>
        <pc:spChg chg="add mod ord">
          <ac:chgData name="Justin Yoo" userId="41b917f1613487b5" providerId="LiveId" clId="{8C9EF0B5-EFD5-D841-AE73-3E666466FAC2}" dt="2020-04-09T02:13:09.821" v="5" actId="700"/>
          <ac:spMkLst>
            <pc:docMk/>
            <pc:sldMk cId="136608621" sldId="269"/>
            <ac:spMk id="6" creationId="{506852FD-2C1D-B14D-B069-16DEEE9FCCC9}"/>
          </ac:spMkLst>
        </pc:spChg>
        <pc:spChg chg="add mod ord">
          <ac:chgData name="Justin Yoo" userId="41b917f1613487b5" providerId="LiveId" clId="{8C9EF0B5-EFD5-D841-AE73-3E666466FAC2}" dt="2020-04-09T02:25:37.244" v="1467" actId="20577"/>
          <ac:spMkLst>
            <pc:docMk/>
            <pc:sldMk cId="136608621" sldId="269"/>
            <ac:spMk id="7" creationId="{11418158-D097-424E-A18E-A36BF511FA8D}"/>
          </ac:spMkLst>
        </pc:spChg>
      </pc:sldChg>
      <pc:sldChg chg="modSp new mod ord modShow">
        <pc:chgData name="Justin Yoo" userId="41b917f1613487b5" providerId="LiveId" clId="{8C9EF0B5-EFD5-D841-AE73-3E666466FAC2}" dt="2020-04-09T02:25:15.736" v="1456" actId="20577"/>
        <pc:sldMkLst>
          <pc:docMk/>
          <pc:sldMk cId="1479642796" sldId="270"/>
        </pc:sldMkLst>
        <pc:spChg chg="mod">
          <ac:chgData name="Justin Yoo" userId="41b917f1613487b5" providerId="LiveId" clId="{8C9EF0B5-EFD5-D841-AE73-3E666466FAC2}" dt="2020-04-09T02:22:09.742" v="1226" actId="20577"/>
          <ac:spMkLst>
            <pc:docMk/>
            <pc:sldMk cId="1479642796" sldId="270"/>
            <ac:spMk id="2" creationId="{54A524D5-C596-F44F-B9C0-A37BACECB748}"/>
          </ac:spMkLst>
        </pc:spChg>
        <pc:spChg chg="mod">
          <ac:chgData name="Justin Yoo" userId="41b917f1613487b5" providerId="LiveId" clId="{8C9EF0B5-EFD5-D841-AE73-3E666466FAC2}" dt="2020-04-09T02:25:15.736" v="1456" actId="20577"/>
          <ac:spMkLst>
            <pc:docMk/>
            <pc:sldMk cId="1479642796" sldId="270"/>
            <ac:spMk id="3" creationId="{BE034C12-473D-E242-82CA-2E2B2824779D}"/>
          </ac:spMkLst>
        </pc:spChg>
      </pc:sldChg>
      <pc:sldChg chg="modSp new mod modShow">
        <pc:chgData name="Justin Yoo" userId="41b917f1613487b5" providerId="LiveId" clId="{8C9EF0B5-EFD5-D841-AE73-3E666466FAC2}" dt="2020-04-12T14:11:06.382" v="2087" actId="729"/>
        <pc:sldMkLst>
          <pc:docMk/>
          <pc:sldMk cId="1098680938" sldId="271"/>
        </pc:sldMkLst>
        <pc:spChg chg="mod">
          <ac:chgData name="Justin Yoo" userId="41b917f1613487b5" providerId="LiveId" clId="{8C9EF0B5-EFD5-D841-AE73-3E666466FAC2}" dt="2020-04-12T14:09:21.170" v="1851" actId="20577"/>
          <ac:spMkLst>
            <pc:docMk/>
            <pc:sldMk cId="1098680938" sldId="271"/>
            <ac:spMk id="2" creationId="{A3538D72-F93E-6044-A7B6-09076F17FD50}"/>
          </ac:spMkLst>
        </pc:spChg>
        <pc:spChg chg="mod">
          <ac:chgData name="Justin Yoo" userId="41b917f1613487b5" providerId="LiveId" clId="{8C9EF0B5-EFD5-D841-AE73-3E666466FAC2}" dt="2020-04-12T14:10:52.538" v="2086" actId="20577"/>
          <ac:spMkLst>
            <pc:docMk/>
            <pc:sldMk cId="1098680938" sldId="271"/>
            <ac:spMk id="3" creationId="{F5228669-85AE-F340-8B97-01828D3957EF}"/>
          </ac:spMkLst>
        </pc:spChg>
      </pc:sldChg>
      <pc:sldMasterChg chg="addSp delSp modSp addSldLayout delSldLayout modSldLayout">
        <pc:chgData name="Justin Yoo" userId="41b917f1613487b5" providerId="LiveId" clId="{8C9EF0B5-EFD5-D841-AE73-3E666466FAC2}" dt="2020-04-12T04:38:49.531" v="1631"/>
        <pc:sldMasterMkLst>
          <pc:docMk/>
          <pc:sldMasterMk cId="3588427678" sldId="2147484229"/>
        </pc:sldMasterMkLst>
        <pc:spChg chg="mod">
          <ac:chgData name="Justin Yoo" userId="41b917f1613487b5" providerId="LiveId" clId="{8C9EF0B5-EFD5-D841-AE73-3E666466FAC2}" dt="2020-04-12T04:29:13.781" v="1542" actId="1037"/>
          <ac:spMkLst>
            <pc:docMk/>
            <pc:sldMasterMk cId="3588427678" sldId="2147484229"/>
            <ac:spMk id="5" creationId="{F0D90F24-06A7-1B4A-9251-4DECDE8D0959}"/>
          </ac:spMkLst>
        </pc:spChg>
        <pc:spChg chg="add del mod">
          <ac:chgData name="Justin Yoo" userId="41b917f1613487b5" providerId="LiveId" clId="{8C9EF0B5-EFD5-D841-AE73-3E666466FAC2}" dt="2020-04-12T04:35:22.010" v="1555" actId="478"/>
          <ac:spMkLst>
            <pc:docMk/>
            <pc:sldMasterMk cId="3588427678" sldId="2147484229"/>
            <ac:spMk id="49" creationId="{A5B4F5CC-D899-1B41-864C-4B86C88ACA16}"/>
          </ac:spMkLst>
        </pc:spChg>
        <pc:spChg chg="del mod">
          <ac:chgData name="Justin Yoo" userId="41b917f1613487b5" providerId="LiveId" clId="{8C9EF0B5-EFD5-D841-AE73-3E666466FAC2}" dt="2020-04-12T04:27:20.180" v="1477" actId="478"/>
          <ac:spMkLst>
            <pc:docMk/>
            <pc:sldMasterMk cId="3588427678" sldId="2147484229"/>
            <ac:spMk id="51" creationId="{A41C15F6-010F-C940-BACE-637DDAC4CB28}"/>
          </ac:spMkLst>
        </pc:spChg>
        <pc:sldLayoutChg chg="addSp modSp">
          <pc:chgData name="Justin Yoo" userId="41b917f1613487b5" providerId="LiveId" clId="{8C9EF0B5-EFD5-D841-AE73-3E666466FAC2}" dt="2020-04-12T04:38:00.681" v="1611"/>
          <pc:sldLayoutMkLst>
            <pc:docMk/>
            <pc:sldMasterMk cId="3588427678" sldId="2147484229"/>
            <pc:sldLayoutMk cId="1531337368" sldId="2147484240"/>
          </pc:sldLayoutMkLst>
          <pc:spChg chg="add mod">
            <ac:chgData name="Justin Yoo" userId="41b917f1613487b5" providerId="LiveId" clId="{8C9EF0B5-EFD5-D841-AE73-3E666466FAC2}" dt="2020-04-12T04:38:00.681" v="1611"/>
            <ac:spMkLst>
              <pc:docMk/>
              <pc:sldMasterMk cId="3588427678" sldId="2147484229"/>
              <pc:sldLayoutMk cId="1531337368" sldId="2147484240"/>
              <ac:spMk id="9" creationId="{0C9D5822-BACD-4346-AA3D-06E6E88CE207}"/>
            </ac:spMkLst>
          </pc:spChg>
        </pc:sldLayoutChg>
        <pc:sldLayoutChg chg="addSp modSp">
          <pc:chgData name="Justin Yoo" userId="41b917f1613487b5" providerId="LiveId" clId="{8C9EF0B5-EFD5-D841-AE73-3E666466FAC2}" dt="2020-04-12T04:38:42.596" v="1628"/>
          <pc:sldLayoutMkLst>
            <pc:docMk/>
            <pc:sldMasterMk cId="3588427678" sldId="2147484229"/>
            <pc:sldLayoutMk cId="3897602530" sldId="2147484249"/>
          </pc:sldLayoutMkLst>
          <pc:spChg chg="add mod">
            <ac:chgData name="Justin Yoo" userId="41b917f1613487b5" providerId="LiveId" clId="{8C9EF0B5-EFD5-D841-AE73-3E666466FAC2}" dt="2020-04-12T04:38:42.596" v="1628"/>
            <ac:spMkLst>
              <pc:docMk/>
              <pc:sldMasterMk cId="3588427678" sldId="2147484229"/>
              <pc:sldLayoutMk cId="3897602530" sldId="2147484249"/>
              <ac:spMk id="7" creationId="{03FEEFBF-B7AE-BE49-8A42-BDBCB5B05795}"/>
            </ac:spMkLst>
          </pc:spChg>
        </pc:sldLayoutChg>
        <pc:sldLayoutChg chg="addSp modSp">
          <pc:chgData name="Justin Yoo" userId="41b917f1613487b5" providerId="LiveId" clId="{8C9EF0B5-EFD5-D841-AE73-3E666466FAC2}" dt="2020-04-12T04:31:14.881" v="1547"/>
          <pc:sldLayoutMkLst>
            <pc:docMk/>
            <pc:sldMasterMk cId="3588427678" sldId="2147484229"/>
            <pc:sldLayoutMk cId="925069136" sldId="2147484299"/>
          </pc:sldLayoutMkLst>
          <pc:spChg chg="add mod">
            <ac:chgData name="Justin Yoo" userId="41b917f1613487b5" providerId="LiveId" clId="{8C9EF0B5-EFD5-D841-AE73-3E666466FAC2}" dt="2020-04-12T04:31:14.881" v="1547"/>
            <ac:spMkLst>
              <pc:docMk/>
              <pc:sldMasterMk cId="3588427678" sldId="2147484229"/>
              <pc:sldLayoutMk cId="925069136" sldId="2147484299"/>
              <ac:spMk id="4" creationId="{321D5C48-E7B1-3D49-855E-4F70FF60A454}"/>
            </ac:spMkLst>
          </pc:spChg>
        </pc:sldLayoutChg>
        <pc:sldLayoutChg chg="addSp modSp">
          <pc:chgData name="Justin Yoo" userId="41b917f1613487b5" providerId="LiveId" clId="{8C9EF0B5-EFD5-D841-AE73-3E666466FAC2}" dt="2020-04-12T04:38:10.344" v="1616"/>
          <pc:sldLayoutMkLst>
            <pc:docMk/>
            <pc:sldMasterMk cId="3588427678" sldId="2147484229"/>
            <pc:sldLayoutMk cId="2192018982" sldId="2147484474"/>
          </pc:sldLayoutMkLst>
          <pc:spChg chg="add mod">
            <ac:chgData name="Justin Yoo" userId="41b917f1613487b5" providerId="LiveId" clId="{8C9EF0B5-EFD5-D841-AE73-3E666466FAC2}" dt="2020-04-12T04:38:10.344" v="1616"/>
            <ac:spMkLst>
              <pc:docMk/>
              <pc:sldMasterMk cId="3588427678" sldId="2147484229"/>
              <pc:sldLayoutMk cId="2192018982" sldId="2147484474"/>
              <ac:spMk id="8" creationId="{541092D8-4F8D-2040-B319-E471378BAFBA}"/>
            </ac:spMkLst>
          </pc:spChg>
        </pc:sldLayoutChg>
        <pc:sldLayoutChg chg="addSp modSp">
          <pc:chgData name="Justin Yoo" userId="41b917f1613487b5" providerId="LiveId" clId="{8C9EF0B5-EFD5-D841-AE73-3E666466FAC2}" dt="2020-04-12T04:28:43.139" v="1510"/>
          <pc:sldLayoutMkLst>
            <pc:docMk/>
            <pc:sldMasterMk cId="3588427678" sldId="2147484229"/>
            <pc:sldLayoutMk cId="1938504317" sldId="2147484577"/>
          </pc:sldLayoutMkLst>
          <pc:spChg chg="add mod">
            <ac:chgData name="Justin Yoo" userId="41b917f1613487b5" providerId="LiveId" clId="{8C9EF0B5-EFD5-D841-AE73-3E666466FAC2}" dt="2020-04-12T04:28:43.139" v="1510"/>
            <ac:spMkLst>
              <pc:docMk/>
              <pc:sldMasterMk cId="3588427678" sldId="2147484229"/>
              <pc:sldLayoutMk cId="1938504317" sldId="2147484577"/>
              <ac:spMk id="6" creationId="{F3575FB0-FB5A-A348-AC19-E148E116D2AC}"/>
            </ac:spMkLst>
          </pc:spChg>
        </pc:sldLayoutChg>
        <pc:sldLayoutChg chg="addSp modSp">
          <pc:chgData name="Justin Yoo" userId="41b917f1613487b5" providerId="LiveId" clId="{8C9EF0B5-EFD5-D841-AE73-3E666466FAC2}" dt="2020-04-12T04:38:44.790" v="1629"/>
          <pc:sldLayoutMkLst>
            <pc:docMk/>
            <pc:sldMasterMk cId="3588427678" sldId="2147484229"/>
            <pc:sldLayoutMk cId="3650358238" sldId="2147484584"/>
          </pc:sldLayoutMkLst>
          <pc:spChg chg="add mod">
            <ac:chgData name="Justin Yoo" userId="41b917f1613487b5" providerId="LiveId" clId="{8C9EF0B5-EFD5-D841-AE73-3E666466FAC2}" dt="2020-04-12T04:38:44.790" v="1629"/>
            <ac:spMkLst>
              <pc:docMk/>
              <pc:sldMasterMk cId="3588427678" sldId="2147484229"/>
              <pc:sldLayoutMk cId="3650358238" sldId="2147484584"/>
              <ac:spMk id="6" creationId="{4FE62CF3-9270-4F4A-ABDD-2317E02BCD81}"/>
            </ac:spMkLst>
          </pc:spChg>
        </pc:sldLayoutChg>
        <pc:sldLayoutChg chg="addSp modSp">
          <pc:chgData name="Justin Yoo" userId="41b917f1613487b5" providerId="LiveId" clId="{8C9EF0B5-EFD5-D841-AE73-3E666466FAC2}" dt="2020-04-12T04:38:11.641" v="1617"/>
          <pc:sldLayoutMkLst>
            <pc:docMk/>
            <pc:sldMasterMk cId="3588427678" sldId="2147484229"/>
            <pc:sldLayoutMk cId="3243858526" sldId="2147484603"/>
          </pc:sldLayoutMkLst>
          <pc:spChg chg="add mod">
            <ac:chgData name="Justin Yoo" userId="41b917f1613487b5" providerId="LiveId" clId="{8C9EF0B5-EFD5-D841-AE73-3E666466FAC2}" dt="2020-04-12T04:38:11.641" v="1617"/>
            <ac:spMkLst>
              <pc:docMk/>
              <pc:sldMasterMk cId="3588427678" sldId="2147484229"/>
              <pc:sldLayoutMk cId="3243858526" sldId="2147484603"/>
              <ac:spMk id="3" creationId="{5E6074FA-94F6-2443-B3F1-9F90425D735D}"/>
            </ac:spMkLst>
          </pc:spChg>
        </pc:sldLayoutChg>
        <pc:sldLayoutChg chg="addSp modSp">
          <pc:chgData name="Justin Yoo" userId="41b917f1613487b5" providerId="LiveId" clId="{8C9EF0B5-EFD5-D841-AE73-3E666466FAC2}" dt="2020-04-12T04:28:45.156" v="1511"/>
          <pc:sldLayoutMkLst>
            <pc:docMk/>
            <pc:sldMasterMk cId="3588427678" sldId="2147484229"/>
            <pc:sldLayoutMk cId="1849598128" sldId="2147484610"/>
          </pc:sldLayoutMkLst>
          <pc:spChg chg="add mod">
            <ac:chgData name="Justin Yoo" userId="41b917f1613487b5" providerId="LiveId" clId="{8C9EF0B5-EFD5-D841-AE73-3E666466FAC2}" dt="2020-04-12T04:28:45.156" v="1511"/>
            <ac:spMkLst>
              <pc:docMk/>
              <pc:sldMasterMk cId="3588427678" sldId="2147484229"/>
              <pc:sldLayoutMk cId="1849598128" sldId="2147484610"/>
              <ac:spMk id="10" creationId="{C6089462-F679-684D-85FB-69319834CFA9}"/>
            </ac:spMkLst>
          </pc:spChg>
        </pc:sldLayoutChg>
        <pc:sldLayoutChg chg="addSp modSp">
          <pc:chgData name="Justin Yoo" userId="41b917f1613487b5" providerId="LiveId" clId="{8C9EF0B5-EFD5-D841-AE73-3E666466FAC2}" dt="2020-04-12T04:38:47.371" v="1630"/>
          <pc:sldLayoutMkLst>
            <pc:docMk/>
            <pc:sldMasterMk cId="3588427678" sldId="2147484229"/>
            <pc:sldLayoutMk cId="545705601" sldId="2147484671"/>
          </pc:sldLayoutMkLst>
          <pc:spChg chg="add mod">
            <ac:chgData name="Justin Yoo" userId="41b917f1613487b5" providerId="LiveId" clId="{8C9EF0B5-EFD5-D841-AE73-3E666466FAC2}" dt="2020-04-12T04:38:47.371" v="1630"/>
            <ac:spMkLst>
              <pc:docMk/>
              <pc:sldMasterMk cId="3588427678" sldId="2147484229"/>
              <pc:sldLayoutMk cId="545705601" sldId="2147484671"/>
              <ac:spMk id="2" creationId="{82E407BD-05EE-044C-B3F4-49594B3A4CF9}"/>
            </ac:spMkLst>
          </pc:spChg>
        </pc:sldLayoutChg>
        <pc:sldLayoutChg chg="addSp modSp">
          <pc:chgData name="Justin Yoo" userId="41b917f1613487b5" providerId="LiveId" clId="{8C9EF0B5-EFD5-D841-AE73-3E666466FAC2}" dt="2020-04-12T04:38:49.531" v="1631"/>
          <pc:sldLayoutMkLst>
            <pc:docMk/>
            <pc:sldMasterMk cId="3588427678" sldId="2147484229"/>
            <pc:sldLayoutMk cId="2648787845" sldId="2147484673"/>
          </pc:sldLayoutMkLst>
          <pc:spChg chg="add mod">
            <ac:chgData name="Justin Yoo" userId="41b917f1613487b5" providerId="LiveId" clId="{8C9EF0B5-EFD5-D841-AE73-3E666466FAC2}" dt="2020-04-12T04:38:49.531" v="1631"/>
            <ac:spMkLst>
              <pc:docMk/>
              <pc:sldMasterMk cId="3588427678" sldId="2147484229"/>
              <pc:sldLayoutMk cId="2648787845" sldId="2147484673"/>
              <ac:spMk id="2" creationId="{A5E4D3A1-F4DC-8944-945E-B75701725925}"/>
            </ac:spMkLst>
          </pc:spChg>
        </pc:sldLayoutChg>
        <pc:sldLayoutChg chg="addSp modSp">
          <pc:chgData name="Justin Yoo" userId="41b917f1613487b5" providerId="LiveId" clId="{8C9EF0B5-EFD5-D841-AE73-3E666466FAC2}" dt="2020-04-12T04:37:20.511" v="1599"/>
          <pc:sldLayoutMkLst>
            <pc:docMk/>
            <pc:sldMasterMk cId="3588427678" sldId="2147484229"/>
            <pc:sldLayoutMk cId="3232991965" sldId="2147484710"/>
          </pc:sldLayoutMkLst>
          <pc:spChg chg="add mod">
            <ac:chgData name="Justin Yoo" userId="41b917f1613487b5" providerId="LiveId" clId="{8C9EF0B5-EFD5-D841-AE73-3E666466FAC2}" dt="2020-04-12T04:37:20.511" v="1599"/>
            <ac:spMkLst>
              <pc:docMk/>
              <pc:sldMasterMk cId="3588427678" sldId="2147484229"/>
              <pc:sldLayoutMk cId="3232991965" sldId="2147484710"/>
              <ac:spMk id="3" creationId="{50683948-2D7B-D049-B97B-B8196C2347DD}"/>
            </ac:spMkLst>
          </pc:spChg>
        </pc:sldLayoutChg>
        <pc:sldLayoutChg chg="addSp modSp">
          <pc:chgData name="Justin Yoo" userId="41b917f1613487b5" providerId="LiveId" clId="{8C9EF0B5-EFD5-D841-AE73-3E666466FAC2}" dt="2020-04-12T04:38:14.423" v="1618"/>
          <pc:sldLayoutMkLst>
            <pc:docMk/>
            <pc:sldMasterMk cId="3588427678" sldId="2147484229"/>
            <pc:sldLayoutMk cId="1308856586" sldId="2147484751"/>
          </pc:sldLayoutMkLst>
          <pc:spChg chg="add mod">
            <ac:chgData name="Justin Yoo" userId="41b917f1613487b5" providerId="LiveId" clId="{8C9EF0B5-EFD5-D841-AE73-3E666466FAC2}" dt="2020-04-12T04:38:14.423" v="1618"/>
            <ac:spMkLst>
              <pc:docMk/>
              <pc:sldMasterMk cId="3588427678" sldId="2147484229"/>
              <pc:sldLayoutMk cId="1308856586" sldId="2147484751"/>
              <ac:spMk id="5" creationId="{1E48FC45-6356-3442-A462-66D4E35A4907}"/>
            </ac:spMkLst>
          </pc:spChg>
        </pc:sldLayoutChg>
        <pc:sldLayoutChg chg="addSp modSp">
          <pc:chgData name="Justin Yoo" userId="41b917f1613487b5" providerId="LiveId" clId="{8C9EF0B5-EFD5-D841-AE73-3E666466FAC2}" dt="2020-04-12T04:38:17.107" v="1619"/>
          <pc:sldLayoutMkLst>
            <pc:docMk/>
            <pc:sldMasterMk cId="3588427678" sldId="2147484229"/>
            <pc:sldLayoutMk cId="3633176217" sldId="2147484783"/>
          </pc:sldLayoutMkLst>
          <pc:spChg chg="add mod">
            <ac:chgData name="Justin Yoo" userId="41b917f1613487b5" providerId="LiveId" clId="{8C9EF0B5-EFD5-D841-AE73-3E666466FAC2}" dt="2020-04-12T04:38:17.107" v="1619"/>
            <ac:spMkLst>
              <pc:docMk/>
              <pc:sldMasterMk cId="3588427678" sldId="2147484229"/>
              <pc:sldLayoutMk cId="3633176217" sldId="2147484783"/>
              <ac:spMk id="5" creationId="{3DB7E93A-5C0F-FE4F-800D-6E1FE5E31E18}"/>
            </ac:spMkLst>
          </pc:spChg>
        </pc:sldLayoutChg>
        <pc:sldLayoutChg chg="addSp modSp">
          <pc:chgData name="Justin Yoo" userId="41b917f1613487b5" providerId="LiveId" clId="{8C9EF0B5-EFD5-D841-AE73-3E666466FAC2}" dt="2020-04-12T04:38:18.634" v="1620"/>
          <pc:sldLayoutMkLst>
            <pc:docMk/>
            <pc:sldMasterMk cId="3588427678" sldId="2147484229"/>
            <pc:sldLayoutMk cId="2067935070" sldId="2147484784"/>
          </pc:sldLayoutMkLst>
          <pc:spChg chg="add mod">
            <ac:chgData name="Justin Yoo" userId="41b917f1613487b5" providerId="LiveId" clId="{8C9EF0B5-EFD5-D841-AE73-3E666466FAC2}" dt="2020-04-12T04:38:18.634" v="1620"/>
            <ac:spMkLst>
              <pc:docMk/>
              <pc:sldMasterMk cId="3588427678" sldId="2147484229"/>
              <pc:sldLayoutMk cId="2067935070" sldId="2147484784"/>
              <ac:spMk id="8" creationId="{B1F8A183-A459-634D-861F-D39CCB5159FA}"/>
            </ac:spMkLst>
          </pc:spChg>
        </pc:sldLayoutChg>
        <pc:sldLayoutChg chg="addSp delSp modSp">
          <pc:chgData name="Justin Yoo" userId="41b917f1613487b5" providerId="LiveId" clId="{8C9EF0B5-EFD5-D841-AE73-3E666466FAC2}" dt="2020-04-12T04:38:25.659" v="1623" actId="207"/>
          <pc:sldLayoutMkLst>
            <pc:docMk/>
            <pc:sldMasterMk cId="3588427678" sldId="2147484229"/>
            <pc:sldLayoutMk cId="908932705" sldId="2147484785"/>
          </pc:sldLayoutMkLst>
          <pc:spChg chg="add del mod">
            <ac:chgData name="Justin Yoo" userId="41b917f1613487b5" providerId="LiveId" clId="{8C9EF0B5-EFD5-D841-AE73-3E666466FAC2}" dt="2020-04-12T04:38:22.857" v="1621" actId="478"/>
            <ac:spMkLst>
              <pc:docMk/>
              <pc:sldMasterMk cId="3588427678" sldId="2147484229"/>
              <pc:sldLayoutMk cId="908932705" sldId="2147484785"/>
              <ac:spMk id="6" creationId="{548AF310-5833-704E-901C-5E6854A9BF8A}"/>
            </ac:spMkLst>
          </pc:spChg>
          <pc:spChg chg="add mod">
            <ac:chgData name="Justin Yoo" userId="41b917f1613487b5" providerId="LiveId" clId="{8C9EF0B5-EFD5-D841-AE73-3E666466FAC2}" dt="2020-04-12T04:38:25.659" v="1623" actId="207"/>
            <ac:spMkLst>
              <pc:docMk/>
              <pc:sldMasterMk cId="3588427678" sldId="2147484229"/>
              <pc:sldLayoutMk cId="908932705" sldId="2147484785"/>
              <ac:spMk id="7" creationId="{4A10E6CF-DF97-104C-ADA5-61FED82B5886}"/>
            </ac:spMkLst>
          </pc:spChg>
        </pc:sldLayoutChg>
        <pc:sldLayoutChg chg="addSp delSp modSp">
          <pc:chgData name="Justin Yoo" userId="41b917f1613487b5" providerId="LiveId" clId="{8C9EF0B5-EFD5-D841-AE73-3E666466FAC2}" dt="2020-04-12T04:38:37.176" v="1627" actId="207"/>
          <pc:sldLayoutMkLst>
            <pc:docMk/>
            <pc:sldMasterMk cId="3588427678" sldId="2147484229"/>
            <pc:sldLayoutMk cId="1028463973" sldId="2147484786"/>
          </pc:sldLayoutMkLst>
          <pc:spChg chg="add del mod">
            <ac:chgData name="Justin Yoo" userId="41b917f1613487b5" providerId="LiveId" clId="{8C9EF0B5-EFD5-D841-AE73-3E666466FAC2}" dt="2020-04-12T04:38:34.820" v="1625" actId="478"/>
            <ac:spMkLst>
              <pc:docMk/>
              <pc:sldMasterMk cId="3588427678" sldId="2147484229"/>
              <pc:sldLayoutMk cId="1028463973" sldId="2147484786"/>
              <ac:spMk id="6" creationId="{5BE89376-3696-374C-AD8B-E04EDD22BBC5}"/>
            </ac:spMkLst>
          </pc:spChg>
          <pc:spChg chg="add mod">
            <ac:chgData name="Justin Yoo" userId="41b917f1613487b5" providerId="LiveId" clId="{8C9EF0B5-EFD5-D841-AE73-3E666466FAC2}" dt="2020-04-12T04:38:37.176" v="1627" actId="207"/>
            <ac:spMkLst>
              <pc:docMk/>
              <pc:sldMasterMk cId="3588427678" sldId="2147484229"/>
              <pc:sldLayoutMk cId="1028463973" sldId="2147484786"/>
              <ac:spMk id="7" creationId="{71FC55DC-78D7-FA40-A7C0-122FB3F45321}"/>
            </ac:spMkLst>
          </pc:spChg>
        </pc:sldLayoutChg>
        <pc:sldLayoutChg chg="addSp modSp">
          <pc:chgData name="Justin Yoo" userId="41b917f1613487b5" providerId="LiveId" clId="{8C9EF0B5-EFD5-D841-AE73-3E666466FAC2}" dt="2020-04-12T04:38:30.117" v="1624"/>
          <pc:sldLayoutMkLst>
            <pc:docMk/>
            <pc:sldMasterMk cId="3588427678" sldId="2147484229"/>
            <pc:sldLayoutMk cId="1165025546" sldId="2147484787"/>
          </pc:sldLayoutMkLst>
          <pc:spChg chg="add mod">
            <ac:chgData name="Justin Yoo" userId="41b917f1613487b5" providerId="LiveId" clId="{8C9EF0B5-EFD5-D841-AE73-3E666466FAC2}" dt="2020-04-12T04:38:30.117" v="1624"/>
            <ac:spMkLst>
              <pc:docMk/>
              <pc:sldMasterMk cId="3588427678" sldId="2147484229"/>
              <pc:sldLayoutMk cId="1165025546" sldId="2147484787"/>
              <ac:spMk id="6" creationId="{887382A2-2AF7-6E4F-9F36-E6223564927E}"/>
            </ac:spMkLst>
          </pc:spChg>
        </pc:sldLayoutChg>
        <pc:sldLayoutChg chg="addSp modSp">
          <pc:chgData name="Justin Yoo" userId="41b917f1613487b5" providerId="LiveId" clId="{8C9EF0B5-EFD5-D841-AE73-3E666466FAC2}" dt="2020-04-12T04:28:24.008" v="1506" actId="552"/>
          <pc:sldLayoutMkLst>
            <pc:docMk/>
            <pc:sldMasterMk cId="3588427678" sldId="2147484229"/>
            <pc:sldLayoutMk cId="720764375" sldId="2147484832"/>
          </pc:sldLayoutMkLst>
          <pc:spChg chg="add mod">
            <ac:chgData name="Justin Yoo" userId="41b917f1613487b5" providerId="LiveId" clId="{8C9EF0B5-EFD5-D841-AE73-3E666466FAC2}" dt="2020-04-12T04:28:24.008" v="1506" actId="552"/>
            <ac:spMkLst>
              <pc:docMk/>
              <pc:sldMasterMk cId="3588427678" sldId="2147484229"/>
              <pc:sldLayoutMk cId="720764375" sldId="2147484832"/>
              <ac:spMk id="5" creationId="{713C1B4E-53C8-4B43-B62B-0C57B511778C}"/>
            </ac:spMkLst>
          </pc:spChg>
        </pc:sldLayoutChg>
        <pc:sldLayoutChg chg="addSp modSp">
          <pc:chgData name="Justin Yoo" userId="41b917f1613487b5" providerId="LiveId" clId="{8C9EF0B5-EFD5-D841-AE73-3E666466FAC2}" dt="2020-04-12T04:37:31.609" v="1602"/>
          <pc:sldLayoutMkLst>
            <pc:docMk/>
            <pc:sldMasterMk cId="3588427678" sldId="2147484229"/>
            <pc:sldLayoutMk cId="2366284859" sldId="2147484840"/>
          </pc:sldLayoutMkLst>
          <pc:spChg chg="add mod">
            <ac:chgData name="Justin Yoo" userId="41b917f1613487b5" providerId="LiveId" clId="{8C9EF0B5-EFD5-D841-AE73-3E666466FAC2}" dt="2020-04-12T04:37:31.609" v="1602"/>
            <ac:spMkLst>
              <pc:docMk/>
              <pc:sldMasterMk cId="3588427678" sldId="2147484229"/>
              <pc:sldLayoutMk cId="2366284859" sldId="2147484840"/>
              <ac:spMk id="7" creationId="{D9FEF63F-C8D2-C748-9E51-93BB2B163456}"/>
            </ac:spMkLst>
          </pc:spChg>
        </pc:sldLayoutChg>
        <pc:sldLayoutChg chg="addSp modSp">
          <pc:chgData name="Justin Yoo" userId="41b917f1613487b5" providerId="LiveId" clId="{8C9EF0B5-EFD5-D841-AE73-3E666466FAC2}" dt="2020-04-12T04:37:40" v="1605"/>
          <pc:sldLayoutMkLst>
            <pc:docMk/>
            <pc:sldMasterMk cId="3588427678" sldId="2147484229"/>
            <pc:sldLayoutMk cId="2103864937" sldId="2147484841"/>
          </pc:sldLayoutMkLst>
          <pc:spChg chg="add mod">
            <ac:chgData name="Justin Yoo" userId="41b917f1613487b5" providerId="LiveId" clId="{8C9EF0B5-EFD5-D841-AE73-3E666466FAC2}" dt="2020-04-12T04:37:40" v="1605"/>
            <ac:spMkLst>
              <pc:docMk/>
              <pc:sldMasterMk cId="3588427678" sldId="2147484229"/>
              <pc:sldLayoutMk cId="2103864937" sldId="2147484841"/>
              <ac:spMk id="19" creationId="{8E36BB2F-40EA-6640-A69C-C4FFE299E09B}"/>
            </ac:spMkLst>
          </pc:spChg>
        </pc:sldLayoutChg>
        <pc:sldLayoutChg chg="addSp modSp">
          <pc:chgData name="Justin Yoo" userId="41b917f1613487b5" providerId="LiveId" clId="{8C9EF0B5-EFD5-D841-AE73-3E666466FAC2}" dt="2020-04-12T04:37:44.164" v="1606"/>
          <pc:sldLayoutMkLst>
            <pc:docMk/>
            <pc:sldMasterMk cId="3588427678" sldId="2147484229"/>
            <pc:sldLayoutMk cId="1461951967" sldId="2147484842"/>
          </pc:sldLayoutMkLst>
          <pc:spChg chg="add mod">
            <ac:chgData name="Justin Yoo" userId="41b917f1613487b5" providerId="LiveId" clId="{8C9EF0B5-EFD5-D841-AE73-3E666466FAC2}" dt="2020-04-12T04:37:44.164" v="1606"/>
            <ac:spMkLst>
              <pc:docMk/>
              <pc:sldMasterMk cId="3588427678" sldId="2147484229"/>
              <pc:sldLayoutMk cId="1461951967" sldId="2147484842"/>
              <ac:spMk id="23" creationId="{8B5657A1-C27E-6C49-8B45-55A4918B9594}"/>
            </ac:spMkLst>
          </pc:spChg>
        </pc:sldLayoutChg>
        <pc:sldLayoutChg chg="addSp modSp">
          <pc:chgData name="Justin Yoo" userId="41b917f1613487b5" providerId="LiveId" clId="{8C9EF0B5-EFD5-D841-AE73-3E666466FAC2}" dt="2020-04-12T04:38:02.012" v="1612"/>
          <pc:sldLayoutMkLst>
            <pc:docMk/>
            <pc:sldMasterMk cId="3588427678" sldId="2147484229"/>
            <pc:sldLayoutMk cId="1105923322" sldId="2147484844"/>
          </pc:sldLayoutMkLst>
          <pc:spChg chg="add mod">
            <ac:chgData name="Justin Yoo" userId="41b917f1613487b5" providerId="LiveId" clId="{8C9EF0B5-EFD5-D841-AE73-3E666466FAC2}" dt="2020-04-12T04:38:02.012" v="1612"/>
            <ac:spMkLst>
              <pc:docMk/>
              <pc:sldMasterMk cId="3588427678" sldId="2147484229"/>
              <pc:sldLayoutMk cId="1105923322" sldId="2147484844"/>
              <ac:spMk id="9" creationId="{1F62A4CB-70C0-3045-920D-8DAFE821B4AC}"/>
            </ac:spMkLst>
          </pc:spChg>
        </pc:sldLayoutChg>
        <pc:sldLayoutChg chg="addSp modSp">
          <pc:chgData name="Justin Yoo" userId="41b917f1613487b5" providerId="LiveId" clId="{8C9EF0B5-EFD5-D841-AE73-3E666466FAC2}" dt="2020-04-12T04:38:04.900" v="1613"/>
          <pc:sldLayoutMkLst>
            <pc:docMk/>
            <pc:sldMasterMk cId="3588427678" sldId="2147484229"/>
            <pc:sldLayoutMk cId="717977233" sldId="2147484845"/>
          </pc:sldLayoutMkLst>
          <pc:spChg chg="add mod">
            <ac:chgData name="Justin Yoo" userId="41b917f1613487b5" providerId="LiveId" clId="{8C9EF0B5-EFD5-D841-AE73-3E666466FAC2}" dt="2020-04-12T04:38:04.900" v="1613"/>
            <ac:spMkLst>
              <pc:docMk/>
              <pc:sldMasterMk cId="3588427678" sldId="2147484229"/>
              <pc:sldLayoutMk cId="717977233" sldId="2147484845"/>
              <ac:spMk id="9" creationId="{86525A63-35DD-5546-B940-42E94815C468}"/>
            </ac:spMkLst>
          </pc:spChg>
        </pc:sldLayoutChg>
        <pc:sldLayoutChg chg="addSp modSp">
          <pc:chgData name="Justin Yoo" userId="41b917f1613487b5" providerId="LiveId" clId="{8C9EF0B5-EFD5-D841-AE73-3E666466FAC2}" dt="2020-04-12T04:38:06.599" v="1614"/>
          <pc:sldLayoutMkLst>
            <pc:docMk/>
            <pc:sldMasterMk cId="3588427678" sldId="2147484229"/>
            <pc:sldLayoutMk cId="2452244232" sldId="2147484846"/>
          </pc:sldLayoutMkLst>
          <pc:spChg chg="add mod">
            <ac:chgData name="Justin Yoo" userId="41b917f1613487b5" providerId="LiveId" clId="{8C9EF0B5-EFD5-D841-AE73-3E666466FAC2}" dt="2020-04-12T04:38:06.599" v="1614"/>
            <ac:spMkLst>
              <pc:docMk/>
              <pc:sldMasterMk cId="3588427678" sldId="2147484229"/>
              <pc:sldLayoutMk cId="2452244232" sldId="2147484846"/>
              <ac:spMk id="10" creationId="{0E84888B-7972-E540-BF37-F578DBB6C118}"/>
            </ac:spMkLst>
          </pc:spChg>
        </pc:sldLayoutChg>
        <pc:sldLayoutChg chg="addSp modSp">
          <pc:chgData name="Justin Yoo" userId="41b917f1613487b5" providerId="LiveId" clId="{8C9EF0B5-EFD5-D841-AE73-3E666466FAC2}" dt="2020-04-12T04:38:07.937" v="1615"/>
          <pc:sldLayoutMkLst>
            <pc:docMk/>
            <pc:sldMasterMk cId="3588427678" sldId="2147484229"/>
            <pc:sldLayoutMk cId="2013682745" sldId="2147484847"/>
          </pc:sldLayoutMkLst>
          <pc:spChg chg="add mod">
            <ac:chgData name="Justin Yoo" userId="41b917f1613487b5" providerId="LiveId" clId="{8C9EF0B5-EFD5-D841-AE73-3E666466FAC2}" dt="2020-04-12T04:38:07.937" v="1615"/>
            <ac:spMkLst>
              <pc:docMk/>
              <pc:sldMasterMk cId="3588427678" sldId="2147484229"/>
              <pc:sldLayoutMk cId="2013682745" sldId="2147484847"/>
              <ac:spMk id="6" creationId="{149C8D7C-40E6-DD47-9AB2-B41C00B65A70}"/>
            </ac:spMkLst>
          </pc:spChg>
        </pc:sldLayoutChg>
        <pc:sldLayoutChg chg="addSp modSp">
          <pc:chgData name="Justin Yoo" userId="41b917f1613487b5" providerId="LiveId" clId="{8C9EF0B5-EFD5-D841-AE73-3E666466FAC2}" dt="2020-04-12T04:37:27.986" v="1601"/>
          <pc:sldLayoutMkLst>
            <pc:docMk/>
            <pc:sldMasterMk cId="3588427678" sldId="2147484229"/>
            <pc:sldLayoutMk cId="4031308772" sldId="2147484849"/>
          </pc:sldLayoutMkLst>
          <pc:spChg chg="add mod">
            <ac:chgData name="Justin Yoo" userId="41b917f1613487b5" providerId="LiveId" clId="{8C9EF0B5-EFD5-D841-AE73-3E666466FAC2}" dt="2020-04-12T04:37:27.986" v="1601"/>
            <ac:spMkLst>
              <pc:docMk/>
              <pc:sldMasterMk cId="3588427678" sldId="2147484229"/>
              <pc:sldLayoutMk cId="4031308772" sldId="2147484849"/>
              <ac:spMk id="4" creationId="{8CEF674C-6C47-A645-B115-ED6924C2BA3D}"/>
            </ac:spMkLst>
          </pc:spChg>
        </pc:sldLayoutChg>
        <pc:sldLayoutChg chg="addSp modSp">
          <pc:chgData name="Justin Yoo" userId="41b917f1613487b5" providerId="LiveId" clId="{8C9EF0B5-EFD5-D841-AE73-3E666466FAC2}" dt="2020-04-12T04:37:24.585" v="1600"/>
          <pc:sldLayoutMkLst>
            <pc:docMk/>
            <pc:sldMasterMk cId="3588427678" sldId="2147484229"/>
            <pc:sldLayoutMk cId="3824454053" sldId="2147484850"/>
          </pc:sldLayoutMkLst>
          <pc:spChg chg="add mod">
            <ac:chgData name="Justin Yoo" userId="41b917f1613487b5" providerId="LiveId" clId="{8C9EF0B5-EFD5-D841-AE73-3E666466FAC2}" dt="2020-04-12T04:37:24.585" v="1600"/>
            <ac:spMkLst>
              <pc:docMk/>
              <pc:sldMasterMk cId="3588427678" sldId="2147484229"/>
              <pc:sldLayoutMk cId="3824454053" sldId="2147484850"/>
              <ac:spMk id="4" creationId="{9FC7FE5C-CE02-2D42-9176-25FDE2C407FD}"/>
            </ac:spMkLst>
          </pc:spChg>
        </pc:sldLayoutChg>
        <pc:sldLayoutChg chg="addSp modSp">
          <pc:chgData name="Justin Yoo" userId="41b917f1613487b5" providerId="LiveId" clId="{8C9EF0B5-EFD5-D841-AE73-3E666466FAC2}" dt="2020-04-12T04:37:36.668" v="1604"/>
          <pc:sldLayoutMkLst>
            <pc:docMk/>
            <pc:sldMasterMk cId="3588427678" sldId="2147484229"/>
            <pc:sldLayoutMk cId="2897328570" sldId="2147484864"/>
          </pc:sldLayoutMkLst>
          <pc:spChg chg="add mod">
            <ac:chgData name="Justin Yoo" userId="41b917f1613487b5" providerId="LiveId" clId="{8C9EF0B5-EFD5-D841-AE73-3E666466FAC2}" dt="2020-04-12T04:37:36.668" v="1604"/>
            <ac:spMkLst>
              <pc:docMk/>
              <pc:sldMasterMk cId="3588427678" sldId="2147484229"/>
              <pc:sldLayoutMk cId="2897328570" sldId="2147484864"/>
              <ac:spMk id="16" creationId="{62F5B033-9353-3B4D-87AA-5A278D2FC96C}"/>
            </ac:spMkLst>
          </pc:spChg>
        </pc:sldLayoutChg>
        <pc:sldLayoutChg chg="addSp modSp">
          <pc:chgData name="Justin Yoo" userId="41b917f1613487b5" providerId="LiveId" clId="{8C9EF0B5-EFD5-D841-AE73-3E666466FAC2}" dt="2020-04-12T04:37:33.262" v="1603"/>
          <pc:sldLayoutMkLst>
            <pc:docMk/>
            <pc:sldMasterMk cId="3588427678" sldId="2147484229"/>
            <pc:sldLayoutMk cId="567898279" sldId="2147484865"/>
          </pc:sldLayoutMkLst>
          <pc:spChg chg="add mod">
            <ac:chgData name="Justin Yoo" userId="41b917f1613487b5" providerId="LiveId" clId="{8C9EF0B5-EFD5-D841-AE73-3E666466FAC2}" dt="2020-04-12T04:37:33.262" v="1603"/>
            <ac:spMkLst>
              <pc:docMk/>
              <pc:sldMasterMk cId="3588427678" sldId="2147484229"/>
              <pc:sldLayoutMk cId="567898279" sldId="2147484865"/>
              <ac:spMk id="7" creationId="{38211D62-2B1D-F641-A534-2F2306755094}"/>
            </ac:spMkLst>
          </pc:spChg>
        </pc:sldLayoutChg>
        <pc:sldLayoutChg chg="addSp modSp">
          <pc:chgData name="Justin Yoo" userId="41b917f1613487b5" providerId="LiveId" clId="{8C9EF0B5-EFD5-D841-AE73-3E666466FAC2}" dt="2020-04-12T04:37:46.910" v="1607"/>
          <pc:sldLayoutMkLst>
            <pc:docMk/>
            <pc:sldMasterMk cId="3588427678" sldId="2147484229"/>
            <pc:sldLayoutMk cId="848661764" sldId="2147485091"/>
          </pc:sldLayoutMkLst>
          <pc:spChg chg="add mod">
            <ac:chgData name="Justin Yoo" userId="41b917f1613487b5" providerId="LiveId" clId="{8C9EF0B5-EFD5-D841-AE73-3E666466FAC2}" dt="2020-04-12T04:37:46.910" v="1607"/>
            <ac:spMkLst>
              <pc:docMk/>
              <pc:sldMasterMk cId="3588427678" sldId="2147484229"/>
              <pc:sldLayoutMk cId="848661764" sldId="2147485091"/>
              <ac:spMk id="6" creationId="{1A6D1FCF-50A8-144A-B328-D1AA279C5759}"/>
            </ac:spMkLst>
          </pc:spChg>
        </pc:sldLayoutChg>
        <pc:sldLayoutChg chg="addSp modSp">
          <pc:chgData name="Justin Yoo" userId="41b917f1613487b5" providerId="LiveId" clId="{8C9EF0B5-EFD5-D841-AE73-3E666466FAC2}" dt="2020-04-12T04:37:51.654" v="1608"/>
          <pc:sldLayoutMkLst>
            <pc:docMk/>
            <pc:sldMasterMk cId="3588427678" sldId="2147484229"/>
            <pc:sldLayoutMk cId="1205290433" sldId="2147485093"/>
          </pc:sldLayoutMkLst>
          <pc:spChg chg="add mod">
            <ac:chgData name="Justin Yoo" userId="41b917f1613487b5" providerId="LiveId" clId="{8C9EF0B5-EFD5-D841-AE73-3E666466FAC2}" dt="2020-04-12T04:37:51.654" v="1608"/>
            <ac:spMkLst>
              <pc:docMk/>
              <pc:sldMasterMk cId="3588427678" sldId="2147484229"/>
              <pc:sldLayoutMk cId="1205290433" sldId="2147485093"/>
              <ac:spMk id="7" creationId="{9F64C632-E7D0-ED46-A93D-6DD5330759C5}"/>
            </ac:spMkLst>
          </pc:spChg>
        </pc:sldLayoutChg>
        <pc:sldLayoutChg chg="addSp modSp">
          <pc:chgData name="Justin Yoo" userId="41b917f1613487b5" providerId="LiveId" clId="{8C9EF0B5-EFD5-D841-AE73-3E666466FAC2}" dt="2020-04-12T04:37:54.851" v="1609"/>
          <pc:sldLayoutMkLst>
            <pc:docMk/>
            <pc:sldMasterMk cId="3588427678" sldId="2147484229"/>
            <pc:sldLayoutMk cId="2969941535" sldId="2147485094"/>
          </pc:sldLayoutMkLst>
          <pc:spChg chg="add mod">
            <ac:chgData name="Justin Yoo" userId="41b917f1613487b5" providerId="LiveId" clId="{8C9EF0B5-EFD5-D841-AE73-3E666466FAC2}" dt="2020-04-12T04:37:54.851" v="1609"/>
            <ac:spMkLst>
              <pc:docMk/>
              <pc:sldMasterMk cId="3588427678" sldId="2147484229"/>
              <pc:sldLayoutMk cId="2969941535" sldId="2147485094"/>
              <ac:spMk id="14" creationId="{8536D15F-2D31-7A4E-A216-D6D4DE1755C0}"/>
            </ac:spMkLst>
          </pc:spChg>
        </pc:sldLayoutChg>
        <pc:sldLayoutChg chg="addSp modSp">
          <pc:chgData name="Justin Yoo" userId="41b917f1613487b5" providerId="LiveId" clId="{8C9EF0B5-EFD5-D841-AE73-3E666466FAC2}" dt="2020-04-12T04:37:57.889" v="1610"/>
          <pc:sldLayoutMkLst>
            <pc:docMk/>
            <pc:sldMasterMk cId="3588427678" sldId="2147484229"/>
            <pc:sldLayoutMk cId="1971236773" sldId="2147485095"/>
          </pc:sldLayoutMkLst>
          <pc:spChg chg="add mod">
            <ac:chgData name="Justin Yoo" userId="41b917f1613487b5" providerId="LiveId" clId="{8C9EF0B5-EFD5-D841-AE73-3E666466FAC2}" dt="2020-04-12T04:37:57.889" v="1610"/>
            <ac:spMkLst>
              <pc:docMk/>
              <pc:sldMasterMk cId="3588427678" sldId="2147484229"/>
              <pc:sldLayoutMk cId="1971236773" sldId="2147485095"/>
              <ac:spMk id="16" creationId="{DDA9728D-E457-1642-B3E5-7AD8997E83B5}"/>
            </ac:spMkLst>
          </pc:spChg>
        </pc:sldLayoutChg>
        <pc:sldLayoutChg chg="addSp delSp modSp">
          <pc:chgData name="Justin Yoo" userId="41b917f1613487b5" providerId="LiveId" clId="{8C9EF0B5-EFD5-D841-AE73-3E666466FAC2}" dt="2020-04-12T04:36:58.250" v="1598" actId="478"/>
          <pc:sldLayoutMkLst>
            <pc:docMk/>
            <pc:sldMasterMk cId="3588427678" sldId="2147484229"/>
            <pc:sldLayoutMk cId="3701512332" sldId="2147485096"/>
          </pc:sldLayoutMkLst>
          <pc:spChg chg="add del mod">
            <ac:chgData name="Justin Yoo" userId="41b917f1613487b5" providerId="LiveId" clId="{8C9EF0B5-EFD5-D841-AE73-3E666466FAC2}" dt="2020-04-12T04:28:32.489" v="1508"/>
            <ac:spMkLst>
              <pc:docMk/>
              <pc:sldMasterMk cId="3588427678" sldId="2147484229"/>
              <pc:sldLayoutMk cId="3701512332" sldId="2147485096"/>
              <ac:spMk id="2" creationId="{A7C7D20C-B142-574A-ACA9-57D67F6D6F13}"/>
            </ac:spMkLst>
          </pc:spChg>
          <pc:spChg chg="add del">
            <ac:chgData name="Justin Yoo" userId="41b917f1613487b5" providerId="LiveId" clId="{8C9EF0B5-EFD5-D841-AE73-3E666466FAC2}" dt="2020-04-12T04:35:38.236" v="1556" actId="11529"/>
            <ac:spMkLst>
              <pc:docMk/>
              <pc:sldMasterMk cId="3588427678" sldId="2147484229"/>
              <pc:sldLayoutMk cId="3701512332" sldId="2147485096"/>
              <ac:spMk id="5" creationId="{88376E38-C5E2-EF4B-A83A-6E5BD060B342}"/>
            </ac:spMkLst>
          </pc:spChg>
          <pc:spChg chg="add del mod">
            <ac:chgData name="Justin Yoo" userId="41b917f1613487b5" providerId="LiveId" clId="{8C9EF0B5-EFD5-D841-AE73-3E666466FAC2}" dt="2020-04-12T04:32:08.282" v="1549" actId="478"/>
            <ac:spMkLst>
              <pc:docMk/>
              <pc:sldMasterMk cId="3588427678" sldId="2147484229"/>
              <pc:sldLayoutMk cId="3701512332" sldId="2147485096"/>
              <ac:spMk id="6" creationId="{A5C0EC05-B30C-B446-9B9E-5C45B3F3B2A1}"/>
            </ac:spMkLst>
          </pc:spChg>
          <pc:spChg chg="mod">
            <ac:chgData name="Justin Yoo" userId="41b917f1613487b5" providerId="LiveId" clId="{8C9EF0B5-EFD5-D841-AE73-3E666466FAC2}" dt="2020-04-12T04:31:50.011" v="1548"/>
            <ac:spMkLst>
              <pc:docMk/>
              <pc:sldMasterMk cId="3588427678" sldId="2147484229"/>
              <pc:sldLayoutMk cId="3701512332" sldId="2147485096"/>
              <ac:spMk id="7" creationId="{CC6E92E5-E859-445F-856B-33F974FA3AC2}"/>
            </ac:spMkLst>
          </pc:spChg>
          <pc:spChg chg="add mod">
            <ac:chgData name="Justin Yoo" userId="41b917f1613487b5" providerId="LiveId" clId="{8C9EF0B5-EFD5-D841-AE73-3E666466FAC2}" dt="2020-04-12T04:36:53.458" v="1597" actId="554"/>
            <ac:spMkLst>
              <pc:docMk/>
              <pc:sldMasterMk cId="3588427678" sldId="2147484229"/>
              <pc:sldLayoutMk cId="3701512332" sldId="2147485096"/>
              <ac:spMk id="8" creationId="{AD305408-7E13-314D-A45B-FE7B00C7470F}"/>
            </ac:spMkLst>
          </pc:spChg>
          <pc:spChg chg="add del mod">
            <ac:chgData name="Justin Yoo" userId="41b917f1613487b5" providerId="LiveId" clId="{8C9EF0B5-EFD5-D841-AE73-3E666466FAC2}" dt="2020-04-12T04:36:58.250" v="1598" actId="478"/>
            <ac:spMkLst>
              <pc:docMk/>
              <pc:sldMasterMk cId="3588427678" sldId="2147484229"/>
              <pc:sldLayoutMk cId="3701512332" sldId="2147485096"/>
              <ac:spMk id="9" creationId="{64A91395-875B-7148-A1E1-7FCFF428E0CC}"/>
            </ac:spMkLst>
          </pc:spChg>
        </pc:sldLayoutChg>
        <pc:sldLayoutChg chg="new del mod">
          <pc:chgData name="Justin Yoo" userId="41b917f1613487b5" providerId="LiveId" clId="{8C9EF0B5-EFD5-D841-AE73-3E666466FAC2}" dt="2020-04-12T04:34:58.377" v="1554" actId="2696"/>
          <pc:sldLayoutMkLst>
            <pc:docMk/>
            <pc:sldMasterMk cId="3588427678" sldId="2147484229"/>
            <pc:sldLayoutMk cId="1611652185" sldId="214748509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4/12/20 11:09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4/12/20 11:08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8DCE1DDD-1C95-844A-B667-430629F25CD1}"/>
              </a:ext>
            </a:extLst>
          </p:cNvPr>
          <p:cNvPicPr>
            <a:picLocks noChangeAspect="1"/>
          </p:cNvPicPr>
          <p:nvPr userDrawn="1"/>
        </p:nvPicPr>
        <p:blipFill>
          <a:blip r:embed="rId2"/>
          <a:stretch>
            <a:fillRect/>
          </a:stretch>
        </p:blipFill>
        <p:spPr>
          <a:xfrm>
            <a:off x="1646955" y="0"/>
            <a:ext cx="8898090" cy="6858000"/>
          </a:xfrm>
          <a:prstGeom prst="rect">
            <a:avLst/>
          </a:prstGeom>
        </p:spPr>
      </p:pic>
      <p:sp>
        <p:nvSpPr>
          <p:cNvPr id="4" name="Rectangle 3">
            <a:extLst>
              <a:ext uri="{FF2B5EF4-FFF2-40B4-BE49-F238E27FC236}">
                <a16:creationId xmlns:a16="http://schemas.microsoft.com/office/drawing/2014/main" id="{6E5D6A74-21F1-824D-BAC2-3DEC6B367427}"/>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713C1B4E-53C8-4B43-B62B-0C57B511778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
        <p:nvSpPr>
          <p:cNvPr id="16" name="Text Placeholder 7">
            <a:extLst>
              <a:ext uri="{FF2B5EF4-FFF2-40B4-BE49-F238E27FC236}">
                <a16:creationId xmlns:a16="http://schemas.microsoft.com/office/drawing/2014/main" id="{62F5B033-9353-3B4D-87AA-5A278D2FC96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
        <p:nvSpPr>
          <p:cNvPr id="19" name="Text Placeholder 7">
            <a:extLst>
              <a:ext uri="{FF2B5EF4-FFF2-40B4-BE49-F238E27FC236}">
                <a16:creationId xmlns:a16="http://schemas.microsoft.com/office/drawing/2014/main" id="{8E36BB2F-40EA-6640-A69C-C4FFE299E09B}"/>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
        <p:nvSpPr>
          <p:cNvPr id="23" name="Text Placeholder 7">
            <a:extLst>
              <a:ext uri="{FF2B5EF4-FFF2-40B4-BE49-F238E27FC236}">
                <a16:creationId xmlns:a16="http://schemas.microsoft.com/office/drawing/2014/main" id="{8B5657A1-C27E-6C49-8B45-55A4918B95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6" name="Text Placeholder 7">
            <a:extLst>
              <a:ext uri="{FF2B5EF4-FFF2-40B4-BE49-F238E27FC236}">
                <a16:creationId xmlns:a16="http://schemas.microsoft.com/office/drawing/2014/main" id="{1A6D1FCF-50A8-144A-B328-D1AA279C575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8486617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8582709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 Placeholder 7">
            <a:extLst>
              <a:ext uri="{FF2B5EF4-FFF2-40B4-BE49-F238E27FC236}">
                <a16:creationId xmlns:a16="http://schemas.microsoft.com/office/drawing/2014/main" id="{9F64C632-E7D0-ED46-A93D-6DD5330759C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20529043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7">
            <a:extLst>
              <a:ext uri="{FF2B5EF4-FFF2-40B4-BE49-F238E27FC236}">
                <a16:creationId xmlns:a16="http://schemas.microsoft.com/office/drawing/2014/main" id="{8536D15F-2D31-7A4E-A216-D6D4DE1755C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9699415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 Placeholder 7">
            <a:extLst>
              <a:ext uri="{FF2B5EF4-FFF2-40B4-BE49-F238E27FC236}">
                <a16:creationId xmlns:a16="http://schemas.microsoft.com/office/drawing/2014/main" id="{DDA9728D-E457-1642-B3E5-7AD8997E83B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97123677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9" name="Text Placeholder 7">
            <a:extLst>
              <a:ext uri="{FF2B5EF4-FFF2-40B4-BE49-F238E27FC236}">
                <a16:creationId xmlns:a16="http://schemas.microsoft.com/office/drawing/2014/main" id="{0C9D5822-BACD-4346-AA3D-06E6E88CE2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1F62A4CB-70C0-3045-920D-8DAFE821B4A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7445377" y="1661230"/>
            <a:ext cx="3535540" cy="353554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2" y="2570201"/>
            <a:ext cx="5507737" cy="553998"/>
          </a:xfrm>
        </p:spPr>
        <p:txBody>
          <a:bodyPr anchor="b"/>
          <a:lstStyle>
            <a:lvl1pPr>
              <a:defRPr/>
            </a:lvl1pPr>
          </a:lstStyle>
          <a:p>
            <a:r>
              <a:rPr lang="en-US" dirty="0"/>
              <a:t>Speaker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84200" y="3535540"/>
            <a:ext cx="5513118"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Speaker subtitle</a:t>
            </a:r>
          </a:p>
        </p:txBody>
      </p:sp>
      <p:sp>
        <p:nvSpPr>
          <p:cNvPr id="8" name="Text Placeholder 7">
            <a:extLst>
              <a:ext uri="{FF2B5EF4-FFF2-40B4-BE49-F238E27FC236}">
                <a16:creationId xmlns:a16="http://schemas.microsoft.com/office/drawing/2014/main" id="{AD305408-7E13-314D-A45B-FE7B00C7470F}"/>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7015123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86525A63-35DD-5546-B940-42E94815C46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10" name="Text Placeholder 7">
            <a:extLst>
              <a:ext uri="{FF2B5EF4-FFF2-40B4-BE49-F238E27FC236}">
                <a16:creationId xmlns:a16="http://schemas.microsoft.com/office/drawing/2014/main" id="{0E84888B-7972-E540-BF37-F578DBB6C11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6" name="Text Placeholder 7">
            <a:extLst>
              <a:ext uri="{FF2B5EF4-FFF2-40B4-BE49-F238E27FC236}">
                <a16:creationId xmlns:a16="http://schemas.microsoft.com/office/drawing/2014/main" id="{149C8D7C-40E6-DD47-9AB2-B41C00B65A7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b="1" i="0">
                <a:latin typeface="Segoe UI Semibold" panose="020B0502040204020203" pitchFamily="34" charset="0"/>
                <a:cs typeface="Segoe UI Semibold" panose="020B0502040204020203" pitchFamily="34" charset="0"/>
              </a:defRPr>
            </a:lvl1pPr>
          </a:lstStyle>
          <a:p>
            <a:pPr lvl="0"/>
            <a:r>
              <a:rPr lang="en-US" dirty="0"/>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
        <p:nvSpPr>
          <p:cNvPr id="8" name="Text Placeholder 7">
            <a:extLst>
              <a:ext uri="{FF2B5EF4-FFF2-40B4-BE49-F238E27FC236}">
                <a16:creationId xmlns:a16="http://schemas.microsoft.com/office/drawing/2014/main" id="{541092D8-4F8D-2040-B319-E471378BAFBA}"/>
              </a:ext>
            </a:extLst>
          </p:cNvPr>
          <p:cNvSpPr>
            <a:spLocks noGrp="1"/>
          </p:cNvSpPr>
          <p:nvPr>
            <p:ph type="body" sz="quarter" idx="15"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b="1" i="0" spc="0">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Text Placeholder 7">
            <a:extLst>
              <a:ext uri="{FF2B5EF4-FFF2-40B4-BE49-F238E27FC236}">
                <a16:creationId xmlns:a16="http://schemas.microsoft.com/office/drawing/2014/main" id="{5E6074FA-94F6-2443-B3F1-9F90425D735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Text Placeholder 7">
            <a:extLst>
              <a:ext uri="{FF2B5EF4-FFF2-40B4-BE49-F238E27FC236}">
                <a16:creationId xmlns:a16="http://schemas.microsoft.com/office/drawing/2014/main" id="{1E48FC45-6356-3442-A462-66D4E35A49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 Placeholder 7">
            <a:extLst>
              <a:ext uri="{FF2B5EF4-FFF2-40B4-BE49-F238E27FC236}">
                <a16:creationId xmlns:a16="http://schemas.microsoft.com/office/drawing/2014/main" id="{3DB7E93A-5C0F-FE4F-800D-6E1FE5E31E18}"/>
              </a:ext>
            </a:extLst>
          </p:cNvPr>
          <p:cNvSpPr>
            <a:spLocks noGrp="1"/>
          </p:cNvSpPr>
          <p:nvPr>
            <p:ph type="body" sz="quarter" idx="14"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
        <p:nvSpPr>
          <p:cNvPr id="8" name="Text Placeholder 7">
            <a:extLst>
              <a:ext uri="{FF2B5EF4-FFF2-40B4-BE49-F238E27FC236}">
                <a16:creationId xmlns:a16="http://schemas.microsoft.com/office/drawing/2014/main" id="{B1F8A183-A459-634D-861F-D39CCB5159FA}"/>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 black">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4A10E6CF-DF97-104C-ADA5-61FED82B5886}"/>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7">
            <a:extLst>
              <a:ext uri="{FF2B5EF4-FFF2-40B4-BE49-F238E27FC236}">
                <a16:creationId xmlns:a16="http://schemas.microsoft.com/office/drawing/2014/main" id="{887382A2-2AF7-6E4F-9F36-E6223564927E}"/>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7" name="Rectangle 6">
            <a:extLst>
              <a:ext uri="{FF2B5EF4-FFF2-40B4-BE49-F238E27FC236}">
                <a16:creationId xmlns:a16="http://schemas.microsoft.com/office/drawing/2014/main" id="{9210F871-35F2-ED46-BE06-CA5FC62262E5}"/>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3575FB0-FB5A-A348-AC19-E148E116D2A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71FC55DC-78D7-FA40-A7C0-122FB3F45321}"/>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4C6A47-E073-5847-ABF0-DC6EA0AC3D59}"/>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 close up of a sign&#10;&#10;Description automatically generated">
            <a:extLst>
              <a:ext uri="{FF2B5EF4-FFF2-40B4-BE49-F238E27FC236}">
                <a16:creationId xmlns:a16="http://schemas.microsoft.com/office/drawing/2014/main" id="{C6DC9D75-DD32-224D-955B-685B5D01A657}"/>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8" name="Rectangle 7">
            <a:extLst>
              <a:ext uri="{FF2B5EF4-FFF2-40B4-BE49-F238E27FC236}">
                <a16:creationId xmlns:a16="http://schemas.microsoft.com/office/drawing/2014/main" id="{B6C1A8A9-4C73-8948-931C-046FD4B9D0D4}"/>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7" name="Text Placeholder 7">
            <a:extLst>
              <a:ext uri="{FF2B5EF4-FFF2-40B4-BE49-F238E27FC236}">
                <a16:creationId xmlns:a16="http://schemas.microsoft.com/office/drawing/2014/main" id="{03FEEFBF-B7AE-BE49-8A42-BDBCB5B05795}"/>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3BBAD8-7801-AA4E-B8C7-16A911E7AE26}"/>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close up of a sign&#10;&#10;Description automatically generated">
            <a:extLst>
              <a:ext uri="{FF2B5EF4-FFF2-40B4-BE49-F238E27FC236}">
                <a16:creationId xmlns:a16="http://schemas.microsoft.com/office/drawing/2014/main" id="{A5D4BEF1-4C49-0F49-8FE2-747B7925C93D}"/>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5" name="Rectangle 4">
            <a:extLst>
              <a:ext uri="{FF2B5EF4-FFF2-40B4-BE49-F238E27FC236}">
                <a16:creationId xmlns:a16="http://schemas.microsoft.com/office/drawing/2014/main" id="{B58908F3-D474-2148-B308-44879693746A}"/>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
        <p:nvSpPr>
          <p:cNvPr id="6" name="Text Placeholder 7">
            <a:extLst>
              <a:ext uri="{FF2B5EF4-FFF2-40B4-BE49-F238E27FC236}">
                <a16:creationId xmlns:a16="http://schemas.microsoft.com/office/drawing/2014/main" id="{4FE62CF3-9270-4F4A-ABDD-2317E02BCD81}"/>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82E407BD-05EE-044C-B3F4-49594B3A4CF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 black">
    <p:bg>
      <p:bgRef idx="1001">
        <a:schemeClr val="bg1"/>
      </p:bgRef>
    </p:bg>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A5E4D3A1-F4DC-8944-945E-B7570172592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86B01C2F-350B-F540-8CBD-5D77446D2BCA}"/>
              </a:ext>
            </a:extLst>
          </p:cNvPr>
          <p:cNvPicPr>
            <a:picLocks noChangeAspect="1"/>
          </p:cNvPicPr>
          <p:nvPr userDrawn="1"/>
        </p:nvPicPr>
        <p:blipFill>
          <a:blip r:embed="rId2"/>
          <a:stretch>
            <a:fillRect/>
          </a:stretch>
        </p:blipFill>
        <p:spPr>
          <a:xfrm>
            <a:off x="2857860" y="934108"/>
            <a:ext cx="6476340" cy="4991492"/>
          </a:xfrm>
          <a:prstGeom prst="rect">
            <a:avLst/>
          </a:prstGeom>
        </p:spPr>
      </p:pic>
      <p:sp>
        <p:nvSpPr>
          <p:cNvPr id="7" name="Rectangle 6">
            <a:extLst>
              <a:ext uri="{FF2B5EF4-FFF2-40B4-BE49-F238E27FC236}">
                <a16:creationId xmlns:a16="http://schemas.microsoft.com/office/drawing/2014/main" id="{686FAA0D-7114-A74F-AA5E-5F6DC2F4E083}"/>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321D5C48-E7B1-3D49-855E-4F70FF60A454}"/>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2E6DCA-1EBB-0541-94FB-A1501D05F402}"/>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close up of a sign&#10;&#10;Description automatically generated">
            <a:extLst>
              <a:ext uri="{FF2B5EF4-FFF2-40B4-BE49-F238E27FC236}">
                <a16:creationId xmlns:a16="http://schemas.microsoft.com/office/drawing/2014/main" id="{9E827B05-1B7A-9245-A149-630AC3D8A3A1}"/>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2" name="Rectangle 1">
            <a:extLst>
              <a:ext uri="{FF2B5EF4-FFF2-40B4-BE49-F238E27FC236}">
                <a16:creationId xmlns:a16="http://schemas.microsoft.com/office/drawing/2014/main" id="{D1320A99-8CA1-EE4B-B952-4435838724F2}"/>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0" y="2979778"/>
            <a:ext cx="5510213" cy="553998"/>
          </a:xfrm>
          <a:noFill/>
        </p:spPr>
        <p:txBody>
          <a:bodyPr wrap="square"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10" name="Rectangle 9">
            <a:extLst>
              <a:ext uri="{FF2B5EF4-FFF2-40B4-BE49-F238E27FC236}">
                <a16:creationId xmlns:a16="http://schemas.microsoft.com/office/drawing/2014/main" id="{C6089462-F679-684D-85FB-69319834CFA9}"/>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3" name="Text Placeholder 7">
            <a:extLst>
              <a:ext uri="{FF2B5EF4-FFF2-40B4-BE49-F238E27FC236}">
                <a16:creationId xmlns:a16="http://schemas.microsoft.com/office/drawing/2014/main" id="{50683948-2D7B-D049-B97B-B8196C2347D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9FC7FE5C-CE02-2D42-9176-25FDE2C407F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i="0" spc="-50" baseline="0">
                <a:solidFill>
                  <a:srgbClr val="0077D4"/>
                </a:solidFill>
                <a:latin typeface="Segoe UI Semibold" panose="020B0502040204020203" pitchFamily="34" charset="0"/>
                <a:cs typeface="Segoe UI Semibold"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b="0" i="0" spc="0" baseline="0">
                <a:solidFill>
                  <a:schemeClr val="tx1"/>
                </a:solidFill>
                <a:latin typeface="Segoe UI" panose="020B0502040204020203" pitchFamily="34" charset="0"/>
                <a:cs typeface="Segoe UI" panose="020B0502040204020203" pitchFamily="34" charset="0"/>
              </a:defRPr>
            </a:lvl1pPr>
          </a:lstStyle>
          <a:p>
            <a:pPr lvl="0"/>
            <a:r>
              <a:rPr lang="en-US" dirty="0"/>
              <a:t>Optional subtitle</a:t>
            </a:r>
          </a:p>
        </p:txBody>
      </p:sp>
      <p:sp>
        <p:nvSpPr>
          <p:cNvPr id="4" name="Text Placeholder 7">
            <a:extLst>
              <a:ext uri="{FF2B5EF4-FFF2-40B4-BE49-F238E27FC236}">
                <a16:creationId xmlns:a16="http://schemas.microsoft.com/office/drawing/2014/main" id="{8CEF674C-6C47-A645-B115-ED6924C2BA3D}"/>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D9FEF63F-C8D2-C748-9E51-93BB2B163456}"/>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38211D62-2B1D-F641-A534-2F23067550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8"/>
          <a:srcRect l="762"/>
          <a:stretch/>
        </p:blipFill>
        <p:spPr>
          <a:xfrm rot="5400000">
            <a:off x="9464500" y="2843773"/>
            <a:ext cx="6858000" cy="1170455"/>
          </a:xfrm>
          <a:prstGeom prst="rect">
            <a:avLst/>
          </a:prstGeom>
        </p:spPr>
      </p:pic>
      <p:sp>
        <p:nvSpPr>
          <p:cNvPr id="5" name="TextBox 4">
            <a:extLst>
              <a:ext uri="{FF2B5EF4-FFF2-40B4-BE49-F238E27FC236}">
                <a16:creationId xmlns:a16="http://schemas.microsoft.com/office/drawing/2014/main" id="{F0D90F24-06A7-1B4A-9251-4DECDE8D0959}"/>
              </a:ext>
            </a:extLst>
          </p:cNvPr>
          <p:cNvSpPr txBox="1"/>
          <p:nvPr userDrawn="1"/>
        </p:nvSpPr>
        <p:spPr>
          <a:xfrm>
            <a:off x="10393030" y="6534835"/>
            <a:ext cx="1621410" cy="215444"/>
          </a:xfrm>
          <a:prstGeom prst="rect">
            <a:avLst/>
          </a:prstGeom>
          <a:noFill/>
        </p:spPr>
        <p:txBody>
          <a:bodyPr wrap="square" lIns="0" tIns="0" rIns="0" bIns="0" rtlCol="0" anchor="ctr" anchorCtr="0">
            <a:spAutoFit/>
          </a:bodyPr>
          <a:lstStyle/>
          <a:p>
            <a:pPr algn="r"/>
            <a:r>
              <a:rPr lang="en-US" sz="1400" dirty="0">
                <a:gradFill>
                  <a:gsLst>
                    <a:gs pos="2917">
                      <a:schemeClr val="tx1"/>
                    </a:gs>
                    <a:gs pos="30000">
                      <a:schemeClr val="tx1"/>
                    </a:gs>
                  </a:gsLst>
                  <a:lin ang="5400000" scaled="0"/>
                </a:gradFill>
              </a:rPr>
              <a:t>#gab2020kr</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5096" r:id="rId2"/>
    <p:sldLayoutId id="2147484577" r:id="rId3"/>
    <p:sldLayoutId id="2147484610" r:id="rId4"/>
    <p:sldLayoutId id="2147484710" r:id="rId5"/>
    <p:sldLayoutId id="2147484850" r:id="rId6"/>
    <p:sldLayoutId id="2147484849" r:id="rId7"/>
    <p:sldLayoutId id="2147484840" r:id="rId8"/>
    <p:sldLayoutId id="2147484865" r:id="rId9"/>
    <p:sldLayoutId id="2147484864" r:id="rId10"/>
    <p:sldLayoutId id="2147484841" r:id="rId11"/>
    <p:sldLayoutId id="2147484842" r:id="rId12"/>
    <p:sldLayoutId id="2147485091" r:id="rId13"/>
    <p:sldLayoutId id="2147485092" r:id="rId14"/>
    <p:sldLayoutId id="2147485093" r:id="rId15"/>
    <p:sldLayoutId id="2147485094" r:id="rId16"/>
    <p:sldLayoutId id="2147485095" r:id="rId17"/>
    <p:sldLayoutId id="2147484240" r:id="rId18"/>
    <p:sldLayoutId id="2147484844" r:id="rId19"/>
    <p:sldLayoutId id="2147484845" r:id="rId20"/>
    <p:sldLayoutId id="2147484846" r:id="rId21"/>
    <p:sldLayoutId id="2147484847" r:id="rId22"/>
    <p:sldLayoutId id="2147484474" r:id="rId23"/>
    <p:sldLayoutId id="2147484603" r:id="rId24"/>
    <p:sldLayoutId id="2147484751" r:id="rId25"/>
    <p:sldLayoutId id="2147484783" r:id="rId26"/>
    <p:sldLayoutId id="2147484784" r:id="rId27"/>
    <p:sldLayoutId id="2147484785" r:id="rId28"/>
    <p:sldLayoutId id="2147484787" r:id="rId29"/>
    <p:sldLayoutId id="2147484786" r:id="rId30"/>
    <p:sldLayoutId id="2147484249" r:id="rId31"/>
    <p:sldLayoutId id="2147484584" r:id="rId32"/>
    <p:sldLayoutId id="2147484671" r:id="rId33"/>
    <p:sldLayoutId id="2147484673" r:id="rId34"/>
    <p:sldLayoutId id="2147484299" r:id="rId35"/>
    <p:sldLayoutId id="2147484263" r:id="rId36"/>
  </p:sldLayoutIdLst>
  <p:transition>
    <p:fade/>
  </p:transition>
  <p:hf sldNum="0" hdr="0" ftr="0" dt="0"/>
  <p:txStyles>
    <p:titleStyle>
      <a:lvl1pPr algn="l" defTabSz="932742" rtl="0" eaLnBrk="1" latinLnBrk="0" hangingPunct="1">
        <a:lnSpc>
          <a:spcPct val="100000"/>
        </a:lnSpc>
        <a:spcBef>
          <a:spcPct val="0"/>
        </a:spcBef>
        <a:buNone/>
        <a:defRPr lang="en-US" sz="3600" b="1" i="0" kern="1200" cap="none" spc="-50" baseline="0" dirty="0" smtClean="0">
          <a:ln w="3175">
            <a:noFill/>
          </a:ln>
          <a:solidFill>
            <a:schemeClr val="tx1"/>
          </a:solidFill>
          <a:effectLst/>
          <a:latin typeface="Segoe UI Semibold" panose="020B0502040204020203" pitchFamily="34" charset="0"/>
          <a:ea typeface="+mn-ea"/>
          <a:cs typeface="Segoe UI Semibold" panose="020B05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24D5-C596-F44F-B9C0-A37BACECB748}"/>
              </a:ext>
            </a:extLst>
          </p:cNvPr>
          <p:cNvSpPr>
            <a:spLocks noGrp="1"/>
          </p:cNvSpPr>
          <p:nvPr>
            <p:ph type="title"/>
          </p:nvPr>
        </p:nvSpPr>
        <p:spPr/>
        <p:txBody>
          <a:bodyPr/>
          <a:lstStyle/>
          <a:p>
            <a:r>
              <a:rPr lang="ko-KR" altLang="en-US" dirty="0"/>
              <a:t>행동 강령 관련 부탁 말씀</a:t>
            </a:r>
            <a:endParaRPr lang="en-US" dirty="0"/>
          </a:p>
        </p:txBody>
      </p:sp>
      <p:sp>
        <p:nvSpPr>
          <p:cNvPr id="3" name="Text Placeholder 2">
            <a:extLst>
              <a:ext uri="{FF2B5EF4-FFF2-40B4-BE49-F238E27FC236}">
                <a16:creationId xmlns:a16="http://schemas.microsoft.com/office/drawing/2014/main" id="{BE034C12-473D-E242-82CA-2E2B2824779D}"/>
              </a:ext>
            </a:extLst>
          </p:cNvPr>
          <p:cNvSpPr>
            <a:spLocks noGrp="1"/>
          </p:cNvSpPr>
          <p:nvPr>
            <p:ph type="body" sz="quarter" idx="12"/>
          </p:nvPr>
        </p:nvSpPr>
        <p:spPr>
          <a:xfrm>
            <a:off x="584200" y="1436688"/>
            <a:ext cx="11018838" cy="3902607"/>
          </a:xfrm>
        </p:spPr>
        <p:txBody>
          <a:bodyPr/>
          <a:lstStyle/>
          <a:p>
            <a:r>
              <a:rPr lang="ko-KR" altLang="en-US" dirty="0"/>
              <a:t>본 행사는 다양성과 포용성을 존중합니다</a:t>
            </a:r>
            <a:r>
              <a:rPr lang="en-US" altLang="ko-KR" dirty="0"/>
              <a:t>.</a:t>
            </a:r>
          </a:p>
          <a:p>
            <a:pPr lvl="1"/>
            <a:r>
              <a:rPr lang="ko-KR" altLang="en-US" dirty="0"/>
              <a:t>행사에 참여하시는 분들에게 의도치 않게 상처를 줄 수 있는 표현을 사용할 수도 있으니 꼭 신경 써 주시기를 부탁드립니다</a:t>
            </a:r>
            <a:r>
              <a:rPr lang="en-US" altLang="ko-KR" dirty="0"/>
              <a:t>.</a:t>
            </a:r>
          </a:p>
          <a:p>
            <a:endParaRPr lang="en-US" altLang="ko-KR" dirty="0"/>
          </a:p>
          <a:p>
            <a:r>
              <a:rPr lang="ko-KR" altLang="en-US" dirty="0"/>
              <a:t>행동 강령 관련 자세한 내용은 아래 링크를 참조하세요</a:t>
            </a:r>
            <a:r>
              <a:rPr lang="en-US" altLang="ko-KR" dirty="0"/>
              <a:t>.</a:t>
            </a:r>
          </a:p>
          <a:p>
            <a:pPr lvl="1"/>
            <a:r>
              <a:rPr lang="en-US" dirty="0"/>
              <a:t>https://</a:t>
            </a:r>
            <a:r>
              <a:rPr lang="en-US" dirty="0" err="1"/>
              <a:t>festa.io</a:t>
            </a:r>
            <a:r>
              <a:rPr lang="en-US" dirty="0"/>
              <a:t>/&lt;12345&gt;/#code-of-conduct</a:t>
            </a:r>
          </a:p>
        </p:txBody>
      </p:sp>
      <p:sp>
        <p:nvSpPr>
          <p:cNvPr id="4" name="Text Placeholder 3">
            <a:extLst>
              <a:ext uri="{FF2B5EF4-FFF2-40B4-BE49-F238E27FC236}">
                <a16:creationId xmlns:a16="http://schemas.microsoft.com/office/drawing/2014/main" id="{94D87C1C-9C83-F44C-B28A-26EDAF06702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796427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5B136-ECB4-8F40-8D1F-CF8E04F07099}"/>
              </a:ext>
            </a:extLst>
          </p:cNvPr>
          <p:cNvSpPr>
            <a:spLocks noGrp="1"/>
          </p:cNvSpPr>
          <p:nvPr>
            <p:ph type="title"/>
          </p:nvPr>
        </p:nvSpPr>
        <p:spPr/>
        <p:txBody>
          <a:bodyPr/>
          <a:lstStyle/>
          <a:p>
            <a:r>
              <a:rPr lang="en-US" dirty="0"/>
              <a:t>Demo Title</a:t>
            </a:r>
          </a:p>
        </p:txBody>
      </p:sp>
      <p:sp>
        <p:nvSpPr>
          <p:cNvPr id="4" name="Text Placeholder 3">
            <a:extLst>
              <a:ext uri="{FF2B5EF4-FFF2-40B4-BE49-F238E27FC236}">
                <a16:creationId xmlns:a16="http://schemas.microsoft.com/office/drawing/2014/main" id="{4CF97641-F2B6-9149-A95E-BD8AEE323CD1}"/>
              </a:ext>
            </a:extLst>
          </p:cNvPr>
          <p:cNvSpPr>
            <a:spLocks noGrp="1"/>
          </p:cNvSpPr>
          <p:nvPr>
            <p:ph type="body" sz="quarter" idx="12"/>
          </p:nvPr>
        </p:nvSpPr>
        <p:spPr/>
        <p:txBody>
          <a:bodyPr/>
          <a:lstStyle/>
          <a:p>
            <a:r>
              <a:rPr lang="en-US" dirty="0"/>
              <a:t>Demo Description</a:t>
            </a:r>
          </a:p>
        </p:txBody>
      </p:sp>
      <p:sp>
        <p:nvSpPr>
          <p:cNvPr id="2" name="Text Placeholder 1">
            <a:extLst>
              <a:ext uri="{FF2B5EF4-FFF2-40B4-BE49-F238E27FC236}">
                <a16:creationId xmlns:a16="http://schemas.microsoft.com/office/drawing/2014/main" id="{49C5DE6F-7594-2B43-967C-9A5155AB525C}"/>
              </a:ext>
            </a:extLst>
          </p:cNvPr>
          <p:cNvSpPr>
            <a:spLocks noGrp="1"/>
          </p:cNvSpPr>
          <p:nvPr>
            <p:ph type="body" sz="quarter" idx="13"/>
          </p:nvPr>
        </p:nvSpPr>
        <p:spPr/>
        <p:txBody>
          <a:bodyPr/>
          <a:lstStyle/>
          <a:p>
            <a:r>
              <a:rPr lang="en-US" dirty="0"/>
              <a:t>Session Title</a:t>
            </a:r>
          </a:p>
        </p:txBody>
      </p:sp>
    </p:spTree>
    <p:extLst>
      <p:ext uri="{BB962C8B-B14F-4D97-AF65-F5344CB8AC3E}">
        <p14:creationId xmlns:p14="http://schemas.microsoft.com/office/powerpoint/2010/main" val="118122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7097-E90C-2C4B-BFBC-1355887E835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B254994-1ED5-DB4F-AD99-7B260CC9B032}"/>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A48BDEB1-808F-9B45-912E-76B37923E4A1}"/>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21288534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78B198-8BD3-C145-9041-01184044EA97}"/>
              </a:ext>
            </a:extLst>
          </p:cNvPr>
          <p:cNvSpPr>
            <a:spLocks noGrp="1"/>
          </p:cNvSpPr>
          <p:nvPr>
            <p:ph type="body" sz="quarter" idx="13"/>
          </p:nvPr>
        </p:nvSpPr>
        <p:spPr/>
        <p:txBody>
          <a:bodyPr/>
          <a:lstStyle/>
          <a:p>
            <a:r>
              <a:rPr lang="en-US" dirty="0"/>
              <a:t>Item 1</a:t>
            </a:r>
          </a:p>
        </p:txBody>
      </p:sp>
      <p:sp>
        <p:nvSpPr>
          <p:cNvPr id="4" name="Title 3">
            <a:extLst>
              <a:ext uri="{FF2B5EF4-FFF2-40B4-BE49-F238E27FC236}">
                <a16:creationId xmlns:a16="http://schemas.microsoft.com/office/drawing/2014/main" id="{34C543C2-5151-A94B-B4D5-D4EE8F66CE06}"/>
              </a:ext>
            </a:extLst>
          </p:cNvPr>
          <p:cNvSpPr>
            <a:spLocks noGrp="1"/>
          </p:cNvSpPr>
          <p:nvPr>
            <p:ph type="title"/>
          </p:nvPr>
        </p:nvSpPr>
        <p:spPr/>
        <p:txBody>
          <a:bodyPr/>
          <a:lstStyle/>
          <a:p>
            <a:r>
              <a:rPr lang="en-US" dirty="0"/>
              <a:t>Four Bullet Points</a:t>
            </a:r>
          </a:p>
        </p:txBody>
      </p:sp>
      <p:sp>
        <p:nvSpPr>
          <p:cNvPr id="6" name="Text Placeholder 5">
            <a:extLst>
              <a:ext uri="{FF2B5EF4-FFF2-40B4-BE49-F238E27FC236}">
                <a16:creationId xmlns:a16="http://schemas.microsoft.com/office/drawing/2014/main" id="{FF7ACEE2-6D41-9D4E-AA63-A38ABEA4B655}"/>
              </a:ext>
            </a:extLst>
          </p:cNvPr>
          <p:cNvSpPr>
            <a:spLocks noGrp="1"/>
          </p:cNvSpPr>
          <p:nvPr>
            <p:ph type="body" sz="quarter" idx="20"/>
          </p:nvPr>
        </p:nvSpPr>
        <p:spPr/>
        <p:txBody>
          <a:bodyPr/>
          <a:lstStyle/>
          <a:p>
            <a:r>
              <a:rPr lang="en-US" dirty="0"/>
              <a:t>Item 2</a:t>
            </a:r>
          </a:p>
        </p:txBody>
      </p:sp>
      <p:sp>
        <p:nvSpPr>
          <p:cNvPr id="7" name="Text Placeholder 6">
            <a:extLst>
              <a:ext uri="{FF2B5EF4-FFF2-40B4-BE49-F238E27FC236}">
                <a16:creationId xmlns:a16="http://schemas.microsoft.com/office/drawing/2014/main" id="{40B4666A-B64F-E942-BCA7-20751ED17B3E}"/>
              </a:ext>
            </a:extLst>
          </p:cNvPr>
          <p:cNvSpPr>
            <a:spLocks noGrp="1"/>
          </p:cNvSpPr>
          <p:nvPr>
            <p:ph type="body" sz="quarter" idx="22"/>
          </p:nvPr>
        </p:nvSpPr>
        <p:spPr/>
        <p:txBody>
          <a:bodyPr/>
          <a:lstStyle/>
          <a:p>
            <a:r>
              <a:rPr lang="en-US" dirty="0"/>
              <a:t>Item 3</a:t>
            </a:r>
          </a:p>
        </p:txBody>
      </p:sp>
      <p:sp>
        <p:nvSpPr>
          <p:cNvPr id="8" name="Text Placeholder 7">
            <a:extLst>
              <a:ext uri="{FF2B5EF4-FFF2-40B4-BE49-F238E27FC236}">
                <a16:creationId xmlns:a16="http://schemas.microsoft.com/office/drawing/2014/main" id="{976E06D9-705F-0240-9D70-20F4F06329D8}"/>
              </a:ext>
            </a:extLst>
          </p:cNvPr>
          <p:cNvSpPr>
            <a:spLocks noGrp="1"/>
          </p:cNvSpPr>
          <p:nvPr>
            <p:ph type="body" sz="quarter" idx="24"/>
          </p:nvPr>
        </p:nvSpPr>
        <p:spPr/>
        <p:txBody>
          <a:bodyPr/>
          <a:lstStyle/>
          <a:p>
            <a:r>
              <a:rPr lang="en-US" dirty="0"/>
              <a:t>Item 4</a:t>
            </a:r>
          </a:p>
        </p:txBody>
      </p:sp>
      <p:pic>
        <p:nvPicPr>
          <p:cNvPr id="14" name="Content Placeholder 13" descr="A close up of a sign&#10;&#10;Description automatically generated">
            <a:extLst>
              <a:ext uri="{FF2B5EF4-FFF2-40B4-BE49-F238E27FC236}">
                <a16:creationId xmlns:a16="http://schemas.microsoft.com/office/drawing/2014/main" id="{EA9C5622-FC75-AB49-AFDE-76E5F1523FEB}"/>
              </a:ext>
            </a:extLst>
          </p:cNvPr>
          <p:cNvPicPr>
            <a:picLocks noGrp="1" noChangeAspect="1"/>
          </p:cNvPicPr>
          <p:nvPr>
            <p:ph sz="quarter" idx="28"/>
          </p:nvPr>
        </p:nvPicPr>
        <p:blipFill>
          <a:blip r:embed="rId2"/>
          <a:stretch>
            <a:fillRect/>
          </a:stretch>
        </p:blipFill>
        <p:spPr>
          <a:xfrm>
            <a:off x="528638" y="1773287"/>
            <a:ext cx="914400" cy="704752"/>
          </a:xfrm>
        </p:spPr>
      </p:pic>
      <p:pic>
        <p:nvPicPr>
          <p:cNvPr id="16" name="Content Placeholder 15" descr="A close up of a sign&#10;&#10;Description automatically generated">
            <a:extLst>
              <a:ext uri="{FF2B5EF4-FFF2-40B4-BE49-F238E27FC236}">
                <a16:creationId xmlns:a16="http://schemas.microsoft.com/office/drawing/2014/main" id="{9C2E2DED-50A9-E744-8AEE-A759547F379E}"/>
              </a:ext>
            </a:extLst>
          </p:cNvPr>
          <p:cNvPicPr>
            <a:picLocks noGrp="1" noChangeAspect="1"/>
          </p:cNvPicPr>
          <p:nvPr>
            <p:ph sz="quarter" idx="29"/>
          </p:nvPr>
        </p:nvPicPr>
        <p:blipFill>
          <a:blip r:embed="rId2"/>
          <a:stretch>
            <a:fillRect/>
          </a:stretch>
        </p:blipFill>
        <p:spPr>
          <a:xfrm>
            <a:off x="514350" y="2827387"/>
            <a:ext cx="914400" cy="704752"/>
          </a:xfrm>
        </p:spPr>
      </p:pic>
      <p:pic>
        <p:nvPicPr>
          <p:cNvPr id="18" name="Content Placeholder 17" descr="A close up of a sign&#10;&#10;Description automatically generated">
            <a:extLst>
              <a:ext uri="{FF2B5EF4-FFF2-40B4-BE49-F238E27FC236}">
                <a16:creationId xmlns:a16="http://schemas.microsoft.com/office/drawing/2014/main" id="{C492F542-5EF3-154B-935C-5B1686BC99C5}"/>
              </a:ext>
            </a:extLst>
          </p:cNvPr>
          <p:cNvPicPr>
            <a:picLocks noGrp="1" noChangeAspect="1"/>
          </p:cNvPicPr>
          <p:nvPr>
            <p:ph sz="quarter" idx="30"/>
          </p:nvPr>
        </p:nvPicPr>
        <p:blipFill>
          <a:blip r:embed="rId2"/>
          <a:stretch>
            <a:fillRect/>
          </a:stretch>
        </p:blipFill>
        <p:spPr>
          <a:xfrm>
            <a:off x="514350" y="3879899"/>
            <a:ext cx="914400" cy="704752"/>
          </a:xfrm>
        </p:spPr>
      </p:pic>
      <p:pic>
        <p:nvPicPr>
          <p:cNvPr id="20" name="Content Placeholder 19" descr="A close up of a sign&#10;&#10;Description automatically generated">
            <a:extLst>
              <a:ext uri="{FF2B5EF4-FFF2-40B4-BE49-F238E27FC236}">
                <a16:creationId xmlns:a16="http://schemas.microsoft.com/office/drawing/2014/main" id="{52903C24-8C6D-504D-8D25-886D74D8F2AF}"/>
              </a:ext>
            </a:extLst>
          </p:cNvPr>
          <p:cNvPicPr>
            <a:picLocks noGrp="1" noChangeAspect="1"/>
          </p:cNvPicPr>
          <p:nvPr>
            <p:ph sz="quarter" idx="31"/>
          </p:nvPr>
        </p:nvPicPr>
        <p:blipFill>
          <a:blip r:embed="rId2"/>
          <a:stretch>
            <a:fillRect/>
          </a:stretch>
        </p:blipFill>
        <p:spPr>
          <a:xfrm>
            <a:off x="528638" y="4932412"/>
            <a:ext cx="914400" cy="704752"/>
          </a:xfrm>
        </p:spPr>
      </p:pic>
      <p:sp>
        <p:nvSpPr>
          <p:cNvPr id="2" name="Text Placeholder 1">
            <a:extLst>
              <a:ext uri="{FF2B5EF4-FFF2-40B4-BE49-F238E27FC236}">
                <a16:creationId xmlns:a16="http://schemas.microsoft.com/office/drawing/2014/main" id="{F185DD77-3633-CC40-9B9C-8791A799259D}"/>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16878691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C048140-66C9-2E45-9D26-EC8258AA193A}"/>
              </a:ext>
            </a:extLst>
          </p:cNvPr>
          <p:cNvSpPr>
            <a:spLocks noGrp="1"/>
          </p:cNvSpPr>
          <p:nvPr>
            <p:ph type="title"/>
          </p:nvPr>
        </p:nvSpPr>
        <p:spPr/>
        <p:txBody>
          <a:bodyPr/>
          <a:lstStyle/>
          <a:p>
            <a:r>
              <a:rPr lang="en-US" dirty="0"/>
              <a:t>Four Pictures</a:t>
            </a:r>
          </a:p>
        </p:txBody>
      </p:sp>
      <p:sp>
        <p:nvSpPr>
          <p:cNvPr id="15" name="Text Placeholder 14">
            <a:extLst>
              <a:ext uri="{FF2B5EF4-FFF2-40B4-BE49-F238E27FC236}">
                <a16:creationId xmlns:a16="http://schemas.microsoft.com/office/drawing/2014/main" id="{751E1F3E-474B-E442-975B-49B865A8E29F}"/>
              </a:ext>
            </a:extLst>
          </p:cNvPr>
          <p:cNvSpPr>
            <a:spLocks noGrp="1"/>
          </p:cNvSpPr>
          <p:nvPr>
            <p:ph type="body" sz="quarter" idx="16"/>
          </p:nvPr>
        </p:nvSpPr>
        <p:spPr/>
        <p:txBody>
          <a:bodyPr/>
          <a:lstStyle/>
          <a:p>
            <a:r>
              <a:rPr lang="en-US" dirty="0"/>
              <a:t>Item 1</a:t>
            </a:r>
          </a:p>
        </p:txBody>
      </p:sp>
      <p:pic>
        <p:nvPicPr>
          <p:cNvPr id="21" name="Picture Placeholder 20" descr="A close up of a sign&#10;&#10;Description automatically generated">
            <a:extLst>
              <a:ext uri="{FF2B5EF4-FFF2-40B4-BE49-F238E27FC236}">
                <a16:creationId xmlns:a16="http://schemas.microsoft.com/office/drawing/2014/main" id="{9047AE22-4E71-B447-A557-F553D38F2AA5}"/>
              </a:ext>
            </a:extLst>
          </p:cNvPr>
          <p:cNvPicPr>
            <a:picLocks noGrp="1" noChangeAspect="1"/>
          </p:cNvPicPr>
          <p:nvPr>
            <p:ph type="pic" sz="quarter" idx="13"/>
          </p:nvPr>
        </p:nvPicPr>
        <p:blipFill rotWithShape="1">
          <a:blip r:embed="rId2"/>
          <a:srcRect l="11464" r="11464"/>
          <a:stretch/>
        </p:blipFill>
        <p:spPr/>
      </p:pic>
      <p:sp>
        <p:nvSpPr>
          <p:cNvPr id="16" name="Text Placeholder 15">
            <a:extLst>
              <a:ext uri="{FF2B5EF4-FFF2-40B4-BE49-F238E27FC236}">
                <a16:creationId xmlns:a16="http://schemas.microsoft.com/office/drawing/2014/main" id="{93969426-2982-9441-B55A-5A6A3259534B}"/>
              </a:ext>
            </a:extLst>
          </p:cNvPr>
          <p:cNvSpPr>
            <a:spLocks noGrp="1"/>
          </p:cNvSpPr>
          <p:nvPr>
            <p:ph type="body" sz="quarter" idx="17"/>
          </p:nvPr>
        </p:nvSpPr>
        <p:spPr/>
        <p:txBody>
          <a:bodyPr/>
          <a:lstStyle/>
          <a:p>
            <a:r>
              <a:rPr lang="en-US" dirty="0"/>
              <a:t>Item 2</a:t>
            </a:r>
          </a:p>
        </p:txBody>
      </p:sp>
      <p:pic>
        <p:nvPicPr>
          <p:cNvPr id="23" name="Picture Placeholder 22" descr="A close up of a sign&#10;&#10;Description automatically generated">
            <a:extLst>
              <a:ext uri="{FF2B5EF4-FFF2-40B4-BE49-F238E27FC236}">
                <a16:creationId xmlns:a16="http://schemas.microsoft.com/office/drawing/2014/main" id="{79962AFA-3B12-2341-87B8-2BD1A73058D6}"/>
              </a:ext>
            </a:extLst>
          </p:cNvPr>
          <p:cNvPicPr>
            <a:picLocks noGrp="1" noChangeAspect="1"/>
          </p:cNvPicPr>
          <p:nvPr>
            <p:ph type="pic" sz="quarter" idx="14"/>
          </p:nvPr>
        </p:nvPicPr>
        <p:blipFill rotWithShape="1">
          <a:blip r:embed="rId2"/>
          <a:srcRect l="11464" r="11464"/>
          <a:stretch/>
        </p:blipFill>
        <p:spPr/>
      </p:pic>
      <p:sp>
        <p:nvSpPr>
          <p:cNvPr id="17" name="Text Placeholder 16">
            <a:extLst>
              <a:ext uri="{FF2B5EF4-FFF2-40B4-BE49-F238E27FC236}">
                <a16:creationId xmlns:a16="http://schemas.microsoft.com/office/drawing/2014/main" id="{3889D95F-A057-9840-8CCD-36FDF0D619EC}"/>
              </a:ext>
            </a:extLst>
          </p:cNvPr>
          <p:cNvSpPr>
            <a:spLocks noGrp="1"/>
          </p:cNvSpPr>
          <p:nvPr>
            <p:ph type="body" sz="quarter" idx="18"/>
          </p:nvPr>
        </p:nvSpPr>
        <p:spPr/>
        <p:txBody>
          <a:bodyPr/>
          <a:lstStyle/>
          <a:p>
            <a:r>
              <a:rPr lang="en-US" dirty="0"/>
              <a:t>Item 3</a:t>
            </a:r>
          </a:p>
        </p:txBody>
      </p:sp>
      <p:pic>
        <p:nvPicPr>
          <p:cNvPr id="25" name="Picture Placeholder 24" descr="A close up of a sign&#10;&#10;Description automatically generated">
            <a:extLst>
              <a:ext uri="{FF2B5EF4-FFF2-40B4-BE49-F238E27FC236}">
                <a16:creationId xmlns:a16="http://schemas.microsoft.com/office/drawing/2014/main" id="{CC5C1C45-2B58-364C-9BC1-3852FE7DD492}"/>
              </a:ext>
            </a:extLst>
          </p:cNvPr>
          <p:cNvPicPr>
            <a:picLocks noGrp="1" noChangeAspect="1"/>
          </p:cNvPicPr>
          <p:nvPr>
            <p:ph type="pic" sz="quarter" idx="15"/>
          </p:nvPr>
        </p:nvPicPr>
        <p:blipFill rotWithShape="1">
          <a:blip r:embed="rId2"/>
          <a:srcRect l="11464" r="11464"/>
          <a:stretch/>
        </p:blipFill>
        <p:spPr/>
      </p:pic>
      <p:sp>
        <p:nvSpPr>
          <p:cNvPr id="19" name="Text Placeholder 18">
            <a:extLst>
              <a:ext uri="{FF2B5EF4-FFF2-40B4-BE49-F238E27FC236}">
                <a16:creationId xmlns:a16="http://schemas.microsoft.com/office/drawing/2014/main" id="{171C30EB-D116-444B-A2A2-3878E89DFCB1}"/>
              </a:ext>
            </a:extLst>
          </p:cNvPr>
          <p:cNvSpPr>
            <a:spLocks noGrp="1"/>
          </p:cNvSpPr>
          <p:nvPr>
            <p:ph type="body" sz="quarter" idx="20"/>
          </p:nvPr>
        </p:nvSpPr>
        <p:spPr/>
        <p:txBody>
          <a:bodyPr/>
          <a:lstStyle/>
          <a:p>
            <a:r>
              <a:rPr lang="en-US" dirty="0"/>
              <a:t>Item 4</a:t>
            </a:r>
          </a:p>
        </p:txBody>
      </p:sp>
      <p:pic>
        <p:nvPicPr>
          <p:cNvPr id="27" name="Picture Placeholder 26" descr="A close up of a sign&#10;&#10;Description automatically generated">
            <a:extLst>
              <a:ext uri="{FF2B5EF4-FFF2-40B4-BE49-F238E27FC236}">
                <a16:creationId xmlns:a16="http://schemas.microsoft.com/office/drawing/2014/main" id="{A48340E9-DD01-EF48-B710-B427D972A2CB}"/>
              </a:ext>
            </a:extLst>
          </p:cNvPr>
          <p:cNvPicPr>
            <a:picLocks noGrp="1" noChangeAspect="1"/>
          </p:cNvPicPr>
          <p:nvPr>
            <p:ph type="pic" sz="quarter" idx="19"/>
          </p:nvPr>
        </p:nvPicPr>
        <p:blipFill rotWithShape="1">
          <a:blip r:embed="rId2"/>
          <a:srcRect l="11464" r="11464"/>
          <a:stretch/>
        </p:blipFill>
        <p:spPr/>
      </p:pic>
      <p:sp>
        <p:nvSpPr>
          <p:cNvPr id="2" name="Text Placeholder 1">
            <a:extLst>
              <a:ext uri="{FF2B5EF4-FFF2-40B4-BE49-F238E27FC236}">
                <a16:creationId xmlns:a16="http://schemas.microsoft.com/office/drawing/2014/main" id="{EE59FFB5-AD53-324F-BE1C-634BD6849B00}"/>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38165798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715564-68AD-9E4F-8DF3-F622872490D1}"/>
              </a:ext>
            </a:extLst>
          </p:cNvPr>
          <p:cNvSpPr>
            <a:spLocks noGrp="1"/>
          </p:cNvSpPr>
          <p:nvPr>
            <p:ph type="body" sz="quarter" idx="11"/>
          </p:nvPr>
        </p:nvSpPr>
        <p:spPr/>
        <p:txBody>
          <a:bodyPr/>
          <a:lstStyle/>
          <a:p>
            <a:endParaRPr lang="en-US"/>
          </a:p>
        </p:txBody>
      </p:sp>
      <p:sp>
        <p:nvSpPr>
          <p:cNvPr id="12" name="Text Placeholder 11">
            <a:extLst>
              <a:ext uri="{FF2B5EF4-FFF2-40B4-BE49-F238E27FC236}">
                <a16:creationId xmlns:a16="http://schemas.microsoft.com/office/drawing/2014/main" id="{A4A4F4F5-3C59-1E40-861B-04829FDC642F}"/>
              </a:ext>
            </a:extLst>
          </p:cNvPr>
          <p:cNvSpPr>
            <a:spLocks noGrp="1"/>
          </p:cNvSpPr>
          <p:nvPr>
            <p:ph type="body" sz="quarter" idx="13"/>
          </p:nvPr>
        </p:nvSpPr>
        <p:spPr/>
        <p:txBody>
          <a:bodyPr/>
          <a:lstStyle/>
          <a:p>
            <a:r>
              <a:rPr lang="en-US" dirty="0"/>
              <a:t>Sample Codes</a:t>
            </a:r>
          </a:p>
        </p:txBody>
      </p:sp>
      <p:sp>
        <p:nvSpPr>
          <p:cNvPr id="3" name="Text Placeholder 2">
            <a:extLst>
              <a:ext uri="{FF2B5EF4-FFF2-40B4-BE49-F238E27FC236}">
                <a16:creationId xmlns:a16="http://schemas.microsoft.com/office/drawing/2014/main" id="{C3A4F712-ADA4-314B-86D4-5BAFBFBC7D96}"/>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18102763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7528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7A0B86-1BBA-0A4D-8AE0-E042B451B92A}"/>
              </a:ext>
            </a:extLst>
          </p:cNvPr>
          <p:cNvSpPr>
            <a:spLocks noGrp="1"/>
          </p:cNvSpPr>
          <p:nvPr>
            <p:ph type="title"/>
          </p:nvPr>
        </p:nvSpPr>
        <p:spPr/>
        <p:txBody>
          <a:bodyPr/>
          <a:lstStyle/>
          <a:p>
            <a:r>
              <a:rPr lang="ko-KR" altLang="en-US" dirty="0">
                <a:latin typeface="Malgun Gothic" panose="020B0503020000020004" pitchFamily="34" charset="-127"/>
                <a:ea typeface="Malgun Gothic" panose="020B0503020000020004" pitchFamily="34" charset="-127"/>
              </a:rPr>
              <a:t>저작권 관련 부탁 말씀</a:t>
            </a:r>
            <a:endParaRPr lang="en-US" dirty="0">
              <a:latin typeface="Malgun Gothic" panose="020B0503020000020004" pitchFamily="34" charset="-127"/>
              <a:ea typeface="Malgun Gothic" panose="020B0503020000020004" pitchFamily="34" charset="-127"/>
            </a:endParaRPr>
          </a:p>
        </p:txBody>
      </p:sp>
      <p:sp>
        <p:nvSpPr>
          <p:cNvPr id="7" name="Text Placeholder 6">
            <a:extLst>
              <a:ext uri="{FF2B5EF4-FFF2-40B4-BE49-F238E27FC236}">
                <a16:creationId xmlns:a16="http://schemas.microsoft.com/office/drawing/2014/main" id="{11418158-D097-424E-A18E-A36BF511FA8D}"/>
              </a:ext>
            </a:extLst>
          </p:cNvPr>
          <p:cNvSpPr>
            <a:spLocks noGrp="1"/>
          </p:cNvSpPr>
          <p:nvPr>
            <p:ph type="body" sz="quarter" idx="12"/>
          </p:nvPr>
        </p:nvSpPr>
        <p:spPr>
          <a:xfrm>
            <a:off x="584200" y="1436688"/>
            <a:ext cx="11018838" cy="2696123"/>
          </a:xfrm>
        </p:spPr>
        <p:txBody>
          <a:bodyPr/>
          <a:lstStyle/>
          <a:p>
            <a:r>
              <a:rPr lang="ko-KR" altLang="en-US" dirty="0">
                <a:latin typeface="Malgun Gothic" panose="020B0503020000020004" pitchFamily="34" charset="-127"/>
                <a:ea typeface="Malgun Gothic" panose="020B0503020000020004" pitchFamily="34" charset="-127"/>
              </a:rPr>
              <a:t>슬라이드를 작성하실 때 글꼴 및 멀티미디어 저작권과 관련해서 아래 사항을 꼭 지켜주시기 바랍니다</a:t>
            </a:r>
            <a:r>
              <a:rPr lang="en-US" altLang="ko-KR" dirty="0">
                <a:latin typeface="Malgun Gothic" panose="020B0503020000020004" pitchFamily="34" charset="-127"/>
                <a:ea typeface="Malgun Gothic" panose="020B0503020000020004" pitchFamily="34" charset="-127"/>
              </a:rPr>
              <a:t>.</a:t>
            </a:r>
          </a:p>
          <a:p>
            <a:pPr lvl="1"/>
            <a:r>
              <a:rPr lang="ko-KR" altLang="en-US" dirty="0">
                <a:latin typeface="Malgun Gothic" panose="020B0503020000020004" pitchFamily="34" charset="-127"/>
                <a:ea typeface="Malgun Gothic" panose="020B0503020000020004" pitchFamily="34" charset="-127"/>
              </a:rPr>
              <a:t>로열티 프리 미디어를 사용해 주세요</a:t>
            </a:r>
            <a:r>
              <a:rPr lang="en-US" altLang="ko-KR" dirty="0">
                <a:latin typeface="Malgun Gothic" panose="020B0503020000020004" pitchFamily="34" charset="-127"/>
                <a:ea typeface="Malgun Gothic" panose="020B0503020000020004" pitchFamily="34" charset="-127"/>
              </a:rPr>
              <a:t>.</a:t>
            </a:r>
            <a:endParaRPr lang="en-AU" altLang="ko-KR" dirty="0">
              <a:latin typeface="Malgun Gothic" panose="020B0503020000020004" pitchFamily="34" charset="-127"/>
              <a:ea typeface="Malgun Gothic" panose="020B0503020000020004" pitchFamily="34" charset="-127"/>
            </a:endParaRPr>
          </a:p>
          <a:p>
            <a:pPr lvl="1"/>
            <a:r>
              <a:rPr lang="ko-KR" altLang="en-US" dirty="0">
                <a:latin typeface="Malgun Gothic" panose="020B0503020000020004" pitchFamily="34" charset="-127"/>
                <a:ea typeface="Malgun Gothic" panose="020B0503020000020004" pitchFamily="34" charset="-127"/>
              </a:rPr>
              <a:t>공중 배포 가능한 라이센스를 </a:t>
            </a:r>
            <a:r>
              <a:rPr lang="ko-KR" altLang="en-US">
                <a:latin typeface="Malgun Gothic" panose="020B0503020000020004" pitchFamily="34" charset="-127"/>
                <a:ea typeface="Malgun Gothic" panose="020B0503020000020004" pitchFamily="34" charset="-127"/>
              </a:rPr>
              <a:t>받은 미디어를 </a:t>
            </a:r>
            <a:r>
              <a:rPr lang="ko-KR" altLang="en-US" dirty="0">
                <a:latin typeface="Malgun Gothic" panose="020B0503020000020004" pitchFamily="34" charset="-127"/>
                <a:ea typeface="Malgun Gothic" panose="020B0503020000020004" pitchFamily="34" charset="-127"/>
              </a:rPr>
              <a:t>사용해 주세요</a:t>
            </a:r>
            <a:r>
              <a:rPr lang="en-US" altLang="ko-KR" dirty="0">
                <a:latin typeface="Malgun Gothic" panose="020B0503020000020004" pitchFamily="34" charset="-127"/>
                <a:ea typeface="Malgun Gothic" panose="020B0503020000020004" pitchFamily="34" charset="-127"/>
              </a:rPr>
              <a:t>.</a:t>
            </a:r>
          </a:p>
        </p:txBody>
      </p:sp>
      <p:sp>
        <p:nvSpPr>
          <p:cNvPr id="6" name="Text Placeholder 5">
            <a:extLst>
              <a:ext uri="{FF2B5EF4-FFF2-40B4-BE49-F238E27FC236}">
                <a16:creationId xmlns:a16="http://schemas.microsoft.com/office/drawing/2014/main" id="{506852FD-2C1D-B14D-B069-16DEEE9FCCC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66086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8D72-F93E-6044-A7B6-09076F17FD50}"/>
              </a:ext>
            </a:extLst>
          </p:cNvPr>
          <p:cNvSpPr>
            <a:spLocks noGrp="1"/>
          </p:cNvSpPr>
          <p:nvPr>
            <p:ph type="title"/>
          </p:nvPr>
        </p:nvSpPr>
        <p:spPr/>
        <p:txBody>
          <a:bodyPr/>
          <a:lstStyle/>
          <a:p>
            <a:r>
              <a:rPr lang="ko-KR" altLang="en-US" dirty="0"/>
              <a:t>비디오 녹화 방송 관련 안내</a:t>
            </a:r>
            <a:endParaRPr lang="en-US" dirty="0"/>
          </a:p>
        </p:txBody>
      </p:sp>
      <p:sp>
        <p:nvSpPr>
          <p:cNvPr id="3" name="Text Placeholder 2">
            <a:extLst>
              <a:ext uri="{FF2B5EF4-FFF2-40B4-BE49-F238E27FC236}">
                <a16:creationId xmlns:a16="http://schemas.microsoft.com/office/drawing/2014/main" id="{F5228669-85AE-F340-8B97-01828D3957EF}"/>
              </a:ext>
            </a:extLst>
          </p:cNvPr>
          <p:cNvSpPr>
            <a:spLocks noGrp="1"/>
          </p:cNvSpPr>
          <p:nvPr>
            <p:ph type="body" sz="quarter" idx="12"/>
          </p:nvPr>
        </p:nvSpPr>
        <p:spPr>
          <a:xfrm>
            <a:off x="584200" y="1436688"/>
            <a:ext cx="11018838" cy="3767185"/>
          </a:xfrm>
        </p:spPr>
        <p:txBody>
          <a:bodyPr/>
          <a:lstStyle/>
          <a:p>
            <a:r>
              <a:rPr lang="ko-KR" altLang="en-US" dirty="0"/>
              <a:t>해상도</a:t>
            </a:r>
            <a:r>
              <a:rPr lang="en-US" altLang="ko-KR" dirty="0"/>
              <a:t>:</a:t>
            </a:r>
            <a:r>
              <a:rPr lang="ko-KR" altLang="en-US" dirty="0"/>
              <a:t> </a:t>
            </a:r>
            <a:r>
              <a:rPr lang="en-US" altLang="ko-KR" dirty="0"/>
              <a:t>1080p</a:t>
            </a:r>
          </a:p>
          <a:p>
            <a:r>
              <a:rPr lang="ko-KR" altLang="en-US" dirty="0"/>
              <a:t>프레임</a:t>
            </a:r>
            <a:r>
              <a:rPr lang="en-US" altLang="ko-KR" dirty="0"/>
              <a:t>:</a:t>
            </a:r>
            <a:r>
              <a:rPr lang="ko-KR" altLang="en-US" dirty="0"/>
              <a:t> </a:t>
            </a:r>
            <a:r>
              <a:rPr lang="en-US" altLang="ko-KR" dirty="0"/>
              <a:t>30fps</a:t>
            </a:r>
          </a:p>
          <a:p>
            <a:r>
              <a:rPr lang="ko-KR" altLang="en-US" dirty="0"/>
              <a:t>저장 포맷</a:t>
            </a:r>
            <a:r>
              <a:rPr lang="en-US" altLang="ko-KR" dirty="0"/>
              <a:t>:</a:t>
            </a:r>
            <a:r>
              <a:rPr lang="ko-KR" altLang="en-US" dirty="0"/>
              <a:t> </a:t>
            </a:r>
            <a:r>
              <a:rPr lang="en-US" altLang="ko-KR" dirty="0"/>
              <a:t>.mp4</a:t>
            </a:r>
          </a:p>
          <a:p>
            <a:r>
              <a:rPr lang="ko-KR" altLang="en-US" dirty="0"/>
              <a:t>우측 하단에 발표자 얼굴 보이게끔 녹화하는 것 추천 </a:t>
            </a:r>
            <a:r>
              <a:rPr lang="en-US" altLang="ko-KR" dirty="0"/>
              <a:t>(</a:t>
            </a:r>
            <a:r>
              <a:rPr lang="ko-KR" altLang="en-US" dirty="0"/>
              <a:t>필수 아님</a:t>
            </a:r>
            <a:r>
              <a:rPr lang="en-US" altLang="ko-KR" dirty="0"/>
              <a:t>)</a:t>
            </a:r>
          </a:p>
          <a:p>
            <a:r>
              <a:rPr lang="ko-KR" altLang="en-US" dirty="0"/>
              <a:t>한글 자막 첨부 </a:t>
            </a:r>
            <a:r>
              <a:rPr lang="en-US" altLang="ko-KR" dirty="0"/>
              <a:t>(</a:t>
            </a:r>
            <a:r>
              <a:rPr lang="ko-KR" altLang="en-US" dirty="0"/>
              <a:t>필수 아님</a:t>
            </a:r>
            <a:r>
              <a:rPr lang="en-US" altLang="ko-KR" dirty="0"/>
              <a:t>)</a:t>
            </a:r>
            <a:endParaRPr lang="en-US" dirty="0"/>
          </a:p>
        </p:txBody>
      </p:sp>
      <p:sp>
        <p:nvSpPr>
          <p:cNvPr id="4" name="Text Placeholder 3">
            <a:extLst>
              <a:ext uri="{FF2B5EF4-FFF2-40B4-BE49-F238E27FC236}">
                <a16:creationId xmlns:a16="http://schemas.microsoft.com/office/drawing/2014/main" id="{8319DC3E-8C8A-FF47-98B0-EA1A3BDD4F4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986809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0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956CC-4539-E746-8F59-808DF3815F1C}"/>
              </a:ext>
            </a:extLst>
          </p:cNvPr>
          <p:cNvSpPr>
            <a:spLocks noGrp="1"/>
          </p:cNvSpPr>
          <p:nvPr>
            <p:ph type="title"/>
          </p:nvPr>
        </p:nvSpPr>
        <p:spPr/>
        <p:txBody>
          <a:bodyPr/>
          <a:lstStyle/>
          <a:p>
            <a:r>
              <a:rPr lang="en-US" dirty="0"/>
              <a:t>Session Title</a:t>
            </a:r>
          </a:p>
        </p:txBody>
      </p:sp>
      <p:sp>
        <p:nvSpPr>
          <p:cNvPr id="5" name="Text Placeholder 4">
            <a:extLst>
              <a:ext uri="{FF2B5EF4-FFF2-40B4-BE49-F238E27FC236}">
                <a16:creationId xmlns:a16="http://schemas.microsoft.com/office/drawing/2014/main" id="{704F347F-4CEC-3143-9A4F-966F31B0A776}"/>
              </a:ext>
            </a:extLst>
          </p:cNvPr>
          <p:cNvSpPr>
            <a:spLocks noGrp="1"/>
          </p:cNvSpPr>
          <p:nvPr>
            <p:ph type="body" sz="quarter" idx="12"/>
          </p:nvPr>
        </p:nvSpPr>
        <p:spPr/>
        <p:txBody>
          <a:bodyPr/>
          <a:lstStyle/>
          <a:p>
            <a:r>
              <a:rPr lang="en-US" dirty="0"/>
              <a:t>Session Subtitle</a:t>
            </a:r>
          </a:p>
        </p:txBody>
      </p:sp>
    </p:spTree>
    <p:extLst>
      <p:ext uri="{BB962C8B-B14F-4D97-AF65-F5344CB8AC3E}">
        <p14:creationId xmlns:p14="http://schemas.microsoft.com/office/powerpoint/2010/main" val="358143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sign&#10;&#10;Description automatically generated">
            <a:extLst>
              <a:ext uri="{FF2B5EF4-FFF2-40B4-BE49-F238E27FC236}">
                <a16:creationId xmlns:a16="http://schemas.microsoft.com/office/drawing/2014/main" id="{E5AE17E8-6DE0-BB40-BA54-49C3D33640CD}"/>
              </a:ext>
            </a:extLst>
          </p:cNvPr>
          <p:cNvPicPr>
            <a:picLocks noGrp="1" noChangeAspect="1"/>
          </p:cNvPicPr>
          <p:nvPr>
            <p:ph type="pic" sz="quarter" idx="11"/>
          </p:nvPr>
        </p:nvPicPr>
        <p:blipFill rotWithShape="1">
          <a:blip r:embed="rId2"/>
          <a:srcRect l="11481" r="11481"/>
          <a:stretch/>
        </p:blipFill>
        <p:spPr>
          <a:prstGeom prst="ellipse">
            <a:avLst/>
          </a:prstGeom>
        </p:spPr>
      </p:pic>
      <p:sp>
        <p:nvSpPr>
          <p:cNvPr id="2" name="Title 1">
            <a:extLst>
              <a:ext uri="{FF2B5EF4-FFF2-40B4-BE49-F238E27FC236}">
                <a16:creationId xmlns:a16="http://schemas.microsoft.com/office/drawing/2014/main" id="{D63FC37B-6594-2249-930B-E953F9AA3E82}"/>
              </a:ext>
            </a:extLst>
          </p:cNvPr>
          <p:cNvSpPr>
            <a:spLocks noGrp="1"/>
          </p:cNvSpPr>
          <p:nvPr>
            <p:ph type="title"/>
          </p:nvPr>
        </p:nvSpPr>
        <p:spPr/>
        <p:txBody>
          <a:bodyPr/>
          <a:lstStyle/>
          <a:p>
            <a:r>
              <a:rPr lang="en-US" dirty="0"/>
              <a:t>Speaker Name</a:t>
            </a:r>
          </a:p>
        </p:txBody>
      </p:sp>
      <p:sp>
        <p:nvSpPr>
          <p:cNvPr id="3" name="Text Placeholder 2">
            <a:extLst>
              <a:ext uri="{FF2B5EF4-FFF2-40B4-BE49-F238E27FC236}">
                <a16:creationId xmlns:a16="http://schemas.microsoft.com/office/drawing/2014/main" id="{BD90D221-DFC9-6648-9D0F-87846C466AA0}"/>
              </a:ext>
            </a:extLst>
          </p:cNvPr>
          <p:cNvSpPr>
            <a:spLocks noGrp="1"/>
          </p:cNvSpPr>
          <p:nvPr>
            <p:ph type="body" sz="quarter" idx="10"/>
          </p:nvPr>
        </p:nvSpPr>
        <p:spPr/>
        <p:txBody>
          <a:bodyPr/>
          <a:lstStyle/>
          <a:p>
            <a:r>
              <a:rPr lang="en-US" dirty="0"/>
              <a:t>Speaker title</a:t>
            </a:r>
          </a:p>
          <a:p>
            <a:r>
              <a:rPr lang="en-US" dirty="0"/>
              <a:t>Speaker company</a:t>
            </a:r>
          </a:p>
          <a:p>
            <a:r>
              <a:rPr lang="en-US" dirty="0"/>
              <a:t>Speaker contact</a:t>
            </a:r>
          </a:p>
        </p:txBody>
      </p:sp>
      <p:sp>
        <p:nvSpPr>
          <p:cNvPr id="5" name="Text Placeholder 4">
            <a:extLst>
              <a:ext uri="{FF2B5EF4-FFF2-40B4-BE49-F238E27FC236}">
                <a16:creationId xmlns:a16="http://schemas.microsoft.com/office/drawing/2014/main" id="{BC4A6E20-5DD6-AF40-AED9-91FAB1200DE4}"/>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38336981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1841B-DB4C-A045-8F4F-56A91AEF119B}"/>
              </a:ext>
            </a:extLst>
          </p:cNvPr>
          <p:cNvSpPr txBox="1"/>
          <p:nvPr/>
        </p:nvSpPr>
        <p:spPr>
          <a:xfrm>
            <a:off x="4533418" y="3275112"/>
            <a:ext cx="3125164" cy="306000"/>
          </a:xfrm>
          <a:prstGeom prst="rect">
            <a:avLst/>
          </a:prstGeom>
          <a:noFill/>
        </p:spPr>
        <p:txBody>
          <a:bodyPr wrap="square" lIns="0" tIns="0" rIns="0" bIns="0" rtlCol="0" anchor="ctr" anchorCtr="0">
            <a:spAutoFit/>
          </a:bodyPr>
          <a:lstStyle/>
          <a:p>
            <a:pPr algn="ctr"/>
            <a:r>
              <a:rPr lang="en-US" sz="2000" dirty="0">
                <a:gradFill>
                  <a:gsLst>
                    <a:gs pos="2917">
                      <a:schemeClr val="tx1"/>
                    </a:gs>
                    <a:gs pos="30000">
                      <a:schemeClr val="tx1"/>
                    </a:gs>
                  </a:gsLst>
                  <a:lin ang="5400000" scaled="0"/>
                </a:gradFill>
              </a:rPr>
              <a:t>Sponsor Logos Here</a:t>
            </a:r>
          </a:p>
        </p:txBody>
      </p:sp>
      <p:sp>
        <p:nvSpPr>
          <p:cNvPr id="2" name="Text Placeholder 1">
            <a:extLst>
              <a:ext uri="{FF2B5EF4-FFF2-40B4-BE49-F238E27FC236}">
                <a16:creationId xmlns:a16="http://schemas.microsoft.com/office/drawing/2014/main" id="{B9C05A30-3AAC-3D4C-AF3C-E1BB4A69C3D0}"/>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36120188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 up of a sign&#10;&#10;Description automatically generated">
            <a:extLst>
              <a:ext uri="{FF2B5EF4-FFF2-40B4-BE49-F238E27FC236}">
                <a16:creationId xmlns:a16="http://schemas.microsoft.com/office/drawing/2014/main" id="{F975283F-3B28-8D4B-AFA7-C4D15D05F8DB}"/>
              </a:ext>
            </a:extLst>
          </p:cNvPr>
          <p:cNvPicPr>
            <a:picLocks noGrp="1" noChangeAspect="1"/>
          </p:cNvPicPr>
          <p:nvPr>
            <p:ph type="pic" sz="quarter" idx="11"/>
          </p:nvPr>
        </p:nvPicPr>
        <p:blipFill rotWithShape="1">
          <a:blip r:embed="rId2"/>
          <a:srcRect l="11464" r="11464"/>
          <a:stretch/>
        </p:blipFill>
        <p:spPr/>
      </p:pic>
      <p:sp>
        <p:nvSpPr>
          <p:cNvPr id="4" name="Title 3">
            <a:extLst>
              <a:ext uri="{FF2B5EF4-FFF2-40B4-BE49-F238E27FC236}">
                <a16:creationId xmlns:a16="http://schemas.microsoft.com/office/drawing/2014/main" id="{8C9F4480-E0C6-0744-87AE-3D2D43B5D7BE}"/>
              </a:ext>
            </a:extLst>
          </p:cNvPr>
          <p:cNvSpPr>
            <a:spLocks noGrp="1"/>
          </p:cNvSpPr>
          <p:nvPr>
            <p:ph type="title"/>
          </p:nvPr>
        </p:nvSpPr>
        <p:spPr/>
        <p:txBody>
          <a:bodyPr/>
          <a:lstStyle/>
          <a:p>
            <a:r>
              <a:rPr lang="en-US" dirty="0"/>
              <a:t>Photo Title</a:t>
            </a:r>
          </a:p>
        </p:txBody>
      </p:sp>
      <p:sp>
        <p:nvSpPr>
          <p:cNvPr id="2" name="Text Placeholder 1">
            <a:extLst>
              <a:ext uri="{FF2B5EF4-FFF2-40B4-BE49-F238E27FC236}">
                <a16:creationId xmlns:a16="http://schemas.microsoft.com/office/drawing/2014/main" id="{B10196B8-64B5-994D-82FD-EEC6AC6B5504}"/>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2765C9D-939B-774D-9F79-1CA4B7B07D2D}"/>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19952401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A9C0F-825E-C347-B69F-DDD7FE15E12B}"/>
              </a:ext>
            </a:extLst>
          </p:cNvPr>
          <p:cNvSpPr>
            <a:spLocks noGrp="1"/>
          </p:cNvSpPr>
          <p:nvPr>
            <p:ph type="title"/>
          </p:nvPr>
        </p:nvSpPr>
        <p:spPr/>
        <p:txBody>
          <a:bodyPr/>
          <a:lstStyle/>
          <a:p>
            <a:r>
              <a:rPr lang="en-US" dirty="0"/>
              <a:t>Section Title</a:t>
            </a:r>
          </a:p>
        </p:txBody>
      </p:sp>
      <p:sp>
        <p:nvSpPr>
          <p:cNvPr id="2" name="Text Placeholder 1">
            <a:extLst>
              <a:ext uri="{FF2B5EF4-FFF2-40B4-BE49-F238E27FC236}">
                <a16:creationId xmlns:a16="http://schemas.microsoft.com/office/drawing/2014/main" id="{0B19617F-E72C-2846-BCE7-FC292C1D2CC6}"/>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69083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6dc66bd-df5a-4495-a5c9-5e296f49988a" xsi:nil="true"/>
    <_ip_UnifiedCompliancePolicyUIAction xmlns="http://schemas.microsoft.com/sharepoint/v3" xsi:nil="true"/>
    <MediaServiceTranscript xmlns="16dc66bd-df5a-4495-a5c9-5e296f49988a"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3D2391BFF58241AEB203BD95DC1F89" ma:contentTypeVersion="17" ma:contentTypeDescription="Create a new document." ma:contentTypeScope="" ma:versionID="8ec581d6c997ba8fdfd9901fdcef9afd">
  <xsd:schema xmlns:xsd="http://www.w3.org/2001/XMLSchema" xmlns:xs="http://www.w3.org/2001/XMLSchema" xmlns:p="http://schemas.microsoft.com/office/2006/metadata/properties" xmlns:ns1="http://schemas.microsoft.com/sharepoint/v3" xmlns:ns2="16dc66bd-df5a-4495-a5c9-5e296f49988a" xmlns:ns3="12239fb0-26c0-4a37-b790-6c81fba9d0fc" targetNamespace="http://schemas.microsoft.com/office/2006/metadata/properties" ma:root="true" ma:fieldsID="db6400918fff18b1f0872009fae373a7" ns1:_="" ns2:_="" ns3:_="">
    <xsd:import namespace="http://schemas.microsoft.com/sharepoint/v3"/>
    <xsd:import namespace="16dc66bd-df5a-4495-a5c9-5e296f49988a"/>
    <xsd:import namespace="12239fb0-26c0-4a37-b790-6c81fba9d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c66bd-df5a-4495-a5c9-5e296f4998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239fb0-26c0-4a37-b790-6c81fba9d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6dc66bd-df5a-4495-a5c9-5e296f49988a"/>
    <ds:schemaRef ds:uri="http://schemas.microsoft.com/sharepoint/v3"/>
  </ds:schemaRefs>
</ds:datastoreItem>
</file>

<file path=customXml/itemProps3.xml><?xml version="1.0" encoding="utf-8"?>
<ds:datastoreItem xmlns:ds="http://schemas.openxmlformats.org/officeDocument/2006/customXml" ds:itemID="{1CEDFB73-5D7B-437A-8BF0-270237E51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dc66bd-df5a-4495-a5c9-5e296f49988a"/>
    <ds:schemaRef ds:uri="12239fb0-26c0-4a37-b790-6c81fba9d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3033</TotalTime>
  <Words>180</Words>
  <Application>Microsoft Macintosh PowerPoint</Application>
  <PresentationFormat>Widescreen</PresentationFormat>
  <Paragraphs>47</Paragraphs>
  <Slides>15</Slides>
  <Notes>0</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Malgun Gothic</vt:lpstr>
      <vt:lpstr>Myriad Pro</vt:lpstr>
      <vt:lpstr>Arial</vt:lpstr>
      <vt:lpstr>Consolas</vt:lpstr>
      <vt:lpstr>Segoe UI</vt:lpstr>
      <vt:lpstr>Segoe UI Semibold</vt:lpstr>
      <vt:lpstr>Wingdings</vt:lpstr>
      <vt:lpstr>White Template</vt:lpstr>
      <vt:lpstr>행동 강령 관련 부탁 말씀</vt:lpstr>
      <vt:lpstr>저작권 관련 부탁 말씀</vt:lpstr>
      <vt:lpstr>비디오 녹화 방송 관련 안내</vt:lpstr>
      <vt:lpstr>PowerPoint Presentation</vt:lpstr>
      <vt:lpstr>Session Title</vt:lpstr>
      <vt:lpstr>Speaker Name</vt:lpstr>
      <vt:lpstr>PowerPoint Presentation</vt:lpstr>
      <vt:lpstr>Photo Title</vt:lpstr>
      <vt:lpstr>Section Title</vt:lpstr>
      <vt:lpstr>Demo Title</vt:lpstr>
      <vt:lpstr>PowerPoint Presentation</vt:lpstr>
      <vt:lpstr>Four Bullet Points</vt:lpstr>
      <vt:lpstr>Four Pictures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Global Azure 2020 Virtual</dc:subject>
  <dc:creator>Justin Yoo</dc:creator>
  <cp:keywords/>
  <dc:description/>
  <cp:lastModifiedBy>Justin Yoo</cp:lastModifiedBy>
  <cp:revision>58</cp:revision>
  <dcterms:created xsi:type="dcterms:W3CDTF">2019-08-09T15:41:27Z</dcterms:created>
  <dcterms:modified xsi:type="dcterms:W3CDTF">2020-04-12T14:11:08Z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0x010100A33D2391BFF58241AEB203BD95DC1F89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