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7"/>
  </p:normalViewPr>
  <p:slideViewPr>
    <p:cSldViewPr snapToGrid="0" snapToObjects="1">
      <p:cViewPr varScale="1">
        <p:scale>
          <a:sx n="135" d="100"/>
          <a:sy n="135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FCB9-28C4-864C-AED8-580DD2F28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E1E3A-4075-E04E-9569-849EFDF16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16C3B-B529-A148-BB97-026C5EB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3664-4779-6049-AA4C-272BB01DF46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BD07D-AC26-EB4B-AB9F-800E69BE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87E8-60A7-1440-BCC1-653D6814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EC44-252A-B94A-8B10-D5606A5E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18B5-9117-3D46-A39E-39F06AB4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B6DCF-A45F-C14D-8C39-F04297947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E5B1-2A24-A44C-91BE-442622D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3664-4779-6049-AA4C-272BB01DF46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5343-0456-5B4F-A445-E8B55C4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A0B8-B670-BD47-B7D0-4E9A1876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EC44-252A-B94A-8B10-D5606A5E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6F4FF-AA2B-9B45-A2F7-27ED8E3DB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C796D-2E5E-4444-9ED2-D317CB977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BB9B-52E4-FC44-B507-CF89A945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3664-4779-6049-AA4C-272BB01DF46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2C34-FD6C-1B4E-A3B0-FC0D6BD6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58E37-074A-4F44-9ED1-A8FB424A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EC44-252A-B94A-8B10-D5606A5E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8599-6A11-7344-ABCF-674FC072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9586-7DCC-024D-B70F-433FDE30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8D08-C5F8-704A-ACD6-F4009CA3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3664-4779-6049-AA4C-272BB01DF46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B9D8-2D29-064C-848F-4AD8B02E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B755-8EEB-E14F-AE1C-6ACC51EB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EC44-252A-B94A-8B10-D5606A5E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C9C5-5213-A840-8698-6413D4F7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F9353-8726-DC4E-97F5-59F4BEA4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80A6D-1EDA-6848-8E19-1180BD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3664-4779-6049-AA4C-272BB01DF46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DF3E-AE2D-6B4E-9846-1C4F0260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B7294-CF83-DC48-AE09-EB0F86E8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EC44-252A-B94A-8B10-D5606A5E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7513-BC70-3A47-AFDE-5FA04123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2A23-AF14-D247-B112-CC62E561A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5ED6D-B733-FA4D-9E5B-50A94FFB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FFC2C-6203-BC49-A1BD-B077B2C3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3664-4779-6049-AA4C-272BB01DF46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B0665-9126-BD4C-B885-29F6F323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6FA5B-F7B9-CE47-9196-EBFCD0AF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EC44-252A-B94A-8B10-D5606A5E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30AF-90C0-2447-8A79-97ECAF58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1BD88-B7AB-6143-A73A-41E590A5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D2179-3C68-FF48-B887-A06A8AEA6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71ADA-7DEC-7441-BEE7-D8D4224CC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A1461-114D-AF44-814B-35EBCD134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62B8C-BBFD-2B45-81F3-D3FEB4D5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3664-4779-6049-AA4C-272BB01DF46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DAF51-9578-A747-B2EA-CB786C8D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E368B-E717-ED4C-B593-DF4B047C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EC44-252A-B94A-8B10-D5606A5E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660A-1C52-394A-BA53-6E8CD781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14A58-9701-4B42-9956-F9767617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3664-4779-6049-AA4C-272BB01DF46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03865-C920-DE4A-9C19-63E2FCB5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ABE8E-A117-FD44-95C7-92FC61B0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EC44-252A-B94A-8B10-D5606A5E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151C-CA41-D84F-A336-B5BF6D72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3664-4779-6049-AA4C-272BB01DF46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2A03D-5100-8F41-A06F-7F22F1C5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972BD-9B72-C347-A19E-13419A72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EC44-252A-B94A-8B10-D5606A5E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D36F-69E1-334D-A231-78A4FFE8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B52C-2D8A-0145-8E89-EF49AEAE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75125-D3F0-BF40-B372-6BE3A5ACE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8EA4-8F7E-1645-8053-C1335285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3664-4779-6049-AA4C-272BB01DF46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8C20F-AC6F-0B41-8A27-8EE5864B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1675F-7625-1647-A553-07DA76BA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EC44-252A-B94A-8B10-D5606A5E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3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C61E-835D-3043-9396-F984B9C7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076BE-59A4-E846-AD17-8BDA26835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0E2E8-8FFA-864D-9CB1-5CF6730E3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8FD20-D987-8847-B74B-6EA152F8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3664-4779-6049-AA4C-272BB01DF46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E0B7A-D665-2548-84F2-5611765C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67840-9464-1A4F-9229-44B5155B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EC44-252A-B94A-8B10-D5606A5E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F92A8-D492-0D4F-9ACB-CF763294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44C64-FB83-C348-8F74-AD707C4B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F925-ECBB-A945-83DF-019FEF786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A3664-4779-6049-AA4C-272BB01DF46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4BFA8-3E3C-7247-9F62-F64D6C4EF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7AB6-8411-2F4E-94A3-12BD1B374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EC44-252A-B94A-8B10-D5606A5E0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E6D12D6-F630-6549-B260-DCC8AD994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000"/>
            <a:ext cx="12192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50CBFC7-0E86-CE43-AF67-0A8C0CE7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7"/>
            <a:ext cx="12192000" cy="68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0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1</cp:revision>
  <dcterms:created xsi:type="dcterms:W3CDTF">2020-10-05T09:06:43Z</dcterms:created>
  <dcterms:modified xsi:type="dcterms:W3CDTF">2020-10-05T12:42:35Z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2020-10-05T09:06:44Z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8ba0be74-e47e-4125-9b0d-c8bf6e41576f</vt:lpwstr>
  </property>
  <property fmtid="{D5CDD505-2E9C-101B-9397-08002B2CF9AE}" pid="8" name="MSIP_Label_f42aa342-8706-4288-bd11-ebb85995028c_ContentBits">
    <vt:lpwstr>0</vt:lpwstr>
  </property>
</Properties>
</file>