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846A-14C8-4066-A407-ED0BD938CB3A}" type="datetimeFigureOut">
              <a:rPr lang="es-PE" smtClean="0"/>
              <a:t>1/03/2023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FB47-193D-47BB-B02E-4CF4C9D40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9686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846A-14C8-4066-A407-ED0BD938CB3A}" type="datetimeFigureOut">
              <a:rPr lang="es-PE" smtClean="0"/>
              <a:t>1/03/2023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FB47-193D-47BB-B02E-4CF4C9D40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748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846A-14C8-4066-A407-ED0BD938CB3A}" type="datetimeFigureOut">
              <a:rPr lang="es-PE" smtClean="0"/>
              <a:t>1/03/2023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FB47-193D-47BB-B02E-4CF4C9D40159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0683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846A-14C8-4066-A407-ED0BD938CB3A}" type="datetimeFigureOut">
              <a:rPr lang="es-PE" smtClean="0"/>
              <a:t>1/03/2023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FB47-193D-47BB-B02E-4CF4C9D40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8010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846A-14C8-4066-A407-ED0BD938CB3A}" type="datetimeFigureOut">
              <a:rPr lang="es-PE" smtClean="0"/>
              <a:t>1/03/2023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FB47-193D-47BB-B02E-4CF4C9D40159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8644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846A-14C8-4066-A407-ED0BD938CB3A}" type="datetimeFigureOut">
              <a:rPr lang="es-PE" smtClean="0"/>
              <a:t>1/03/2023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FB47-193D-47BB-B02E-4CF4C9D40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0985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846A-14C8-4066-A407-ED0BD938CB3A}" type="datetimeFigureOut">
              <a:rPr lang="es-PE" smtClean="0"/>
              <a:t>1/03/2023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FB47-193D-47BB-B02E-4CF4C9D40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824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846A-14C8-4066-A407-ED0BD938CB3A}" type="datetimeFigureOut">
              <a:rPr lang="es-PE" smtClean="0"/>
              <a:t>1/03/2023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FB47-193D-47BB-B02E-4CF4C9D40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719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846A-14C8-4066-A407-ED0BD938CB3A}" type="datetimeFigureOut">
              <a:rPr lang="es-PE" smtClean="0"/>
              <a:t>1/03/2023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FB47-193D-47BB-B02E-4CF4C9D40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69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846A-14C8-4066-A407-ED0BD938CB3A}" type="datetimeFigureOut">
              <a:rPr lang="es-PE" smtClean="0"/>
              <a:t>1/03/2023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FB47-193D-47BB-B02E-4CF4C9D40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946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846A-14C8-4066-A407-ED0BD938CB3A}" type="datetimeFigureOut">
              <a:rPr lang="es-PE" smtClean="0"/>
              <a:t>1/03/2023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FB47-193D-47BB-B02E-4CF4C9D40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755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846A-14C8-4066-A407-ED0BD938CB3A}" type="datetimeFigureOut">
              <a:rPr lang="es-PE" smtClean="0"/>
              <a:t>1/03/2023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FB47-193D-47BB-B02E-4CF4C9D40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561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846A-14C8-4066-A407-ED0BD938CB3A}" type="datetimeFigureOut">
              <a:rPr lang="es-PE" smtClean="0"/>
              <a:t>1/03/2023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FB47-193D-47BB-B02E-4CF4C9D40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56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846A-14C8-4066-A407-ED0BD938CB3A}" type="datetimeFigureOut">
              <a:rPr lang="es-PE" smtClean="0"/>
              <a:t>1/03/2023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FB47-193D-47BB-B02E-4CF4C9D40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763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846A-14C8-4066-A407-ED0BD938CB3A}" type="datetimeFigureOut">
              <a:rPr lang="es-PE" smtClean="0"/>
              <a:t>1/03/2023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FB47-193D-47BB-B02E-4CF4C9D40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828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846A-14C8-4066-A407-ED0BD938CB3A}" type="datetimeFigureOut">
              <a:rPr lang="es-PE" smtClean="0"/>
              <a:t>1/03/2023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FB47-193D-47BB-B02E-4CF4C9D40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2846A-14C8-4066-A407-ED0BD938CB3A}" type="datetimeFigureOut">
              <a:rPr lang="es-PE" smtClean="0"/>
              <a:t>1/03/2023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83FB47-193D-47BB-B02E-4CF4C9D40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80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5A8CD1D-CEC3-438C-A00D-4997D12635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3" t="2871" r="24598"/>
          <a:stretch/>
        </p:blipFill>
        <p:spPr>
          <a:xfrm>
            <a:off x="805608" y="0"/>
            <a:ext cx="1913280" cy="24192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24471F2-263A-4DC6-98D6-DA227F36F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019" y="0"/>
            <a:ext cx="2349006" cy="27190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51E5368-14E1-44A9-B9A5-49B56350B688}"/>
              </a:ext>
            </a:extLst>
          </p:cNvPr>
          <p:cNvSpPr txBox="1"/>
          <p:nvPr/>
        </p:nvSpPr>
        <p:spPr>
          <a:xfrm>
            <a:off x="2933164" y="2203908"/>
            <a:ext cx="3997874" cy="515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err="1"/>
              <a:t>Ing</a:t>
            </a:r>
            <a:r>
              <a:rPr lang="es-MX" sz="2400" dirty="0"/>
              <a:t>:</a:t>
            </a:r>
            <a:r>
              <a:rPr lang="es-E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CARLOS GONZALEZ ASPAJO.</a:t>
            </a:r>
            <a:endParaRPr lang="es-PE" sz="2400" dirty="0"/>
          </a:p>
          <a:p>
            <a:endParaRPr lang="es-PE" sz="2400" dirty="0"/>
          </a:p>
          <a:p>
            <a:pPr marL="342900" marR="55245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PE" sz="2400" dirty="0"/>
              <a:t>Alumnos:</a:t>
            </a:r>
          </a:p>
          <a:p>
            <a:pPr marL="342900" marR="55245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MARIÑO PINEDO STEVE WINDER</a:t>
            </a:r>
            <a:endParaRPr lang="es-PE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5245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REATEGUI PAREDES ALDO JAVIER</a:t>
            </a:r>
            <a:endParaRPr lang="es-PE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5245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OBREGON RIOS JHUNIOR ISA</a:t>
            </a:r>
            <a:endParaRPr lang="es-PE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5245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EUSEBIO MURAYARI WITMAN ENRIQUE</a:t>
            </a:r>
            <a:endParaRPr lang="es-PE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5245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ALAYO VALENCIA JHEYSON ESTIVAR</a:t>
            </a:r>
            <a:endParaRPr lang="es-PE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PE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A819FA1-D19F-4DC1-BFCF-F5475D5ED04F}"/>
              </a:ext>
            </a:extLst>
          </p:cNvPr>
          <p:cNvSpPr txBox="1"/>
          <p:nvPr/>
        </p:nvSpPr>
        <p:spPr>
          <a:xfrm>
            <a:off x="3472071" y="636104"/>
            <a:ext cx="3246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AÑO DEL FORTALECIMIENTO DE LA SOBERANIA.</a:t>
            </a:r>
            <a:endParaRPr lang="es-PE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DD93A4C-61CA-753F-60B1-93A373AC6952}"/>
              </a:ext>
            </a:extLst>
          </p:cNvPr>
          <p:cNvSpPr txBox="1"/>
          <p:nvPr/>
        </p:nvSpPr>
        <p:spPr>
          <a:xfrm>
            <a:off x="2811975" y="1420006"/>
            <a:ext cx="5212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GUIA DE AUDITORIA DE TECNOLOGIA GLOBAL(TGA)</a:t>
            </a:r>
            <a:endParaRPr lang="es-P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116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D81B259-6208-3EC6-36EF-41179352AC0D}"/>
              </a:ext>
            </a:extLst>
          </p:cNvPr>
          <p:cNvSpPr txBox="1"/>
          <p:nvPr/>
        </p:nvSpPr>
        <p:spPr>
          <a:xfrm>
            <a:off x="5499652" y="331305"/>
            <a:ext cx="1954381" cy="57779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s-MX" sz="11500" dirty="0">
                <a:solidFill>
                  <a:schemeClr val="accent1"/>
                </a:solidFill>
              </a:rPr>
              <a:t>GRACIAS</a:t>
            </a:r>
            <a:endParaRPr lang="es-PE" sz="11500" dirty="0">
              <a:solidFill>
                <a:schemeClr val="accent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028D1EC-2C48-7AE0-C9A3-6D81E544F9CD}"/>
              </a:ext>
            </a:extLst>
          </p:cNvPr>
          <p:cNvSpPr txBox="1"/>
          <p:nvPr/>
        </p:nvSpPr>
        <p:spPr>
          <a:xfrm>
            <a:off x="3034748" y="331305"/>
            <a:ext cx="1954381" cy="57779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s-MX" sz="11500" dirty="0">
                <a:solidFill>
                  <a:schemeClr val="accent1"/>
                </a:solidFill>
              </a:rPr>
              <a:t>GRACIAS</a:t>
            </a:r>
            <a:endParaRPr lang="es-PE" sz="11500" dirty="0">
              <a:solidFill>
                <a:schemeClr val="accent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6338B2A-55A4-97B0-7754-008F30BC6C14}"/>
              </a:ext>
            </a:extLst>
          </p:cNvPr>
          <p:cNvSpPr txBox="1"/>
          <p:nvPr/>
        </p:nvSpPr>
        <p:spPr>
          <a:xfrm>
            <a:off x="569844" y="331304"/>
            <a:ext cx="1954381" cy="57779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s-MX" sz="11500" dirty="0">
                <a:solidFill>
                  <a:schemeClr val="accent1"/>
                </a:solidFill>
              </a:rPr>
              <a:t>GRACIAS</a:t>
            </a:r>
            <a:endParaRPr lang="es-PE" sz="11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5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7EABB1A-B1C0-F242-8C1C-AEC0544661AD}"/>
              </a:ext>
            </a:extLst>
          </p:cNvPr>
          <p:cNvSpPr txBox="1"/>
          <p:nvPr/>
        </p:nvSpPr>
        <p:spPr>
          <a:xfrm>
            <a:off x="1275522" y="1534733"/>
            <a:ext cx="61026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</a:t>
            </a:r>
            <a:r>
              <a:rPr lang="es-PE" sz="1800" spc="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aplicaciones</a:t>
            </a:r>
            <a:r>
              <a:rPr lang="es-PE" sz="1800" spc="-9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desarrolladas</a:t>
            </a:r>
            <a:r>
              <a:rPr lang="es-PE" sz="1800" spc="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 </a:t>
            </a:r>
            <a:r>
              <a:rPr lang="es-PE" sz="1800" spc="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</a:t>
            </a:r>
            <a:r>
              <a:rPr lang="es-PE" sz="18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usuario</a:t>
            </a:r>
            <a:r>
              <a:rPr lang="es-PE" sz="18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(UDA)</a:t>
            </a:r>
            <a:r>
              <a:rPr lang="es-PE" sz="18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generalmente consisten</a:t>
            </a:r>
            <a:r>
              <a:rPr lang="es-PE" sz="18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</a:t>
            </a:r>
            <a:r>
              <a:rPr lang="es-PE" sz="1800" spc="1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hojas</a:t>
            </a:r>
            <a:r>
              <a:rPr lang="es-PE" sz="18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spc="1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cálculo</a:t>
            </a:r>
            <a:r>
              <a:rPr lang="es-PE" sz="180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s-PE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bases</a:t>
            </a:r>
            <a:r>
              <a:rPr lang="es-PE" sz="1800" spc="-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spc="1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datos</a:t>
            </a:r>
            <a:r>
              <a:rPr lang="es-PE" sz="180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creadas</a:t>
            </a:r>
            <a:r>
              <a:rPr lang="es-PE" sz="1800" spc="-5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s-PE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utilizadas</a:t>
            </a:r>
            <a:r>
              <a:rPr lang="es-PE" sz="18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 </a:t>
            </a:r>
            <a:r>
              <a:rPr lang="es-PE" sz="1800" spc="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 usuarios</a:t>
            </a:r>
            <a:r>
              <a:rPr lang="es-PE" sz="1800" spc="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finales</a:t>
            </a:r>
            <a:r>
              <a:rPr lang="es-PE" sz="1800" spc="-6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</a:t>
            </a:r>
            <a:r>
              <a:rPr lang="es-PE" sz="1800" spc="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extraer,</a:t>
            </a:r>
            <a:r>
              <a:rPr lang="es-PE" sz="1800" spc="6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ordenar,</a:t>
            </a:r>
            <a:r>
              <a:rPr lang="es-PE" sz="1800" spc="9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calcular</a:t>
            </a:r>
            <a:r>
              <a:rPr lang="es-PE" sz="1800" spc="-9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s-PE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compilar</a:t>
            </a:r>
            <a:r>
              <a:rPr lang="es-PE" sz="18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datos organizacionales</a:t>
            </a:r>
            <a:r>
              <a:rPr lang="es-PE" sz="1800" spc="-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</a:t>
            </a:r>
            <a:r>
              <a:rPr lang="es-PE" sz="1800" spc="4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analizar</a:t>
            </a:r>
            <a:r>
              <a:rPr lang="es-PE" sz="1800" spc="-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tendencias,</a:t>
            </a:r>
            <a:r>
              <a:rPr lang="es-PE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tomar</a:t>
            </a:r>
            <a:r>
              <a:rPr lang="es-PE" sz="1800" spc="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decisiones</a:t>
            </a:r>
            <a:r>
              <a:rPr lang="es-PE" sz="1800" spc="-5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comerciales</a:t>
            </a:r>
            <a:r>
              <a:rPr lang="es-PE" sz="1800" spc="-9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resumir</a:t>
            </a:r>
            <a:r>
              <a:rPr lang="es-PE" sz="1800" spc="-5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datos</a:t>
            </a:r>
            <a:r>
              <a:rPr lang="es-PE" sz="18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operativos</a:t>
            </a:r>
            <a:r>
              <a:rPr lang="es-PE" sz="1800" spc="-9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s-PE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financieros</a:t>
            </a:r>
            <a:r>
              <a:rPr lang="es-PE" sz="18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s-PE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resultados</a:t>
            </a:r>
            <a:r>
              <a:rPr lang="es-PE" sz="1800" spc="-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spc="1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informes.</a:t>
            </a:r>
            <a:r>
              <a:rPr lang="es-PE" sz="1800" spc="1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8EE679-78CC-BF3B-597F-EED1EA27C7D6}"/>
              </a:ext>
            </a:extLst>
          </p:cNvPr>
          <p:cNvSpPr txBox="1"/>
          <p:nvPr/>
        </p:nvSpPr>
        <p:spPr>
          <a:xfrm>
            <a:off x="1275522" y="1101660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Resumen</a:t>
            </a:r>
            <a:endParaRPr lang="es-PE" dirty="0">
              <a:solidFill>
                <a:srgbClr val="00B0F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4CBB6AF-E0D4-B3BB-4221-0A846577A040}"/>
              </a:ext>
            </a:extLst>
          </p:cNvPr>
          <p:cNvSpPr txBox="1"/>
          <p:nvPr/>
        </p:nvSpPr>
        <p:spPr>
          <a:xfrm>
            <a:off x="1368287" y="668587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b="1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GUIA DE AUDITORIA DE TECNOLOGIA GLOBAL(TGA)</a:t>
            </a:r>
            <a:endParaRPr lang="es-PE" sz="12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2C1518F-C0B1-C2AA-9D33-8210098EC834}"/>
              </a:ext>
            </a:extLst>
          </p:cNvPr>
          <p:cNvSpPr txBox="1"/>
          <p:nvPr/>
        </p:nvSpPr>
        <p:spPr>
          <a:xfrm>
            <a:off x="533400" y="4163160"/>
            <a:ext cx="61026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21590" indent="-6350" algn="just">
              <a:spcBef>
                <a:spcPts val="420"/>
              </a:spcBef>
              <a:spcAft>
                <a:spcPts val="95"/>
              </a:spcAft>
            </a:pP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</a:t>
            </a:r>
            <a:r>
              <a:rPr lang="es-PE" sz="1800" spc="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</a:t>
            </a:r>
            <a:r>
              <a:rPr lang="es-PE" sz="1800" spc="6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economía</a:t>
            </a:r>
            <a:r>
              <a:rPr lang="es-PE" sz="180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global</a:t>
            </a:r>
            <a:r>
              <a:rPr lang="es-PE" sz="1800" spc="-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actual,</a:t>
            </a:r>
            <a:r>
              <a:rPr lang="es-PE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</a:t>
            </a:r>
            <a:r>
              <a:rPr lang="es-PE" sz="1800" spc="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sustento</a:t>
            </a:r>
            <a:r>
              <a:rPr lang="es-PE" sz="1800" spc="-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spc="16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una</a:t>
            </a:r>
            <a:r>
              <a:rPr lang="es-PE" sz="1800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organización</a:t>
            </a:r>
            <a:r>
              <a:rPr lang="es-PE" sz="1800" spc="-9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</a:t>
            </a:r>
            <a:r>
              <a:rPr lang="es-PE" sz="1800" spc="1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lang="es-PE" sz="1800" spc="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afectado por</a:t>
            </a:r>
            <a:r>
              <a:rPr lang="es-PE" sz="18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</a:t>
            </a:r>
            <a:r>
              <a:rPr lang="es-PE" sz="1800" spc="6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forma</a:t>
            </a:r>
            <a:r>
              <a:rPr lang="es-PE" sz="18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</a:t>
            </a:r>
            <a:r>
              <a:rPr lang="es-PE" sz="1800" spc="16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</a:t>
            </a:r>
            <a:r>
              <a:rPr lang="es-PE" sz="1800" spc="-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</a:t>
            </a:r>
            <a:r>
              <a:rPr lang="es-PE" sz="1800" spc="6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actividad</a:t>
            </a:r>
            <a:r>
              <a:rPr lang="es-PE" sz="180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spc="16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</a:t>
            </a:r>
            <a:r>
              <a:rPr lang="es-PE" sz="18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administra</a:t>
            </a:r>
            <a:r>
              <a:rPr lang="es-PE" sz="18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</a:t>
            </a:r>
            <a:r>
              <a:rPr lang="es-PE" sz="1800" spc="6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disponibilidad,</a:t>
            </a:r>
            <a:r>
              <a:rPr lang="es-PE" sz="1800" spc="6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integridad</a:t>
            </a:r>
            <a:r>
              <a:rPr lang="es-PE" sz="1800" spc="1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 confidencialidad</a:t>
            </a:r>
            <a:r>
              <a:rPr lang="es-PE" sz="180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spc="16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</a:t>
            </a:r>
            <a:r>
              <a:rPr lang="es-PE" sz="1800" spc="6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información</a:t>
            </a:r>
            <a:r>
              <a:rPr lang="es-PE" sz="180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s-PE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</a:t>
            </a:r>
            <a:r>
              <a:rPr lang="es-PE" sz="1800" spc="1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sistemas</a:t>
            </a:r>
            <a:r>
              <a:rPr lang="es-PE" sz="18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spc="16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</a:t>
            </a:r>
            <a:r>
              <a:rPr lang="es-PE" sz="18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utilizados</a:t>
            </a:r>
            <a:r>
              <a:rPr lang="es-PE" sz="180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</a:t>
            </a:r>
            <a:r>
              <a:rPr lang="es-PE" sz="18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operar los</a:t>
            </a:r>
            <a:r>
              <a:rPr lang="es-PE" sz="1800" spc="-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procedimientos</a:t>
            </a:r>
            <a:r>
              <a:rPr lang="es-PE" sz="1800" spc="5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comerciales</a:t>
            </a:r>
            <a:r>
              <a:rPr lang="es-PE" sz="18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centrales.</a:t>
            </a:r>
            <a:r>
              <a:rPr lang="es-PE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endParaRPr lang="es-PE" sz="4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4075648-5B2F-086C-98FD-9AD0E793A17C}"/>
              </a:ext>
            </a:extLst>
          </p:cNvPr>
          <p:cNvSpPr txBox="1"/>
          <p:nvPr/>
        </p:nvSpPr>
        <p:spPr>
          <a:xfrm>
            <a:off x="1368287" y="3730087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Introducción </a:t>
            </a:r>
            <a:endParaRPr lang="es-P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50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2029639-743C-1348-6997-DE56BF8CFD89}"/>
              </a:ext>
            </a:extLst>
          </p:cNvPr>
          <p:cNvSpPr txBox="1"/>
          <p:nvPr/>
        </p:nvSpPr>
        <p:spPr>
          <a:xfrm>
            <a:off x="851452" y="533389"/>
            <a:ext cx="6102626" cy="5464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55245" indent="-6350" algn="just">
              <a:lnSpc>
                <a:spcPct val="148000"/>
              </a:lnSpc>
              <a:spcBef>
                <a:spcPts val="345"/>
              </a:spcBef>
              <a:spcAft>
                <a:spcPts val="95"/>
              </a:spcAft>
            </a:pPr>
            <a:r>
              <a:rPr lang="es-PE" sz="20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Definición</a:t>
            </a:r>
            <a:r>
              <a:rPr lang="es-PE" sz="2000" b="1" spc="-2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2000" b="1" spc="17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aplicaciones</a:t>
            </a:r>
            <a:r>
              <a:rPr lang="es-PE" sz="2000" b="1" spc="1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desarrolladas</a:t>
            </a:r>
            <a:r>
              <a:rPr lang="es-PE" sz="2000" b="1" spc="-6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</a:t>
            </a:r>
            <a:r>
              <a:rPr lang="es-PE" sz="2000" b="1" spc="15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</a:t>
            </a:r>
            <a:r>
              <a:rPr lang="es-PE" sz="2000" b="1" spc="13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usuario</a:t>
            </a:r>
            <a:r>
              <a:rPr lang="es-PE" sz="2000" b="1" spc="13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</a:t>
            </a:r>
            <a:r>
              <a:rPr lang="es-PE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UDA</a:t>
            </a:r>
            <a:r>
              <a:rPr lang="es-PE" sz="1800" spc="-5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son</a:t>
            </a:r>
            <a:r>
              <a:rPr lang="es-PE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aplicaciones</a:t>
            </a:r>
            <a:r>
              <a:rPr lang="es-PE" sz="1800" spc="-9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</a:t>
            </a:r>
            <a:r>
              <a:rPr lang="es-PE" sz="1800" spc="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desarrollan</a:t>
            </a:r>
            <a:r>
              <a:rPr lang="es-PE" sz="1800" spc="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</a:t>
            </a:r>
            <a:r>
              <a:rPr lang="es-PE" sz="1800" spc="1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usuarios</a:t>
            </a:r>
            <a:r>
              <a:rPr lang="es-PE" sz="1800" spc="4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finales,</a:t>
            </a:r>
            <a:r>
              <a:rPr lang="es-PE" sz="1800" spc="-6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generalmente</a:t>
            </a:r>
            <a:r>
              <a:rPr lang="es-PE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</a:t>
            </a:r>
            <a:r>
              <a:rPr lang="es-PE" sz="1800" spc="1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</a:t>
            </a:r>
            <a:r>
              <a:rPr lang="es-PE" sz="1800" spc="16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entorno</a:t>
            </a:r>
            <a:r>
              <a:rPr lang="es-PE" sz="1800" spc="-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spc="1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</a:t>
            </a:r>
            <a:r>
              <a:rPr lang="es-PE" sz="1800" spc="-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</a:t>
            </a:r>
            <a:r>
              <a:rPr lang="es-PE" sz="1800" spc="16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controlado.</a:t>
            </a:r>
            <a:r>
              <a:rPr lang="es-PE" sz="18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</a:t>
            </a:r>
            <a:r>
              <a:rPr lang="es-PE" sz="18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igual </a:t>
            </a:r>
            <a:r>
              <a:rPr lang="es-PE" sz="1800" spc="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</a:t>
            </a:r>
            <a:r>
              <a:rPr lang="es-PE" sz="1800" spc="-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</a:t>
            </a:r>
            <a:r>
              <a:rPr lang="es-PE" sz="1800" spc="16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aplicaciones</a:t>
            </a:r>
            <a:r>
              <a:rPr lang="es-PE" sz="18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spc="1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</a:t>
            </a:r>
            <a:r>
              <a:rPr lang="es-PE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tradicionales,</a:t>
            </a:r>
            <a:r>
              <a:rPr lang="es-PE" sz="18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</a:t>
            </a:r>
            <a:r>
              <a:rPr lang="es-PE" sz="1800" spc="1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UDA</a:t>
            </a:r>
            <a:r>
              <a:rPr lang="es-PE" sz="1800" spc="-5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automatizan</a:t>
            </a:r>
            <a:r>
              <a:rPr lang="es-PE" sz="18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s-PE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facilitan</a:t>
            </a:r>
            <a:r>
              <a:rPr lang="es-PE" sz="180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</a:t>
            </a:r>
            <a:r>
              <a:rPr lang="es-PE" sz="1800" spc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procesos</a:t>
            </a:r>
            <a:r>
              <a:rPr lang="es-PE" sz="1800" spc="4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comerciales.</a:t>
            </a:r>
            <a:r>
              <a:rPr lang="es-PE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Aunque</a:t>
            </a:r>
            <a:r>
              <a:rPr lang="es-PE" sz="18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</a:t>
            </a:r>
            <a:r>
              <a:rPr lang="es-PE" sz="1800" spc="1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UDA</a:t>
            </a:r>
            <a:r>
              <a:rPr lang="es-PE" sz="1800" spc="-5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más</a:t>
            </a:r>
            <a:r>
              <a:rPr lang="es-PE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generalizados</a:t>
            </a:r>
            <a:r>
              <a:rPr lang="es-PE" sz="1800" spc="-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son</a:t>
            </a:r>
            <a:r>
              <a:rPr lang="es-PE" sz="18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</a:t>
            </a:r>
            <a:r>
              <a:rPr lang="es-PE" sz="1800" spc="1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hojas de</a:t>
            </a:r>
            <a:r>
              <a:rPr lang="es-PE" sz="1800" spc="1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cálculo,</a:t>
            </a:r>
            <a:r>
              <a:rPr lang="es-PE" sz="1800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</a:t>
            </a:r>
            <a:r>
              <a:rPr lang="es-PE" sz="1800" spc="1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UDA</a:t>
            </a:r>
            <a:r>
              <a:rPr lang="es-PE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también</a:t>
            </a:r>
            <a:r>
              <a:rPr lang="es-PE" sz="1800" spc="-5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pueden</a:t>
            </a:r>
            <a:r>
              <a:rPr lang="es-PE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incluir </a:t>
            </a:r>
            <a:r>
              <a:rPr lang="es-PE" sz="180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bases</a:t>
            </a:r>
            <a:r>
              <a:rPr lang="es-PE" sz="1800" spc="-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spc="1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datos</a:t>
            </a:r>
            <a:r>
              <a:rPr lang="es-PE" sz="1800" spc="-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spc="1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usuarios,</a:t>
            </a:r>
            <a:r>
              <a:rPr lang="es-PE" sz="18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consultas,</a:t>
            </a:r>
            <a:r>
              <a:rPr lang="es-PE" sz="1800" spc="-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scripts</a:t>
            </a:r>
            <a:r>
              <a:rPr lang="es-PE" sz="1800" spc="-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s-PE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resultados</a:t>
            </a:r>
            <a:r>
              <a:rPr lang="es-PE" sz="1800" spc="-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spc="1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varias</a:t>
            </a:r>
            <a:r>
              <a:rPr lang="es-PE" sz="1800" spc="-8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herramientas</a:t>
            </a:r>
            <a:r>
              <a:rPr lang="es-PE" sz="1800" spc="1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spc="1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generación</a:t>
            </a:r>
            <a:r>
              <a:rPr lang="es-PE" sz="18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 </a:t>
            </a:r>
            <a:r>
              <a:rPr lang="es-PE" sz="1800" spc="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informes.</a:t>
            </a:r>
            <a:r>
              <a:rPr lang="es-PE" sz="18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</a:t>
            </a:r>
            <a:r>
              <a:rPr lang="es-PE" sz="1800" spc="4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general,</a:t>
            </a:r>
            <a:r>
              <a:rPr lang="es-PE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una</a:t>
            </a:r>
            <a:r>
              <a:rPr lang="es-PE" sz="1800" spc="-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UDA</a:t>
            </a:r>
            <a:r>
              <a:rPr lang="es-PE" sz="1800" spc="-5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</a:t>
            </a:r>
            <a:r>
              <a:rPr lang="es-PE" sz="1800" spc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cualquier</a:t>
            </a:r>
            <a:r>
              <a:rPr lang="es-PE" sz="180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aplicación</a:t>
            </a:r>
            <a:r>
              <a:rPr lang="es-PE" sz="1800" spc="-8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</a:t>
            </a:r>
            <a:r>
              <a:rPr lang="es-PE" sz="1800" spc="6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</a:t>
            </a:r>
            <a:r>
              <a:rPr lang="es-PE" sz="1800" spc="16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</a:t>
            </a:r>
            <a:r>
              <a:rPr lang="es-PE" sz="1800" spc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gestiona y</a:t>
            </a:r>
            <a:r>
              <a:rPr lang="es-PE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desarrolla</a:t>
            </a:r>
            <a:r>
              <a:rPr lang="es-PE" sz="18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</a:t>
            </a:r>
            <a:r>
              <a:rPr lang="es-PE" sz="1800" spc="1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</a:t>
            </a:r>
            <a:r>
              <a:rPr lang="es-PE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entorno</a:t>
            </a:r>
            <a:r>
              <a:rPr lang="es-PE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 emplea</a:t>
            </a:r>
            <a:r>
              <a:rPr lang="es-PE" sz="18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controles</a:t>
            </a:r>
            <a:r>
              <a:rPr lang="es-PE" sz="1800" spc="-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generales</a:t>
            </a:r>
            <a:r>
              <a:rPr lang="es-PE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spc="1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</a:t>
            </a:r>
            <a:r>
              <a:rPr lang="es-PE" sz="1800" spc="-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sólidos.</a:t>
            </a:r>
            <a:endParaRPr lang="es-PE" sz="4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22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2E32B96-9CA5-F6FF-A4D6-310DB4362591}"/>
              </a:ext>
            </a:extLst>
          </p:cNvPr>
          <p:cNvSpPr txBox="1"/>
          <p:nvPr/>
        </p:nvSpPr>
        <p:spPr>
          <a:xfrm>
            <a:off x="414131" y="-503583"/>
            <a:ext cx="6102626" cy="1836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55245" indent="-6350" algn="just">
              <a:lnSpc>
                <a:spcPct val="103000"/>
              </a:lnSpc>
              <a:spcAft>
                <a:spcPts val="95"/>
              </a:spcAft>
            </a:pPr>
            <a:r>
              <a:rPr lang="es-PE" sz="36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marR="939165" indent="-342900" algn="just">
              <a:lnSpc>
                <a:spcPct val="130000"/>
              </a:lnSpc>
              <a:spcAft>
                <a:spcPts val="95"/>
              </a:spcAft>
            </a:pPr>
            <a:r>
              <a:rPr lang="es-PE" sz="20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s-PE" sz="2000" b="1" spc="18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Diferencias</a:t>
            </a:r>
            <a:r>
              <a:rPr lang="es-PE" sz="2000" b="1" spc="-10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entre</a:t>
            </a:r>
            <a:r>
              <a:rPr lang="es-PE" sz="2000" b="1" spc="4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</a:t>
            </a:r>
            <a:r>
              <a:rPr lang="es-PE" sz="2000" b="1" spc="19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aplicaciones</a:t>
            </a:r>
            <a:r>
              <a:rPr lang="es-PE" sz="2000" b="1" spc="1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desarrolladas</a:t>
            </a:r>
            <a:r>
              <a:rPr lang="es-PE" sz="2000" b="1" spc="2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 el</a:t>
            </a:r>
            <a:r>
              <a:rPr lang="es-PE" sz="2000" b="1" spc="15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usuario</a:t>
            </a:r>
            <a:r>
              <a:rPr lang="es-PE" sz="2000" b="1" spc="-2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s-PE" sz="2000" b="1" spc="6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</a:t>
            </a:r>
            <a:r>
              <a:rPr lang="es-PE" sz="2000" b="1" spc="19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desarrolladas</a:t>
            </a:r>
            <a:r>
              <a:rPr lang="es-PE" sz="2000" b="1" spc="-2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</a:t>
            </a:r>
            <a:r>
              <a:rPr lang="es-PE" sz="2000" b="1" spc="16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</a:t>
            </a:r>
            <a:endParaRPr lang="es-PE" sz="3600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E6C399D-5DFC-2089-E739-6714F09A2234}"/>
              </a:ext>
            </a:extLst>
          </p:cNvPr>
          <p:cNvSpPr txBox="1"/>
          <p:nvPr/>
        </p:nvSpPr>
        <p:spPr>
          <a:xfrm>
            <a:off x="891208" y="1490908"/>
            <a:ext cx="6102626" cy="4426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55245" indent="-6350" algn="just">
              <a:lnSpc>
                <a:spcPct val="103000"/>
              </a:lnSpc>
              <a:spcAft>
                <a:spcPts val="95"/>
              </a:spcAft>
            </a:pPr>
            <a:r>
              <a:rPr lang="es-PE" sz="1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s-PE" sz="1800" b="1" spc="-4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4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Desarrollo</a:t>
            </a:r>
            <a:endParaRPr lang="es-PE" sz="3600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664210" indent="-6350" algn="just">
              <a:lnSpc>
                <a:spcPct val="138000"/>
              </a:lnSpc>
              <a:spcBef>
                <a:spcPts val="295"/>
              </a:spcBef>
              <a:spcAft>
                <a:spcPts val="95"/>
              </a:spcAft>
            </a:pP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</a:t>
            </a:r>
            <a:r>
              <a:rPr lang="es-PE" sz="1800" spc="-5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desarrollo</a:t>
            </a:r>
            <a:r>
              <a:rPr lang="es-PE" sz="18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spc="1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UDA</a:t>
            </a:r>
            <a:r>
              <a:rPr lang="es-PE" sz="1800" spc="-5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sigue</a:t>
            </a:r>
            <a:r>
              <a:rPr lang="es-PE" sz="1800" spc="-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</a:t>
            </a:r>
            <a:r>
              <a:rPr lang="es-PE" sz="1800" spc="1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proceso</a:t>
            </a:r>
            <a:r>
              <a:rPr lang="es-PE" sz="1800" spc="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significativamente</a:t>
            </a:r>
            <a:r>
              <a:rPr lang="es-PE" sz="1800" spc="-8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diferente</a:t>
            </a:r>
            <a:r>
              <a:rPr lang="es-PE" sz="1800" spc="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 ciclo</a:t>
            </a:r>
            <a:r>
              <a:rPr lang="es-PE" sz="1800" spc="10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spc="1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vida</a:t>
            </a:r>
            <a:r>
              <a:rPr lang="es-PE" sz="1800" spc="16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spc="1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una</a:t>
            </a:r>
            <a:r>
              <a:rPr lang="es-PE" sz="1800" spc="6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aplicación</a:t>
            </a:r>
            <a:r>
              <a:rPr lang="es-PE" sz="1800" spc="-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desarrollada</a:t>
            </a:r>
            <a:r>
              <a:rPr lang="es-PE" sz="1800" spc="1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s-PE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respaldada</a:t>
            </a:r>
            <a:r>
              <a:rPr lang="es-PE" sz="18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 </a:t>
            </a:r>
            <a:r>
              <a:rPr lang="es-PE" sz="1800" spc="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TI.</a:t>
            </a:r>
            <a:r>
              <a:rPr lang="es-PE" sz="180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 general,</a:t>
            </a:r>
            <a:r>
              <a:rPr lang="es-PE" sz="1800" spc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</a:t>
            </a:r>
            <a:r>
              <a:rPr lang="es-PE" sz="1800" spc="9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una</a:t>
            </a:r>
            <a:r>
              <a:rPr lang="es-PE" sz="1800" spc="6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aplicación</a:t>
            </a:r>
            <a:r>
              <a:rPr lang="es-PE" sz="1800" spc="-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desarrollada</a:t>
            </a:r>
            <a:r>
              <a:rPr lang="es-PE" sz="1800" spc="1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s-PE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respaldada</a:t>
            </a:r>
            <a:r>
              <a:rPr lang="es-PE" sz="18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 </a:t>
            </a:r>
            <a:r>
              <a:rPr lang="es-PE" sz="1800" spc="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TI,</a:t>
            </a:r>
            <a:r>
              <a:rPr lang="es-PE" sz="180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existe un</a:t>
            </a:r>
            <a:r>
              <a:rPr lang="es-PE" sz="1800" spc="18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ciclo</a:t>
            </a:r>
            <a:r>
              <a:rPr lang="es-PE" sz="1800" spc="10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spc="1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vida</a:t>
            </a:r>
            <a:r>
              <a:rPr lang="es-PE" sz="1800" spc="16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estándar</a:t>
            </a:r>
            <a:r>
              <a:rPr lang="es-PE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</a:t>
            </a:r>
            <a:r>
              <a:rPr lang="es-PE" sz="18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abarca</a:t>
            </a:r>
            <a:r>
              <a:rPr lang="es-PE" sz="1800" spc="-5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</a:t>
            </a:r>
            <a:r>
              <a:rPr lang="es-PE" sz="1800" spc="1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análisis</a:t>
            </a:r>
            <a:r>
              <a:rPr lang="es-PE" sz="18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spc="1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factibilidad</a:t>
            </a:r>
            <a:r>
              <a:rPr lang="es-PE" sz="1800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 incluye</a:t>
            </a:r>
            <a:r>
              <a:rPr lang="es-PE" sz="1800" spc="-9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una</a:t>
            </a:r>
            <a:r>
              <a:rPr lang="es-PE" sz="18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evaluación</a:t>
            </a:r>
            <a:r>
              <a:rPr lang="es-PE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spc="1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riesgos;</a:t>
            </a:r>
            <a:r>
              <a:rPr lang="es-PE" sz="1800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definición</a:t>
            </a:r>
            <a:r>
              <a:rPr lang="es-PE" sz="1800" spc="-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spc="1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requisitos;</a:t>
            </a:r>
            <a:r>
              <a:rPr lang="es-PE" sz="18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una</a:t>
            </a:r>
            <a:r>
              <a:rPr lang="es-PE" sz="1800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fase de</a:t>
            </a:r>
            <a:r>
              <a:rPr lang="es-PE" sz="1800" spc="1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diseño,</a:t>
            </a:r>
            <a:r>
              <a:rPr lang="es-PE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construcción</a:t>
            </a:r>
            <a:r>
              <a:rPr lang="es-PE" sz="1800" spc="-6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s-PE" sz="18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fase</a:t>
            </a:r>
            <a:r>
              <a:rPr lang="es-PE" sz="1800" spc="-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spc="1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prueba;</a:t>
            </a:r>
            <a:r>
              <a:rPr lang="es-PE" sz="18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s-PE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una</a:t>
            </a:r>
            <a:r>
              <a:rPr lang="es-PE" sz="1800" spc="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revisión</a:t>
            </a:r>
            <a:r>
              <a:rPr lang="es-PE" sz="1800" spc="-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posterior</a:t>
            </a:r>
            <a:r>
              <a:rPr lang="es-PE" sz="1800" spc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endParaRPr lang="es-PE" sz="3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</a:t>
            </a:r>
            <a:r>
              <a:rPr lang="es-PE" sz="18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implementación</a:t>
            </a:r>
            <a:r>
              <a:rPr lang="es-PE" sz="1800" spc="-8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</a:t>
            </a:r>
            <a:r>
              <a:rPr lang="es-PE" sz="1800" spc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garantizar</a:t>
            </a:r>
            <a:r>
              <a:rPr lang="es-PE" sz="180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</a:t>
            </a:r>
            <a:r>
              <a:rPr lang="es-PE" sz="18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</a:t>
            </a:r>
            <a:r>
              <a:rPr lang="es-PE" sz="1800" spc="8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producto</a:t>
            </a:r>
            <a:r>
              <a:rPr lang="es-PE" sz="18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final</a:t>
            </a:r>
            <a:r>
              <a:rPr lang="es-PE" sz="1800" spc="15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satisfaga</a:t>
            </a:r>
            <a:r>
              <a:rPr lang="es-PE" sz="180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 necesidades</a:t>
            </a:r>
            <a:r>
              <a:rPr lang="es-PE" sz="1800" spc="-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spc="1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</a:t>
            </a:r>
            <a:r>
              <a:rPr lang="es-PE" sz="1800" spc="1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usuarios</a:t>
            </a:r>
            <a:r>
              <a:rPr lang="es-PE" sz="1800" spc="-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s-PE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funcione</a:t>
            </a:r>
            <a:r>
              <a:rPr lang="es-PE" sz="1800" spc="-1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según</a:t>
            </a:r>
            <a:r>
              <a:rPr lang="es-PE" sz="1800" spc="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</a:t>
            </a:r>
            <a:r>
              <a:rPr lang="es-PE" sz="18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diseñado.</a:t>
            </a:r>
            <a:r>
              <a:rPr lang="es-PE" sz="18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6381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AB5FC61-470B-0359-25CE-25E2F8963DFA}"/>
              </a:ext>
            </a:extLst>
          </p:cNvPr>
          <p:cNvSpPr txBox="1"/>
          <p:nvPr/>
        </p:nvSpPr>
        <p:spPr>
          <a:xfrm>
            <a:off x="586409" y="367102"/>
            <a:ext cx="9564756" cy="1593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55245" indent="-6350" algn="just">
              <a:lnSpc>
                <a:spcPct val="103000"/>
              </a:lnSpc>
              <a:spcAft>
                <a:spcPts val="95"/>
              </a:spcAft>
            </a:pPr>
            <a:r>
              <a:rPr lang="es-PE" sz="24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Despliegue</a:t>
            </a:r>
            <a:endParaRPr lang="es-PE" sz="3600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683260" indent="-6350" algn="just">
              <a:spcBef>
                <a:spcPts val="10"/>
              </a:spcBef>
              <a:spcAft>
                <a:spcPts val="95"/>
              </a:spcAft>
            </a:pP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Cuando una</a:t>
            </a:r>
            <a:r>
              <a:rPr lang="es-PE" sz="1800" spc="6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aplicación</a:t>
            </a:r>
            <a:r>
              <a:rPr lang="es-PE" sz="1800" spc="-8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desarrollada</a:t>
            </a:r>
            <a:r>
              <a:rPr lang="es-PE" sz="1800" spc="1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 </a:t>
            </a:r>
            <a:r>
              <a:rPr lang="es-PE" sz="1800" spc="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</a:t>
            </a:r>
            <a:r>
              <a:rPr lang="es-PE" sz="1800" spc="-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</a:t>
            </a:r>
            <a:r>
              <a:rPr lang="es-PE" sz="1800" spc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pone</a:t>
            </a:r>
            <a:r>
              <a:rPr lang="es-PE" sz="1800" spc="-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</a:t>
            </a:r>
            <a:r>
              <a:rPr lang="es-PE" sz="1800" spc="1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funcionamiento,</a:t>
            </a:r>
            <a:r>
              <a:rPr lang="es-PE" sz="1800" spc="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 código</a:t>
            </a:r>
            <a:r>
              <a:rPr lang="es-PE" sz="18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spc="1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programación</a:t>
            </a:r>
            <a:r>
              <a:rPr lang="es-PE" sz="1800" spc="-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generalmente</a:t>
            </a:r>
            <a:r>
              <a:rPr lang="es-PE" sz="1800" spc="4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</a:t>
            </a:r>
            <a:r>
              <a:rPr lang="es-PE" sz="1800" spc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almacena</a:t>
            </a:r>
            <a:r>
              <a:rPr lang="es-PE" sz="18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</a:t>
            </a:r>
            <a:r>
              <a:rPr lang="es-PE" sz="1800" spc="1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una</a:t>
            </a:r>
            <a:r>
              <a:rPr lang="es-PE" sz="1800" spc="6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aplicación</a:t>
            </a:r>
            <a:r>
              <a:rPr lang="es-PE" sz="1800" spc="-8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 administración</a:t>
            </a:r>
            <a:r>
              <a:rPr lang="es-PE" sz="18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spc="1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código</a:t>
            </a:r>
            <a:r>
              <a:rPr lang="es-PE" sz="1800" spc="-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fuente</a:t>
            </a:r>
            <a:r>
              <a:rPr lang="es-PE" sz="18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</a:t>
            </a:r>
            <a:r>
              <a:rPr lang="es-PE" sz="1800" spc="4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evitar</a:t>
            </a:r>
            <a:r>
              <a:rPr lang="es-PE" sz="1800" spc="-6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</a:t>
            </a:r>
            <a:r>
              <a:rPr lang="es-PE" sz="1800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</a:t>
            </a:r>
            <a:r>
              <a:rPr lang="es-PE" sz="1800" spc="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aplicación</a:t>
            </a:r>
            <a:r>
              <a:rPr lang="es-PE" sz="180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</a:t>
            </a:r>
            <a:r>
              <a:rPr lang="es-PE" sz="1800" spc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cambie accidental</a:t>
            </a:r>
            <a:r>
              <a:rPr lang="es-PE" sz="18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s-PE" sz="1800" spc="8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intencionalmente.</a:t>
            </a:r>
            <a:r>
              <a:rPr lang="es-PE" sz="18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</a:t>
            </a:r>
            <a:r>
              <a:rPr lang="es-PE" sz="180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</a:t>
            </a:r>
            <a:r>
              <a:rPr lang="es-PE" sz="1800" spc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cambia</a:t>
            </a:r>
            <a:r>
              <a:rPr lang="es-PE" sz="18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</a:t>
            </a:r>
            <a:r>
              <a:rPr lang="es-PE" sz="18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código.</a:t>
            </a:r>
            <a:endParaRPr lang="es-PE" sz="3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594188E-D713-4C25-288A-7100A7080E35}"/>
              </a:ext>
            </a:extLst>
          </p:cNvPr>
          <p:cNvSpPr txBox="1"/>
          <p:nvPr/>
        </p:nvSpPr>
        <p:spPr>
          <a:xfrm>
            <a:off x="480391" y="1960680"/>
            <a:ext cx="9670774" cy="1379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55245" indent="-6350" algn="just">
              <a:lnSpc>
                <a:spcPct val="103000"/>
              </a:lnSpc>
              <a:spcAft>
                <a:spcPts val="95"/>
              </a:spcAft>
            </a:pPr>
            <a:r>
              <a:rPr lang="es-PE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Operaciones</a:t>
            </a:r>
            <a:endParaRPr lang="es-PE" sz="4000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</a:t>
            </a:r>
            <a:r>
              <a:rPr lang="es-PE" sz="18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UDA</a:t>
            </a:r>
            <a:r>
              <a:rPr lang="es-PE" sz="1800" spc="-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</a:t>
            </a:r>
            <a:r>
              <a:rPr lang="es-PE" sz="1800" spc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</a:t>
            </a:r>
            <a:r>
              <a:rPr lang="es-PE" sz="1800" spc="1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consideran</a:t>
            </a:r>
            <a:r>
              <a:rPr lang="es-PE" sz="18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</a:t>
            </a:r>
            <a:r>
              <a:rPr lang="es-PE" sz="1800" spc="16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</a:t>
            </a:r>
            <a:r>
              <a:rPr lang="es-PE" sz="1800" spc="1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procesos</a:t>
            </a:r>
            <a:r>
              <a:rPr lang="es-PE" sz="1800" spc="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típicos</a:t>
            </a:r>
            <a:r>
              <a:rPr lang="es-PE" sz="1800" spc="-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spc="16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gobierno</a:t>
            </a:r>
            <a:r>
              <a:rPr lang="es-PE" sz="18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spc="16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TI,</a:t>
            </a:r>
            <a:r>
              <a:rPr lang="es-PE" sz="180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</a:t>
            </a:r>
            <a:r>
              <a:rPr lang="es-PE" sz="1800" spc="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</a:t>
            </a:r>
            <a:r>
              <a:rPr lang="es-PE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solo los</a:t>
            </a:r>
            <a:r>
              <a:rPr lang="es-PE" sz="1800" spc="1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conocen</a:t>
            </a:r>
            <a:r>
              <a:rPr lang="es-PE" sz="18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</a:t>
            </a:r>
            <a:r>
              <a:rPr lang="es-PE" sz="1800" spc="1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usuarios</a:t>
            </a:r>
            <a:r>
              <a:rPr lang="es-PE" sz="1800" spc="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principales</a:t>
            </a:r>
            <a:r>
              <a:rPr lang="es-PE" sz="1800" spc="-8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s-PE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</a:t>
            </a:r>
            <a:r>
              <a:rPr lang="es-PE" sz="1800" spc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forman</a:t>
            </a:r>
            <a:r>
              <a:rPr lang="es-PE" sz="1800" spc="-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parte</a:t>
            </a:r>
            <a:r>
              <a:rPr lang="es-PE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spc="16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</a:t>
            </a:r>
            <a:r>
              <a:rPr lang="es-PE" sz="1800" spc="1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evaluaciones</a:t>
            </a:r>
            <a:r>
              <a:rPr lang="es-PE" sz="18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 riesgos</a:t>
            </a:r>
            <a:r>
              <a:rPr lang="es-PE" sz="18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spc="16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</a:t>
            </a:r>
            <a:r>
              <a:rPr lang="es-PE" sz="18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</a:t>
            </a:r>
            <a:r>
              <a:rPr lang="es-PE" sz="1800" spc="6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spc="16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</a:t>
            </a:r>
            <a:r>
              <a:rPr lang="es-PE" sz="1800" spc="1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esquemas</a:t>
            </a:r>
            <a:r>
              <a:rPr lang="es-PE" sz="18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spc="16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clasificación</a:t>
            </a:r>
            <a:r>
              <a:rPr lang="es-PE" sz="1800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spc="16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datos</a:t>
            </a:r>
            <a:r>
              <a:rPr lang="es-PE" sz="18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típicos.</a:t>
            </a:r>
            <a:r>
              <a:rPr lang="es-PE" sz="1800" spc="-8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DAEC6BB-67D0-CCEF-7F18-293A2A84217A}"/>
              </a:ext>
            </a:extLst>
          </p:cNvPr>
          <p:cNvSpPr txBox="1"/>
          <p:nvPr/>
        </p:nvSpPr>
        <p:spPr>
          <a:xfrm>
            <a:off x="135834" y="3429000"/>
            <a:ext cx="6102626" cy="449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55245" indent="-6350" algn="just">
              <a:lnSpc>
                <a:spcPct val="103000"/>
              </a:lnSpc>
              <a:spcAft>
                <a:spcPts val="95"/>
              </a:spcAft>
            </a:pPr>
            <a:r>
              <a:rPr lang="es-PE" sz="2400" b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Desafíos</a:t>
            </a:r>
            <a:r>
              <a:rPr lang="es-PE" sz="2400" b="1" spc="-35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400" b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2400" b="1" spc="155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400" b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cumplimiento</a:t>
            </a:r>
            <a:endParaRPr lang="es-PE" sz="3200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4BB6DAB-861D-7965-4B04-9077344473B5}"/>
              </a:ext>
            </a:extLst>
          </p:cNvPr>
          <p:cNvSpPr txBox="1"/>
          <p:nvPr/>
        </p:nvSpPr>
        <p:spPr>
          <a:xfrm>
            <a:off x="387625" y="3967130"/>
            <a:ext cx="100550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Dada</a:t>
            </a:r>
            <a:r>
              <a:rPr lang="es-PE" sz="18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</a:t>
            </a:r>
            <a:r>
              <a:rPr lang="es-PE" sz="1800" spc="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falta</a:t>
            </a:r>
            <a:r>
              <a:rPr lang="es-PE" sz="1800" spc="-5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frecuente</a:t>
            </a:r>
            <a:r>
              <a:rPr lang="es-PE" sz="18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spc="1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controles</a:t>
            </a:r>
            <a:r>
              <a:rPr lang="es-PE" sz="1800" spc="-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estructurados</a:t>
            </a:r>
            <a:r>
              <a:rPr lang="es-PE" sz="1800" spc="4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sobre los</a:t>
            </a:r>
            <a:r>
              <a:rPr lang="es-PE" sz="1800" spc="1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UDA,</a:t>
            </a:r>
            <a:r>
              <a:rPr lang="es-PE" sz="18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</a:t>
            </a:r>
            <a:r>
              <a:rPr lang="es-PE" sz="1800" spc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uso puede</a:t>
            </a:r>
            <a:r>
              <a:rPr lang="es-PE" sz="1800" spc="-5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presentar</a:t>
            </a:r>
            <a:r>
              <a:rPr lang="es-PE" sz="1800" spc="-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s-PE" sz="1800" spc="-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</a:t>
            </a:r>
            <a:r>
              <a:rPr lang="es-PE" sz="1800" spc="1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organizaciones</a:t>
            </a:r>
            <a:r>
              <a:rPr lang="es-PE" sz="18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varios</a:t>
            </a:r>
            <a:r>
              <a:rPr lang="es-PE" sz="1800" spc="-6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desafíos</a:t>
            </a:r>
            <a:r>
              <a:rPr lang="es-PE" sz="1800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spc="1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cumplimiento relacionados</a:t>
            </a:r>
            <a:r>
              <a:rPr lang="es-PE" sz="18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 </a:t>
            </a:r>
            <a:r>
              <a:rPr lang="es-PE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</a:t>
            </a:r>
            <a:r>
              <a:rPr lang="es-PE" sz="1800" spc="1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normas</a:t>
            </a:r>
            <a:r>
              <a:rPr lang="es-PE" sz="1800" spc="-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s-PE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reglamentos</a:t>
            </a:r>
            <a:r>
              <a:rPr lang="es-PE" sz="1800" spc="14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específicos</a:t>
            </a:r>
            <a:r>
              <a:rPr lang="es-PE" sz="1800" spc="-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spc="1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</a:t>
            </a:r>
            <a:r>
              <a:rPr lang="es-PE" sz="1800" spc="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industria</a:t>
            </a:r>
            <a:r>
              <a:rPr lang="es-PE" sz="1800" spc="18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 del</a:t>
            </a:r>
            <a:r>
              <a:rPr lang="es-PE" sz="1800" spc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país</a:t>
            </a:r>
            <a:r>
              <a:rPr lang="es-P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es-P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s-P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2210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D7AE2E1-516A-71E2-F907-1290B13F31B5}"/>
              </a:ext>
            </a:extLst>
          </p:cNvPr>
          <p:cNvSpPr txBox="1"/>
          <p:nvPr/>
        </p:nvSpPr>
        <p:spPr>
          <a:xfrm>
            <a:off x="347869" y="339056"/>
            <a:ext cx="9339470" cy="151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66470" marR="55245" indent="-266700" algn="just">
              <a:lnSpc>
                <a:spcPts val="1600"/>
              </a:lnSpc>
              <a:spcBef>
                <a:spcPts val="35"/>
              </a:spcBef>
              <a:spcAft>
                <a:spcPts val="95"/>
              </a:spcAft>
            </a:pPr>
            <a:r>
              <a:rPr lang="es-PE" sz="20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Alcance</a:t>
            </a:r>
            <a:r>
              <a:rPr lang="es-PE" sz="2000" b="1" spc="-2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2000" b="1" spc="22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una </a:t>
            </a:r>
            <a:r>
              <a:rPr lang="es-PE" sz="2000" b="1" spc="5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auditoría</a:t>
            </a:r>
            <a:r>
              <a:rPr lang="es-PE" sz="2000" b="1" spc="-3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2000" b="1" spc="22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aplicación desarrollada</a:t>
            </a:r>
            <a:r>
              <a:rPr lang="es-PE" sz="2000" b="1" spc="-3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</a:t>
            </a:r>
            <a:r>
              <a:rPr lang="es-PE" sz="2000" b="1" spc="19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</a:t>
            </a:r>
            <a:r>
              <a:rPr lang="es-PE" sz="2000" b="1" spc="17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usuario</a:t>
            </a:r>
            <a:endParaRPr lang="es-PE" sz="3600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66470" marR="55245" indent="-266700" algn="just">
              <a:lnSpc>
                <a:spcPts val="1600"/>
              </a:lnSpc>
              <a:spcBef>
                <a:spcPts val="35"/>
              </a:spcBef>
              <a:spcAft>
                <a:spcPts val="95"/>
              </a:spcAft>
            </a:pP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PE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Como</a:t>
            </a:r>
            <a:r>
              <a:rPr lang="es-PE" sz="1600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</a:t>
            </a:r>
            <a:r>
              <a:rPr lang="es-PE" sz="1600" spc="16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enfatiza</a:t>
            </a:r>
            <a:r>
              <a:rPr lang="es-PE" sz="16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enGTAG-11:</a:t>
            </a:r>
            <a:r>
              <a:rPr lang="es-PE" sz="1600" spc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Desarrollo</a:t>
            </a:r>
            <a:r>
              <a:rPr lang="es-PE" sz="16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</a:t>
            </a:r>
            <a:r>
              <a:rPr lang="es-PE" sz="1600" spc="16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</a:t>
            </a:r>
            <a:r>
              <a:rPr lang="es-PE" sz="16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600" spc="18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auditoría</a:t>
            </a:r>
            <a:r>
              <a:rPr lang="es-PE" sz="16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600" spc="1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TI, es</a:t>
            </a:r>
            <a:r>
              <a:rPr lang="es-PE" sz="16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importante</a:t>
            </a:r>
            <a:r>
              <a:rPr lang="es-PE" sz="16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comenzar</a:t>
            </a:r>
            <a:r>
              <a:rPr lang="es-PE" sz="1600" spc="-9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 </a:t>
            </a:r>
            <a:r>
              <a:rPr lang="es-PE" sz="16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</a:t>
            </a:r>
            <a:r>
              <a:rPr lang="es-PE" sz="16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perspectiva</a:t>
            </a:r>
            <a:r>
              <a:rPr lang="es-PE" sz="16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correcta</a:t>
            </a:r>
            <a:r>
              <a:rPr lang="es-PE" sz="16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</a:t>
            </a:r>
            <a:r>
              <a:rPr lang="es-PE" sz="16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desarrollar</a:t>
            </a:r>
            <a:r>
              <a:rPr lang="es-PE" sz="1600" spc="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 plan</a:t>
            </a:r>
            <a:r>
              <a:rPr lang="es-PE" sz="16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600" spc="1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auditoría</a:t>
            </a:r>
            <a:r>
              <a:rPr lang="es-PE" sz="16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interna:</a:t>
            </a:r>
            <a:r>
              <a:rPr lang="es-PE" sz="16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“Una</a:t>
            </a:r>
            <a:r>
              <a:rPr lang="es-PE" sz="1600" spc="1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perspectiva</a:t>
            </a:r>
            <a:r>
              <a:rPr lang="es-PE" sz="16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adecuada</a:t>
            </a:r>
            <a:r>
              <a:rPr lang="es-PE" sz="1600" spc="-9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s-PE" sz="1600" spc="-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tener</a:t>
            </a:r>
            <a:r>
              <a:rPr lang="es-PE" sz="16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 cuenta</a:t>
            </a:r>
            <a:r>
              <a:rPr lang="es-PE" sz="1600" spc="-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</a:t>
            </a:r>
            <a:r>
              <a:rPr lang="es-PE" sz="1600" spc="16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</a:t>
            </a:r>
            <a:r>
              <a:rPr lang="es-PE" sz="1600" spc="-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</a:t>
            </a:r>
            <a:r>
              <a:rPr lang="es-PE" sz="1600" spc="8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tecnología</a:t>
            </a:r>
            <a:r>
              <a:rPr lang="es-PE" sz="16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solo </a:t>
            </a:r>
            <a:r>
              <a:rPr lang="es-PE" sz="16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existe</a:t>
            </a:r>
            <a:r>
              <a:rPr lang="es-PE" sz="1600" spc="-8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</a:t>
            </a:r>
            <a:r>
              <a:rPr lang="es-PE" sz="16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respaldar y</a:t>
            </a:r>
            <a:r>
              <a:rPr lang="es-PE" sz="16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promover</a:t>
            </a:r>
            <a:r>
              <a:rPr lang="es-PE" sz="160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 objetivos</a:t>
            </a:r>
            <a:r>
              <a:rPr lang="es-PE" sz="160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600" spc="1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</a:t>
            </a:r>
            <a:r>
              <a:rPr lang="es-PE" sz="1600" spc="8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organización</a:t>
            </a:r>
            <a:r>
              <a:rPr lang="es-PE" sz="160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s-PE" sz="16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</a:t>
            </a:r>
            <a:r>
              <a:rPr lang="es-PE" sz="1600" spc="16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</a:t>
            </a:r>
            <a:r>
              <a:rPr lang="es-PE" sz="1600" spc="18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riesgo</a:t>
            </a:r>
            <a:r>
              <a:rPr lang="es-PE" sz="1600" spc="-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 la</a:t>
            </a:r>
            <a:r>
              <a:rPr lang="es-PE" sz="16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organización</a:t>
            </a:r>
            <a:r>
              <a:rPr lang="es-PE" sz="160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</a:t>
            </a:r>
            <a:r>
              <a:rPr lang="es-PE" sz="1600" spc="5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 falla</a:t>
            </a:r>
            <a:r>
              <a:rPr lang="es-PE" sz="1600" spc="15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resulta</a:t>
            </a:r>
            <a:r>
              <a:rPr lang="es-PE" sz="1600" spc="-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</a:t>
            </a:r>
            <a:r>
              <a:rPr lang="es-PE" sz="1600" spc="1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</a:t>
            </a:r>
            <a:r>
              <a:rPr lang="es-PE" sz="1600" spc="8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incapacidad</a:t>
            </a:r>
            <a:r>
              <a:rPr lang="es-PE" sz="1600" spc="-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</a:t>
            </a:r>
            <a:r>
              <a:rPr lang="es-PE" sz="1600" spc="4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lograr</a:t>
            </a:r>
            <a:r>
              <a:rPr lang="es-PE" sz="1600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</a:t>
            </a:r>
            <a:r>
              <a:rPr lang="es-PE" sz="1600" spc="1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objetivo</a:t>
            </a:r>
            <a:r>
              <a:rPr lang="es-PE" sz="1600" spc="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comercial”.</a:t>
            </a:r>
            <a:r>
              <a:rPr lang="es-PE" sz="1600" spc="-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28B575F-84D5-A395-D712-F24C77C4A5FF}"/>
              </a:ext>
            </a:extLst>
          </p:cNvPr>
          <p:cNvSpPr txBox="1"/>
          <p:nvPr/>
        </p:nvSpPr>
        <p:spPr>
          <a:xfrm>
            <a:off x="347869" y="1852291"/>
            <a:ext cx="9140687" cy="2056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42670" marR="562610" indent="-342900" algn="just">
              <a:lnSpc>
                <a:spcPct val="130000"/>
              </a:lnSpc>
              <a:spcAft>
                <a:spcPts val="95"/>
              </a:spcAft>
            </a:pPr>
            <a:r>
              <a:rPr lang="es-PE" sz="1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Definición</a:t>
            </a:r>
            <a:r>
              <a:rPr lang="es-PE" sz="1800" b="1" spc="-2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b="1" spc="18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</a:t>
            </a:r>
            <a:r>
              <a:rPr lang="es-PE" sz="1800" b="1" spc="12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</a:t>
            </a:r>
            <a:r>
              <a:rPr lang="es-PE" sz="1800" b="1" spc="-3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constituye</a:t>
            </a:r>
            <a:r>
              <a:rPr lang="es-PE" sz="1800" b="1" spc="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una </a:t>
            </a:r>
            <a:r>
              <a:rPr lang="es-PE" sz="1800" b="1" spc="4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aplicación clave</a:t>
            </a:r>
            <a:r>
              <a:rPr lang="es-PE" sz="1800" b="1" spc="-1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desarrollada</a:t>
            </a:r>
            <a:r>
              <a:rPr lang="es-PE" sz="1800" b="1" spc="-7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</a:t>
            </a:r>
            <a:r>
              <a:rPr lang="es-PE" sz="1800" b="1" spc="16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</a:t>
            </a:r>
            <a:r>
              <a:rPr lang="es-PE" sz="1800" b="1" spc="15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usuario</a:t>
            </a:r>
            <a:endParaRPr lang="es-PE" sz="3600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Definir </a:t>
            </a:r>
            <a:r>
              <a:rPr lang="es-PE" sz="1600" spc="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</a:t>
            </a:r>
            <a:r>
              <a:rPr lang="es-PE" sz="16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</a:t>
            </a:r>
            <a:r>
              <a:rPr lang="es-PE" sz="16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constituye</a:t>
            </a:r>
            <a:r>
              <a:rPr lang="es-PE" sz="1600" spc="-9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</a:t>
            </a:r>
            <a:r>
              <a:rPr lang="es-PE" sz="1600" spc="1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UDA</a:t>
            </a:r>
            <a:r>
              <a:rPr lang="es-PE" sz="1600" spc="-5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clave </a:t>
            </a:r>
            <a:r>
              <a:rPr lang="es-PE" sz="16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</a:t>
            </a:r>
            <a:r>
              <a:rPr lang="es-PE" sz="1600" spc="16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fundamental</a:t>
            </a:r>
            <a:r>
              <a:rPr lang="es-PE" sz="1600" spc="-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 desarrollar</a:t>
            </a:r>
            <a:r>
              <a:rPr lang="es-PE" sz="16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</a:t>
            </a:r>
            <a:r>
              <a:rPr lang="es-PE" sz="1600" spc="8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alcance</a:t>
            </a:r>
            <a:r>
              <a:rPr lang="es-PE" sz="16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600" spc="1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</a:t>
            </a:r>
            <a:r>
              <a:rPr lang="es-PE" sz="16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auditoría interna.</a:t>
            </a:r>
            <a:r>
              <a:rPr lang="es-PE" sz="1600" spc="4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Debido</a:t>
            </a:r>
            <a:r>
              <a:rPr lang="es-PE" sz="1600" spc="-9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que</a:t>
            </a:r>
            <a:r>
              <a:rPr lang="es-PE" sz="1600" spc="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cada</a:t>
            </a:r>
            <a:r>
              <a:rPr lang="es-PE" sz="16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hoja de</a:t>
            </a:r>
            <a:r>
              <a:rPr lang="es-PE" sz="1600" spc="18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cálculo</a:t>
            </a:r>
            <a:r>
              <a:rPr lang="es-PE" sz="1600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s-PE" sz="1600" spc="9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</a:t>
            </a:r>
            <a:r>
              <a:rPr lang="es-PE" sz="1600" spc="-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600" spc="1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datos</a:t>
            </a:r>
            <a:r>
              <a:rPr lang="es-PE" sz="16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recién</a:t>
            </a:r>
            <a:r>
              <a:rPr lang="es-PE" sz="1600" spc="-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creada</a:t>
            </a:r>
            <a:r>
              <a:rPr lang="es-PE" sz="1600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</a:t>
            </a:r>
            <a:r>
              <a:rPr lang="es-PE" sz="1600" spc="1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constituye</a:t>
            </a:r>
            <a:r>
              <a:rPr lang="es-PE" sz="16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</a:t>
            </a:r>
            <a:r>
              <a:rPr lang="es-PE" sz="1600" spc="18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UDA,</a:t>
            </a:r>
            <a:r>
              <a:rPr lang="es-PE" sz="16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gerencia</a:t>
            </a:r>
            <a:r>
              <a:rPr lang="es-PE" sz="1600" spc="-8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debe</a:t>
            </a:r>
            <a:r>
              <a:rPr lang="es-PE" sz="16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determinar</a:t>
            </a:r>
            <a:r>
              <a:rPr lang="es-PE" sz="1600" spc="-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s-PE" sz="16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definir</a:t>
            </a:r>
            <a:r>
              <a:rPr lang="es-PE" sz="1600" spc="-1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qué</a:t>
            </a:r>
            <a:r>
              <a:rPr lang="es-PE" sz="160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constituye</a:t>
            </a:r>
            <a:r>
              <a:rPr lang="es-PE" sz="1600" spc="-6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</a:t>
            </a:r>
            <a:r>
              <a:rPr lang="es-PE" sz="1600" spc="1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UDA</a:t>
            </a:r>
            <a:r>
              <a:rPr lang="es-PE" sz="1600" spc="-5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clave. Como</a:t>
            </a:r>
            <a:r>
              <a:rPr lang="es-PE" sz="1600" spc="-9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recordatorio,</a:t>
            </a:r>
            <a:r>
              <a:rPr lang="es-PE" sz="1600" spc="9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</a:t>
            </a:r>
            <a:r>
              <a:rPr lang="es-PE" sz="1600" spc="8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</a:t>
            </a:r>
            <a:r>
              <a:rPr lang="es-PE" sz="1600" spc="1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fines</a:t>
            </a:r>
            <a:r>
              <a:rPr lang="es-PE" sz="16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600" spc="18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este</a:t>
            </a:r>
            <a:r>
              <a:rPr lang="es-PE" sz="1600" spc="-4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GTAG,</a:t>
            </a:r>
            <a:r>
              <a:rPr lang="es-PE" sz="16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</a:t>
            </a:r>
            <a:r>
              <a:rPr lang="es-PE" sz="1600" spc="1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UDA</a:t>
            </a:r>
            <a:r>
              <a:rPr lang="es-PE" sz="1600" spc="-6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son cualquier</a:t>
            </a:r>
            <a:r>
              <a:rPr lang="es-PE" sz="1600" spc="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aplicación</a:t>
            </a:r>
            <a:r>
              <a:rPr lang="es-PE" sz="1600" spc="-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</a:t>
            </a:r>
            <a:r>
              <a:rPr lang="es-PE" sz="1600" spc="6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</a:t>
            </a:r>
            <a:r>
              <a:rPr lang="es-PE" sz="1600" spc="1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</a:t>
            </a:r>
            <a:r>
              <a:rPr lang="es-PE" sz="1600" spc="16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administre</a:t>
            </a:r>
            <a:r>
              <a:rPr lang="es-PE" sz="16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s-PE" sz="16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desarrolle</a:t>
            </a:r>
            <a:r>
              <a:rPr lang="es-PE" sz="1600" spc="-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</a:t>
            </a:r>
            <a:r>
              <a:rPr lang="es-PE" sz="1600" spc="18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</a:t>
            </a:r>
            <a:r>
              <a:rPr lang="es-PE" sz="1600" spc="1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entorno de</a:t>
            </a:r>
            <a:r>
              <a:rPr lang="es-PE" sz="1600" spc="18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</a:t>
            </a:r>
            <a:r>
              <a:rPr lang="es-PE" sz="16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tradicional</a:t>
            </a:r>
            <a:r>
              <a:rPr lang="es-PE" sz="160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s-PE" sz="16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bajo</a:t>
            </a:r>
            <a:r>
              <a:rPr lang="es-PE" sz="16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</a:t>
            </a:r>
            <a:r>
              <a:rPr lang="es-PE" sz="1600" spc="18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proceso</a:t>
            </a:r>
            <a:r>
              <a:rPr lang="es-PE" sz="1600" spc="-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600" spc="18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desarrollo</a:t>
            </a:r>
            <a:r>
              <a:rPr lang="es-PE" sz="1600" spc="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formal.</a:t>
            </a:r>
            <a:r>
              <a:rPr lang="es-PE" sz="1600" spc="-4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9CCB886-49B1-C3CC-E74F-038E3EE57843}"/>
              </a:ext>
            </a:extLst>
          </p:cNvPr>
          <p:cNvSpPr txBox="1"/>
          <p:nvPr/>
        </p:nvSpPr>
        <p:spPr>
          <a:xfrm>
            <a:off x="349524" y="4200498"/>
            <a:ext cx="8980006" cy="944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55245" indent="-6350" algn="just">
              <a:lnSpc>
                <a:spcPct val="103000"/>
              </a:lnSpc>
              <a:spcAft>
                <a:spcPts val="95"/>
              </a:spcAft>
            </a:pPr>
            <a:r>
              <a:rPr lang="es-PE" sz="1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Definición</a:t>
            </a:r>
            <a:r>
              <a:rPr lang="es-PE" sz="1800" b="1" spc="-2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b="1" spc="17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factores</a:t>
            </a:r>
            <a:r>
              <a:rPr lang="es-PE" sz="1800" b="1" spc="-3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b="1" spc="17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riesgo</a:t>
            </a:r>
            <a:endParaRPr lang="es-PE" sz="3600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</a:t>
            </a:r>
            <a:r>
              <a:rPr lang="es-PE" sz="18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desarrollar</a:t>
            </a:r>
            <a:r>
              <a:rPr lang="es-PE" sz="18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</a:t>
            </a:r>
            <a:r>
              <a:rPr lang="es-PE" sz="1800" spc="16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marco</a:t>
            </a:r>
            <a:r>
              <a:rPr lang="es-PE" sz="18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spc="1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  <a:r>
              <a:rPr lang="es-PE" sz="18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spc="1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UDA,</a:t>
            </a:r>
            <a:r>
              <a:rPr lang="es-PE" sz="18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</a:t>
            </a:r>
            <a:r>
              <a:rPr lang="es-PE" sz="18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proceso</a:t>
            </a:r>
            <a:r>
              <a:rPr lang="es-PE" sz="1800" spc="-8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generalmente comienza</a:t>
            </a:r>
            <a:r>
              <a:rPr lang="es-PE" sz="18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 </a:t>
            </a:r>
            <a:r>
              <a:rPr lang="es-PE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entrevistas</a:t>
            </a:r>
            <a:r>
              <a:rPr lang="es-PE" sz="1800" spc="-9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s-PE" sz="180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miembros</a:t>
            </a:r>
            <a:r>
              <a:rPr lang="es-PE" sz="1800" spc="-9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clave </a:t>
            </a:r>
            <a:r>
              <a:rPr lang="es-PE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spc="1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</a:t>
            </a:r>
            <a:r>
              <a:rPr lang="es-PE" sz="1800" spc="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gerencia</a:t>
            </a:r>
            <a:r>
              <a:rPr lang="es-PE" sz="18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s-PE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</a:t>
            </a:r>
            <a:r>
              <a:rPr lang="es-PE" sz="18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personal.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5937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D5856794-C347-DE4F-F422-5BF6BB62F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973" y="626993"/>
            <a:ext cx="7736303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Consideraciones en 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Realización de auditorías de aplicaciones desarrolladas por el usuario</a:t>
            </a:r>
            <a:endParaRPr kumimoji="0" lang="es-PE" altLang="es-PE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 la proliferación y el uso de UDA, es fundamental que las organizaciones mantengan políticas y procedimientos claramente definidos para definir, evaluar riesgos y monitorear UDA. El auditor interno debe comenzar el proceso de auditoría revisando el marco de control de UDA existente y los resultados relacionados. Luego, él o ella debe obtener una comprensión del proceso de flujo de UDA mientras considera la madurez de los controles para impulsar la</a:t>
            </a:r>
            <a:endParaRPr kumimoji="0" lang="es-PE" altLang="es-P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amplitud de la auditoría interna. En el apéndice se incluye un ejemplo de un proceso de flujo.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rgbClr val="006E5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Atributos y capacidades de la herramienta</a:t>
            </a:r>
            <a:endParaRPr kumimoji="0" lang="es-PE" altLang="es-PE" sz="2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r>
              <a:rPr kumimoji="0" lang="es-PE" altLang="es-P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Como se describe en este GTAG, un marco de control de UDA implementado por  la organización y posteriormente revisado                       por  la actividad de auditoría interna se basa en la calidad del siguiente proceso:</a:t>
            </a:r>
            <a:endParaRPr kumimoji="0" lang="es-PE" altLang="es-P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B18AD4B9-EC78-C8F8-F060-CDD4A5448F91}"/>
              </a:ext>
            </a:extLst>
          </p:cNvPr>
          <p:cNvGrpSpPr>
            <a:grpSpLocks/>
          </p:cNvGrpSpPr>
          <p:nvPr/>
        </p:nvGrpSpPr>
        <p:grpSpPr bwMode="auto">
          <a:xfrm>
            <a:off x="1926590" y="8084820"/>
            <a:ext cx="3089910" cy="549910"/>
            <a:chOff x="6285" y="-316"/>
            <a:chExt cx="4866" cy="866"/>
          </a:xfrm>
        </p:grpSpPr>
        <p:pic>
          <p:nvPicPr>
            <p:cNvPr id="4" name="Picture 15">
              <a:extLst>
                <a:ext uri="{FF2B5EF4-FFF2-40B4-BE49-F238E27FC236}">
                  <a16:creationId xmlns:a16="http://schemas.microsoft.com/office/drawing/2014/main" id="{77A0A77F-C2D9-213C-63B0-AF3B9041B1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5" y="-306"/>
              <a:ext cx="1655" cy="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Freeform 16">
              <a:extLst>
                <a:ext uri="{FF2B5EF4-FFF2-40B4-BE49-F238E27FC236}">
                  <a16:creationId xmlns:a16="http://schemas.microsoft.com/office/drawing/2014/main" id="{F7B9D8AB-2F37-18F6-9235-1F2946528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" y="-306"/>
              <a:ext cx="1655" cy="846"/>
            </a:xfrm>
            <a:custGeom>
              <a:avLst/>
              <a:gdLst>
                <a:gd name="T0" fmla="+- 0 7950 6295"/>
                <a:gd name="T1" fmla="*/ T0 w 1655"/>
                <a:gd name="T2" fmla="+- 0 122 -306"/>
                <a:gd name="T3" fmla="*/ 122 h 846"/>
                <a:gd name="T4" fmla="+- 0 7723 6295"/>
                <a:gd name="T5" fmla="*/ T4 w 1655"/>
                <a:gd name="T6" fmla="+- 0 -306 -306"/>
                <a:gd name="T7" fmla="*/ -306 h 846"/>
                <a:gd name="T8" fmla="+- 0 6295 6295"/>
                <a:gd name="T9" fmla="*/ T8 w 1655"/>
                <a:gd name="T10" fmla="+- 0 -306 -306"/>
                <a:gd name="T11" fmla="*/ -306 h 84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</a:cxnLst>
              <a:rect l="0" t="0" r="r" b="b"/>
              <a:pathLst>
                <a:path w="1655" h="846">
                  <a:moveTo>
                    <a:pt x="1655" y="428"/>
                  </a:moveTo>
                  <a:lnTo>
                    <a:pt x="1428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6E5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PE"/>
            </a:p>
          </p:txBody>
        </p:sp>
        <p:sp>
          <p:nvSpPr>
            <p:cNvPr id="6" name="Freeform 17">
              <a:extLst>
                <a:ext uri="{FF2B5EF4-FFF2-40B4-BE49-F238E27FC236}">
                  <a16:creationId xmlns:a16="http://schemas.microsoft.com/office/drawing/2014/main" id="{2BD62335-073D-0C37-CD71-5DC641A5C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" y="-306"/>
              <a:ext cx="1655" cy="846"/>
            </a:xfrm>
            <a:custGeom>
              <a:avLst/>
              <a:gdLst>
                <a:gd name="T0" fmla="+- 0 6295 6295"/>
                <a:gd name="T1" fmla="*/ T0 w 1655"/>
                <a:gd name="T2" fmla="+- 0 -306 -306"/>
                <a:gd name="T3" fmla="*/ -306 h 846"/>
                <a:gd name="T4" fmla="+- 0 6552 6295"/>
                <a:gd name="T5" fmla="*/ T4 w 1655"/>
                <a:gd name="T6" fmla="+- 0 106 -306"/>
                <a:gd name="T7" fmla="*/ 106 h 846"/>
                <a:gd name="T8" fmla="+- 0 6295 6295"/>
                <a:gd name="T9" fmla="*/ T8 w 1655"/>
                <a:gd name="T10" fmla="+- 0 540 -306"/>
                <a:gd name="T11" fmla="*/ 540 h 84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</a:cxnLst>
              <a:rect l="0" t="0" r="r" b="b"/>
              <a:pathLst>
                <a:path w="1655" h="846">
                  <a:moveTo>
                    <a:pt x="0" y="0"/>
                  </a:moveTo>
                  <a:lnTo>
                    <a:pt x="257" y="412"/>
                  </a:lnTo>
                  <a:lnTo>
                    <a:pt x="0" y="846"/>
                  </a:lnTo>
                </a:path>
              </a:pathLst>
            </a:custGeom>
            <a:noFill/>
            <a:ln w="12700">
              <a:solidFill>
                <a:srgbClr val="006E5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PE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C678C05C-1110-ED71-48DA-C263D6CBF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" y="-306"/>
              <a:ext cx="1655" cy="846"/>
            </a:xfrm>
            <a:custGeom>
              <a:avLst/>
              <a:gdLst>
                <a:gd name="T0" fmla="+- 0 6295 6295"/>
                <a:gd name="T1" fmla="*/ T0 w 1655"/>
                <a:gd name="T2" fmla="+- 0 540 -306"/>
                <a:gd name="T3" fmla="*/ 540 h 846"/>
                <a:gd name="T4" fmla="+- 0 7723 6295"/>
                <a:gd name="T5" fmla="*/ T4 w 1655"/>
                <a:gd name="T6" fmla="+- 0 540 -306"/>
                <a:gd name="T7" fmla="*/ 540 h 846"/>
                <a:gd name="T8" fmla="+- 0 7950 6295"/>
                <a:gd name="T9" fmla="*/ T8 w 1655"/>
                <a:gd name="T10" fmla="+- 0 122 -306"/>
                <a:gd name="T11" fmla="*/ 122 h 84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</a:cxnLst>
              <a:rect l="0" t="0" r="r" b="b"/>
              <a:pathLst>
                <a:path w="1655" h="846">
                  <a:moveTo>
                    <a:pt x="0" y="846"/>
                  </a:moveTo>
                  <a:lnTo>
                    <a:pt x="1428" y="846"/>
                  </a:lnTo>
                  <a:lnTo>
                    <a:pt x="1655" y="428"/>
                  </a:lnTo>
                </a:path>
              </a:pathLst>
            </a:custGeom>
            <a:noFill/>
            <a:ln w="12700">
              <a:solidFill>
                <a:srgbClr val="006E5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PE"/>
            </a:p>
          </p:txBody>
        </p:sp>
        <p:pic>
          <p:nvPicPr>
            <p:cNvPr id="8" name="Picture 19">
              <a:extLst>
                <a:ext uri="{FF2B5EF4-FFF2-40B4-BE49-F238E27FC236}">
                  <a16:creationId xmlns:a16="http://schemas.microsoft.com/office/drawing/2014/main" id="{5BBBB380-AA9F-AEE9-6484-5ED7C9F6C6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0" y="-306"/>
              <a:ext cx="1655" cy="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7391F308-885D-7447-4717-99F103842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0" y="-306"/>
              <a:ext cx="1655" cy="846"/>
            </a:xfrm>
            <a:custGeom>
              <a:avLst/>
              <a:gdLst>
                <a:gd name="T0" fmla="+- 0 9545 7890"/>
                <a:gd name="T1" fmla="*/ T0 w 1655"/>
                <a:gd name="T2" fmla="+- 0 122 -306"/>
                <a:gd name="T3" fmla="*/ 122 h 846"/>
                <a:gd name="T4" fmla="+- 0 9318 7890"/>
                <a:gd name="T5" fmla="*/ T4 w 1655"/>
                <a:gd name="T6" fmla="+- 0 540 -306"/>
                <a:gd name="T7" fmla="*/ 540 h 846"/>
                <a:gd name="T8" fmla="+- 0 7890 7890"/>
                <a:gd name="T9" fmla="*/ T8 w 1655"/>
                <a:gd name="T10" fmla="+- 0 540 -306"/>
                <a:gd name="T11" fmla="*/ 540 h 846"/>
                <a:gd name="T12" fmla="+- 0 8147 7890"/>
                <a:gd name="T13" fmla="*/ T12 w 1655"/>
                <a:gd name="T14" fmla="+- 0 106 -306"/>
                <a:gd name="T15" fmla="*/ 106 h 846"/>
                <a:gd name="T16" fmla="+- 0 7890 7890"/>
                <a:gd name="T17" fmla="*/ T16 w 1655"/>
                <a:gd name="T18" fmla="+- 0 -306 -306"/>
                <a:gd name="T19" fmla="*/ -306 h 846"/>
                <a:gd name="T20" fmla="+- 0 9318 7890"/>
                <a:gd name="T21" fmla="*/ T20 w 1655"/>
                <a:gd name="T22" fmla="+- 0 -306 -306"/>
                <a:gd name="T23" fmla="*/ -306 h 846"/>
                <a:gd name="T24" fmla="+- 0 9545 7890"/>
                <a:gd name="T25" fmla="*/ T24 w 1655"/>
                <a:gd name="T26" fmla="+- 0 122 -306"/>
                <a:gd name="T27" fmla="*/ 122 h 84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</a:cxnLst>
              <a:rect l="0" t="0" r="r" b="b"/>
              <a:pathLst>
                <a:path w="1655" h="846">
                  <a:moveTo>
                    <a:pt x="1655" y="428"/>
                  </a:moveTo>
                  <a:lnTo>
                    <a:pt x="1428" y="846"/>
                  </a:lnTo>
                  <a:lnTo>
                    <a:pt x="0" y="846"/>
                  </a:lnTo>
                  <a:lnTo>
                    <a:pt x="257" y="412"/>
                  </a:lnTo>
                  <a:lnTo>
                    <a:pt x="0" y="0"/>
                  </a:lnTo>
                  <a:lnTo>
                    <a:pt x="1428" y="0"/>
                  </a:lnTo>
                  <a:lnTo>
                    <a:pt x="1655" y="428"/>
                  </a:lnTo>
                  <a:close/>
                </a:path>
              </a:pathLst>
            </a:custGeom>
            <a:noFill/>
            <a:ln w="12700">
              <a:solidFill>
                <a:srgbClr val="006E5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PE"/>
            </a:p>
          </p:txBody>
        </p:sp>
        <p:pic>
          <p:nvPicPr>
            <p:cNvPr id="10" name="Picture 21">
              <a:extLst>
                <a:ext uri="{FF2B5EF4-FFF2-40B4-BE49-F238E27FC236}">
                  <a16:creationId xmlns:a16="http://schemas.microsoft.com/office/drawing/2014/main" id="{F07458B7-069D-CFE0-82FA-5C147E8865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6" y="-306"/>
              <a:ext cx="1655" cy="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326A58A4-A898-3B9B-382E-931D3AAA5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6" y="-306"/>
              <a:ext cx="1655" cy="846"/>
            </a:xfrm>
            <a:custGeom>
              <a:avLst/>
              <a:gdLst>
                <a:gd name="T0" fmla="+- 0 11141 9486"/>
                <a:gd name="T1" fmla="*/ T0 w 1655"/>
                <a:gd name="T2" fmla="+- 0 122 -306"/>
                <a:gd name="T3" fmla="*/ 122 h 846"/>
                <a:gd name="T4" fmla="+- 0 10914 9486"/>
                <a:gd name="T5" fmla="*/ T4 w 1655"/>
                <a:gd name="T6" fmla="+- 0 540 -306"/>
                <a:gd name="T7" fmla="*/ 540 h 846"/>
                <a:gd name="T8" fmla="+- 0 9486 9486"/>
                <a:gd name="T9" fmla="*/ T8 w 1655"/>
                <a:gd name="T10" fmla="+- 0 540 -306"/>
                <a:gd name="T11" fmla="*/ 540 h 846"/>
                <a:gd name="T12" fmla="+- 0 9743 9486"/>
                <a:gd name="T13" fmla="*/ T12 w 1655"/>
                <a:gd name="T14" fmla="+- 0 106 -306"/>
                <a:gd name="T15" fmla="*/ 106 h 846"/>
                <a:gd name="T16" fmla="+- 0 9486 9486"/>
                <a:gd name="T17" fmla="*/ T16 w 1655"/>
                <a:gd name="T18" fmla="+- 0 -306 -306"/>
                <a:gd name="T19" fmla="*/ -306 h 846"/>
                <a:gd name="T20" fmla="+- 0 10914 9486"/>
                <a:gd name="T21" fmla="*/ T20 w 1655"/>
                <a:gd name="T22" fmla="+- 0 -306 -306"/>
                <a:gd name="T23" fmla="*/ -306 h 846"/>
                <a:gd name="T24" fmla="+- 0 11141 9486"/>
                <a:gd name="T25" fmla="*/ T24 w 1655"/>
                <a:gd name="T26" fmla="+- 0 122 -306"/>
                <a:gd name="T27" fmla="*/ 122 h 84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</a:cxnLst>
              <a:rect l="0" t="0" r="r" b="b"/>
              <a:pathLst>
                <a:path w="1655" h="846">
                  <a:moveTo>
                    <a:pt x="1655" y="428"/>
                  </a:moveTo>
                  <a:lnTo>
                    <a:pt x="1428" y="846"/>
                  </a:lnTo>
                  <a:lnTo>
                    <a:pt x="0" y="846"/>
                  </a:lnTo>
                  <a:lnTo>
                    <a:pt x="257" y="412"/>
                  </a:lnTo>
                  <a:lnTo>
                    <a:pt x="0" y="0"/>
                  </a:lnTo>
                  <a:lnTo>
                    <a:pt x="1428" y="0"/>
                  </a:lnTo>
                  <a:lnTo>
                    <a:pt x="1655" y="428"/>
                  </a:lnTo>
                  <a:close/>
                </a:path>
              </a:pathLst>
            </a:custGeom>
            <a:noFill/>
            <a:ln w="12700">
              <a:solidFill>
                <a:srgbClr val="006E5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PE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C21D199-5F47-DAB6-5836-4A3B3EF96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431" y="4154884"/>
            <a:ext cx="61622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Descubrimiento  </a:t>
            </a:r>
            <a:r>
              <a:rPr kumimoji="0" lang="es-PE" altLang="es-PE" sz="105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</a:t>
            </a:r>
            <a:r>
              <a:rPr kumimoji="0" lang="es-PE" altLang="es-PE" sz="1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Inventario           </a:t>
            </a:r>
            <a:r>
              <a:rPr kumimoji="0" lang="es-PE" altLang="es-PE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s-PE" altLang="es-PE" sz="12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Clasificación </a:t>
            </a:r>
            <a:r>
              <a:rPr kumimoji="0" lang="es-PE" altLang="es-PE" sz="5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7B344FC-6799-F8B9-D9A2-8639ECF31BE3}"/>
              </a:ext>
            </a:extLst>
          </p:cNvPr>
          <p:cNvGrpSpPr>
            <a:grpSpLocks/>
          </p:cNvGrpSpPr>
          <p:nvPr/>
        </p:nvGrpSpPr>
        <p:grpSpPr bwMode="auto">
          <a:xfrm>
            <a:off x="1623874" y="4797152"/>
            <a:ext cx="4745631" cy="1030434"/>
            <a:chOff x="6295" y="-306"/>
            <a:chExt cx="4846" cy="846"/>
          </a:xfrm>
        </p:grpSpPr>
        <p:pic>
          <p:nvPicPr>
            <p:cNvPr id="14" name="Picture 15">
              <a:extLst>
                <a:ext uri="{FF2B5EF4-FFF2-40B4-BE49-F238E27FC236}">
                  <a16:creationId xmlns:a16="http://schemas.microsoft.com/office/drawing/2014/main" id="{F04EE6F5-B34A-4A1F-724A-6420C11927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5" y="-306"/>
              <a:ext cx="1655" cy="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4B8DCEFD-C3D2-36E4-1F6D-786FCB5B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" y="-306"/>
              <a:ext cx="1655" cy="846"/>
            </a:xfrm>
            <a:custGeom>
              <a:avLst/>
              <a:gdLst>
                <a:gd name="T0" fmla="+- 0 7950 6295"/>
                <a:gd name="T1" fmla="*/ T0 w 1655"/>
                <a:gd name="T2" fmla="+- 0 122 -306"/>
                <a:gd name="T3" fmla="*/ 122 h 846"/>
                <a:gd name="T4" fmla="+- 0 7723 6295"/>
                <a:gd name="T5" fmla="*/ T4 w 1655"/>
                <a:gd name="T6" fmla="+- 0 -306 -306"/>
                <a:gd name="T7" fmla="*/ -306 h 846"/>
                <a:gd name="T8" fmla="+- 0 6295 6295"/>
                <a:gd name="T9" fmla="*/ T8 w 1655"/>
                <a:gd name="T10" fmla="+- 0 -306 -306"/>
                <a:gd name="T11" fmla="*/ -306 h 84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</a:cxnLst>
              <a:rect l="0" t="0" r="r" b="b"/>
              <a:pathLst>
                <a:path w="1655" h="846">
                  <a:moveTo>
                    <a:pt x="1655" y="428"/>
                  </a:moveTo>
                  <a:lnTo>
                    <a:pt x="1428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6E5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PE"/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6F913F4E-EB58-48CC-6399-595C26FA3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" y="-306"/>
              <a:ext cx="1655" cy="846"/>
            </a:xfrm>
            <a:custGeom>
              <a:avLst/>
              <a:gdLst>
                <a:gd name="T0" fmla="+- 0 6295 6295"/>
                <a:gd name="T1" fmla="*/ T0 w 1655"/>
                <a:gd name="T2" fmla="+- 0 -306 -306"/>
                <a:gd name="T3" fmla="*/ -306 h 846"/>
                <a:gd name="T4" fmla="+- 0 6552 6295"/>
                <a:gd name="T5" fmla="*/ T4 w 1655"/>
                <a:gd name="T6" fmla="+- 0 106 -306"/>
                <a:gd name="T7" fmla="*/ 106 h 846"/>
                <a:gd name="T8" fmla="+- 0 6295 6295"/>
                <a:gd name="T9" fmla="*/ T8 w 1655"/>
                <a:gd name="T10" fmla="+- 0 540 -306"/>
                <a:gd name="T11" fmla="*/ 540 h 84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</a:cxnLst>
              <a:rect l="0" t="0" r="r" b="b"/>
              <a:pathLst>
                <a:path w="1655" h="846">
                  <a:moveTo>
                    <a:pt x="0" y="0"/>
                  </a:moveTo>
                  <a:lnTo>
                    <a:pt x="257" y="412"/>
                  </a:lnTo>
                  <a:lnTo>
                    <a:pt x="0" y="846"/>
                  </a:lnTo>
                </a:path>
              </a:pathLst>
            </a:custGeom>
            <a:noFill/>
            <a:ln w="12700">
              <a:solidFill>
                <a:srgbClr val="006E5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PE"/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49B14F91-687E-69D4-A9D9-52A54DA03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" y="-306"/>
              <a:ext cx="1655" cy="846"/>
            </a:xfrm>
            <a:custGeom>
              <a:avLst/>
              <a:gdLst>
                <a:gd name="T0" fmla="+- 0 6295 6295"/>
                <a:gd name="T1" fmla="*/ T0 w 1655"/>
                <a:gd name="T2" fmla="+- 0 540 -306"/>
                <a:gd name="T3" fmla="*/ 540 h 846"/>
                <a:gd name="T4" fmla="+- 0 7723 6295"/>
                <a:gd name="T5" fmla="*/ T4 w 1655"/>
                <a:gd name="T6" fmla="+- 0 540 -306"/>
                <a:gd name="T7" fmla="*/ 540 h 846"/>
                <a:gd name="T8" fmla="+- 0 7950 6295"/>
                <a:gd name="T9" fmla="*/ T8 w 1655"/>
                <a:gd name="T10" fmla="+- 0 122 -306"/>
                <a:gd name="T11" fmla="*/ 122 h 84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</a:cxnLst>
              <a:rect l="0" t="0" r="r" b="b"/>
              <a:pathLst>
                <a:path w="1655" h="846">
                  <a:moveTo>
                    <a:pt x="0" y="846"/>
                  </a:moveTo>
                  <a:lnTo>
                    <a:pt x="1428" y="846"/>
                  </a:lnTo>
                  <a:lnTo>
                    <a:pt x="1655" y="428"/>
                  </a:lnTo>
                </a:path>
              </a:pathLst>
            </a:custGeom>
            <a:noFill/>
            <a:ln w="12700">
              <a:solidFill>
                <a:srgbClr val="006E5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PE"/>
            </a:p>
          </p:txBody>
        </p:sp>
        <p:pic>
          <p:nvPicPr>
            <p:cNvPr id="18" name="Picture 19">
              <a:extLst>
                <a:ext uri="{FF2B5EF4-FFF2-40B4-BE49-F238E27FC236}">
                  <a16:creationId xmlns:a16="http://schemas.microsoft.com/office/drawing/2014/main" id="{B059BF7A-C652-CD5D-D29C-4957FAC5E8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0" y="-306"/>
              <a:ext cx="1655" cy="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01DC9CA3-644D-2751-AE39-FD9D300B7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0" y="-306"/>
              <a:ext cx="1655" cy="846"/>
            </a:xfrm>
            <a:custGeom>
              <a:avLst/>
              <a:gdLst>
                <a:gd name="T0" fmla="+- 0 9545 7890"/>
                <a:gd name="T1" fmla="*/ T0 w 1655"/>
                <a:gd name="T2" fmla="+- 0 122 -306"/>
                <a:gd name="T3" fmla="*/ 122 h 846"/>
                <a:gd name="T4" fmla="+- 0 9318 7890"/>
                <a:gd name="T5" fmla="*/ T4 w 1655"/>
                <a:gd name="T6" fmla="+- 0 540 -306"/>
                <a:gd name="T7" fmla="*/ 540 h 846"/>
                <a:gd name="T8" fmla="+- 0 7890 7890"/>
                <a:gd name="T9" fmla="*/ T8 w 1655"/>
                <a:gd name="T10" fmla="+- 0 540 -306"/>
                <a:gd name="T11" fmla="*/ 540 h 846"/>
                <a:gd name="T12" fmla="+- 0 8147 7890"/>
                <a:gd name="T13" fmla="*/ T12 w 1655"/>
                <a:gd name="T14" fmla="+- 0 106 -306"/>
                <a:gd name="T15" fmla="*/ 106 h 846"/>
                <a:gd name="T16" fmla="+- 0 7890 7890"/>
                <a:gd name="T17" fmla="*/ T16 w 1655"/>
                <a:gd name="T18" fmla="+- 0 -306 -306"/>
                <a:gd name="T19" fmla="*/ -306 h 846"/>
                <a:gd name="T20" fmla="+- 0 9318 7890"/>
                <a:gd name="T21" fmla="*/ T20 w 1655"/>
                <a:gd name="T22" fmla="+- 0 -306 -306"/>
                <a:gd name="T23" fmla="*/ -306 h 846"/>
                <a:gd name="T24" fmla="+- 0 9545 7890"/>
                <a:gd name="T25" fmla="*/ T24 w 1655"/>
                <a:gd name="T26" fmla="+- 0 122 -306"/>
                <a:gd name="T27" fmla="*/ 122 h 84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</a:cxnLst>
              <a:rect l="0" t="0" r="r" b="b"/>
              <a:pathLst>
                <a:path w="1655" h="846">
                  <a:moveTo>
                    <a:pt x="1655" y="428"/>
                  </a:moveTo>
                  <a:lnTo>
                    <a:pt x="1428" y="846"/>
                  </a:lnTo>
                  <a:lnTo>
                    <a:pt x="0" y="846"/>
                  </a:lnTo>
                  <a:lnTo>
                    <a:pt x="257" y="412"/>
                  </a:lnTo>
                  <a:lnTo>
                    <a:pt x="0" y="0"/>
                  </a:lnTo>
                  <a:lnTo>
                    <a:pt x="1428" y="0"/>
                  </a:lnTo>
                  <a:lnTo>
                    <a:pt x="1655" y="428"/>
                  </a:lnTo>
                  <a:close/>
                </a:path>
              </a:pathLst>
            </a:custGeom>
            <a:noFill/>
            <a:ln w="12700">
              <a:solidFill>
                <a:srgbClr val="006E5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PE"/>
            </a:p>
          </p:txBody>
        </p:sp>
        <p:pic>
          <p:nvPicPr>
            <p:cNvPr id="20" name="Picture 21">
              <a:extLst>
                <a:ext uri="{FF2B5EF4-FFF2-40B4-BE49-F238E27FC236}">
                  <a16:creationId xmlns:a16="http://schemas.microsoft.com/office/drawing/2014/main" id="{C1FC5C89-B7A8-6292-7FA7-98A695178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6" y="-306"/>
              <a:ext cx="1655" cy="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C486F9C0-C094-A707-74CE-C27412748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6" y="-306"/>
              <a:ext cx="1655" cy="846"/>
            </a:xfrm>
            <a:custGeom>
              <a:avLst/>
              <a:gdLst>
                <a:gd name="T0" fmla="+- 0 11141 9486"/>
                <a:gd name="T1" fmla="*/ T0 w 1655"/>
                <a:gd name="T2" fmla="+- 0 122 -306"/>
                <a:gd name="T3" fmla="*/ 122 h 846"/>
                <a:gd name="T4" fmla="+- 0 10914 9486"/>
                <a:gd name="T5" fmla="*/ T4 w 1655"/>
                <a:gd name="T6" fmla="+- 0 540 -306"/>
                <a:gd name="T7" fmla="*/ 540 h 846"/>
                <a:gd name="T8" fmla="+- 0 9486 9486"/>
                <a:gd name="T9" fmla="*/ T8 w 1655"/>
                <a:gd name="T10" fmla="+- 0 540 -306"/>
                <a:gd name="T11" fmla="*/ 540 h 846"/>
                <a:gd name="T12" fmla="+- 0 9743 9486"/>
                <a:gd name="T13" fmla="*/ T12 w 1655"/>
                <a:gd name="T14" fmla="+- 0 106 -306"/>
                <a:gd name="T15" fmla="*/ 106 h 846"/>
                <a:gd name="T16" fmla="+- 0 9486 9486"/>
                <a:gd name="T17" fmla="*/ T16 w 1655"/>
                <a:gd name="T18" fmla="+- 0 -306 -306"/>
                <a:gd name="T19" fmla="*/ -306 h 846"/>
                <a:gd name="T20" fmla="+- 0 10914 9486"/>
                <a:gd name="T21" fmla="*/ T20 w 1655"/>
                <a:gd name="T22" fmla="+- 0 -306 -306"/>
                <a:gd name="T23" fmla="*/ -306 h 846"/>
                <a:gd name="T24" fmla="+- 0 11141 9486"/>
                <a:gd name="T25" fmla="*/ T24 w 1655"/>
                <a:gd name="T26" fmla="+- 0 122 -306"/>
                <a:gd name="T27" fmla="*/ 122 h 84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</a:cxnLst>
              <a:rect l="0" t="0" r="r" b="b"/>
              <a:pathLst>
                <a:path w="1655" h="846">
                  <a:moveTo>
                    <a:pt x="1655" y="428"/>
                  </a:moveTo>
                  <a:lnTo>
                    <a:pt x="1428" y="846"/>
                  </a:lnTo>
                  <a:lnTo>
                    <a:pt x="0" y="846"/>
                  </a:lnTo>
                  <a:lnTo>
                    <a:pt x="257" y="412"/>
                  </a:lnTo>
                  <a:lnTo>
                    <a:pt x="0" y="0"/>
                  </a:lnTo>
                  <a:lnTo>
                    <a:pt x="1428" y="0"/>
                  </a:lnTo>
                  <a:lnTo>
                    <a:pt x="1655" y="428"/>
                  </a:lnTo>
                  <a:close/>
                </a:path>
              </a:pathLst>
            </a:custGeom>
            <a:noFill/>
            <a:ln w="12700">
              <a:solidFill>
                <a:srgbClr val="006E5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336258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9236AA3-421A-711C-0D5E-25202F64796E}"/>
              </a:ext>
            </a:extLst>
          </p:cNvPr>
          <p:cNvSpPr txBox="1"/>
          <p:nvPr/>
        </p:nvSpPr>
        <p:spPr>
          <a:xfrm>
            <a:off x="361121" y="-463826"/>
            <a:ext cx="9591261" cy="1675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683260" indent="-6350" algn="ctr">
              <a:lnSpc>
                <a:spcPct val="138000"/>
              </a:lnSpc>
              <a:spcBef>
                <a:spcPts val="10"/>
              </a:spcBef>
              <a:spcAft>
                <a:spcPts val="95"/>
              </a:spcAft>
            </a:pPr>
            <a:r>
              <a:rPr lang="es-PE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6350" marR="55245" indent="-6350" algn="l">
              <a:lnSpc>
                <a:spcPct val="103000"/>
              </a:lnSpc>
              <a:spcAft>
                <a:spcPts val="95"/>
              </a:spcAft>
            </a:pPr>
            <a:r>
              <a:rPr lang="es-PE" sz="1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Directrices</a:t>
            </a:r>
            <a:r>
              <a:rPr lang="es-PE" sz="1800" b="1" spc="-2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b="1" spc="17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acceso</a:t>
            </a:r>
            <a:endParaRPr lang="es-PE" sz="3200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81635" marR="687705" indent="-191135" algn="l">
              <a:spcBef>
                <a:spcPts val="335"/>
              </a:spcBef>
              <a:spcAft>
                <a:spcPts val="95"/>
              </a:spcAft>
            </a:pP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es-PE" sz="18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Limite</a:t>
            </a:r>
            <a:r>
              <a:rPr lang="es-PE" sz="1800" spc="1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</a:t>
            </a:r>
            <a:r>
              <a:rPr lang="es-PE" sz="1800" spc="8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acceso</a:t>
            </a:r>
            <a:r>
              <a:rPr lang="es-PE" sz="1800" spc="-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s-PE" sz="1800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hojas</a:t>
            </a:r>
            <a:r>
              <a:rPr lang="es-PE" sz="1800" spc="-6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spc="1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cálculo</a:t>
            </a:r>
            <a:r>
              <a:rPr lang="es-PE" sz="180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s-PE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otros</a:t>
            </a:r>
            <a:r>
              <a:rPr lang="es-PE" sz="1800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sistemas</a:t>
            </a:r>
            <a:r>
              <a:rPr lang="es-PE" sz="1800" spc="-5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spc="18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usuarios finales</a:t>
            </a:r>
            <a:r>
              <a:rPr lang="es-PE" sz="1800" spc="-6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almacenados</a:t>
            </a:r>
            <a:r>
              <a:rPr lang="es-PE" sz="1800" spc="9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</a:t>
            </a:r>
            <a:r>
              <a:rPr lang="es-PE" sz="1800" spc="18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</a:t>
            </a:r>
            <a:r>
              <a:rPr lang="es-PE" sz="1800" spc="18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servidor</a:t>
            </a:r>
            <a:r>
              <a:rPr lang="es-PE" sz="18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spc="1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</a:t>
            </a:r>
            <a:r>
              <a:rPr lang="es-PE" sz="1800" spc="-4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según</a:t>
            </a:r>
            <a:r>
              <a:rPr lang="es-PE" sz="1800" spc="-5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 necesario</a:t>
            </a:r>
            <a:r>
              <a:rPr lang="es-PE" sz="1800" spc="-9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según las</a:t>
            </a:r>
            <a:r>
              <a:rPr lang="es-PE" sz="1800" spc="14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responsabilidades</a:t>
            </a:r>
            <a:r>
              <a:rPr lang="es-PE" sz="1800" spc="-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</a:t>
            </a:r>
            <a:r>
              <a:rPr lang="es-PE" sz="1800" spc="16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trabajo.</a:t>
            </a:r>
            <a:endParaRPr lang="es-PE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49F784E-E74E-E749-EA18-97CF4848E711}"/>
              </a:ext>
            </a:extLst>
          </p:cNvPr>
          <p:cNvSpPr txBox="1"/>
          <p:nvPr/>
        </p:nvSpPr>
        <p:spPr>
          <a:xfrm>
            <a:off x="501923" y="1471733"/>
            <a:ext cx="9848023" cy="3914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" marR="55245" indent="-6350" algn="l">
              <a:lnSpc>
                <a:spcPct val="103000"/>
              </a:lnSpc>
              <a:spcAft>
                <a:spcPts val="95"/>
              </a:spcAft>
            </a:pPr>
            <a:r>
              <a:rPr lang="es-PE" sz="1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Directrices</a:t>
            </a:r>
            <a:r>
              <a:rPr lang="es-PE" sz="1800" b="1" spc="-2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b="1" spc="15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datos</a:t>
            </a:r>
            <a:r>
              <a:rPr lang="es-PE" sz="1800" b="1" spc="-3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b="1" spc="15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origen</a:t>
            </a:r>
            <a:endParaRPr lang="es-PE" sz="3600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81635" marR="695960" indent="-190500" algn="l">
              <a:spcBef>
                <a:spcPts val="360"/>
              </a:spcBef>
              <a:spcAft>
                <a:spcPts val="95"/>
              </a:spcAft>
            </a:pP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es-PE" sz="20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</a:t>
            </a:r>
            <a:r>
              <a:rPr lang="es-PE" sz="2000" spc="-5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área</a:t>
            </a:r>
            <a:r>
              <a:rPr lang="es-PE" sz="2000" spc="-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2000" spc="1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ingreso</a:t>
            </a:r>
            <a:r>
              <a:rPr lang="es-PE" sz="2000" spc="-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2000" spc="1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datos</a:t>
            </a:r>
            <a:r>
              <a:rPr lang="es-PE" sz="2000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generalmente</a:t>
            </a:r>
            <a:r>
              <a:rPr lang="es-PE" sz="2000" spc="-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</a:t>
            </a:r>
            <a:r>
              <a:rPr lang="es-PE" sz="2000" spc="1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debe</a:t>
            </a:r>
            <a:r>
              <a:rPr lang="es-PE" sz="20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contener fórmulas.</a:t>
            </a:r>
            <a:r>
              <a:rPr lang="es-PE" sz="2000" spc="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“Cuando</a:t>
            </a:r>
            <a:r>
              <a:rPr lang="es-PE" sz="2000" spc="-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cada</a:t>
            </a:r>
            <a:r>
              <a:rPr lang="es-PE" sz="2000" spc="6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celda</a:t>
            </a:r>
            <a:r>
              <a:rPr lang="es-PE" sz="20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contiene</a:t>
            </a:r>
            <a:r>
              <a:rPr lang="es-PE" sz="2000" spc="10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datos</a:t>
            </a:r>
            <a:r>
              <a:rPr lang="es-PE" sz="2000" spc="1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clave </a:t>
            </a:r>
            <a:r>
              <a:rPr lang="es-PE" sz="20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s-PE" sz="20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 complicados</a:t>
            </a:r>
            <a:r>
              <a:rPr lang="es-PE" sz="2000" spc="-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algoritmos</a:t>
            </a:r>
            <a:r>
              <a:rPr lang="es-PE" sz="20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cargados</a:t>
            </a:r>
            <a:r>
              <a:rPr lang="es-PE" sz="2000" spc="5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2000" spc="1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suposiciones</a:t>
            </a:r>
            <a:r>
              <a:rPr lang="es-PE" sz="20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</a:t>
            </a:r>
            <a:r>
              <a:rPr lang="es-PE" sz="2000" spc="-5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 aplicarán,</a:t>
            </a:r>
            <a:r>
              <a:rPr lang="es-PE" sz="2000" spc="-9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confirmar</a:t>
            </a:r>
            <a:r>
              <a:rPr lang="es-PE" sz="2000" spc="-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</a:t>
            </a:r>
            <a:r>
              <a:rPr lang="es-PE" sz="20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</a:t>
            </a:r>
            <a:r>
              <a:rPr lang="es-PE" sz="2000" spc="1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resultados son</a:t>
            </a:r>
            <a:r>
              <a:rPr lang="es-PE" sz="20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apropiados</a:t>
            </a:r>
            <a:r>
              <a:rPr lang="es-PE" sz="2000" spc="-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razonables</a:t>
            </a:r>
            <a:r>
              <a:rPr lang="es-PE" sz="2000" spc="-9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puede ser </a:t>
            </a:r>
            <a:r>
              <a:rPr lang="es-PE" sz="20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prácticamente</a:t>
            </a:r>
            <a:r>
              <a:rPr lang="es-PE" sz="2000" spc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imposible,</a:t>
            </a:r>
            <a:r>
              <a:rPr lang="es-PE" sz="2000" spc="-5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incluso</a:t>
            </a:r>
            <a:r>
              <a:rPr lang="es-PE" sz="2000" spc="-6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</a:t>
            </a:r>
            <a:r>
              <a:rPr lang="es-PE" sz="2000" spc="5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 calcula</a:t>
            </a:r>
            <a:r>
              <a:rPr lang="es-PE" sz="2000" spc="-10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correctamente.</a:t>
            </a:r>
            <a:r>
              <a:rPr lang="es-PE" sz="2000" spc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</a:t>
            </a:r>
            <a:r>
              <a:rPr lang="es-PE" sz="20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una</a:t>
            </a:r>
            <a:r>
              <a:rPr lang="es-PE" sz="20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mejor</a:t>
            </a:r>
            <a:r>
              <a:rPr lang="es-PE" sz="2000" spc="-4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práctica</a:t>
            </a:r>
            <a:r>
              <a:rPr lang="es-PE" sz="2000" spc="-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separar</a:t>
            </a:r>
            <a:r>
              <a:rPr lang="es-PE" sz="2000" spc="8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 datos</a:t>
            </a:r>
            <a:r>
              <a:rPr lang="es-PE" sz="2000" spc="-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2000" spc="1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</a:t>
            </a:r>
            <a:r>
              <a:rPr lang="es-PE" sz="2000" spc="1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algoritmos</a:t>
            </a:r>
            <a:r>
              <a:rPr lang="es-PE" sz="20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s-PE" sz="20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suposiciones</a:t>
            </a:r>
            <a:r>
              <a:rPr lang="es-PE" sz="2000" spc="-10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</a:t>
            </a:r>
            <a:r>
              <a:rPr lang="es-PE" sz="20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</a:t>
            </a:r>
            <a:r>
              <a:rPr lang="es-PE" sz="2000" spc="16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aplican</a:t>
            </a:r>
            <a:r>
              <a:rPr lang="es-PE" sz="2000" spc="-9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s-PE" sz="20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 datos”.</a:t>
            </a:r>
            <a:endParaRPr lang="es-PE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81635" marR="695960" indent="-190500" algn="l">
              <a:spcBef>
                <a:spcPts val="360"/>
              </a:spcBef>
              <a:spcAft>
                <a:spcPts val="95"/>
              </a:spcAft>
            </a:pPr>
            <a:endParaRPr lang="es-PE" sz="3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0500" marR="55245" indent="-6350" algn="l">
              <a:spcBef>
                <a:spcPts val="60"/>
              </a:spcBef>
              <a:spcAft>
                <a:spcPts val="95"/>
              </a:spcAft>
            </a:pP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es-PE" sz="2000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Cuando</a:t>
            </a:r>
            <a:r>
              <a:rPr lang="es-PE" sz="2000" spc="-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</a:t>
            </a:r>
            <a:r>
              <a:rPr lang="es-PE" sz="20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posible,</a:t>
            </a:r>
            <a:r>
              <a:rPr lang="es-PE" sz="2000" spc="-9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ingreso</a:t>
            </a:r>
            <a:r>
              <a:rPr lang="es-PE" sz="20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2000" spc="1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datos:</a:t>
            </a:r>
            <a:r>
              <a:rPr lang="es-PE" sz="2000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manual</a:t>
            </a:r>
            <a:r>
              <a:rPr lang="es-PE" sz="20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s-PE" sz="2000" spc="8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interconectado</a:t>
            </a:r>
            <a:endParaRPr lang="es-PE" sz="3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81635" marR="921385" indent="-6350" algn="l">
              <a:spcBef>
                <a:spcPts val="395"/>
              </a:spcBef>
              <a:spcAft>
                <a:spcPts val="95"/>
              </a:spcAft>
            </a:pP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</a:t>
            </a:r>
            <a:r>
              <a:rPr lang="es-PE" sz="20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debe</a:t>
            </a:r>
            <a:r>
              <a:rPr lang="es-PE" sz="2000" spc="-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estar</a:t>
            </a:r>
            <a:r>
              <a:rPr lang="es-PE" sz="20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</a:t>
            </a:r>
            <a:r>
              <a:rPr lang="es-PE" sz="2000" spc="1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</a:t>
            </a:r>
            <a:r>
              <a:rPr lang="es-PE" sz="20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mismo</a:t>
            </a:r>
            <a:r>
              <a:rPr lang="es-PE" sz="2000" spc="-9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orden que los</a:t>
            </a:r>
            <a:r>
              <a:rPr lang="es-PE" sz="2000" spc="1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datos</a:t>
            </a:r>
            <a:r>
              <a:rPr lang="es-PE" sz="2000" spc="-5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fuente</a:t>
            </a:r>
            <a:r>
              <a:rPr lang="es-PE" sz="2000" spc="-9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 facilitar</a:t>
            </a:r>
            <a:r>
              <a:rPr lang="es-PE" sz="2000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</a:t>
            </a:r>
            <a:r>
              <a:rPr lang="es-PE" sz="2000" spc="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revisión</a:t>
            </a:r>
            <a:r>
              <a:rPr lang="es-PE" sz="200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s-PE" sz="20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minimizar</a:t>
            </a:r>
            <a:r>
              <a:rPr lang="es-PE" sz="200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</a:t>
            </a:r>
            <a:r>
              <a:rPr lang="es-PE" sz="2000" spc="1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errores</a:t>
            </a:r>
            <a:r>
              <a:rPr lang="es-PE" sz="2000" spc="-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2000" spc="1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entrada.</a:t>
            </a:r>
            <a:endParaRPr lang="es-PE" sz="3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1135" marR="55245" indent="-6350" algn="l">
              <a:spcBef>
                <a:spcPts val="60"/>
              </a:spcBef>
              <a:spcAft>
                <a:spcPts val="95"/>
              </a:spcAft>
            </a:pP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es-PE" sz="1800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Fórmulas</a:t>
            </a:r>
            <a:r>
              <a:rPr lang="es-PE" sz="180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PE" sz="1800" spc="16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bloqueo.</a:t>
            </a:r>
            <a:endParaRPr lang="es-PE" sz="3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487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838FCE3-12AF-CF6E-325F-F28112290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122309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36714">
                  <a:extLst>
                    <a:ext uri="{9D8B030D-6E8A-4147-A177-3AD203B41FA5}">
                      <a16:colId xmlns:a16="http://schemas.microsoft.com/office/drawing/2014/main" val="3059176249"/>
                    </a:ext>
                  </a:extLst>
                </a:gridCol>
                <a:gridCol w="9907372">
                  <a:extLst>
                    <a:ext uri="{9D8B030D-6E8A-4147-A177-3AD203B41FA5}">
                      <a16:colId xmlns:a16="http://schemas.microsoft.com/office/drawing/2014/main" val="3777870287"/>
                    </a:ext>
                  </a:extLst>
                </a:gridCol>
                <a:gridCol w="1547914">
                  <a:extLst>
                    <a:ext uri="{9D8B030D-6E8A-4147-A177-3AD203B41FA5}">
                      <a16:colId xmlns:a16="http://schemas.microsoft.com/office/drawing/2014/main" val="4248601819"/>
                    </a:ext>
                  </a:extLst>
                </a:gridCol>
              </a:tblGrid>
              <a:tr h="371697">
                <a:tc gridSpan="3">
                  <a:txBody>
                    <a:bodyPr/>
                    <a:lstStyle/>
                    <a:p>
                      <a:pPr marL="6350" marR="55245" indent="-6350" algn="just">
                        <a:lnSpc>
                          <a:spcPts val="700"/>
                        </a:lnSpc>
                        <a:spcBef>
                          <a:spcPts val="10"/>
                        </a:spcBef>
                        <a:spcAft>
                          <a:spcPts val="95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3200">
                        <a:effectLst/>
                      </a:endParaRPr>
                    </a:p>
                    <a:p>
                      <a:pPr marL="47625" marR="55245" indent="-6350" algn="just">
                        <a:lnSpc>
                          <a:spcPct val="103000"/>
                        </a:lnSpc>
                        <a:spcAft>
                          <a:spcPts val="95"/>
                        </a:spcAft>
                      </a:pPr>
                      <a:r>
                        <a:rPr lang="es-PE" sz="1200">
                          <a:effectLst/>
                        </a:rPr>
                        <a:t>Elementos</a:t>
                      </a:r>
                      <a:r>
                        <a:rPr lang="es-PE" sz="1200" spc="-25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a</a:t>
                      </a:r>
                      <a:r>
                        <a:rPr lang="es-PE" sz="1200" spc="75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tener</a:t>
                      </a:r>
                      <a:r>
                        <a:rPr lang="es-PE" sz="1200" spc="-35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en</a:t>
                      </a:r>
                      <a:r>
                        <a:rPr lang="es-PE" sz="1200" spc="175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cuenta</a:t>
                      </a:r>
                      <a:r>
                        <a:rPr lang="es-PE" sz="1200" spc="-35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al</a:t>
                      </a:r>
                      <a:r>
                        <a:rPr lang="es-PE" sz="1200" spc="9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evaluar</a:t>
                      </a:r>
                      <a:r>
                        <a:rPr lang="es-PE" sz="1200" spc="-25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la</a:t>
                      </a:r>
                      <a:r>
                        <a:rPr lang="es-PE" sz="1200" spc="9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seguridad</a:t>
                      </a:r>
                      <a:r>
                        <a:rPr lang="es-PE" sz="1200" spc="-25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y</a:t>
                      </a:r>
                      <a:r>
                        <a:rPr lang="es-PE" sz="1200" spc="5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el</a:t>
                      </a:r>
                      <a:r>
                        <a:rPr lang="es-PE" sz="1200" spc="125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acceso</a:t>
                      </a:r>
                      <a:r>
                        <a:rPr lang="es-PE" sz="1200" spc="-35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al</a:t>
                      </a:r>
                      <a:r>
                        <a:rPr lang="es-PE" sz="1200" spc="9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sistema</a:t>
                      </a:r>
                      <a:endParaRPr lang="es-PE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162120"/>
                  </a:ext>
                </a:extLst>
              </a:tr>
              <a:tr h="1551175">
                <a:tc>
                  <a:txBody>
                    <a:bodyPr/>
                    <a:lstStyle/>
                    <a:p>
                      <a:pPr marL="161925" marR="55245" indent="-6350" algn="just">
                        <a:lnSpc>
                          <a:spcPct val="103000"/>
                        </a:lnSpc>
                        <a:spcBef>
                          <a:spcPts val="290"/>
                        </a:spcBef>
                        <a:spcAft>
                          <a:spcPts val="95"/>
                        </a:spcAft>
                      </a:pPr>
                      <a:r>
                        <a:rPr lang="es-PE" sz="1600">
                          <a:effectLst/>
                        </a:rPr>
                        <a:t>1.</a:t>
                      </a:r>
                      <a:endParaRPr lang="es-PE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55245" indent="-6350" algn="just">
                        <a:lnSpc>
                          <a:spcPts val="600"/>
                        </a:lnSpc>
                        <a:spcBef>
                          <a:spcPts val="20"/>
                        </a:spcBef>
                        <a:spcAft>
                          <a:spcPts val="95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3200">
                        <a:effectLst/>
                      </a:endParaRPr>
                    </a:p>
                    <a:p>
                      <a:pPr marL="47625" marR="110490" indent="-6350" algn="just">
                        <a:lnSpc>
                          <a:spcPct val="160000"/>
                        </a:lnSpc>
                        <a:spcAft>
                          <a:spcPts val="95"/>
                        </a:spcAft>
                      </a:pPr>
                      <a:r>
                        <a:rPr lang="es-PE" sz="1100">
                          <a:effectLst/>
                        </a:rPr>
                        <a:t>Identifique</a:t>
                      </a:r>
                      <a:r>
                        <a:rPr lang="es-PE" sz="1100" spc="-25">
                          <a:effectLst/>
                        </a:rPr>
                        <a:t> </a:t>
                      </a:r>
                      <a:r>
                        <a:rPr lang="es-PE" sz="1100">
                          <a:effectLst/>
                        </a:rPr>
                        <a:t>los</a:t>
                      </a:r>
                      <a:r>
                        <a:rPr lang="es-PE" sz="1100" spc="120">
                          <a:effectLst/>
                        </a:rPr>
                        <a:t> </a:t>
                      </a:r>
                      <a:r>
                        <a:rPr lang="es-PE" sz="1100">
                          <a:effectLst/>
                        </a:rPr>
                        <a:t>UDA</a:t>
                      </a:r>
                      <a:r>
                        <a:rPr lang="es-PE" sz="1100" spc="-50">
                          <a:effectLst/>
                        </a:rPr>
                        <a:t> </a:t>
                      </a:r>
                      <a:r>
                        <a:rPr lang="es-PE" sz="1100">
                          <a:effectLst/>
                        </a:rPr>
                        <a:t>dentro</a:t>
                      </a:r>
                      <a:r>
                        <a:rPr lang="es-PE" sz="1100" spc="-35">
                          <a:effectLst/>
                        </a:rPr>
                        <a:t> </a:t>
                      </a:r>
                      <a:r>
                        <a:rPr lang="es-PE" sz="1100">
                          <a:effectLst/>
                        </a:rPr>
                        <a:t>del</a:t>
                      </a:r>
                      <a:r>
                        <a:rPr lang="es-PE" sz="1100" spc="140">
                          <a:effectLst/>
                        </a:rPr>
                        <a:t> </a:t>
                      </a:r>
                      <a:r>
                        <a:rPr lang="es-PE" sz="1100">
                          <a:effectLst/>
                        </a:rPr>
                        <a:t>alcance</a:t>
                      </a:r>
                      <a:r>
                        <a:rPr lang="es-PE" sz="1100" spc="-25">
                          <a:effectLst/>
                        </a:rPr>
                        <a:t> </a:t>
                      </a:r>
                      <a:r>
                        <a:rPr lang="es-PE" sz="1100">
                          <a:effectLst/>
                        </a:rPr>
                        <a:t>y</a:t>
                      </a:r>
                      <a:r>
                        <a:rPr lang="es-PE" sz="1100" spc="10">
                          <a:effectLst/>
                        </a:rPr>
                        <a:t> </a:t>
                      </a:r>
                      <a:r>
                        <a:rPr lang="es-PE" sz="1100">
                          <a:effectLst/>
                        </a:rPr>
                        <a:t>los</a:t>
                      </a:r>
                      <a:r>
                        <a:rPr lang="es-PE" sz="1100" spc="120">
                          <a:effectLst/>
                        </a:rPr>
                        <a:t> </a:t>
                      </a:r>
                      <a:r>
                        <a:rPr lang="es-PE" sz="1100">
                          <a:effectLst/>
                        </a:rPr>
                        <a:t>datos</a:t>
                      </a:r>
                      <a:r>
                        <a:rPr lang="es-PE" sz="1100" spc="10">
                          <a:effectLst/>
                        </a:rPr>
                        <a:t> </a:t>
                      </a:r>
                      <a:r>
                        <a:rPr lang="es-PE" sz="1100">
                          <a:effectLst/>
                        </a:rPr>
                        <a:t>relacionados</a:t>
                      </a:r>
                      <a:r>
                        <a:rPr lang="es-PE" sz="1100" spc="-95">
                          <a:effectLst/>
                        </a:rPr>
                        <a:t> </a:t>
                      </a:r>
                      <a:r>
                        <a:rPr lang="es-PE" sz="1100">
                          <a:effectLst/>
                        </a:rPr>
                        <a:t>y</a:t>
                      </a:r>
                      <a:r>
                        <a:rPr lang="es-PE" sz="1100" spc="10">
                          <a:effectLst/>
                        </a:rPr>
                        <a:t> </a:t>
                      </a:r>
                      <a:r>
                        <a:rPr lang="es-PE" sz="1100">
                          <a:effectLst/>
                        </a:rPr>
                        <a:t>determine</a:t>
                      </a:r>
                      <a:r>
                        <a:rPr lang="es-PE" sz="1100" spc="-30">
                          <a:effectLst/>
                        </a:rPr>
                        <a:t> </a:t>
                      </a:r>
                      <a:r>
                        <a:rPr lang="es-PE" sz="1100">
                          <a:effectLst/>
                        </a:rPr>
                        <a:t>los</a:t>
                      </a:r>
                      <a:r>
                        <a:rPr lang="es-PE" sz="1100" spc="120">
                          <a:effectLst/>
                        </a:rPr>
                        <a:t> </a:t>
                      </a:r>
                      <a:r>
                        <a:rPr lang="es-PE" sz="1100">
                          <a:effectLst/>
                        </a:rPr>
                        <a:t>nombres</a:t>
                      </a:r>
                      <a:r>
                        <a:rPr lang="es-PE" sz="1100" spc="-105">
                          <a:effectLst/>
                        </a:rPr>
                        <a:t> </a:t>
                      </a:r>
                      <a:r>
                        <a:rPr lang="es-PE" sz="1100">
                          <a:effectLst/>
                        </a:rPr>
                        <a:t>de archivos,</a:t>
                      </a:r>
                      <a:r>
                        <a:rPr lang="es-PE" sz="1100" spc="-70">
                          <a:effectLst/>
                        </a:rPr>
                        <a:t> </a:t>
                      </a:r>
                      <a:r>
                        <a:rPr lang="es-PE" sz="1100">
                          <a:effectLst/>
                        </a:rPr>
                        <a:t>directorios,</a:t>
                      </a:r>
                      <a:r>
                        <a:rPr lang="es-PE" sz="1100" spc="-25">
                          <a:effectLst/>
                        </a:rPr>
                        <a:t> </a:t>
                      </a:r>
                      <a:r>
                        <a:rPr lang="es-PE" sz="1100">
                          <a:effectLst/>
                        </a:rPr>
                        <a:t>conjuntos</a:t>
                      </a:r>
                      <a:r>
                        <a:rPr lang="es-PE" sz="1100" spc="30">
                          <a:effectLst/>
                        </a:rPr>
                        <a:t> </a:t>
                      </a:r>
                      <a:r>
                        <a:rPr lang="es-PE" sz="1100">
                          <a:effectLst/>
                        </a:rPr>
                        <a:t>de</a:t>
                      </a:r>
                      <a:r>
                        <a:rPr lang="es-PE" sz="1100" spc="160">
                          <a:effectLst/>
                        </a:rPr>
                        <a:t> </a:t>
                      </a:r>
                      <a:r>
                        <a:rPr lang="es-PE" sz="1100">
                          <a:effectLst/>
                        </a:rPr>
                        <a:t>datos</a:t>
                      </a:r>
                      <a:r>
                        <a:rPr lang="es-PE" sz="1100" spc="-35">
                          <a:effectLst/>
                        </a:rPr>
                        <a:t> </a:t>
                      </a:r>
                      <a:r>
                        <a:rPr lang="es-PE" sz="1100">
                          <a:effectLst/>
                        </a:rPr>
                        <a:t>y/o</a:t>
                      </a:r>
                      <a:r>
                        <a:rPr lang="es-PE" sz="1100" spc="140">
                          <a:effectLst/>
                        </a:rPr>
                        <a:t> </a:t>
                      </a:r>
                      <a:r>
                        <a:rPr lang="es-PE" sz="1100">
                          <a:effectLst/>
                        </a:rPr>
                        <a:t>bases</a:t>
                      </a:r>
                      <a:r>
                        <a:rPr lang="es-PE" sz="1100" spc="-35">
                          <a:effectLst/>
                        </a:rPr>
                        <a:t> </a:t>
                      </a:r>
                      <a:r>
                        <a:rPr lang="es-PE" sz="1100">
                          <a:effectLst/>
                        </a:rPr>
                        <a:t>de</a:t>
                      </a:r>
                      <a:r>
                        <a:rPr lang="es-PE" sz="1100" spc="160">
                          <a:effectLst/>
                        </a:rPr>
                        <a:t> </a:t>
                      </a:r>
                      <a:r>
                        <a:rPr lang="es-PE" sz="1100">
                          <a:effectLst/>
                        </a:rPr>
                        <a:t>datos</a:t>
                      </a:r>
                      <a:r>
                        <a:rPr lang="es-PE" sz="1100" spc="-5">
                          <a:effectLst/>
                        </a:rPr>
                        <a:t> </a:t>
                      </a:r>
                      <a:r>
                        <a:rPr lang="es-PE" sz="1100">
                          <a:effectLst/>
                        </a:rPr>
                        <a:t>donde</a:t>
                      </a:r>
                      <a:r>
                        <a:rPr lang="es-PE" sz="1100" spc="-15">
                          <a:effectLst/>
                        </a:rPr>
                        <a:t> </a:t>
                      </a:r>
                      <a:r>
                        <a:rPr lang="es-PE" sz="1100">
                          <a:effectLst/>
                        </a:rPr>
                        <a:t>residen</a:t>
                      </a:r>
                      <a:r>
                        <a:rPr lang="es-PE" sz="1100" spc="-50">
                          <a:effectLst/>
                        </a:rPr>
                        <a:t> </a:t>
                      </a:r>
                      <a:r>
                        <a:rPr lang="es-PE" sz="1100">
                          <a:effectLst/>
                        </a:rPr>
                        <a:t>los</a:t>
                      </a:r>
                      <a:r>
                        <a:rPr lang="es-PE" sz="1100" spc="120">
                          <a:effectLst/>
                        </a:rPr>
                        <a:t> </a:t>
                      </a:r>
                      <a:r>
                        <a:rPr lang="es-PE" sz="1100">
                          <a:effectLst/>
                        </a:rPr>
                        <a:t>UDA</a:t>
                      </a:r>
                      <a:r>
                        <a:rPr lang="es-PE" sz="1100" spc="-50">
                          <a:effectLst/>
                        </a:rPr>
                        <a:t> </a:t>
                      </a:r>
                      <a:r>
                        <a:rPr lang="es-PE" sz="1100">
                          <a:effectLst/>
                        </a:rPr>
                        <a:t>y</a:t>
                      </a:r>
                      <a:r>
                        <a:rPr lang="es-PE" sz="1100" spc="10">
                          <a:effectLst/>
                        </a:rPr>
                        <a:t> </a:t>
                      </a:r>
                      <a:r>
                        <a:rPr lang="es-PE" sz="1100">
                          <a:effectLst/>
                        </a:rPr>
                        <a:t>los</a:t>
                      </a:r>
                      <a:r>
                        <a:rPr lang="es-PE" sz="1100" spc="120">
                          <a:effectLst/>
                        </a:rPr>
                        <a:t> </a:t>
                      </a:r>
                      <a:r>
                        <a:rPr lang="es-PE" sz="1100">
                          <a:effectLst/>
                        </a:rPr>
                        <a:t>datos. Considerar:</a:t>
                      </a:r>
                      <a:endParaRPr lang="es-PE" sz="3200">
                        <a:effectLst/>
                      </a:endParaRPr>
                    </a:p>
                    <a:p>
                      <a:pPr marL="47625" marR="55245" indent="-6350" algn="just">
                        <a:lnSpc>
                          <a:spcPts val="700"/>
                        </a:lnSpc>
                        <a:spcAft>
                          <a:spcPts val="95"/>
                        </a:spcAft>
                      </a:pPr>
                      <a:r>
                        <a:rPr lang="es-PE" sz="1400">
                          <a:effectLst/>
                        </a:rPr>
                        <a:t>•</a:t>
                      </a:r>
                      <a:r>
                        <a:rPr lang="es-PE" sz="1400" spc="30">
                          <a:effectLst/>
                        </a:rPr>
                        <a:t> </a:t>
                      </a:r>
                      <a:r>
                        <a:rPr lang="es-PE" sz="1400">
                          <a:effectLst/>
                        </a:rPr>
                        <a:t>Archivos</a:t>
                      </a:r>
                      <a:r>
                        <a:rPr lang="es-PE" sz="1400" spc="-100">
                          <a:effectLst/>
                        </a:rPr>
                        <a:t> </a:t>
                      </a:r>
                      <a:r>
                        <a:rPr lang="es-PE" sz="1400">
                          <a:effectLst/>
                        </a:rPr>
                        <a:t>fuente</a:t>
                      </a:r>
                      <a:r>
                        <a:rPr lang="es-PE" sz="1400" spc="185">
                          <a:effectLst/>
                        </a:rPr>
                        <a:t> </a:t>
                      </a:r>
                      <a:r>
                        <a:rPr lang="es-PE" sz="1400">
                          <a:effectLst/>
                        </a:rPr>
                        <a:t>y</a:t>
                      </a:r>
                      <a:r>
                        <a:rPr lang="es-PE" sz="1400" spc="20">
                          <a:effectLst/>
                        </a:rPr>
                        <a:t> </a:t>
                      </a:r>
                      <a:r>
                        <a:rPr lang="es-PE" sz="1400">
                          <a:effectLst/>
                        </a:rPr>
                        <a:t>ejecutables</a:t>
                      </a:r>
                      <a:r>
                        <a:rPr lang="es-PE" sz="1400" spc="-30">
                          <a:effectLst/>
                        </a:rPr>
                        <a:t> </a:t>
                      </a:r>
                      <a:r>
                        <a:rPr lang="es-PE" sz="1400">
                          <a:effectLst/>
                        </a:rPr>
                        <a:t>de</a:t>
                      </a:r>
                      <a:r>
                        <a:rPr lang="es-PE" sz="1400" spc="200">
                          <a:effectLst/>
                        </a:rPr>
                        <a:t> </a:t>
                      </a:r>
                      <a:r>
                        <a:rPr lang="es-PE" sz="1400">
                          <a:effectLst/>
                        </a:rPr>
                        <a:t>UDA.</a:t>
                      </a:r>
                      <a:endParaRPr lang="es-PE" sz="3200">
                        <a:effectLst/>
                      </a:endParaRPr>
                    </a:p>
                    <a:p>
                      <a:pPr marL="6350" marR="55245" indent="-6350" algn="just">
                        <a:lnSpc>
                          <a:spcPts val="500"/>
                        </a:lnSpc>
                        <a:spcBef>
                          <a:spcPts val="10"/>
                        </a:spcBef>
                        <a:spcAft>
                          <a:spcPts val="95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3200">
                        <a:effectLst/>
                      </a:endParaRPr>
                    </a:p>
                    <a:p>
                      <a:pPr marL="47625" marR="55245" indent="-6350" algn="just">
                        <a:lnSpc>
                          <a:spcPct val="103000"/>
                        </a:lnSpc>
                        <a:spcAft>
                          <a:spcPts val="95"/>
                        </a:spcAft>
                      </a:pPr>
                      <a:r>
                        <a:rPr lang="es-PE" sz="1050">
                          <a:effectLst/>
                        </a:rPr>
                        <a:t>•</a:t>
                      </a:r>
                      <a:r>
                        <a:rPr lang="es-PE" sz="1050" spc="15">
                          <a:effectLst/>
                        </a:rPr>
                        <a:t> </a:t>
                      </a:r>
                      <a:r>
                        <a:rPr lang="es-PE" sz="1050">
                          <a:effectLst/>
                        </a:rPr>
                        <a:t>Archivos</a:t>
                      </a:r>
                      <a:r>
                        <a:rPr lang="es-PE" sz="1050" spc="-5">
                          <a:effectLst/>
                        </a:rPr>
                        <a:t> </a:t>
                      </a:r>
                      <a:r>
                        <a:rPr lang="es-PE" sz="1050">
                          <a:effectLst/>
                        </a:rPr>
                        <a:t>de</a:t>
                      </a:r>
                      <a:r>
                        <a:rPr lang="es-PE" sz="1050" spc="125">
                          <a:effectLst/>
                        </a:rPr>
                        <a:t> </a:t>
                      </a:r>
                      <a:r>
                        <a:rPr lang="es-PE" sz="1050">
                          <a:effectLst/>
                        </a:rPr>
                        <a:t>datos</a:t>
                      </a:r>
                      <a:r>
                        <a:rPr lang="es-PE" sz="1050" spc="10">
                          <a:effectLst/>
                        </a:rPr>
                        <a:t> </a:t>
                      </a:r>
                      <a:r>
                        <a:rPr lang="es-PE" sz="1050">
                          <a:effectLst/>
                        </a:rPr>
                        <a:t>relacionados</a:t>
                      </a:r>
                      <a:r>
                        <a:rPr lang="es-PE" sz="1050" spc="-70">
                          <a:effectLst/>
                        </a:rPr>
                        <a:t> </a:t>
                      </a:r>
                      <a:r>
                        <a:rPr lang="es-PE" sz="1050">
                          <a:effectLst/>
                        </a:rPr>
                        <a:t>tanto</a:t>
                      </a:r>
                      <a:r>
                        <a:rPr lang="es-PE" sz="1050" spc="20">
                          <a:effectLst/>
                        </a:rPr>
                        <a:t> </a:t>
                      </a:r>
                      <a:r>
                        <a:rPr lang="es-PE" sz="1050">
                          <a:effectLst/>
                        </a:rPr>
                        <a:t>con </a:t>
                      </a:r>
                      <a:r>
                        <a:rPr lang="es-PE" sz="1050" spc="10">
                          <a:effectLst/>
                        </a:rPr>
                        <a:t> </a:t>
                      </a:r>
                      <a:r>
                        <a:rPr lang="es-PE" sz="1050">
                          <a:effectLst/>
                        </a:rPr>
                        <a:t>la</a:t>
                      </a:r>
                      <a:r>
                        <a:rPr lang="es-PE" sz="1050" spc="50">
                          <a:effectLst/>
                        </a:rPr>
                        <a:t> </a:t>
                      </a:r>
                      <a:r>
                        <a:rPr lang="es-PE" sz="1050">
                          <a:effectLst/>
                        </a:rPr>
                        <a:t>entrada</a:t>
                      </a:r>
                      <a:r>
                        <a:rPr lang="es-PE" sz="1050" spc="40">
                          <a:effectLst/>
                        </a:rPr>
                        <a:t> </a:t>
                      </a:r>
                      <a:r>
                        <a:rPr lang="es-PE" sz="1050">
                          <a:effectLst/>
                        </a:rPr>
                        <a:t>como</a:t>
                      </a:r>
                      <a:r>
                        <a:rPr lang="es-PE" sz="1050" spc="-55">
                          <a:effectLst/>
                        </a:rPr>
                        <a:t> </a:t>
                      </a:r>
                      <a:r>
                        <a:rPr lang="es-PE" sz="1050">
                          <a:effectLst/>
                        </a:rPr>
                        <a:t>con </a:t>
                      </a:r>
                      <a:r>
                        <a:rPr lang="es-PE" sz="1050" spc="10">
                          <a:effectLst/>
                        </a:rPr>
                        <a:t> </a:t>
                      </a:r>
                      <a:r>
                        <a:rPr lang="es-PE" sz="1050">
                          <a:effectLst/>
                        </a:rPr>
                        <a:t>la</a:t>
                      </a:r>
                      <a:r>
                        <a:rPr lang="es-PE" sz="1050" spc="50">
                          <a:effectLst/>
                        </a:rPr>
                        <a:t> </a:t>
                      </a:r>
                      <a:r>
                        <a:rPr lang="es-PE" sz="1050">
                          <a:effectLst/>
                        </a:rPr>
                        <a:t>salida.</a:t>
                      </a:r>
                      <a:endParaRPr lang="es-PE" sz="3200">
                        <a:effectLst/>
                      </a:endParaRPr>
                    </a:p>
                    <a:p>
                      <a:pPr marL="6350" marR="55245" indent="-6350" algn="just">
                        <a:lnSpc>
                          <a:spcPts val="700"/>
                        </a:lnSpc>
                        <a:spcBef>
                          <a:spcPts val="20"/>
                        </a:spcBef>
                        <a:spcAft>
                          <a:spcPts val="95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3200">
                        <a:effectLst/>
                      </a:endParaRPr>
                    </a:p>
                    <a:p>
                      <a:pPr marL="47625" marR="55245" indent="-6350" algn="just">
                        <a:lnSpc>
                          <a:spcPct val="103000"/>
                        </a:lnSpc>
                        <a:spcAft>
                          <a:spcPts val="95"/>
                        </a:spcAft>
                      </a:pPr>
                      <a:r>
                        <a:rPr lang="es-PE" sz="1000">
                          <a:effectLst/>
                        </a:rPr>
                        <a:t>•</a:t>
                      </a:r>
                      <a:r>
                        <a:rPr lang="es-PE" sz="1000" spc="15">
                          <a:effectLst/>
                        </a:rPr>
                        <a:t> </a:t>
                      </a:r>
                      <a:r>
                        <a:rPr lang="es-PE" sz="1000">
                          <a:effectLst/>
                        </a:rPr>
                        <a:t>Registros</a:t>
                      </a:r>
                      <a:r>
                        <a:rPr lang="es-PE" sz="1000" spc="-10">
                          <a:effectLst/>
                        </a:rPr>
                        <a:t> </a:t>
                      </a:r>
                      <a:r>
                        <a:rPr lang="es-PE" sz="1000">
                          <a:effectLst/>
                        </a:rPr>
                        <a:t>de</a:t>
                      </a:r>
                      <a:r>
                        <a:rPr lang="es-PE" sz="1000" spc="100">
                          <a:effectLst/>
                        </a:rPr>
                        <a:t> </a:t>
                      </a:r>
                      <a:r>
                        <a:rPr lang="es-PE" sz="1000">
                          <a:effectLst/>
                        </a:rPr>
                        <a:t>seguimiento</a:t>
                      </a:r>
                      <a:r>
                        <a:rPr lang="es-PE" sz="1000" spc="-15">
                          <a:effectLst/>
                        </a:rPr>
                        <a:t> </a:t>
                      </a:r>
                      <a:r>
                        <a:rPr lang="es-PE" sz="1000">
                          <a:effectLst/>
                        </a:rPr>
                        <a:t>de</a:t>
                      </a:r>
                      <a:r>
                        <a:rPr lang="es-PE" sz="1000" spc="100">
                          <a:effectLst/>
                        </a:rPr>
                        <a:t> </a:t>
                      </a:r>
                      <a:r>
                        <a:rPr lang="es-PE" sz="1000">
                          <a:effectLst/>
                        </a:rPr>
                        <a:t>auditoría.</a:t>
                      </a:r>
                      <a:endParaRPr lang="es-PE" sz="3200">
                        <a:effectLst/>
                      </a:endParaRPr>
                    </a:p>
                    <a:p>
                      <a:pPr marL="47625" marR="55245" indent="-6350" algn="just">
                        <a:lnSpc>
                          <a:spcPct val="103000"/>
                        </a:lnSpc>
                        <a:spcBef>
                          <a:spcPts val="410"/>
                        </a:spcBef>
                        <a:spcAft>
                          <a:spcPts val="95"/>
                        </a:spcAft>
                      </a:pPr>
                      <a:r>
                        <a:rPr lang="es-PE" sz="1200">
                          <a:effectLst/>
                        </a:rPr>
                        <a:t>•</a:t>
                      </a:r>
                      <a:r>
                        <a:rPr lang="es-PE" sz="1200" spc="3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PII</a:t>
                      </a:r>
                      <a:r>
                        <a:rPr lang="es-PE" sz="1200" spc="45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contenida</a:t>
                      </a:r>
                      <a:r>
                        <a:rPr lang="es-PE" sz="1200" spc="-35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en</a:t>
                      </a:r>
                      <a:r>
                        <a:rPr lang="es-PE" sz="1200" spc="185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los</a:t>
                      </a:r>
                      <a:r>
                        <a:rPr lang="es-PE" sz="1200" spc="14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datos.</a:t>
                      </a:r>
                      <a:endParaRPr lang="es-PE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55245" indent="-6350" algn="just">
                        <a:lnSpc>
                          <a:spcPct val="103000"/>
                        </a:lnSpc>
                        <a:spcAft>
                          <a:spcPts val="95"/>
                        </a:spcAft>
                      </a:pPr>
                      <a:r>
                        <a:rPr lang="es-PE" sz="1300">
                          <a:effectLst/>
                        </a:rPr>
                        <a:t> </a:t>
                      </a:r>
                      <a:endParaRPr lang="es-PE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3016382"/>
                  </a:ext>
                </a:extLst>
              </a:tr>
              <a:tr h="1570882">
                <a:tc>
                  <a:txBody>
                    <a:bodyPr/>
                    <a:lstStyle/>
                    <a:p>
                      <a:pPr marL="161925" marR="55245" indent="-6350" algn="just">
                        <a:lnSpc>
                          <a:spcPct val="103000"/>
                        </a:lnSpc>
                        <a:spcBef>
                          <a:spcPts val="255"/>
                        </a:spcBef>
                        <a:spcAft>
                          <a:spcPts val="95"/>
                        </a:spcAft>
                      </a:pPr>
                      <a:r>
                        <a:rPr lang="es-PE" sz="1600">
                          <a:effectLst/>
                        </a:rPr>
                        <a:t>2.</a:t>
                      </a:r>
                      <a:endParaRPr lang="es-PE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55245" indent="-6350" algn="just">
                        <a:lnSpc>
                          <a:spcPts val="500"/>
                        </a:lnSpc>
                        <a:spcBef>
                          <a:spcPts val="35"/>
                        </a:spcBef>
                        <a:spcAft>
                          <a:spcPts val="95"/>
                        </a:spcAft>
                      </a:pPr>
                      <a:r>
                        <a:rPr lang="es-PE" sz="1050">
                          <a:effectLst/>
                        </a:rPr>
                        <a:t> </a:t>
                      </a:r>
                      <a:endParaRPr lang="es-PE" sz="3200">
                        <a:effectLst/>
                      </a:endParaRPr>
                    </a:p>
                    <a:p>
                      <a:pPr marL="47625" marR="127000" indent="-6350" algn="just">
                        <a:lnSpc>
                          <a:spcPct val="148000"/>
                        </a:lnSpc>
                        <a:spcAft>
                          <a:spcPts val="95"/>
                        </a:spcAft>
                      </a:pPr>
                      <a:r>
                        <a:rPr lang="es-PE" sz="1200">
                          <a:effectLst/>
                        </a:rPr>
                        <a:t>Obtenga</a:t>
                      </a:r>
                      <a:r>
                        <a:rPr lang="es-PE" sz="1200" spc="-3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los</a:t>
                      </a:r>
                      <a:r>
                        <a:rPr lang="es-PE" sz="1200" spc="125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derechos</a:t>
                      </a:r>
                      <a:r>
                        <a:rPr lang="es-PE" sz="1200" spc="-35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de</a:t>
                      </a:r>
                      <a:r>
                        <a:rPr lang="es-PE" sz="1200" spc="17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acceso</a:t>
                      </a:r>
                      <a:r>
                        <a:rPr lang="es-PE" sz="1200" spc="-9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a</a:t>
                      </a:r>
                      <a:r>
                        <a:rPr lang="es-PE" sz="1200" spc="-2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los</a:t>
                      </a:r>
                      <a:r>
                        <a:rPr lang="es-PE" sz="1200" spc="125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UDA</a:t>
                      </a:r>
                      <a:r>
                        <a:rPr lang="es-PE" sz="1200" spc="-55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dentro</a:t>
                      </a:r>
                      <a:r>
                        <a:rPr lang="es-PE" sz="1200" spc="-35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del</a:t>
                      </a:r>
                      <a:r>
                        <a:rPr lang="es-PE" sz="1200" spc="15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alcance</a:t>
                      </a:r>
                      <a:r>
                        <a:rPr lang="es-PE" sz="1200" spc="-25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y</a:t>
                      </a:r>
                      <a:r>
                        <a:rPr lang="es-PE" sz="1200" spc="1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los</a:t>
                      </a:r>
                      <a:r>
                        <a:rPr lang="es-PE" sz="1200" spc="125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datos</a:t>
                      </a:r>
                      <a:r>
                        <a:rPr lang="es-PE" sz="1200" spc="11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relacionados</a:t>
                      </a:r>
                      <a:r>
                        <a:rPr lang="es-PE" sz="1200" spc="12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y evalúe</a:t>
                      </a:r>
                      <a:r>
                        <a:rPr lang="es-PE" sz="1200" spc="-25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la</a:t>
                      </a:r>
                      <a:r>
                        <a:rPr lang="es-PE" sz="1200" spc="7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idoneidad</a:t>
                      </a:r>
                      <a:r>
                        <a:rPr lang="es-PE" sz="1200" spc="-3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de</a:t>
                      </a:r>
                      <a:r>
                        <a:rPr lang="es-PE" sz="1200" spc="17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dicho</a:t>
                      </a:r>
                      <a:r>
                        <a:rPr lang="es-PE" sz="1200" spc="-25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acceso.</a:t>
                      </a:r>
                      <a:r>
                        <a:rPr lang="es-PE" sz="1200" spc="2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Considerar:</a:t>
                      </a:r>
                      <a:endParaRPr lang="es-PE" sz="3200">
                        <a:effectLst/>
                      </a:endParaRPr>
                    </a:p>
                    <a:p>
                      <a:pPr marL="47625" marR="55245" indent="-6350" algn="just">
                        <a:lnSpc>
                          <a:spcPct val="103000"/>
                        </a:lnSpc>
                        <a:spcBef>
                          <a:spcPts val="15"/>
                        </a:spcBef>
                        <a:spcAft>
                          <a:spcPts val="95"/>
                        </a:spcAft>
                      </a:pPr>
                      <a:r>
                        <a:rPr lang="es-PE" sz="1200">
                          <a:effectLst/>
                        </a:rPr>
                        <a:t>•</a:t>
                      </a:r>
                      <a:r>
                        <a:rPr lang="es-PE" sz="1200" spc="2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Administradores</a:t>
                      </a:r>
                      <a:r>
                        <a:rPr lang="es-PE" sz="1200" spc="-25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del</a:t>
                      </a:r>
                      <a:r>
                        <a:rPr lang="es-PE" sz="1200" spc="15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sistema.</a:t>
                      </a:r>
                      <a:endParaRPr lang="es-PE" sz="3200">
                        <a:effectLst/>
                      </a:endParaRPr>
                    </a:p>
                    <a:p>
                      <a:pPr marL="47625" marR="55245" indent="-6350" algn="just">
                        <a:lnSpc>
                          <a:spcPct val="103000"/>
                        </a:lnSpc>
                        <a:spcBef>
                          <a:spcPts val="395"/>
                        </a:spcBef>
                        <a:spcAft>
                          <a:spcPts val="95"/>
                        </a:spcAft>
                      </a:pPr>
                      <a:r>
                        <a:rPr lang="es-PE" sz="1200">
                          <a:effectLst/>
                        </a:rPr>
                        <a:t>•</a:t>
                      </a:r>
                      <a:r>
                        <a:rPr lang="es-PE" sz="1200" spc="2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Administradores</a:t>
                      </a:r>
                      <a:r>
                        <a:rPr lang="es-PE" sz="1200" spc="-25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de</a:t>
                      </a:r>
                      <a:r>
                        <a:rPr lang="es-PE" sz="1200" spc="17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seguridad.</a:t>
                      </a:r>
                      <a:endParaRPr lang="es-PE" sz="3200">
                        <a:effectLst/>
                      </a:endParaRPr>
                    </a:p>
                    <a:p>
                      <a:pPr marL="6350" marR="55245" indent="-6350" algn="just">
                        <a:lnSpc>
                          <a:spcPts val="500"/>
                        </a:lnSpc>
                        <a:spcBef>
                          <a:spcPts val="30"/>
                        </a:spcBef>
                        <a:spcAft>
                          <a:spcPts val="95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3200">
                        <a:effectLst/>
                      </a:endParaRPr>
                    </a:p>
                    <a:p>
                      <a:pPr marL="47625" marR="55245" indent="-6350" algn="just">
                        <a:lnSpc>
                          <a:spcPct val="103000"/>
                        </a:lnSpc>
                        <a:spcAft>
                          <a:spcPts val="95"/>
                        </a:spcAft>
                      </a:pPr>
                      <a:r>
                        <a:rPr lang="es-PE" sz="1050">
                          <a:effectLst/>
                        </a:rPr>
                        <a:t>•</a:t>
                      </a:r>
                      <a:r>
                        <a:rPr lang="es-PE" sz="1050" spc="15">
                          <a:effectLst/>
                        </a:rPr>
                        <a:t> </a:t>
                      </a:r>
                      <a:r>
                        <a:rPr lang="es-PE" sz="1050">
                          <a:effectLst/>
                        </a:rPr>
                        <a:t>Cuentas</a:t>
                      </a:r>
                      <a:r>
                        <a:rPr lang="es-PE" sz="1050" spc="-20">
                          <a:effectLst/>
                        </a:rPr>
                        <a:t> </a:t>
                      </a:r>
                      <a:r>
                        <a:rPr lang="es-PE" sz="1050">
                          <a:effectLst/>
                        </a:rPr>
                        <a:t>de</a:t>
                      </a:r>
                      <a:r>
                        <a:rPr lang="es-PE" sz="1050" spc="125">
                          <a:effectLst/>
                        </a:rPr>
                        <a:t> </a:t>
                      </a:r>
                      <a:r>
                        <a:rPr lang="es-PE" sz="1050">
                          <a:effectLst/>
                        </a:rPr>
                        <a:t>usuario</a:t>
                      </a:r>
                      <a:r>
                        <a:rPr lang="es-PE" sz="1050" spc="-20">
                          <a:effectLst/>
                        </a:rPr>
                        <a:t> </a:t>
                      </a:r>
                      <a:r>
                        <a:rPr lang="es-PE" sz="1050">
                          <a:effectLst/>
                        </a:rPr>
                        <a:t>compartidas/predeterminadas.</a:t>
                      </a:r>
                      <a:endParaRPr lang="es-PE" sz="3200">
                        <a:effectLst/>
                      </a:endParaRPr>
                    </a:p>
                    <a:p>
                      <a:pPr marL="47625" marR="55245" indent="-6350" algn="just">
                        <a:lnSpc>
                          <a:spcPct val="103000"/>
                        </a:lnSpc>
                        <a:spcBef>
                          <a:spcPts val="205"/>
                        </a:spcBef>
                        <a:spcAft>
                          <a:spcPts val="95"/>
                        </a:spcAft>
                      </a:pPr>
                      <a:r>
                        <a:rPr lang="es-PE" sz="1600">
                          <a:effectLst/>
                        </a:rPr>
                        <a:t>•</a:t>
                      </a:r>
                      <a:r>
                        <a:rPr lang="es-PE" sz="1600" spc="35">
                          <a:effectLst/>
                        </a:rPr>
                        <a:t> </a:t>
                      </a:r>
                      <a:r>
                        <a:rPr lang="es-PE" sz="1600">
                          <a:effectLst/>
                        </a:rPr>
                        <a:t>Ver</a:t>
                      </a:r>
                      <a:r>
                        <a:rPr lang="es-PE" sz="1600" spc="80">
                          <a:effectLst/>
                        </a:rPr>
                        <a:t> </a:t>
                      </a:r>
                      <a:r>
                        <a:rPr lang="es-PE" sz="1600">
                          <a:effectLst/>
                        </a:rPr>
                        <a:t>acceso</a:t>
                      </a:r>
                      <a:r>
                        <a:rPr lang="es-PE" sz="1600" spc="50">
                          <a:effectLst/>
                        </a:rPr>
                        <a:t> </a:t>
                      </a:r>
                      <a:r>
                        <a:rPr lang="es-PE" sz="1600">
                          <a:effectLst/>
                        </a:rPr>
                        <a:t>a</a:t>
                      </a:r>
                      <a:r>
                        <a:rPr lang="es-PE" sz="1600" spc="15">
                          <a:effectLst/>
                        </a:rPr>
                        <a:t> </a:t>
                      </a:r>
                      <a:r>
                        <a:rPr lang="es-PE" sz="1600">
                          <a:effectLst/>
                        </a:rPr>
                        <a:t>PII.</a:t>
                      </a:r>
                      <a:endParaRPr lang="es-PE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55245" indent="-6350" algn="just">
                        <a:lnSpc>
                          <a:spcPct val="103000"/>
                        </a:lnSpc>
                        <a:spcAft>
                          <a:spcPts val="95"/>
                        </a:spcAft>
                      </a:pPr>
                      <a:r>
                        <a:rPr lang="es-PE" sz="1300">
                          <a:effectLst/>
                        </a:rPr>
                        <a:t> </a:t>
                      </a:r>
                      <a:endParaRPr lang="es-PE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63117640"/>
                  </a:ext>
                </a:extLst>
              </a:tr>
              <a:tr h="1865433">
                <a:tc>
                  <a:txBody>
                    <a:bodyPr/>
                    <a:lstStyle/>
                    <a:p>
                      <a:pPr marL="161925" marR="55245" indent="-6350" algn="just">
                        <a:lnSpc>
                          <a:spcPct val="103000"/>
                        </a:lnSpc>
                        <a:spcBef>
                          <a:spcPts val="255"/>
                        </a:spcBef>
                        <a:spcAft>
                          <a:spcPts val="95"/>
                        </a:spcAft>
                      </a:pPr>
                      <a:r>
                        <a:rPr lang="es-PE" sz="1600">
                          <a:effectLst/>
                        </a:rPr>
                        <a:t>3.</a:t>
                      </a:r>
                      <a:endParaRPr lang="es-PE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55245" indent="-6350" algn="just">
                        <a:lnSpc>
                          <a:spcPts val="500"/>
                        </a:lnSpc>
                        <a:spcBef>
                          <a:spcPts val="35"/>
                        </a:spcBef>
                        <a:spcAft>
                          <a:spcPts val="95"/>
                        </a:spcAft>
                      </a:pPr>
                      <a:r>
                        <a:rPr lang="es-PE" sz="1050">
                          <a:effectLst/>
                        </a:rPr>
                        <a:t> </a:t>
                      </a:r>
                      <a:endParaRPr lang="es-PE" sz="3200">
                        <a:effectLst/>
                      </a:endParaRPr>
                    </a:p>
                    <a:p>
                      <a:pPr marL="47625" marR="55245" indent="-6350" algn="just">
                        <a:lnSpc>
                          <a:spcPct val="103000"/>
                        </a:lnSpc>
                        <a:spcAft>
                          <a:spcPts val="95"/>
                        </a:spcAft>
                      </a:pPr>
                      <a:r>
                        <a:rPr lang="es-PE" sz="1200">
                          <a:effectLst/>
                        </a:rPr>
                        <a:t>Verifique</a:t>
                      </a:r>
                      <a:r>
                        <a:rPr lang="es-PE" sz="1200" spc="-7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que</a:t>
                      </a:r>
                      <a:r>
                        <a:rPr lang="es-PE" sz="1200" spc="105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los</a:t>
                      </a:r>
                      <a:r>
                        <a:rPr lang="es-PE" sz="1200" spc="125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controles</a:t>
                      </a:r>
                      <a:r>
                        <a:rPr lang="es-PE" sz="1200" spc="-3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de</a:t>
                      </a:r>
                      <a:r>
                        <a:rPr lang="es-PE" sz="1200" spc="17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autenticación</a:t>
                      </a:r>
                      <a:r>
                        <a:rPr lang="es-PE" sz="1200" spc="-3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de</a:t>
                      </a:r>
                      <a:r>
                        <a:rPr lang="es-PE" sz="1200" spc="17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usuarios</a:t>
                      </a:r>
                      <a:r>
                        <a:rPr lang="es-PE" sz="1200" spc="-3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en</a:t>
                      </a:r>
                      <a:r>
                        <a:rPr lang="es-PE" sz="1200" spc="17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los</a:t>
                      </a:r>
                      <a:r>
                        <a:rPr lang="es-PE" sz="1200" spc="125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sistemas</a:t>
                      </a:r>
                      <a:r>
                        <a:rPr lang="es-PE" sz="1200" spc="-5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que</a:t>
                      </a:r>
                      <a:r>
                        <a:rPr lang="es-PE" sz="1200" spc="1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contienen</a:t>
                      </a:r>
                      <a:r>
                        <a:rPr lang="es-PE" sz="1200" spc="-3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los</a:t>
                      </a:r>
                      <a:endParaRPr lang="es-PE" sz="3200">
                        <a:effectLst/>
                      </a:endParaRPr>
                    </a:p>
                    <a:p>
                      <a:pPr marL="47625" marR="55245" indent="-6350" algn="just">
                        <a:lnSpc>
                          <a:spcPct val="103000"/>
                        </a:lnSpc>
                        <a:spcBef>
                          <a:spcPts val="395"/>
                        </a:spcBef>
                        <a:spcAft>
                          <a:spcPts val="95"/>
                        </a:spcAft>
                      </a:pPr>
                      <a:r>
                        <a:rPr lang="es-PE" sz="1200">
                          <a:effectLst/>
                        </a:rPr>
                        <a:t>UDA</a:t>
                      </a:r>
                      <a:r>
                        <a:rPr lang="es-PE" sz="1200" spc="-55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y</a:t>
                      </a:r>
                      <a:r>
                        <a:rPr lang="es-PE" sz="1200" spc="1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los</a:t>
                      </a:r>
                      <a:r>
                        <a:rPr lang="es-PE" sz="1200" spc="125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datos</a:t>
                      </a:r>
                      <a:r>
                        <a:rPr lang="es-PE" sz="1200" spc="-5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restrinjan</a:t>
                      </a:r>
                      <a:r>
                        <a:rPr lang="es-PE" sz="1200" spc="-85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adecuadamente</a:t>
                      </a:r>
                      <a:r>
                        <a:rPr lang="es-PE" sz="1200" spc="1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el</a:t>
                      </a:r>
                      <a:r>
                        <a:rPr lang="es-PE" sz="1200" spc="75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acceso</a:t>
                      </a:r>
                      <a:r>
                        <a:rPr lang="es-PE" sz="1200" spc="-3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no</a:t>
                      </a:r>
                      <a:r>
                        <a:rPr lang="es-PE" sz="1200" spc="16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autorizado.</a:t>
                      </a:r>
                      <a:r>
                        <a:rPr lang="es-PE" sz="1200" spc="4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Considerar:</a:t>
                      </a:r>
                      <a:endParaRPr lang="es-PE" sz="3200">
                        <a:effectLst/>
                      </a:endParaRPr>
                    </a:p>
                    <a:p>
                      <a:pPr marL="47625" marR="80645" indent="-6350" algn="just">
                        <a:lnSpc>
                          <a:spcPct val="160000"/>
                        </a:lnSpc>
                        <a:spcBef>
                          <a:spcPts val="440"/>
                        </a:spcBef>
                        <a:spcAft>
                          <a:spcPts val="95"/>
                        </a:spcAft>
                      </a:pPr>
                      <a:r>
                        <a:rPr lang="es-PE" sz="1100">
                          <a:effectLst/>
                        </a:rPr>
                        <a:t>•</a:t>
                      </a:r>
                      <a:r>
                        <a:rPr lang="es-PE" sz="1100" spc="20">
                          <a:effectLst/>
                        </a:rPr>
                        <a:t> </a:t>
                      </a:r>
                      <a:r>
                        <a:rPr lang="es-PE" sz="1100">
                          <a:effectLst/>
                        </a:rPr>
                        <a:t>Configuración</a:t>
                      </a:r>
                      <a:r>
                        <a:rPr lang="es-PE" sz="1100" spc="-20">
                          <a:effectLst/>
                        </a:rPr>
                        <a:t> </a:t>
                      </a:r>
                      <a:r>
                        <a:rPr lang="es-PE" sz="1100">
                          <a:effectLst/>
                        </a:rPr>
                        <a:t>de</a:t>
                      </a:r>
                      <a:r>
                        <a:rPr lang="es-PE" sz="1100" spc="160">
                          <a:effectLst/>
                        </a:rPr>
                        <a:t> </a:t>
                      </a:r>
                      <a:r>
                        <a:rPr lang="es-PE" sz="1100">
                          <a:effectLst/>
                        </a:rPr>
                        <a:t>parámetros</a:t>
                      </a:r>
                      <a:r>
                        <a:rPr lang="es-PE" sz="1100" spc="-35">
                          <a:effectLst/>
                        </a:rPr>
                        <a:t> </a:t>
                      </a:r>
                      <a:r>
                        <a:rPr lang="es-PE" sz="1100">
                          <a:effectLst/>
                        </a:rPr>
                        <a:t>de</a:t>
                      </a:r>
                      <a:r>
                        <a:rPr lang="es-PE" sz="1100" spc="160">
                          <a:effectLst/>
                        </a:rPr>
                        <a:t> </a:t>
                      </a:r>
                      <a:r>
                        <a:rPr lang="es-PE" sz="1100">
                          <a:effectLst/>
                        </a:rPr>
                        <a:t>contraseña</a:t>
                      </a:r>
                      <a:r>
                        <a:rPr lang="es-PE" sz="1100" spc="-30">
                          <a:effectLst/>
                        </a:rPr>
                        <a:t> </a:t>
                      </a:r>
                      <a:r>
                        <a:rPr lang="es-PE" sz="1100">
                          <a:effectLst/>
                        </a:rPr>
                        <a:t>(p.</a:t>
                      </a:r>
                      <a:r>
                        <a:rPr lang="es-PE" sz="1100" spc="70">
                          <a:effectLst/>
                        </a:rPr>
                        <a:t> </a:t>
                      </a:r>
                      <a:r>
                        <a:rPr lang="es-PE" sz="1100">
                          <a:effectLst/>
                        </a:rPr>
                        <a:t>ej.,</a:t>
                      </a:r>
                      <a:r>
                        <a:rPr lang="es-PE" sz="1100" spc="90">
                          <a:effectLst/>
                        </a:rPr>
                        <a:t> </a:t>
                      </a:r>
                      <a:r>
                        <a:rPr lang="es-PE" sz="1100">
                          <a:effectLst/>
                        </a:rPr>
                        <a:t>longitud,</a:t>
                      </a:r>
                      <a:r>
                        <a:rPr lang="es-PE" sz="1100" spc="-25">
                          <a:effectLst/>
                        </a:rPr>
                        <a:t> </a:t>
                      </a:r>
                      <a:r>
                        <a:rPr lang="es-PE" sz="1100">
                          <a:effectLst/>
                        </a:rPr>
                        <a:t>complejidad,</a:t>
                      </a:r>
                      <a:r>
                        <a:rPr lang="es-PE" sz="1100" spc="-55">
                          <a:effectLst/>
                        </a:rPr>
                        <a:t> </a:t>
                      </a:r>
                      <a:r>
                        <a:rPr lang="es-PE" sz="1100">
                          <a:effectLst/>
                        </a:rPr>
                        <a:t>historial,</a:t>
                      </a:r>
                      <a:r>
                        <a:rPr lang="es-PE" sz="1100" spc="-70">
                          <a:effectLst/>
                        </a:rPr>
                        <a:t> </a:t>
                      </a:r>
                      <a:r>
                        <a:rPr lang="es-PE" sz="1100">
                          <a:effectLst/>
                        </a:rPr>
                        <a:t>período</a:t>
                      </a:r>
                      <a:r>
                        <a:rPr lang="es-PE" sz="1100" spc="35">
                          <a:effectLst/>
                        </a:rPr>
                        <a:t> </a:t>
                      </a:r>
                      <a:r>
                        <a:rPr lang="es-PE" sz="1100">
                          <a:effectLst/>
                        </a:rPr>
                        <a:t>de caducidad).</a:t>
                      </a:r>
                      <a:endParaRPr lang="es-PE" sz="3200">
                        <a:effectLst/>
                      </a:endParaRPr>
                    </a:p>
                    <a:p>
                      <a:pPr marL="47625" marR="55245" indent="-6350" algn="just">
                        <a:lnSpc>
                          <a:spcPts val="700"/>
                        </a:lnSpc>
                        <a:spcAft>
                          <a:spcPts val="95"/>
                        </a:spcAft>
                      </a:pPr>
                      <a:r>
                        <a:rPr lang="es-PE" sz="1200">
                          <a:effectLst/>
                        </a:rPr>
                        <a:t>•</a:t>
                      </a:r>
                      <a:r>
                        <a:rPr lang="es-PE" sz="1200" spc="2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Bloqueo</a:t>
                      </a:r>
                      <a:r>
                        <a:rPr lang="es-PE" sz="1200" spc="-2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de</a:t>
                      </a:r>
                      <a:r>
                        <a:rPr lang="es-PE" sz="1200" spc="17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cuenta</a:t>
                      </a:r>
                      <a:r>
                        <a:rPr lang="es-PE" sz="1200" spc="-55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después</a:t>
                      </a:r>
                      <a:r>
                        <a:rPr lang="es-PE" sz="1200" spc="-15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de</a:t>
                      </a:r>
                      <a:r>
                        <a:rPr lang="es-PE" sz="1200" spc="17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un</a:t>
                      </a:r>
                      <a:r>
                        <a:rPr lang="es-PE" sz="1200" spc="165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número</a:t>
                      </a:r>
                      <a:r>
                        <a:rPr lang="es-PE" sz="1200" spc="-35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determinado</a:t>
                      </a:r>
                      <a:r>
                        <a:rPr lang="es-PE" sz="1200" spc="-35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de</a:t>
                      </a:r>
                      <a:r>
                        <a:rPr lang="es-PE" sz="1200" spc="17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intentos</a:t>
                      </a:r>
                      <a:r>
                        <a:rPr lang="es-PE" sz="1200" spc="85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fallidos.</a:t>
                      </a:r>
                      <a:endParaRPr lang="es-PE" sz="3200">
                        <a:effectLst/>
                      </a:endParaRPr>
                    </a:p>
                    <a:p>
                      <a:pPr marL="47625" marR="55245" indent="-6350" algn="just">
                        <a:lnSpc>
                          <a:spcPct val="103000"/>
                        </a:lnSpc>
                        <a:spcBef>
                          <a:spcPts val="395"/>
                        </a:spcBef>
                        <a:spcAft>
                          <a:spcPts val="95"/>
                        </a:spcAft>
                      </a:pPr>
                      <a:r>
                        <a:rPr lang="es-PE" sz="1200">
                          <a:effectLst/>
                        </a:rPr>
                        <a:t>•</a:t>
                      </a:r>
                      <a:r>
                        <a:rPr lang="es-PE" sz="1200" spc="2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Sesión</a:t>
                      </a:r>
                      <a:r>
                        <a:rPr lang="es-PE" sz="1200" spc="-105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terminada</a:t>
                      </a:r>
                      <a:r>
                        <a:rPr lang="es-PE" sz="1200" spc="55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después</a:t>
                      </a:r>
                      <a:r>
                        <a:rPr lang="es-PE" sz="1200" spc="8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de</a:t>
                      </a:r>
                      <a:r>
                        <a:rPr lang="es-PE" sz="1200" spc="17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un</a:t>
                      </a:r>
                      <a:r>
                        <a:rPr lang="es-PE" sz="1200" spc="165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período</a:t>
                      </a:r>
                      <a:r>
                        <a:rPr lang="es-PE" sz="1200" spc="-3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de</a:t>
                      </a:r>
                      <a:r>
                        <a:rPr lang="es-PE" sz="1200" spc="17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inactividad.</a:t>
                      </a:r>
                      <a:endParaRPr lang="es-PE" sz="3200">
                        <a:effectLst/>
                      </a:endParaRPr>
                    </a:p>
                    <a:p>
                      <a:pPr marL="47625" marR="55245" indent="-6350" algn="just">
                        <a:lnSpc>
                          <a:spcPct val="103000"/>
                        </a:lnSpc>
                        <a:spcBef>
                          <a:spcPts val="395"/>
                        </a:spcBef>
                        <a:spcAft>
                          <a:spcPts val="95"/>
                        </a:spcAft>
                      </a:pPr>
                      <a:r>
                        <a:rPr lang="es-PE" sz="1200">
                          <a:effectLst/>
                        </a:rPr>
                        <a:t>•</a:t>
                      </a:r>
                      <a:r>
                        <a:rPr lang="es-PE" sz="1200" spc="2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Autenticación</a:t>
                      </a:r>
                      <a:r>
                        <a:rPr lang="es-PE" sz="1200" spc="-2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de</a:t>
                      </a:r>
                      <a:r>
                        <a:rPr lang="es-PE" sz="1200" spc="17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dos</a:t>
                      </a:r>
                      <a:r>
                        <a:rPr lang="es-PE" sz="1200" spc="1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factores</a:t>
                      </a:r>
                      <a:r>
                        <a:rPr lang="es-PE" sz="1200" spc="2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utilizada</a:t>
                      </a:r>
                      <a:r>
                        <a:rPr lang="es-PE" sz="1200" spc="-10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durante</a:t>
                      </a:r>
                      <a:r>
                        <a:rPr lang="es-PE" sz="1200" spc="12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el</a:t>
                      </a:r>
                      <a:r>
                        <a:rPr lang="es-PE" sz="1200" spc="75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acceso</a:t>
                      </a:r>
                      <a:r>
                        <a:rPr lang="es-PE" sz="1200" spc="-7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remoto.</a:t>
                      </a:r>
                      <a:endParaRPr lang="es-PE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55245" indent="-6350" algn="just">
                        <a:lnSpc>
                          <a:spcPct val="103000"/>
                        </a:lnSpc>
                        <a:spcAft>
                          <a:spcPts val="95"/>
                        </a:spcAft>
                      </a:pPr>
                      <a:r>
                        <a:rPr lang="es-PE" sz="1300">
                          <a:effectLst/>
                        </a:rPr>
                        <a:t> </a:t>
                      </a:r>
                      <a:endParaRPr lang="es-PE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28869161"/>
                  </a:ext>
                </a:extLst>
              </a:tr>
              <a:tr h="532225">
                <a:tc>
                  <a:txBody>
                    <a:bodyPr/>
                    <a:lstStyle/>
                    <a:p>
                      <a:pPr marL="161925" marR="55245" indent="-6350" algn="just">
                        <a:lnSpc>
                          <a:spcPct val="103000"/>
                        </a:lnSpc>
                        <a:spcBef>
                          <a:spcPts val="255"/>
                        </a:spcBef>
                        <a:spcAft>
                          <a:spcPts val="95"/>
                        </a:spcAft>
                      </a:pPr>
                      <a:r>
                        <a:rPr lang="es-PE" sz="1600">
                          <a:effectLst/>
                        </a:rPr>
                        <a:t>4.</a:t>
                      </a:r>
                      <a:endParaRPr lang="es-PE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marR="200025" indent="-6350" algn="just">
                        <a:lnSpc>
                          <a:spcPct val="109000"/>
                        </a:lnSpc>
                        <a:spcBef>
                          <a:spcPts val="300"/>
                        </a:spcBef>
                        <a:spcAft>
                          <a:spcPts val="95"/>
                        </a:spcAft>
                      </a:pPr>
                      <a:r>
                        <a:rPr lang="es-PE" sz="1600">
                          <a:effectLst/>
                        </a:rPr>
                        <a:t>Determine</a:t>
                      </a:r>
                      <a:r>
                        <a:rPr lang="es-PE" sz="1600" spc="-35">
                          <a:effectLst/>
                        </a:rPr>
                        <a:t> </a:t>
                      </a:r>
                      <a:r>
                        <a:rPr lang="es-PE" sz="1600">
                          <a:effectLst/>
                        </a:rPr>
                        <a:t>si</a:t>
                      </a:r>
                      <a:r>
                        <a:rPr lang="es-PE" sz="1600" spc="75">
                          <a:effectLst/>
                        </a:rPr>
                        <a:t> </a:t>
                      </a:r>
                      <a:r>
                        <a:rPr lang="es-PE" sz="1600">
                          <a:effectLst/>
                        </a:rPr>
                        <a:t>hay </a:t>
                      </a:r>
                      <a:r>
                        <a:rPr lang="es-PE" sz="1600" spc="5">
                          <a:effectLst/>
                        </a:rPr>
                        <a:t> </a:t>
                      </a:r>
                      <a:r>
                        <a:rPr lang="es-PE" sz="1600">
                          <a:effectLst/>
                        </a:rPr>
                        <a:t>otras</a:t>
                      </a:r>
                      <a:r>
                        <a:rPr lang="es-PE" sz="1600" spc="-5">
                          <a:effectLst/>
                        </a:rPr>
                        <a:t> </a:t>
                      </a:r>
                      <a:r>
                        <a:rPr lang="es-PE" sz="1600">
                          <a:effectLst/>
                        </a:rPr>
                        <a:t>formas</a:t>
                      </a:r>
                      <a:r>
                        <a:rPr lang="es-PE" sz="1600" spc="-95">
                          <a:effectLst/>
                        </a:rPr>
                        <a:t> </a:t>
                      </a:r>
                      <a:r>
                        <a:rPr lang="es-PE" sz="1600">
                          <a:effectLst/>
                        </a:rPr>
                        <a:t>de</a:t>
                      </a:r>
                      <a:r>
                        <a:rPr lang="es-PE" sz="1600" spc="235">
                          <a:effectLst/>
                        </a:rPr>
                        <a:t> </a:t>
                      </a:r>
                      <a:r>
                        <a:rPr lang="es-PE" sz="1600">
                          <a:effectLst/>
                        </a:rPr>
                        <a:t>acceder</a:t>
                      </a:r>
                      <a:r>
                        <a:rPr lang="es-PE" sz="1600" spc="-40">
                          <a:effectLst/>
                        </a:rPr>
                        <a:t> </a:t>
                      </a:r>
                      <a:r>
                        <a:rPr lang="es-PE" sz="1600">
                          <a:effectLst/>
                        </a:rPr>
                        <a:t>al</a:t>
                      </a:r>
                      <a:r>
                        <a:rPr lang="es-PE" sz="1600" spc="100">
                          <a:effectLst/>
                        </a:rPr>
                        <a:t> </a:t>
                      </a:r>
                      <a:r>
                        <a:rPr lang="es-PE" sz="1600">
                          <a:effectLst/>
                        </a:rPr>
                        <a:t>UDA</a:t>
                      </a:r>
                      <a:r>
                        <a:rPr lang="es-PE" sz="1600" spc="-70">
                          <a:effectLst/>
                        </a:rPr>
                        <a:t> </a:t>
                      </a:r>
                      <a:r>
                        <a:rPr lang="es-PE" sz="1600">
                          <a:effectLst/>
                        </a:rPr>
                        <a:t>oa</a:t>
                      </a:r>
                      <a:r>
                        <a:rPr lang="es-PE" sz="1600" spc="215">
                          <a:effectLst/>
                        </a:rPr>
                        <a:t> </a:t>
                      </a:r>
                      <a:r>
                        <a:rPr lang="es-PE" sz="1600">
                          <a:effectLst/>
                        </a:rPr>
                        <a:t>los</a:t>
                      </a:r>
                      <a:r>
                        <a:rPr lang="es-PE" sz="1600" spc="175">
                          <a:effectLst/>
                        </a:rPr>
                        <a:t> </a:t>
                      </a:r>
                      <a:r>
                        <a:rPr lang="es-PE" sz="1600">
                          <a:effectLst/>
                        </a:rPr>
                        <a:t>datos</a:t>
                      </a:r>
                      <a:r>
                        <a:rPr lang="es-PE" sz="1600" spc="200">
                          <a:effectLst/>
                        </a:rPr>
                        <a:t> </a:t>
                      </a:r>
                      <a:r>
                        <a:rPr lang="es-PE" sz="1600">
                          <a:effectLst/>
                        </a:rPr>
                        <a:t>y evalúe</a:t>
                      </a:r>
                      <a:r>
                        <a:rPr lang="es-PE" sz="1600" spc="-30">
                          <a:effectLst/>
                        </a:rPr>
                        <a:t> </a:t>
                      </a:r>
                      <a:r>
                        <a:rPr lang="es-PE" sz="1600">
                          <a:effectLst/>
                        </a:rPr>
                        <a:t>los</a:t>
                      </a:r>
                      <a:r>
                        <a:rPr lang="es-PE" sz="1600" spc="175">
                          <a:effectLst/>
                        </a:rPr>
                        <a:t> </a:t>
                      </a:r>
                      <a:r>
                        <a:rPr lang="es-PE" sz="1600">
                          <a:effectLst/>
                        </a:rPr>
                        <a:t>controles</a:t>
                      </a:r>
                      <a:r>
                        <a:rPr lang="es-PE" sz="1600" spc="-110">
                          <a:effectLst/>
                        </a:rPr>
                        <a:t> </a:t>
                      </a:r>
                      <a:r>
                        <a:rPr lang="es-PE" sz="1600">
                          <a:effectLst/>
                        </a:rPr>
                        <a:t>sobre el</a:t>
                      </a:r>
                      <a:r>
                        <a:rPr lang="es-PE" sz="1600" spc="105">
                          <a:effectLst/>
                        </a:rPr>
                        <a:t> </a:t>
                      </a:r>
                      <a:r>
                        <a:rPr lang="es-PE" sz="1600">
                          <a:effectLst/>
                        </a:rPr>
                        <a:t>acceso.</a:t>
                      </a:r>
                      <a:endParaRPr lang="es-PE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55245" indent="-6350" algn="just">
                        <a:lnSpc>
                          <a:spcPct val="103000"/>
                        </a:lnSpc>
                        <a:spcAft>
                          <a:spcPts val="95"/>
                        </a:spcAft>
                      </a:pPr>
                      <a:r>
                        <a:rPr lang="es-PE" sz="1300">
                          <a:effectLst/>
                        </a:rPr>
                        <a:t> </a:t>
                      </a:r>
                      <a:endParaRPr lang="es-PE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61101267"/>
                  </a:ext>
                </a:extLst>
              </a:tr>
              <a:tr h="966588">
                <a:tc>
                  <a:txBody>
                    <a:bodyPr/>
                    <a:lstStyle/>
                    <a:p>
                      <a:pPr marL="161925" marR="55245" indent="-6350" algn="just">
                        <a:lnSpc>
                          <a:spcPct val="103000"/>
                        </a:lnSpc>
                        <a:spcBef>
                          <a:spcPts val="255"/>
                        </a:spcBef>
                        <a:spcAft>
                          <a:spcPts val="95"/>
                        </a:spcAft>
                      </a:pPr>
                      <a:r>
                        <a:rPr lang="es-PE" sz="1600">
                          <a:effectLst/>
                        </a:rPr>
                        <a:t>5.</a:t>
                      </a:r>
                      <a:endParaRPr lang="es-PE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marR="55245" indent="-6350" algn="just">
                        <a:lnSpc>
                          <a:spcPct val="103000"/>
                        </a:lnSpc>
                        <a:spcBef>
                          <a:spcPts val="445"/>
                        </a:spcBef>
                        <a:spcAft>
                          <a:spcPts val="95"/>
                        </a:spcAft>
                      </a:pPr>
                      <a:r>
                        <a:rPr lang="es-PE" sz="1400" dirty="0">
                          <a:effectLst/>
                        </a:rPr>
                        <a:t>Verificar </a:t>
                      </a:r>
                      <a:r>
                        <a:rPr lang="es-PE" sz="1400" spc="10" dirty="0">
                          <a:effectLst/>
                        </a:rPr>
                        <a:t> </a:t>
                      </a:r>
                      <a:r>
                        <a:rPr lang="es-PE" sz="1400" dirty="0">
                          <a:effectLst/>
                        </a:rPr>
                        <a:t>si</a:t>
                      </a:r>
                      <a:r>
                        <a:rPr lang="es-PE" sz="1400" spc="65" dirty="0">
                          <a:effectLst/>
                        </a:rPr>
                        <a:t> </a:t>
                      </a:r>
                      <a:r>
                        <a:rPr lang="es-PE" sz="1400" dirty="0">
                          <a:effectLst/>
                        </a:rPr>
                        <a:t>el</a:t>
                      </a:r>
                      <a:r>
                        <a:rPr lang="es-PE" sz="1400" spc="90" dirty="0">
                          <a:effectLst/>
                        </a:rPr>
                        <a:t> </a:t>
                      </a:r>
                      <a:r>
                        <a:rPr lang="es-PE" sz="1400" dirty="0">
                          <a:effectLst/>
                        </a:rPr>
                        <a:t>acceso</a:t>
                      </a:r>
                      <a:r>
                        <a:rPr lang="es-PE" sz="1400" spc="-30" dirty="0">
                          <a:effectLst/>
                        </a:rPr>
                        <a:t> </a:t>
                      </a:r>
                      <a:r>
                        <a:rPr lang="es-PE" sz="1400" dirty="0">
                          <a:effectLst/>
                        </a:rPr>
                        <a:t>se</a:t>
                      </a:r>
                      <a:r>
                        <a:rPr lang="es-PE" sz="1400" spc="175" dirty="0">
                          <a:effectLst/>
                        </a:rPr>
                        <a:t> </a:t>
                      </a:r>
                      <a:r>
                        <a:rPr lang="es-PE" sz="1400" dirty="0">
                          <a:effectLst/>
                        </a:rPr>
                        <a:t>revisa</a:t>
                      </a:r>
                      <a:r>
                        <a:rPr lang="es-PE" sz="1400" spc="-45" dirty="0">
                          <a:effectLst/>
                        </a:rPr>
                        <a:t> </a:t>
                      </a:r>
                      <a:r>
                        <a:rPr lang="es-PE" sz="1400" dirty="0">
                          <a:effectLst/>
                        </a:rPr>
                        <a:t>periódicamente.</a:t>
                      </a:r>
                      <a:r>
                        <a:rPr lang="es-PE" sz="1400" spc="80" dirty="0">
                          <a:effectLst/>
                        </a:rPr>
                        <a:t> </a:t>
                      </a:r>
                      <a:r>
                        <a:rPr lang="es-PE" sz="1400" dirty="0">
                          <a:effectLst/>
                        </a:rPr>
                        <a:t>Considerar:</a:t>
                      </a:r>
                      <a:endParaRPr lang="es-PE" sz="3200" dirty="0">
                        <a:effectLst/>
                      </a:endParaRPr>
                    </a:p>
                    <a:p>
                      <a:pPr marL="47625" marR="55245" indent="-6350" algn="just">
                        <a:lnSpc>
                          <a:spcPct val="103000"/>
                        </a:lnSpc>
                        <a:spcBef>
                          <a:spcPts val="280"/>
                        </a:spcBef>
                        <a:spcAft>
                          <a:spcPts val="95"/>
                        </a:spcAft>
                      </a:pPr>
                      <a:r>
                        <a:rPr lang="es-PE" sz="1400" dirty="0">
                          <a:effectLst/>
                        </a:rPr>
                        <a:t>•</a:t>
                      </a:r>
                      <a:r>
                        <a:rPr lang="es-PE" sz="1400" spc="30" dirty="0">
                          <a:effectLst/>
                        </a:rPr>
                        <a:t> </a:t>
                      </a:r>
                      <a:r>
                        <a:rPr lang="es-PE" sz="1400" dirty="0">
                          <a:effectLst/>
                        </a:rPr>
                        <a:t>Revisiones</a:t>
                      </a:r>
                      <a:r>
                        <a:rPr lang="es-PE" sz="1400" spc="-15" dirty="0">
                          <a:effectLst/>
                        </a:rPr>
                        <a:t> </a:t>
                      </a:r>
                      <a:r>
                        <a:rPr lang="es-PE" sz="1400" dirty="0">
                          <a:effectLst/>
                        </a:rPr>
                        <a:t>anuales.</a:t>
                      </a:r>
                      <a:endParaRPr lang="es-PE" sz="3200" dirty="0">
                        <a:effectLst/>
                      </a:endParaRPr>
                    </a:p>
                    <a:p>
                      <a:pPr marL="47625" marR="55245" indent="-6350" algn="just">
                        <a:lnSpc>
                          <a:spcPct val="103000"/>
                        </a:lnSpc>
                        <a:spcBef>
                          <a:spcPts val="325"/>
                        </a:spcBef>
                        <a:spcAft>
                          <a:spcPts val="95"/>
                        </a:spcAft>
                      </a:pPr>
                      <a:r>
                        <a:rPr lang="es-PE" sz="1200" dirty="0">
                          <a:effectLst/>
                        </a:rPr>
                        <a:t>•</a:t>
                      </a:r>
                      <a:r>
                        <a:rPr lang="es-PE" sz="1200" spc="30" dirty="0">
                          <a:effectLst/>
                        </a:rPr>
                        <a:t> </a:t>
                      </a:r>
                      <a:r>
                        <a:rPr lang="es-PE" sz="1200" dirty="0">
                          <a:effectLst/>
                        </a:rPr>
                        <a:t>Revisiones</a:t>
                      </a:r>
                      <a:r>
                        <a:rPr lang="es-PE" sz="1200" spc="-15" dirty="0">
                          <a:effectLst/>
                        </a:rPr>
                        <a:t> </a:t>
                      </a:r>
                      <a:r>
                        <a:rPr lang="es-PE" sz="1200" dirty="0">
                          <a:effectLst/>
                        </a:rPr>
                        <a:t>y</a:t>
                      </a:r>
                      <a:r>
                        <a:rPr lang="es-PE" sz="1200" spc="10" dirty="0">
                          <a:effectLst/>
                        </a:rPr>
                        <a:t> </a:t>
                      </a:r>
                      <a:r>
                        <a:rPr lang="es-PE" sz="1200" dirty="0">
                          <a:effectLst/>
                        </a:rPr>
                        <a:t>aprobaciones</a:t>
                      </a:r>
                      <a:r>
                        <a:rPr lang="es-PE" sz="1200" spc="-110" dirty="0">
                          <a:effectLst/>
                        </a:rPr>
                        <a:t> </a:t>
                      </a:r>
                      <a:r>
                        <a:rPr lang="es-PE" sz="1200" dirty="0">
                          <a:effectLst/>
                        </a:rPr>
                        <a:t>documentadas.</a:t>
                      </a:r>
                      <a:endParaRPr lang="es-PE" sz="3200" dirty="0">
                        <a:effectLst/>
                      </a:endParaRPr>
                    </a:p>
                    <a:p>
                      <a:pPr marL="47625" marR="55245" indent="-6350" algn="just">
                        <a:lnSpc>
                          <a:spcPct val="103000"/>
                        </a:lnSpc>
                        <a:spcBef>
                          <a:spcPts val="335"/>
                        </a:spcBef>
                        <a:spcAft>
                          <a:spcPts val="95"/>
                        </a:spcAft>
                      </a:pPr>
                      <a:r>
                        <a:rPr lang="es-PE" sz="1200" dirty="0">
                          <a:effectLst/>
                        </a:rPr>
                        <a:t>•</a:t>
                      </a:r>
                      <a:r>
                        <a:rPr lang="es-PE" sz="1200" spc="30" dirty="0">
                          <a:effectLst/>
                        </a:rPr>
                        <a:t> </a:t>
                      </a:r>
                      <a:r>
                        <a:rPr lang="es-PE" sz="1200" dirty="0">
                          <a:effectLst/>
                        </a:rPr>
                        <a:t>Acciones</a:t>
                      </a:r>
                      <a:r>
                        <a:rPr lang="es-PE" sz="1200" spc="-75" dirty="0">
                          <a:effectLst/>
                        </a:rPr>
                        <a:t> </a:t>
                      </a:r>
                      <a:r>
                        <a:rPr lang="es-PE" sz="1200" dirty="0">
                          <a:effectLst/>
                        </a:rPr>
                        <a:t>correctivas</a:t>
                      </a:r>
                      <a:r>
                        <a:rPr lang="es-PE" sz="1200" spc="115" dirty="0">
                          <a:effectLst/>
                        </a:rPr>
                        <a:t> </a:t>
                      </a:r>
                      <a:r>
                        <a:rPr lang="es-PE" sz="1200" dirty="0">
                          <a:effectLst/>
                        </a:rPr>
                        <a:t>tomadas</a:t>
                      </a:r>
                      <a:r>
                        <a:rPr lang="es-PE" sz="1200" spc="-40" dirty="0">
                          <a:effectLst/>
                        </a:rPr>
                        <a:t> </a:t>
                      </a:r>
                      <a:r>
                        <a:rPr lang="es-PE" sz="1200" dirty="0">
                          <a:effectLst/>
                        </a:rPr>
                        <a:t>en</a:t>
                      </a:r>
                      <a:r>
                        <a:rPr lang="es-PE" sz="1200" spc="185" dirty="0">
                          <a:effectLst/>
                        </a:rPr>
                        <a:t> </a:t>
                      </a:r>
                      <a:r>
                        <a:rPr lang="es-PE" sz="1200" dirty="0">
                          <a:effectLst/>
                        </a:rPr>
                        <a:t>forma</a:t>
                      </a:r>
                      <a:r>
                        <a:rPr lang="es-PE" sz="1200" spc="-90" dirty="0">
                          <a:effectLst/>
                        </a:rPr>
                        <a:t> </a:t>
                      </a:r>
                      <a:r>
                        <a:rPr lang="es-PE" sz="1200" dirty="0">
                          <a:effectLst/>
                        </a:rPr>
                        <a:t>oportuna.</a:t>
                      </a:r>
                      <a:endParaRPr lang="es-PE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55245" indent="-6350" algn="just">
                        <a:lnSpc>
                          <a:spcPct val="103000"/>
                        </a:lnSpc>
                        <a:spcAft>
                          <a:spcPts val="95"/>
                        </a:spcAft>
                      </a:pPr>
                      <a:r>
                        <a:rPr lang="es-PE" sz="1300" dirty="0">
                          <a:effectLst/>
                        </a:rPr>
                        <a:t> </a:t>
                      </a:r>
                      <a:endParaRPr lang="es-PE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35342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5144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rgbClr val="00B0F0"/>
            </a:solidFill>
            <a:effectLst/>
            <a:latin typeface="Arial" panose="020B0604020202020204" pitchFamily="34" charset="0"/>
            <a:ea typeface="Times New Roman" panose="02020603050405020304" pitchFamily="18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1296</Words>
  <Application>Microsoft Office PowerPoint</Application>
  <PresentationFormat>Panorámica</PresentationFormat>
  <Paragraphs>92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Symbol</vt:lpstr>
      <vt:lpstr>Times New Roman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3</cp:revision>
  <dcterms:created xsi:type="dcterms:W3CDTF">2022-02-16T00:56:32Z</dcterms:created>
  <dcterms:modified xsi:type="dcterms:W3CDTF">2023-03-01T16:40:11Z</dcterms:modified>
</cp:coreProperties>
</file>