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8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Totaal</a:t>
            </a:r>
            <a:r>
              <a:rPr lang="en-US" dirty="0" smtClean="0"/>
              <a:t> </a:t>
            </a:r>
            <a:r>
              <a:rPr lang="en-US" dirty="0" err="1" smtClean="0"/>
              <a:t>plaat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Indien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vissen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Opbouw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co-</a:t>
            </a:r>
            <a:r>
              <a:rPr lang="en-US" dirty="0" err="1" smtClean="0"/>
              <a:t>workingspace</a:t>
            </a:r>
            <a:r>
              <a:rPr lang="en-US" dirty="0" smtClean="0"/>
              <a:t> </a:t>
            </a:r>
            <a:r>
              <a:rPr lang="en-US" dirty="0" err="1" smtClean="0"/>
              <a:t>geeft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modulair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</a:t>
            </a:r>
            <a:r>
              <a:rPr lang="en-US" dirty="0" err="1" smtClean="0"/>
              <a:t>ingenomen</a:t>
            </a:r>
            <a:r>
              <a:rPr lang="en-US" dirty="0" smtClean="0"/>
              <a:t> </a:t>
            </a:r>
            <a:r>
              <a:rPr lang="en-US" dirty="0" err="1" smtClean="0"/>
              <a:t>ruimte</a:t>
            </a:r>
            <a:endParaRPr lang="en-US" dirty="0"/>
          </a:p>
          <a:p>
            <a:r>
              <a:rPr lang="en-US" dirty="0" err="1" smtClean="0"/>
              <a:t>Indien</a:t>
            </a:r>
            <a:r>
              <a:rPr lang="en-US" dirty="0" smtClean="0"/>
              <a:t> co-working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</a:t>
            </a:r>
            <a:r>
              <a:rPr lang="en-US" dirty="0" err="1" smtClean="0"/>
              <a:t>slaat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tijdelijke</a:t>
            </a:r>
            <a:r>
              <a:rPr lang="en-US" dirty="0" smtClean="0"/>
              <a:t> </a:t>
            </a:r>
            <a:r>
              <a:rPr lang="en-US" dirty="0" err="1" smtClean="0"/>
              <a:t>invullingen</a:t>
            </a:r>
            <a:r>
              <a:rPr lang="en-US" dirty="0" smtClean="0"/>
              <a:t> </a:t>
            </a:r>
            <a:r>
              <a:rPr lang="en-US" dirty="0" err="1" smtClean="0"/>
              <a:t>instaan</a:t>
            </a:r>
            <a:r>
              <a:rPr lang="en-US" dirty="0" smtClean="0"/>
              <a:t> of </a:t>
            </a:r>
            <a:r>
              <a:rPr lang="en-US" dirty="0" err="1" smtClean="0"/>
              <a:t>vervanging</a:t>
            </a:r>
            <a:r>
              <a:rPr lang="en-US" dirty="0" smtClean="0"/>
              <a:t> </a:t>
            </a:r>
            <a:r>
              <a:rPr lang="en-US" dirty="0" err="1" smtClean="0"/>
              <a:t>bieden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origineel</a:t>
            </a:r>
            <a:r>
              <a:rPr lang="en-US" dirty="0" smtClean="0"/>
              <a:t> </a:t>
            </a:r>
            <a:r>
              <a:rPr lang="en-US" dirty="0" err="1" smtClean="0"/>
              <a:t>idee</a:t>
            </a:r>
            <a:r>
              <a:rPr lang="en-US" dirty="0" smtClean="0"/>
              <a:t>. (e.g. pop-up store, </a:t>
            </a:r>
            <a:r>
              <a:rPr lang="en-US" dirty="0" err="1" smtClean="0"/>
              <a:t>kantoorruimte</a:t>
            </a:r>
            <a:r>
              <a:rPr lang="en-US" dirty="0" smtClean="0"/>
              <a:t>, </a:t>
            </a:r>
            <a:r>
              <a:rPr lang="en-US" dirty="0" err="1" smtClean="0"/>
              <a:t>exporuimte</a:t>
            </a:r>
            <a:r>
              <a:rPr lang="en-US" dirty="0" smtClean="0"/>
              <a:t>, </a:t>
            </a:r>
            <a:r>
              <a:rPr lang="en-US" dirty="0" err="1" smtClean="0"/>
              <a:t>zaalverhuur</a:t>
            </a:r>
            <a:r>
              <a:rPr lang="en-US" dirty="0" smtClean="0"/>
              <a:t>, </a:t>
            </a:r>
            <a:r>
              <a:rPr lang="is-IS" dirty="0" smtClean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3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Industrieel</a:t>
            </a:r>
            <a:r>
              <a:rPr lang="en-US" dirty="0" smtClean="0"/>
              <a:t> </a:t>
            </a:r>
            <a:r>
              <a:rPr lang="en-US" dirty="0" err="1" smtClean="0"/>
              <a:t>ingenieur</a:t>
            </a:r>
            <a:r>
              <a:rPr lang="en-US" dirty="0" smtClean="0"/>
              <a:t> </a:t>
            </a:r>
            <a:r>
              <a:rPr lang="en-US" dirty="0" err="1" smtClean="0"/>
              <a:t>Elektronica</a:t>
            </a:r>
            <a:endParaRPr lang="en-US" dirty="0" smtClean="0"/>
          </a:p>
          <a:p>
            <a:r>
              <a:rPr lang="en-US" dirty="0" err="1" smtClean="0"/>
              <a:t>Leerkracht</a:t>
            </a:r>
            <a:endParaRPr lang="en-US" dirty="0" smtClean="0"/>
          </a:p>
          <a:p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werk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IMEC (Gent – De </a:t>
            </a:r>
            <a:r>
              <a:rPr lang="en-US" dirty="0" err="1" smtClean="0"/>
              <a:t>Krook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Hardware prototyping Engineer – </a:t>
            </a:r>
            <a:r>
              <a:rPr lang="en-US" dirty="0" err="1" smtClean="0"/>
              <a:t>onbepaalde</a:t>
            </a:r>
            <a:r>
              <a:rPr lang="en-US" dirty="0" smtClean="0"/>
              <a:t> </a:t>
            </a:r>
            <a:r>
              <a:rPr lang="en-US" dirty="0" err="1" smtClean="0"/>
              <a:t>duur</a:t>
            </a:r>
            <a:endParaRPr lang="en-US" dirty="0" smtClean="0"/>
          </a:p>
          <a:p>
            <a:pPr lvl="1"/>
            <a:r>
              <a:rPr lang="en-US" dirty="0" err="1" smtClean="0"/>
              <a:t>Nadenken</a:t>
            </a:r>
            <a:r>
              <a:rPr lang="en-US" dirty="0" smtClean="0"/>
              <a:t> over </a:t>
            </a:r>
            <a:r>
              <a:rPr lang="en-US" dirty="0" err="1" smtClean="0"/>
              <a:t>systemen</a:t>
            </a:r>
            <a:r>
              <a:rPr lang="en-US" dirty="0" smtClean="0"/>
              <a:t> van de </a:t>
            </a:r>
            <a:r>
              <a:rPr lang="en-US" dirty="0" err="1" smtClean="0"/>
              <a:t>toekomst</a:t>
            </a:r>
            <a:endParaRPr lang="en-US" dirty="0" smtClean="0"/>
          </a:p>
          <a:p>
            <a:pPr lvl="1"/>
            <a:r>
              <a:rPr lang="en-US" dirty="0" err="1" smtClean="0"/>
              <a:t>Daadwerkelijk</a:t>
            </a:r>
            <a:r>
              <a:rPr lang="en-US" dirty="0" smtClean="0"/>
              <a:t> </a:t>
            </a:r>
            <a:r>
              <a:rPr lang="en-US" dirty="0" err="1" smtClean="0"/>
              <a:t>producten</a:t>
            </a:r>
            <a:r>
              <a:rPr lang="en-US" dirty="0" smtClean="0"/>
              <a:t> </a:t>
            </a:r>
            <a:r>
              <a:rPr lang="en-US" dirty="0" err="1" smtClean="0"/>
              <a:t>creëren</a:t>
            </a:r>
            <a:r>
              <a:rPr lang="en-US" dirty="0" smtClean="0"/>
              <a:t> (nu </a:t>
            </a:r>
            <a:r>
              <a:rPr lang="en-US" dirty="0" err="1" smtClean="0"/>
              <a:t>veelal</a:t>
            </a:r>
            <a:r>
              <a:rPr lang="en-US" dirty="0" smtClean="0"/>
              <a:t> in </a:t>
            </a:r>
            <a:r>
              <a:rPr lang="en-US" dirty="0" err="1" smtClean="0"/>
              <a:t>IoT</a:t>
            </a:r>
            <a:r>
              <a:rPr lang="en-US" dirty="0" smtClean="0"/>
              <a:t> trend)</a:t>
            </a:r>
          </a:p>
          <a:p>
            <a:pPr lvl="2"/>
            <a:r>
              <a:rPr lang="en-US" dirty="0" smtClean="0">
                <a:sym typeface="Wingdings"/>
              </a:rPr>
              <a:t> </a:t>
            </a:r>
            <a:r>
              <a:rPr lang="en-US" dirty="0" err="1" smtClean="0">
                <a:sym typeface="Wingdings"/>
              </a:rPr>
              <a:t>automatisatie</a:t>
            </a:r>
            <a:r>
              <a:rPr lang="en-US" dirty="0" smtClean="0">
                <a:sym typeface="Wingdings"/>
              </a:rPr>
              <a:t>!</a:t>
            </a:r>
            <a:endParaRPr lang="en-US" dirty="0" smtClean="0"/>
          </a:p>
          <a:p>
            <a:r>
              <a:rPr lang="en-US" dirty="0" err="1" smtClean="0"/>
              <a:t>Muzikant</a:t>
            </a:r>
            <a:r>
              <a:rPr lang="en-US" dirty="0" smtClean="0"/>
              <a:t> (</a:t>
            </a:r>
            <a:r>
              <a:rPr lang="en-US" dirty="0" err="1" smtClean="0"/>
              <a:t>momenteel</a:t>
            </a:r>
            <a:r>
              <a:rPr lang="en-US" dirty="0" smtClean="0"/>
              <a:t> </a:t>
            </a:r>
            <a:r>
              <a:rPr lang="en-US" dirty="0" err="1" smtClean="0"/>
              <a:t>coverband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 hoe </a:t>
            </a:r>
            <a:r>
              <a:rPr lang="en-US" dirty="0" err="1" smtClean="0">
                <a:sym typeface="Wingdings"/>
              </a:rPr>
              <a:t>unieke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positie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verwerven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binnen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een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overvolle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markt</a:t>
            </a:r>
            <a:r>
              <a:rPr lang="en-US" dirty="0" smtClean="0">
                <a:sym typeface="Wingdings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82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Woonboot</a:t>
            </a:r>
            <a:endParaRPr lang="en-US" dirty="0" smtClean="0"/>
          </a:p>
          <a:p>
            <a:r>
              <a:rPr lang="en-US" dirty="0" smtClean="0"/>
              <a:t>(====//====)</a:t>
            </a:r>
          </a:p>
          <a:p>
            <a:r>
              <a:rPr lang="en-US" dirty="0" smtClean="0"/>
              <a:t>Huis//</a:t>
            </a:r>
            <a:r>
              <a:rPr lang="en-US" dirty="0" err="1" smtClean="0"/>
              <a:t>coworkingspace</a:t>
            </a:r>
            <a:endParaRPr lang="en-US" dirty="0" smtClean="0"/>
          </a:p>
          <a:p>
            <a:pPr lvl="1"/>
            <a:r>
              <a:rPr lang="en-US" dirty="0" smtClean="0"/>
              <a:t>USP boot </a:t>
            </a:r>
            <a:r>
              <a:rPr lang="en-US" dirty="0" err="1" smtClean="0"/>
              <a:t>als</a:t>
            </a:r>
            <a:r>
              <a:rPr lang="en-US" dirty="0" smtClean="0"/>
              <a:t> co-working space, zo </a:t>
            </a:r>
            <a:r>
              <a:rPr lang="en-US" dirty="0" err="1" smtClean="0"/>
              <a:t>energie</a:t>
            </a:r>
            <a:r>
              <a:rPr lang="en-US" dirty="0" smtClean="0"/>
              <a:t> </a:t>
            </a:r>
            <a:r>
              <a:rPr lang="en-US" dirty="0" err="1" smtClean="0"/>
              <a:t>neutraal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 met extra’s 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boot</a:t>
            </a:r>
          </a:p>
          <a:p>
            <a:r>
              <a:rPr lang="en-US" dirty="0" err="1" smtClean="0"/>
              <a:t>Handelsdokkaai</a:t>
            </a:r>
            <a:endParaRPr lang="en-US" dirty="0" smtClean="0"/>
          </a:p>
          <a:p>
            <a:pPr lvl="1"/>
            <a:r>
              <a:rPr lang="en-US" dirty="0" err="1" smtClean="0"/>
              <a:t>Buurt</a:t>
            </a:r>
            <a:r>
              <a:rPr lang="en-US" dirty="0" smtClean="0"/>
              <a:t> </a:t>
            </a:r>
            <a:r>
              <a:rPr lang="en-US" dirty="0" err="1" smtClean="0"/>
              <a:t>volop</a:t>
            </a:r>
            <a:r>
              <a:rPr lang="en-US" dirty="0" smtClean="0"/>
              <a:t> in </a:t>
            </a:r>
            <a:r>
              <a:rPr lang="en-US" dirty="0" err="1" smtClean="0"/>
              <a:t>vernieuwing</a:t>
            </a:r>
            <a:r>
              <a:rPr lang="en-US" dirty="0" smtClean="0"/>
              <a:t>, </a:t>
            </a:r>
            <a:r>
              <a:rPr lang="en-US" dirty="0" err="1" smtClean="0"/>
              <a:t>gaat</a:t>
            </a:r>
            <a:r>
              <a:rPr lang="en-US" dirty="0" smtClean="0"/>
              <a:t> </a:t>
            </a:r>
            <a:r>
              <a:rPr lang="en-US" dirty="0" err="1" smtClean="0"/>
              <a:t>vlakbij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park </a:t>
            </a:r>
            <a:r>
              <a:rPr lang="en-US" dirty="0" err="1" smtClean="0"/>
              <a:t>worden</a:t>
            </a:r>
            <a:r>
              <a:rPr lang="en-US" dirty="0" smtClean="0"/>
              <a:t>, water </a:t>
            </a:r>
            <a:r>
              <a:rPr lang="en-US" dirty="0" err="1" smtClean="0"/>
              <a:t>ertegenover</a:t>
            </a:r>
            <a:r>
              <a:rPr lang="en-US" dirty="0" smtClean="0"/>
              <a:t> </a:t>
            </a:r>
            <a:r>
              <a:rPr lang="en-US" dirty="0" err="1" smtClean="0"/>
              <a:t>grote</a:t>
            </a:r>
            <a:r>
              <a:rPr lang="en-US" dirty="0" smtClean="0"/>
              <a:t> </a:t>
            </a:r>
            <a:r>
              <a:rPr lang="en-US" dirty="0" err="1" smtClean="0"/>
              <a:t>appartementcomplexen</a:t>
            </a:r>
            <a:endParaRPr lang="en-US" dirty="0" smtClean="0"/>
          </a:p>
          <a:p>
            <a:pPr lvl="1"/>
            <a:r>
              <a:rPr lang="en-US" dirty="0" err="1" smtClean="0"/>
              <a:t>Onderlinge</a:t>
            </a:r>
            <a:r>
              <a:rPr lang="en-US" dirty="0" smtClean="0"/>
              <a:t> </a:t>
            </a:r>
            <a:r>
              <a:rPr lang="en-US" dirty="0" err="1" smtClean="0"/>
              <a:t>stimulerende</a:t>
            </a:r>
            <a:r>
              <a:rPr lang="en-US" dirty="0" smtClean="0"/>
              <a:t> </a:t>
            </a:r>
            <a:r>
              <a:rPr lang="en-US" dirty="0" err="1" smtClean="0"/>
              <a:t>sfeer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de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boten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6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waarom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15255"/>
          </a:xfrm>
        </p:spPr>
        <p:txBody>
          <a:bodyPr/>
          <a:lstStyle/>
          <a:p>
            <a:r>
              <a:rPr lang="en-US" dirty="0" err="1" smtClean="0"/>
              <a:t>Rechtvaardiging</a:t>
            </a:r>
            <a:r>
              <a:rPr lang="en-US" dirty="0" smtClean="0"/>
              <a:t> om boot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kunnen</a:t>
            </a:r>
            <a:r>
              <a:rPr lang="en-US" dirty="0" smtClean="0"/>
              <a:t> </a:t>
            </a:r>
            <a:r>
              <a:rPr lang="en-US" dirty="0" err="1" smtClean="0"/>
              <a:t>kopen</a:t>
            </a:r>
            <a:endParaRPr lang="en-US" dirty="0" smtClean="0"/>
          </a:p>
          <a:p>
            <a:pPr lvl="1"/>
            <a:r>
              <a:rPr lang="en-US" dirty="0" smtClean="0"/>
              <a:t>EIGEN PROJECT</a:t>
            </a:r>
          </a:p>
          <a:p>
            <a:r>
              <a:rPr lang="en-US" dirty="0" err="1" smtClean="0"/>
              <a:t>Vele</a:t>
            </a:r>
            <a:r>
              <a:rPr lang="en-US" dirty="0" smtClean="0"/>
              <a:t> co-</a:t>
            </a:r>
            <a:r>
              <a:rPr lang="en-US" dirty="0" err="1" smtClean="0"/>
              <a:t>workingspaces</a:t>
            </a:r>
            <a:r>
              <a:rPr lang="en-US" dirty="0" smtClean="0"/>
              <a:t> in Gent,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concurrentie</a:t>
            </a:r>
            <a:r>
              <a:rPr lang="en-US" dirty="0" smtClean="0"/>
              <a:t> is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</a:t>
            </a:r>
            <a:endParaRPr lang="en-US" dirty="0"/>
          </a:p>
          <a:p>
            <a:pPr lvl="1"/>
            <a:r>
              <a:rPr lang="en-US" dirty="0" smtClean="0"/>
              <a:t>USP </a:t>
            </a:r>
            <a:r>
              <a:rPr lang="en-US" dirty="0" err="1" smtClean="0"/>
              <a:t>uitspelen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marktconforme</a:t>
            </a:r>
            <a:r>
              <a:rPr lang="en-US" dirty="0" smtClean="0"/>
              <a:t> </a:t>
            </a:r>
            <a:r>
              <a:rPr lang="en-US" dirty="0" err="1" smtClean="0"/>
              <a:t>prijzen</a:t>
            </a:r>
            <a:r>
              <a:rPr lang="en-US" dirty="0" smtClean="0"/>
              <a:t> </a:t>
            </a:r>
            <a:r>
              <a:rPr lang="en-US" dirty="0" err="1" smtClean="0"/>
              <a:t>vragen</a:t>
            </a:r>
            <a:endParaRPr lang="en-US" dirty="0" smtClean="0"/>
          </a:p>
          <a:p>
            <a:pPr lvl="1"/>
            <a:r>
              <a:rPr lang="en-US" dirty="0" err="1" smtClean="0"/>
              <a:t>Zorgen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mensen</a:t>
            </a:r>
            <a:r>
              <a:rPr lang="en-US" dirty="0" smtClean="0"/>
              <a:t> </a:t>
            </a:r>
            <a:r>
              <a:rPr lang="en-US" dirty="0" err="1" smtClean="0"/>
              <a:t>kiezen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</a:t>
            </a:r>
            <a:r>
              <a:rPr lang="en-US" dirty="0" err="1" smtClean="0"/>
              <a:t>ervaring</a:t>
            </a:r>
            <a:r>
              <a:rPr lang="en-US" dirty="0" smtClean="0"/>
              <a:t>, de rust </a:t>
            </a:r>
            <a:r>
              <a:rPr lang="en-US" dirty="0" err="1" smtClean="0"/>
              <a:t>en</a:t>
            </a:r>
            <a:r>
              <a:rPr lang="en-US" dirty="0" smtClean="0"/>
              <a:t> (</a:t>
            </a:r>
            <a:r>
              <a:rPr lang="en-US" dirty="0" err="1" smtClean="0"/>
              <a:t>gezellige</a:t>
            </a:r>
            <a:r>
              <a:rPr lang="en-US" dirty="0" smtClean="0"/>
              <a:t>) </a:t>
            </a:r>
            <a:r>
              <a:rPr lang="en-US" dirty="0" err="1" smtClean="0"/>
              <a:t>sfeer</a:t>
            </a:r>
            <a:endParaRPr lang="en-US" dirty="0" smtClean="0"/>
          </a:p>
          <a:p>
            <a:r>
              <a:rPr lang="en-US" dirty="0" err="1" smtClean="0"/>
              <a:t>Werken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de boot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</a:t>
            </a:r>
            <a:r>
              <a:rPr lang="en-US" dirty="0" err="1" smtClean="0"/>
              <a:t>visie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die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uitstralen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Zoveel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 eco-friendly</a:t>
            </a:r>
          </a:p>
          <a:p>
            <a:pPr lvl="1"/>
            <a:r>
              <a:rPr lang="en-US" dirty="0" err="1" smtClean="0"/>
              <a:t>Origineel</a:t>
            </a:r>
            <a:endParaRPr lang="en-US" dirty="0" smtClean="0"/>
          </a:p>
          <a:p>
            <a:pPr lvl="1"/>
            <a:r>
              <a:rPr lang="en-US" dirty="0" smtClean="0"/>
              <a:t>Rust, </a:t>
            </a:r>
            <a:r>
              <a:rPr lang="en-US" dirty="0" err="1" smtClean="0"/>
              <a:t>licht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natuur</a:t>
            </a:r>
            <a:r>
              <a:rPr lang="en-US" dirty="0" smtClean="0"/>
              <a:t> </a:t>
            </a:r>
            <a:r>
              <a:rPr lang="en-US" dirty="0" err="1" smtClean="0"/>
              <a:t>binnentrekken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0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 bureaus </a:t>
            </a:r>
            <a:r>
              <a:rPr lang="en-US" dirty="0" err="1" smtClean="0"/>
              <a:t>verhuren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295/</a:t>
            </a:r>
            <a:r>
              <a:rPr lang="en-US" dirty="0" err="1" smtClean="0"/>
              <a:t>maand</a:t>
            </a:r>
            <a:r>
              <a:rPr lang="en-US" dirty="0" smtClean="0"/>
              <a:t> (</a:t>
            </a:r>
            <a:r>
              <a:rPr lang="en-US" dirty="0" err="1" smtClean="0"/>
              <a:t>incl</a:t>
            </a:r>
            <a:r>
              <a:rPr lang="en-US" dirty="0" smtClean="0"/>
              <a:t>/</a:t>
            </a:r>
            <a:r>
              <a:rPr lang="en-US" dirty="0" err="1" smtClean="0"/>
              <a:t>excl</a:t>
            </a:r>
            <a:r>
              <a:rPr lang="en-US" dirty="0" smtClean="0"/>
              <a:t> BTW)</a:t>
            </a:r>
          </a:p>
          <a:p>
            <a:pPr lvl="2"/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tarieven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Incl. </a:t>
            </a:r>
            <a:r>
              <a:rPr lang="en-US" dirty="0" err="1" smtClean="0"/>
              <a:t>koffie</a:t>
            </a:r>
            <a:r>
              <a:rPr lang="en-US" dirty="0" smtClean="0"/>
              <a:t>, water, </a:t>
            </a:r>
            <a:r>
              <a:rPr lang="en-US" dirty="0" err="1" smtClean="0"/>
              <a:t>klein</a:t>
            </a:r>
            <a:r>
              <a:rPr lang="en-US" dirty="0" smtClean="0"/>
              <a:t> </a:t>
            </a:r>
            <a:r>
              <a:rPr lang="en-US" dirty="0" err="1" smtClean="0"/>
              <a:t>keukentje</a:t>
            </a:r>
            <a:r>
              <a:rPr lang="en-US" dirty="0" smtClean="0"/>
              <a:t>/lounge </a:t>
            </a:r>
            <a:r>
              <a:rPr lang="en-US" dirty="0" err="1" smtClean="0"/>
              <a:t>ruimte</a:t>
            </a:r>
            <a:r>
              <a:rPr lang="en-US" dirty="0" smtClean="0"/>
              <a:t>, </a:t>
            </a:r>
            <a:r>
              <a:rPr lang="en-US" dirty="0" err="1" smtClean="0"/>
              <a:t>vergaderzaal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telefooncellen</a:t>
            </a:r>
            <a:endParaRPr lang="en-US" dirty="0" smtClean="0"/>
          </a:p>
          <a:p>
            <a:pPr lvl="1"/>
            <a:r>
              <a:rPr lang="en-US" dirty="0" smtClean="0"/>
              <a:t>Incl. </a:t>
            </a:r>
            <a:r>
              <a:rPr lang="en-US" dirty="0" err="1" smtClean="0"/>
              <a:t>Terras</a:t>
            </a:r>
            <a:r>
              <a:rPr lang="en-US" dirty="0" smtClean="0"/>
              <a:t> in de </a:t>
            </a:r>
            <a:r>
              <a:rPr lang="en-US" dirty="0" err="1" smtClean="0"/>
              <a:t>zomer</a:t>
            </a:r>
            <a:r>
              <a:rPr lang="en-US" dirty="0" smtClean="0"/>
              <a:t> op </a:t>
            </a:r>
            <a:r>
              <a:rPr lang="en-US" dirty="0" err="1" smtClean="0"/>
              <a:t>dak</a:t>
            </a:r>
            <a:endParaRPr lang="en-US" dirty="0" smtClean="0"/>
          </a:p>
          <a:p>
            <a:pPr lvl="1"/>
            <a:r>
              <a:rPr lang="en-US" dirty="0" smtClean="0"/>
              <a:t>Locker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spullen</a:t>
            </a:r>
            <a:r>
              <a:rPr lang="en-US" dirty="0" smtClean="0"/>
              <a:t> </a:t>
            </a:r>
            <a:r>
              <a:rPr lang="en-US" dirty="0" err="1" smtClean="0"/>
              <a:t>achter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laten</a:t>
            </a:r>
            <a:endParaRPr lang="en-US" dirty="0" smtClean="0"/>
          </a:p>
          <a:p>
            <a:pPr lvl="1"/>
            <a:r>
              <a:rPr lang="en-US" dirty="0" err="1" smtClean="0"/>
              <a:t>Kajakken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7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Openingsevent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meteen</a:t>
            </a:r>
            <a:r>
              <a:rPr lang="en-US" dirty="0" smtClean="0"/>
              <a:t> de </a:t>
            </a:r>
            <a:r>
              <a:rPr lang="en-US" dirty="0" err="1" smtClean="0"/>
              <a:t>naburige</a:t>
            </a:r>
            <a:r>
              <a:rPr lang="en-US" dirty="0" smtClean="0"/>
              <a:t> </a:t>
            </a:r>
            <a:r>
              <a:rPr lang="en-US" dirty="0" err="1" smtClean="0"/>
              <a:t>schepen</a:t>
            </a:r>
            <a:r>
              <a:rPr lang="en-US" dirty="0" smtClean="0"/>
              <a:t> </a:t>
            </a:r>
            <a:r>
              <a:rPr lang="en-US" dirty="0" err="1" smtClean="0"/>
              <a:t>erbij</a:t>
            </a:r>
            <a:r>
              <a:rPr lang="en-US" dirty="0" smtClean="0"/>
              <a:t> in de </a:t>
            </a:r>
            <a:r>
              <a:rPr lang="en-US" dirty="0" err="1" smtClean="0"/>
              <a:t>kijker</a:t>
            </a:r>
            <a:r>
              <a:rPr lang="en-US" dirty="0" smtClean="0"/>
              <a:t> </a:t>
            </a:r>
            <a:r>
              <a:rPr lang="en-US" dirty="0" err="1" smtClean="0"/>
              <a:t>zetten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Gerichte</a:t>
            </a:r>
            <a:r>
              <a:rPr lang="en-US" dirty="0" smtClean="0"/>
              <a:t> </a:t>
            </a:r>
            <a:r>
              <a:rPr lang="en-US" dirty="0" err="1" smtClean="0"/>
              <a:t>promotiecampagnes</a:t>
            </a:r>
            <a:r>
              <a:rPr lang="en-US" dirty="0" smtClean="0"/>
              <a:t> op </a:t>
            </a:r>
            <a:r>
              <a:rPr lang="en-US" dirty="0" err="1" smtClean="0"/>
              <a:t>startersbeurzen</a:t>
            </a:r>
            <a:r>
              <a:rPr lang="en-US" dirty="0" smtClean="0"/>
              <a:t> (</a:t>
            </a:r>
            <a:r>
              <a:rPr lang="en-US" dirty="0" err="1" smtClean="0"/>
              <a:t>oa</a:t>
            </a:r>
            <a:r>
              <a:rPr lang="en-US" dirty="0" smtClean="0"/>
              <a:t> via </a:t>
            </a:r>
            <a:r>
              <a:rPr lang="en-US" dirty="0" err="1" smtClean="0"/>
              <a:t>startersfabriek</a:t>
            </a:r>
            <a:r>
              <a:rPr lang="en-US" dirty="0" smtClean="0"/>
              <a:t>, IMEC </a:t>
            </a:r>
            <a:r>
              <a:rPr lang="en-US" dirty="0" err="1" smtClean="0"/>
              <a:t>iStart</a:t>
            </a:r>
            <a:r>
              <a:rPr lang="en-US" dirty="0" smtClean="0"/>
              <a:t>, </a:t>
            </a:r>
            <a:r>
              <a:rPr lang="is-IS" dirty="0" smtClean="0"/>
              <a:t>…)</a:t>
            </a:r>
          </a:p>
          <a:p>
            <a:r>
              <a:rPr lang="is-IS" dirty="0" smtClean="0"/>
              <a:t>Online aanwezigheid</a:t>
            </a:r>
          </a:p>
          <a:p>
            <a:r>
              <a:rPr lang="is-IS" dirty="0" smtClean="0"/>
              <a:t>Mond-op-mond reclame</a:t>
            </a:r>
          </a:p>
          <a:p>
            <a:pPr lvl="1"/>
            <a:r>
              <a:rPr lang="is-IS" smtClean="0"/>
              <a:t>BONUS-pakket voor mensen die andere starters binnen trekken </a:t>
            </a:r>
            <a:r>
              <a:rPr lang="is-IS" smtClean="0">
                <a:sym typeface="Wingdings"/>
              </a:rPr>
              <a:t> halve maand gratis?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0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Vaste</a:t>
            </a:r>
            <a:r>
              <a:rPr lang="en-US" dirty="0" smtClean="0"/>
              <a:t> </a:t>
            </a:r>
            <a:r>
              <a:rPr lang="en-US" dirty="0" err="1" smtClean="0"/>
              <a:t>kosten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Variabele</a:t>
            </a:r>
            <a:r>
              <a:rPr lang="en-US" dirty="0" smtClean="0"/>
              <a:t> </a:t>
            </a:r>
            <a:r>
              <a:rPr lang="en-US" dirty="0" err="1" smtClean="0"/>
              <a:t>kosten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9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inkomsten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79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</TotalTime>
  <Words>304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Wingdings</vt:lpstr>
      <vt:lpstr>Arial</vt:lpstr>
      <vt:lpstr>Parcel</vt:lpstr>
      <vt:lpstr>Project Boot</vt:lpstr>
      <vt:lpstr>wie</vt:lpstr>
      <vt:lpstr>wat</vt:lpstr>
      <vt:lpstr>waarom</vt:lpstr>
      <vt:lpstr>hoe</vt:lpstr>
      <vt:lpstr>hoe</vt:lpstr>
      <vt:lpstr>Vaste kosten</vt:lpstr>
      <vt:lpstr>Variabele kosten</vt:lpstr>
      <vt:lpstr>inkomsten</vt:lpstr>
      <vt:lpstr>Totaal plaat</vt:lpstr>
      <vt:lpstr>Indien naar de vissen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Boot</dc:title>
  <dc:creator>Wouter Devriese (imec)</dc:creator>
  <cp:lastModifiedBy>Wouter Devriese (imec)</cp:lastModifiedBy>
  <cp:revision>4</cp:revision>
  <dcterms:created xsi:type="dcterms:W3CDTF">2017-11-23T08:19:19Z</dcterms:created>
  <dcterms:modified xsi:type="dcterms:W3CDTF">2017-11-23T08:36:21Z</dcterms:modified>
</cp:coreProperties>
</file>