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8" r:id="rId4"/>
    <p:sldId id="261" r:id="rId5"/>
    <p:sldId id="269" r:id="rId6"/>
    <p:sldId id="259" r:id="rId7"/>
    <p:sldId id="260" r:id="rId8"/>
    <p:sldId id="263" r:id="rId9"/>
    <p:sldId id="264" r:id="rId10"/>
    <p:sldId id="267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17"/>
  </p:normalViewPr>
  <p:slideViewPr>
    <p:cSldViewPr snapToGrid="0" snapToObjects="1">
      <p:cViewPr>
        <p:scale>
          <a:sx n="91" d="100"/>
          <a:sy n="91" d="100"/>
        </p:scale>
        <p:origin x="176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048E4E-AE7D-4FC2-AAB4-AACBFB363E12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accent6_4" csCatId="accent6"/>
      <dgm:spPr/>
      <dgm:t>
        <a:bodyPr/>
        <a:lstStyle/>
        <a:p>
          <a:endParaRPr lang="en-US"/>
        </a:p>
      </dgm:t>
    </dgm:pt>
    <dgm:pt modelId="{969A0E2B-6916-48BB-814F-6B7B7CD2E348}">
      <dgm:prSet/>
      <dgm:spPr/>
      <dgm:t>
        <a:bodyPr/>
        <a:lstStyle/>
        <a:p>
          <a:r>
            <a:rPr lang="en-US"/>
            <a:t>Intrekken in kapiteinshut meteen mogelijk</a:t>
          </a:r>
        </a:p>
      </dgm:t>
    </dgm:pt>
    <dgm:pt modelId="{A4D0880C-5FC0-4ACB-8294-B88A60A2029E}" type="parTrans" cxnId="{57E5CC00-C2C0-4426-8BE3-A034A7F8BD8D}">
      <dgm:prSet/>
      <dgm:spPr/>
      <dgm:t>
        <a:bodyPr/>
        <a:lstStyle/>
        <a:p>
          <a:endParaRPr lang="en-US"/>
        </a:p>
      </dgm:t>
    </dgm:pt>
    <dgm:pt modelId="{CC33B7D1-3DB1-47BA-9820-2089910050DC}" type="sibTrans" cxnId="{57E5CC00-C2C0-4426-8BE3-A034A7F8BD8D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43124F6C-BDB8-48F2-BE40-2D9C9B685A54}">
      <dgm:prSet/>
      <dgm:spPr/>
      <dgm:t>
        <a:bodyPr/>
        <a:lstStyle/>
        <a:p>
          <a:r>
            <a:rPr lang="en-US"/>
            <a:t>Niet modern of prachtig, maar te doen</a:t>
          </a:r>
        </a:p>
      </dgm:t>
    </dgm:pt>
    <dgm:pt modelId="{5C9ABFBA-053C-42FB-A0CE-D600B9D60169}" type="parTrans" cxnId="{C57D67BB-7D22-4003-98F8-27F3A7E14067}">
      <dgm:prSet/>
      <dgm:spPr/>
      <dgm:t>
        <a:bodyPr/>
        <a:lstStyle/>
        <a:p>
          <a:endParaRPr lang="en-US"/>
        </a:p>
      </dgm:t>
    </dgm:pt>
    <dgm:pt modelId="{5E7ADF59-7EE6-4E9E-9826-88E99A9F39EA}" type="sibTrans" cxnId="{C57D67BB-7D22-4003-98F8-27F3A7E14067}">
      <dgm:prSet/>
      <dgm:spPr/>
      <dgm:t>
        <a:bodyPr/>
        <a:lstStyle/>
        <a:p>
          <a:endParaRPr lang="en-US"/>
        </a:p>
      </dgm:t>
    </dgm:pt>
    <dgm:pt modelId="{6EB76AF8-59E5-437C-9B97-DDA160D0035C}">
      <dgm:prSet/>
      <dgm:spPr/>
      <dgm:t>
        <a:bodyPr/>
        <a:lstStyle/>
        <a:p>
          <a:r>
            <a:rPr lang="en-US"/>
            <a:t>Vanaf co-workingspace vlot weg is uitbreiding/aanpassing doen woongedeelte naar het ruim</a:t>
          </a:r>
        </a:p>
      </dgm:t>
    </dgm:pt>
    <dgm:pt modelId="{15BB8CDF-1068-4C74-BF52-ACFEAFF90DF8}" type="parTrans" cxnId="{EFDF113D-B3F2-44E5-8219-7379AA48C914}">
      <dgm:prSet/>
      <dgm:spPr/>
      <dgm:t>
        <a:bodyPr/>
        <a:lstStyle/>
        <a:p>
          <a:endParaRPr lang="en-US"/>
        </a:p>
      </dgm:t>
    </dgm:pt>
    <dgm:pt modelId="{D07B6C88-10D3-4479-B1BA-474615533421}" type="sibTrans" cxnId="{EFDF113D-B3F2-44E5-8219-7379AA48C914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3A3F3BE4-C901-4D94-976B-791B5B17D423}">
      <dgm:prSet/>
      <dgm:spPr/>
      <dgm:t>
        <a:bodyPr/>
        <a:lstStyle/>
        <a:p>
          <a:r>
            <a:rPr lang="en-US"/>
            <a:t>Hiervoor dus wel al enkele gemeenschappelijke werken gedaan (staalwerk en plaatsen leidingen, warmtevoorzieningen, etc)</a:t>
          </a:r>
        </a:p>
      </dgm:t>
    </dgm:pt>
    <dgm:pt modelId="{0E53F421-017F-4485-AB8B-2804CF5A5099}" type="parTrans" cxnId="{B64DF48E-635D-47B4-9502-B20B0749F185}">
      <dgm:prSet/>
      <dgm:spPr/>
      <dgm:t>
        <a:bodyPr/>
        <a:lstStyle/>
        <a:p>
          <a:endParaRPr lang="en-US"/>
        </a:p>
      </dgm:t>
    </dgm:pt>
    <dgm:pt modelId="{682A2579-1F58-4D0D-89AF-29D4C914BB9B}" type="sibTrans" cxnId="{B64DF48E-635D-47B4-9502-B20B0749F185}">
      <dgm:prSet/>
      <dgm:spPr/>
      <dgm:t>
        <a:bodyPr/>
        <a:lstStyle/>
        <a:p>
          <a:endParaRPr lang="en-US"/>
        </a:p>
      </dgm:t>
    </dgm:pt>
    <dgm:pt modelId="{37EC5403-1191-4822-9064-D711F3E30BE5}">
      <dgm:prSet/>
      <dgm:spPr/>
      <dgm:t>
        <a:bodyPr/>
        <a:lstStyle/>
        <a:p>
          <a:r>
            <a:rPr lang="en-US"/>
            <a:t>Niet-cruciaal</a:t>
          </a:r>
        </a:p>
      </dgm:t>
    </dgm:pt>
    <dgm:pt modelId="{19DB9CA7-3B1C-49C0-80E0-55A372CB6DB1}" type="parTrans" cxnId="{7E0F7BA6-3BFC-40F7-AEE0-036434F53884}">
      <dgm:prSet/>
      <dgm:spPr/>
      <dgm:t>
        <a:bodyPr/>
        <a:lstStyle/>
        <a:p>
          <a:endParaRPr lang="en-US"/>
        </a:p>
      </dgm:t>
    </dgm:pt>
    <dgm:pt modelId="{4B9C6FD2-BE61-4266-91E1-E212F1DE03B1}" type="sibTrans" cxnId="{7E0F7BA6-3BFC-40F7-AEE0-036434F53884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5D6258A7-8276-9944-A1C5-9FC02CFD2DD5}" type="pres">
      <dgm:prSet presAssocID="{BB048E4E-AE7D-4FC2-AAB4-AACBFB363E12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nl-NL"/>
        </a:p>
      </dgm:t>
    </dgm:pt>
    <dgm:pt modelId="{98624DEF-4BE6-744F-8E6E-D4C6CFB85774}" type="pres">
      <dgm:prSet presAssocID="{969A0E2B-6916-48BB-814F-6B7B7CD2E348}" presName="compositeNode" presStyleCnt="0">
        <dgm:presLayoutVars>
          <dgm:bulletEnabled val="1"/>
        </dgm:presLayoutVars>
      </dgm:prSet>
      <dgm:spPr/>
    </dgm:pt>
    <dgm:pt modelId="{465A1518-8105-114D-A628-027AE1E87690}" type="pres">
      <dgm:prSet presAssocID="{969A0E2B-6916-48BB-814F-6B7B7CD2E348}" presName="bgRect" presStyleLbl="bgAccFollowNode1" presStyleIdx="0" presStyleCnt="3"/>
      <dgm:spPr/>
      <dgm:t>
        <a:bodyPr/>
        <a:lstStyle/>
        <a:p>
          <a:endParaRPr lang="nl-NL"/>
        </a:p>
      </dgm:t>
    </dgm:pt>
    <dgm:pt modelId="{51923D2A-CFB9-B449-8477-5404640DD5F5}" type="pres">
      <dgm:prSet presAssocID="{CC33B7D1-3DB1-47BA-9820-2089910050DC}" presName="sibTransNodeCircle" presStyleLbl="alignNode1" presStyleIdx="0" presStyleCnt="6">
        <dgm:presLayoutVars>
          <dgm:chMax val="0"/>
          <dgm:bulletEnabled/>
        </dgm:presLayoutVars>
      </dgm:prSet>
      <dgm:spPr/>
      <dgm:t>
        <a:bodyPr/>
        <a:lstStyle/>
        <a:p>
          <a:endParaRPr lang="nl-NL"/>
        </a:p>
      </dgm:t>
    </dgm:pt>
    <dgm:pt modelId="{08C294F2-52EE-274E-BFC6-19A05B61E713}" type="pres">
      <dgm:prSet presAssocID="{969A0E2B-6916-48BB-814F-6B7B7CD2E348}" presName="bottomLine" presStyleLbl="alignNode1" presStyleIdx="1" presStyleCnt="6">
        <dgm:presLayoutVars/>
      </dgm:prSet>
      <dgm:spPr/>
    </dgm:pt>
    <dgm:pt modelId="{BD3898E4-F002-0546-A816-D631A7B31F95}" type="pres">
      <dgm:prSet presAssocID="{969A0E2B-6916-48BB-814F-6B7B7CD2E348}" presName="nodeText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FFE45863-FCE2-8F4C-800B-3D3C296801E6}" type="pres">
      <dgm:prSet presAssocID="{CC33B7D1-3DB1-47BA-9820-2089910050DC}" presName="sibTrans" presStyleCnt="0"/>
      <dgm:spPr/>
    </dgm:pt>
    <dgm:pt modelId="{C6E96305-ECDD-E04F-8FB9-7387AE7362BF}" type="pres">
      <dgm:prSet presAssocID="{6EB76AF8-59E5-437C-9B97-DDA160D0035C}" presName="compositeNode" presStyleCnt="0">
        <dgm:presLayoutVars>
          <dgm:bulletEnabled val="1"/>
        </dgm:presLayoutVars>
      </dgm:prSet>
      <dgm:spPr/>
    </dgm:pt>
    <dgm:pt modelId="{A46D7820-BAB2-D342-802B-5DFCC360E893}" type="pres">
      <dgm:prSet presAssocID="{6EB76AF8-59E5-437C-9B97-DDA160D0035C}" presName="bgRect" presStyleLbl="bgAccFollowNode1" presStyleIdx="1" presStyleCnt="3"/>
      <dgm:spPr/>
      <dgm:t>
        <a:bodyPr/>
        <a:lstStyle/>
        <a:p>
          <a:endParaRPr lang="nl-NL"/>
        </a:p>
      </dgm:t>
    </dgm:pt>
    <dgm:pt modelId="{DAEBC199-6871-E548-9DA5-765152E85BC9}" type="pres">
      <dgm:prSet presAssocID="{D07B6C88-10D3-4479-B1BA-474615533421}" presName="sibTransNodeCircle" presStyleLbl="alignNode1" presStyleIdx="2" presStyleCnt="6">
        <dgm:presLayoutVars>
          <dgm:chMax val="0"/>
          <dgm:bulletEnabled/>
        </dgm:presLayoutVars>
      </dgm:prSet>
      <dgm:spPr/>
      <dgm:t>
        <a:bodyPr/>
        <a:lstStyle/>
        <a:p>
          <a:endParaRPr lang="nl-NL"/>
        </a:p>
      </dgm:t>
    </dgm:pt>
    <dgm:pt modelId="{4BFE1818-0036-0642-9E4D-623587C2DB96}" type="pres">
      <dgm:prSet presAssocID="{6EB76AF8-59E5-437C-9B97-DDA160D0035C}" presName="bottomLine" presStyleLbl="alignNode1" presStyleIdx="3" presStyleCnt="6">
        <dgm:presLayoutVars/>
      </dgm:prSet>
      <dgm:spPr/>
    </dgm:pt>
    <dgm:pt modelId="{1F224C47-54BC-AF48-82DF-3E406FCA7739}" type="pres">
      <dgm:prSet presAssocID="{6EB76AF8-59E5-437C-9B97-DDA160D0035C}" presName="nodeText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97146548-01EF-7E46-AD82-20B03BCF7BCE}" type="pres">
      <dgm:prSet presAssocID="{D07B6C88-10D3-4479-B1BA-474615533421}" presName="sibTrans" presStyleCnt="0"/>
      <dgm:spPr/>
    </dgm:pt>
    <dgm:pt modelId="{A039BFF6-706A-2445-8D10-79FA4B7A1CD2}" type="pres">
      <dgm:prSet presAssocID="{37EC5403-1191-4822-9064-D711F3E30BE5}" presName="compositeNode" presStyleCnt="0">
        <dgm:presLayoutVars>
          <dgm:bulletEnabled val="1"/>
        </dgm:presLayoutVars>
      </dgm:prSet>
      <dgm:spPr/>
    </dgm:pt>
    <dgm:pt modelId="{4D3D4BA4-841A-9A48-83B9-4FE203F5F715}" type="pres">
      <dgm:prSet presAssocID="{37EC5403-1191-4822-9064-D711F3E30BE5}" presName="bgRect" presStyleLbl="bgAccFollowNode1" presStyleIdx="2" presStyleCnt="3"/>
      <dgm:spPr/>
      <dgm:t>
        <a:bodyPr/>
        <a:lstStyle/>
        <a:p>
          <a:endParaRPr lang="nl-NL"/>
        </a:p>
      </dgm:t>
    </dgm:pt>
    <dgm:pt modelId="{ED1E2187-CCEB-C14B-B147-E4EAD5B221E5}" type="pres">
      <dgm:prSet presAssocID="{4B9C6FD2-BE61-4266-91E1-E212F1DE03B1}" presName="sibTransNodeCircle" presStyleLbl="alignNode1" presStyleIdx="4" presStyleCnt="6">
        <dgm:presLayoutVars>
          <dgm:chMax val="0"/>
          <dgm:bulletEnabled/>
        </dgm:presLayoutVars>
      </dgm:prSet>
      <dgm:spPr/>
      <dgm:t>
        <a:bodyPr/>
        <a:lstStyle/>
        <a:p>
          <a:endParaRPr lang="nl-NL"/>
        </a:p>
      </dgm:t>
    </dgm:pt>
    <dgm:pt modelId="{C8CDEEE4-E580-2E45-9CF8-7831F8C9BE7E}" type="pres">
      <dgm:prSet presAssocID="{37EC5403-1191-4822-9064-D711F3E30BE5}" presName="bottomLine" presStyleLbl="alignNode1" presStyleIdx="5" presStyleCnt="6">
        <dgm:presLayoutVars/>
      </dgm:prSet>
      <dgm:spPr/>
    </dgm:pt>
    <dgm:pt modelId="{F4724689-64E7-2B49-B28F-D726F2E617DF}" type="pres">
      <dgm:prSet presAssocID="{37EC5403-1191-4822-9064-D711F3E30BE5}" presName="nodeText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</dgm:ptLst>
  <dgm:cxnLst>
    <dgm:cxn modelId="{3C574794-B583-D244-B7D8-7444DD47F276}" type="presOf" srcId="{969A0E2B-6916-48BB-814F-6B7B7CD2E348}" destId="{465A1518-8105-114D-A628-027AE1E87690}" srcOrd="0" destOrd="0" presId="urn:microsoft.com/office/officeart/2016/7/layout/BasicLinearProcessNumbered"/>
    <dgm:cxn modelId="{7E0F7BA6-3BFC-40F7-AEE0-036434F53884}" srcId="{BB048E4E-AE7D-4FC2-AAB4-AACBFB363E12}" destId="{37EC5403-1191-4822-9064-D711F3E30BE5}" srcOrd="2" destOrd="0" parTransId="{19DB9CA7-3B1C-49C0-80E0-55A372CB6DB1}" sibTransId="{4B9C6FD2-BE61-4266-91E1-E212F1DE03B1}"/>
    <dgm:cxn modelId="{15343194-B4A2-584A-829B-7EB145985AB7}" type="presOf" srcId="{BB048E4E-AE7D-4FC2-AAB4-AACBFB363E12}" destId="{5D6258A7-8276-9944-A1C5-9FC02CFD2DD5}" srcOrd="0" destOrd="0" presId="urn:microsoft.com/office/officeart/2016/7/layout/BasicLinearProcessNumbered"/>
    <dgm:cxn modelId="{2A647125-95D6-F94B-9611-71117A872E52}" type="presOf" srcId="{969A0E2B-6916-48BB-814F-6B7B7CD2E348}" destId="{BD3898E4-F002-0546-A816-D631A7B31F95}" srcOrd="1" destOrd="0" presId="urn:microsoft.com/office/officeart/2016/7/layout/BasicLinearProcessNumbered"/>
    <dgm:cxn modelId="{B64DF48E-635D-47B4-9502-B20B0749F185}" srcId="{6EB76AF8-59E5-437C-9B97-DDA160D0035C}" destId="{3A3F3BE4-C901-4D94-976B-791B5B17D423}" srcOrd="0" destOrd="0" parTransId="{0E53F421-017F-4485-AB8B-2804CF5A5099}" sibTransId="{682A2579-1F58-4D0D-89AF-29D4C914BB9B}"/>
    <dgm:cxn modelId="{AEE24524-DA1A-8042-AC6C-2239581AB394}" type="presOf" srcId="{37EC5403-1191-4822-9064-D711F3E30BE5}" destId="{4D3D4BA4-841A-9A48-83B9-4FE203F5F715}" srcOrd="0" destOrd="0" presId="urn:microsoft.com/office/officeart/2016/7/layout/BasicLinearProcessNumbered"/>
    <dgm:cxn modelId="{91AC4C23-3956-3344-9B56-01E8269A047F}" type="presOf" srcId="{43124F6C-BDB8-48F2-BE40-2D9C9B685A54}" destId="{BD3898E4-F002-0546-A816-D631A7B31F95}" srcOrd="0" destOrd="1" presId="urn:microsoft.com/office/officeart/2016/7/layout/BasicLinearProcessNumbered"/>
    <dgm:cxn modelId="{56745061-3A29-9D44-BD40-4408998650C6}" type="presOf" srcId="{CC33B7D1-3DB1-47BA-9820-2089910050DC}" destId="{51923D2A-CFB9-B449-8477-5404640DD5F5}" srcOrd="0" destOrd="0" presId="urn:microsoft.com/office/officeart/2016/7/layout/BasicLinearProcessNumbered"/>
    <dgm:cxn modelId="{6D19D738-38F5-E24D-923C-54F8299EAE76}" type="presOf" srcId="{6EB76AF8-59E5-437C-9B97-DDA160D0035C}" destId="{1F224C47-54BC-AF48-82DF-3E406FCA7739}" srcOrd="1" destOrd="0" presId="urn:microsoft.com/office/officeart/2016/7/layout/BasicLinearProcessNumbered"/>
    <dgm:cxn modelId="{46F9D283-70E2-7E40-A8BD-C16DCEDD1524}" type="presOf" srcId="{37EC5403-1191-4822-9064-D711F3E30BE5}" destId="{F4724689-64E7-2B49-B28F-D726F2E617DF}" srcOrd="1" destOrd="0" presId="urn:microsoft.com/office/officeart/2016/7/layout/BasicLinearProcessNumbered"/>
    <dgm:cxn modelId="{4C2D7276-525F-F540-BEE7-C42FF41A6CD9}" type="presOf" srcId="{3A3F3BE4-C901-4D94-976B-791B5B17D423}" destId="{1F224C47-54BC-AF48-82DF-3E406FCA7739}" srcOrd="0" destOrd="1" presId="urn:microsoft.com/office/officeart/2016/7/layout/BasicLinearProcessNumbered"/>
    <dgm:cxn modelId="{C57D67BB-7D22-4003-98F8-27F3A7E14067}" srcId="{969A0E2B-6916-48BB-814F-6B7B7CD2E348}" destId="{43124F6C-BDB8-48F2-BE40-2D9C9B685A54}" srcOrd="0" destOrd="0" parTransId="{5C9ABFBA-053C-42FB-A0CE-D600B9D60169}" sibTransId="{5E7ADF59-7EE6-4E9E-9826-88E99A9F39EA}"/>
    <dgm:cxn modelId="{57E5CC00-C2C0-4426-8BE3-A034A7F8BD8D}" srcId="{BB048E4E-AE7D-4FC2-AAB4-AACBFB363E12}" destId="{969A0E2B-6916-48BB-814F-6B7B7CD2E348}" srcOrd="0" destOrd="0" parTransId="{A4D0880C-5FC0-4ACB-8294-B88A60A2029E}" sibTransId="{CC33B7D1-3DB1-47BA-9820-2089910050DC}"/>
    <dgm:cxn modelId="{2D387184-12ED-1C4A-A761-5852D61A510E}" type="presOf" srcId="{6EB76AF8-59E5-437C-9B97-DDA160D0035C}" destId="{A46D7820-BAB2-D342-802B-5DFCC360E893}" srcOrd="0" destOrd="0" presId="urn:microsoft.com/office/officeart/2016/7/layout/BasicLinearProcessNumbered"/>
    <dgm:cxn modelId="{C5C33345-51E5-934A-9DC2-7C4124CAFE06}" type="presOf" srcId="{D07B6C88-10D3-4479-B1BA-474615533421}" destId="{DAEBC199-6871-E548-9DA5-765152E85BC9}" srcOrd="0" destOrd="0" presId="urn:microsoft.com/office/officeart/2016/7/layout/BasicLinearProcessNumbered"/>
    <dgm:cxn modelId="{8A57A708-8960-AA42-A6AE-6556414F655E}" type="presOf" srcId="{4B9C6FD2-BE61-4266-91E1-E212F1DE03B1}" destId="{ED1E2187-CCEB-C14B-B147-E4EAD5B221E5}" srcOrd="0" destOrd="0" presId="urn:microsoft.com/office/officeart/2016/7/layout/BasicLinearProcessNumbered"/>
    <dgm:cxn modelId="{EFDF113D-B3F2-44E5-8219-7379AA48C914}" srcId="{BB048E4E-AE7D-4FC2-AAB4-AACBFB363E12}" destId="{6EB76AF8-59E5-437C-9B97-DDA160D0035C}" srcOrd="1" destOrd="0" parTransId="{15BB8CDF-1068-4C74-BF52-ACFEAFF90DF8}" sibTransId="{D07B6C88-10D3-4479-B1BA-474615533421}"/>
    <dgm:cxn modelId="{CD3DA5D7-CE75-3847-8343-F0625B21A5D3}" type="presParOf" srcId="{5D6258A7-8276-9944-A1C5-9FC02CFD2DD5}" destId="{98624DEF-4BE6-744F-8E6E-D4C6CFB85774}" srcOrd="0" destOrd="0" presId="urn:microsoft.com/office/officeart/2016/7/layout/BasicLinearProcessNumbered"/>
    <dgm:cxn modelId="{D6C5E67B-8F8B-F44F-ACB1-7D8AC302A68B}" type="presParOf" srcId="{98624DEF-4BE6-744F-8E6E-D4C6CFB85774}" destId="{465A1518-8105-114D-A628-027AE1E87690}" srcOrd="0" destOrd="0" presId="urn:microsoft.com/office/officeart/2016/7/layout/BasicLinearProcessNumbered"/>
    <dgm:cxn modelId="{D95F9060-92FE-3F41-A799-81926A43ADD5}" type="presParOf" srcId="{98624DEF-4BE6-744F-8E6E-D4C6CFB85774}" destId="{51923D2A-CFB9-B449-8477-5404640DD5F5}" srcOrd="1" destOrd="0" presId="urn:microsoft.com/office/officeart/2016/7/layout/BasicLinearProcessNumbered"/>
    <dgm:cxn modelId="{1CD3A84B-B67B-3340-AC94-ED478DCF4EC2}" type="presParOf" srcId="{98624DEF-4BE6-744F-8E6E-D4C6CFB85774}" destId="{08C294F2-52EE-274E-BFC6-19A05B61E713}" srcOrd="2" destOrd="0" presId="urn:microsoft.com/office/officeart/2016/7/layout/BasicLinearProcessNumbered"/>
    <dgm:cxn modelId="{8811359D-114E-0C44-953C-5A2482BB6AC5}" type="presParOf" srcId="{98624DEF-4BE6-744F-8E6E-D4C6CFB85774}" destId="{BD3898E4-F002-0546-A816-D631A7B31F95}" srcOrd="3" destOrd="0" presId="urn:microsoft.com/office/officeart/2016/7/layout/BasicLinearProcessNumbered"/>
    <dgm:cxn modelId="{1A03BDD4-EE13-A344-84B8-3EDC13696E76}" type="presParOf" srcId="{5D6258A7-8276-9944-A1C5-9FC02CFD2DD5}" destId="{FFE45863-FCE2-8F4C-800B-3D3C296801E6}" srcOrd="1" destOrd="0" presId="urn:microsoft.com/office/officeart/2016/7/layout/BasicLinearProcessNumbered"/>
    <dgm:cxn modelId="{26E441A6-E8FF-7749-A417-5A2F821A2690}" type="presParOf" srcId="{5D6258A7-8276-9944-A1C5-9FC02CFD2DD5}" destId="{C6E96305-ECDD-E04F-8FB9-7387AE7362BF}" srcOrd="2" destOrd="0" presId="urn:microsoft.com/office/officeart/2016/7/layout/BasicLinearProcessNumbered"/>
    <dgm:cxn modelId="{7F4E1695-EACB-AE43-ADC5-347D3E3BA906}" type="presParOf" srcId="{C6E96305-ECDD-E04F-8FB9-7387AE7362BF}" destId="{A46D7820-BAB2-D342-802B-5DFCC360E893}" srcOrd="0" destOrd="0" presId="urn:microsoft.com/office/officeart/2016/7/layout/BasicLinearProcessNumbered"/>
    <dgm:cxn modelId="{9CB9CF20-AABC-C846-8F36-E05D6D63595A}" type="presParOf" srcId="{C6E96305-ECDD-E04F-8FB9-7387AE7362BF}" destId="{DAEBC199-6871-E548-9DA5-765152E85BC9}" srcOrd="1" destOrd="0" presId="urn:microsoft.com/office/officeart/2016/7/layout/BasicLinearProcessNumbered"/>
    <dgm:cxn modelId="{0B4762DA-F2B0-6A40-9410-C4B61EDB5C80}" type="presParOf" srcId="{C6E96305-ECDD-E04F-8FB9-7387AE7362BF}" destId="{4BFE1818-0036-0642-9E4D-623587C2DB96}" srcOrd="2" destOrd="0" presId="urn:microsoft.com/office/officeart/2016/7/layout/BasicLinearProcessNumbered"/>
    <dgm:cxn modelId="{175B7610-1E6B-D94F-93F8-B792F7FDAFFD}" type="presParOf" srcId="{C6E96305-ECDD-E04F-8FB9-7387AE7362BF}" destId="{1F224C47-54BC-AF48-82DF-3E406FCA7739}" srcOrd="3" destOrd="0" presId="urn:microsoft.com/office/officeart/2016/7/layout/BasicLinearProcessNumbered"/>
    <dgm:cxn modelId="{16784C35-593A-0A49-A523-D88AFF700A2B}" type="presParOf" srcId="{5D6258A7-8276-9944-A1C5-9FC02CFD2DD5}" destId="{97146548-01EF-7E46-AD82-20B03BCF7BCE}" srcOrd="3" destOrd="0" presId="urn:microsoft.com/office/officeart/2016/7/layout/BasicLinearProcessNumbered"/>
    <dgm:cxn modelId="{E6A4297B-A65D-6C4A-9CA7-5A3A6F9F9042}" type="presParOf" srcId="{5D6258A7-8276-9944-A1C5-9FC02CFD2DD5}" destId="{A039BFF6-706A-2445-8D10-79FA4B7A1CD2}" srcOrd="4" destOrd="0" presId="urn:microsoft.com/office/officeart/2016/7/layout/BasicLinearProcessNumbered"/>
    <dgm:cxn modelId="{11DDB03B-0518-594B-B23B-2FA560948A79}" type="presParOf" srcId="{A039BFF6-706A-2445-8D10-79FA4B7A1CD2}" destId="{4D3D4BA4-841A-9A48-83B9-4FE203F5F715}" srcOrd="0" destOrd="0" presId="urn:microsoft.com/office/officeart/2016/7/layout/BasicLinearProcessNumbered"/>
    <dgm:cxn modelId="{056C86BE-7517-A249-AEA9-4C9E8B1AA23B}" type="presParOf" srcId="{A039BFF6-706A-2445-8D10-79FA4B7A1CD2}" destId="{ED1E2187-CCEB-C14B-B147-E4EAD5B221E5}" srcOrd="1" destOrd="0" presId="urn:microsoft.com/office/officeart/2016/7/layout/BasicLinearProcessNumbered"/>
    <dgm:cxn modelId="{3F01B099-B4E9-5144-B496-DD31ABBC8821}" type="presParOf" srcId="{A039BFF6-706A-2445-8D10-79FA4B7A1CD2}" destId="{C8CDEEE4-E580-2E45-9CF8-7831F8C9BE7E}" srcOrd="2" destOrd="0" presId="urn:microsoft.com/office/officeart/2016/7/layout/BasicLinearProcessNumbered"/>
    <dgm:cxn modelId="{9EA7A3E4-9C69-D040-805F-6DC2680590C0}" type="presParOf" srcId="{A039BFF6-706A-2445-8D10-79FA4B7A1CD2}" destId="{F4724689-64E7-2B49-B28F-D726F2E617DF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FB3DAF-FAEE-485F-913D-8ECECB2ED1E4}" type="doc">
      <dgm:prSet loTypeId="urn:microsoft.com/office/officeart/2005/8/layout/chevron1" loCatId="process" qsTypeId="urn:microsoft.com/office/officeart/2005/8/quickstyle/simple3" qsCatId="simple" csTypeId="urn:microsoft.com/office/officeart/2005/8/colors/accent0_2" csCatId="mainScheme"/>
      <dgm:spPr/>
      <dgm:t>
        <a:bodyPr/>
        <a:lstStyle/>
        <a:p>
          <a:endParaRPr lang="en-US"/>
        </a:p>
      </dgm:t>
    </dgm:pt>
    <dgm:pt modelId="{9FDC2044-8DD2-4B1F-B5B3-25F360F81A11}">
      <dgm:prSet/>
      <dgm:spPr/>
      <dgm:t>
        <a:bodyPr/>
        <a:lstStyle/>
        <a:p>
          <a:r>
            <a:rPr lang="en-US"/>
            <a:t>Fase 1: aankoop boot</a:t>
          </a:r>
        </a:p>
      </dgm:t>
    </dgm:pt>
    <dgm:pt modelId="{CB68340E-5432-41FC-9634-12C1901C832A}" type="parTrans" cxnId="{77BE84FF-DB19-4B7D-AEE1-EC3FE34A9815}">
      <dgm:prSet/>
      <dgm:spPr/>
      <dgm:t>
        <a:bodyPr/>
        <a:lstStyle/>
        <a:p>
          <a:endParaRPr lang="en-US"/>
        </a:p>
      </dgm:t>
    </dgm:pt>
    <dgm:pt modelId="{B76C9D57-37E3-4D31-B927-0601592FBDAF}" type="sibTrans" cxnId="{77BE84FF-DB19-4B7D-AEE1-EC3FE34A9815}">
      <dgm:prSet/>
      <dgm:spPr/>
      <dgm:t>
        <a:bodyPr/>
        <a:lstStyle/>
        <a:p>
          <a:endParaRPr lang="en-US"/>
        </a:p>
      </dgm:t>
    </dgm:pt>
    <dgm:pt modelId="{9FB8FD88-8A25-4E3F-A2F1-777E94D149EE}">
      <dgm:prSet/>
      <dgm:spPr/>
      <dgm:t>
        <a:bodyPr/>
        <a:lstStyle/>
        <a:p>
          <a:r>
            <a:rPr lang="en-US"/>
            <a:t>Fase 2: verbouwingen:</a:t>
          </a:r>
        </a:p>
      </dgm:t>
    </dgm:pt>
    <dgm:pt modelId="{0BCF6197-AFC3-4EE8-B204-2F2266F4B490}" type="parTrans" cxnId="{E116EF7F-EB23-4020-8BAC-19677DBF09DC}">
      <dgm:prSet/>
      <dgm:spPr/>
      <dgm:t>
        <a:bodyPr/>
        <a:lstStyle/>
        <a:p>
          <a:endParaRPr lang="en-US"/>
        </a:p>
      </dgm:t>
    </dgm:pt>
    <dgm:pt modelId="{053A819E-A4E7-4C1B-981A-F2AC4B7C83E5}" type="sibTrans" cxnId="{E116EF7F-EB23-4020-8BAC-19677DBF09DC}">
      <dgm:prSet/>
      <dgm:spPr/>
      <dgm:t>
        <a:bodyPr/>
        <a:lstStyle/>
        <a:p>
          <a:endParaRPr lang="en-US"/>
        </a:p>
      </dgm:t>
    </dgm:pt>
    <dgm:pt modelId="{F8F76BD6-993F-48EE-82BB-929469BB3EBF}">
      <dgm:prSet/>
      <dgm:spPr/>
      <dgm:t>
        <a:bodyPr/>
        <a:lstStyle/>
        <a:p>
          <a:r>
            <a:rPr lang="en-US"/>
            <a:t>Gemeenschappelijke staalwerken + co-workingspace</a:t>
          </a:r>
        </a:p>
      </dgm:t>
    </dgm:pt>
    <dgm:pt modelId="{B8578C71-672E-4E57-9402-ADB4DB086E6D}" type="parTrans" cxnId="{2084CA90-C203-4DB6-B634-51F3BCEC628C}">
      <dgm:prSet/>
      <dgm:spPr/>
      <dgm:t>
        <a:bodyPr/>
        <a:lstStyle/>
        <a:p>
          <a:endParaRPr lang="en-US"/>
        </a:p>
      </dgm:t>
    </dgm:pt>
    <dgm:pt modelId="{8C3DB5ED-D941-41B5-8CDB-46BF45C8F5CE}" type="sibTrans" cxnId="{2084CA90-C203-4DB6-B634-51F3BCEC628C}">
      <dgm:prSet/>
      <dgm:spPr/>
      <dgm:t>
        <a:bodyPr/>
        <a:lstStyle/>
        <a:p>
          <a:endParaRPr lang="en-US"/>
        </a:p>
      </dgm:t>
    </dgm:pt>
    <dgm:pt modelId="{F3E5FDB2-AC97-4D64-97A3-E488668265BE}">
      <dgm:prSet/>
      <dgm:spPr/>
      <dgm:t>
        <a:bodyPr/>
        <a:lstStyle/>
        <a:p>
          <a:r>
            <a:rPr lang="en-US"/>
            <a:t>Hiervan het meeste laten doen:</a:t>
          </a:r>
        </a:p>
      </dgm:t>
    </dgm:pt>
    <dgm:pt modelId="{5E5D55F2-DEBD-43AF-B155-07116B5EECBB}" type="parTrans" cxnId="{9539BE33-7236-4D52-9211-178F6860081E}">
      <dgm:prSet/>
      <dgm:spPr/>
      <dgm:t>
        <a:bodyPr/>
        <a:lstStyle/>
        <a:p>
          <a:endParaRPr lang="en-US"/>
        </a:p>
      </dgm:t>
    </dgm:pt>
    <dgm:pt modelId="{7229144D-0E37-4D0F-A1AF-E25ED41486AE}" type="sibTrans" cxnId="{9539BE33-7236-4D52-9211-178F6860081E}">
      <dgm:prSet/>
      <dgm:spPr/>
      <dgm:t>
        <a:bodyPr/>
        <a:lstStyle/>
        <a:p>
          <a:endParaRPr lang="en-US"/>
        </a:p>
      </dgm:t>
    </dgm:pt>
    <dgm:pt modelId="{00132853-8882-429B-9498-87151A4E9FB9}">
      <dgm:prSet/>
      <dgm:spPr/>
      <dgm:t>
        <a:bodyPr/>
        <a:lstStyle/>
        <a:p>
          <a:r>
            <a:rPr lang="en-US"/>
            <a:t>Tijd is belangrijke factor</a:t>
          </a:r>
        </a:p>
      </dgm:t>
    </dgm:pt>
    <dgm:pt modelId="{16D16289-15AD-4572-87FB-1F1A777D744C}" type="parTrans" cxnId="{196503F8-A3CD-429E-A3C3-9B1DB2B89452}">
      <dgm:prSet/>
      <dgm:spPr/>
      <dgm:t>
        <a:bodyPr/>
        <a:lstStyle/>
        <a:p>
          <a:endParaRPr lang="en-US"/>
        </a:p>
      </dgm:t>
    </dgm:pt>
    <dgm:pt modelId="{C862BCD7-193A-4586-AFA7-599E21DDE512}" type="sibTrans" cxnId="{196503F8-A3CD-429E-A3C3-9B1DB2B89452}">
      <dgm:prSet/>
      <dgm:spPr/>
      <dgm:t>
        <a:bodyPr/>
        <a:lstStyle/>
        <a:p>
          <a:endParaRPr lang="en-US"/>
        </a:p>
      </dgm:t>
    </dgm:pt>
    <dgm:pt modelId="{9DCF197D-52B1-4172-AC4C-7E56AB5FAEC5}">
      <dgm:prSet/>
      <dgm:spPr/>
      <dgm:t>
        <a:bodyPr/>
        <a:lstStyle/>
        <a:p>
          <a:r>
            <a:rPr lang="en-US"/>
            <a:t>Assisteren en helpen waar kan</a:t>
          </a:r>
        </a:p>
      </dgm:t>
    </dgm:pt>
    <dgm:pt modelId="{09820118-D1C0-4895-A685-551CCAAF46EE}" type="parTrans" cxnId="{F390C39F-5EAD-4F66-9DE6-B2696D6E8D27}">
      <dgm:prSet/>
      <dgm:spPr/>
      <dgm:t>
        <a:bodyPr/>
        <a:lstStyle/>
        <a:p>
          <a:endParaRPr lang="en-US"/>
        </a:p>
      </dgm:t>
    </dgm:pt>
    <dgm:pt modelId="{AD915126-595D-4928-AABE-84715E294698}" type="sibTrans" cxnId="{F390C39F-5EAD-4F66-9DE6-B2696D6E8D27}">
      <dgm:prSet/>
      <dgm:spPr/>
      <dgm:t>
        <a:bodyPr/>
        <a:lstStyle/>
        <a:p>
          <a:endParaRPr lang="en-US"/>
        </a:p>
      </dgm:t>
    </dgm:pt>
    <dgm:pt modelId="{35956C49-905D-48C1-894C-4D3F93A3AC19}">
      <dgm:prSet/>
      <dgm:spPr/>
      <dgm:t>
        <a:bodyPr/>
        <a:lstStyle/>
        <a:p>
          <a:r>
            <a:rPr lang="en-US"/>
            <a:t>Zo snel mogelijk co-workingspace in de markt plaatsen</a:t>
          </a:r>
        </a:p>
      </dgm:t>
    </dgm:pt>
    <dgm:pt modelId="{93C39534-0887-4272-BB42-69C384260BB6}" type="parTrans" cxnId="{40BEA8BB-3D2B-430D-A16A-8AA609CA990F}">
      <dgm:prSet/>
      <dgm:spPr/>
      <dgm:t>
        <a:bodyPr/>
        <a:lstStyle/>
        <a:p>
          <a:endParaRPr lang="en-US"/>
        </a:p>
      </dgm:t>
    </dgm:pt>
    <dgm:pt modelId="{DE33232A-7703-4DDC-B096-25BD790F6AD1}" type="sibTrans" cxnId="{40BEA8BB-3D2B-430D-A16A-8AA609CA990F}">
      <dgm:prSet/>
      <dgm:spPr/>
      <dgm:t>
        <a:bodyPr/>
        <a:lstStyle/>
        <a:p>
          <a:endParaRPr lang="en-US"/>
        </a:p>
      </dgm:t>
    </dgm:pt>
    <dgm:pt modelId="{1BF70CEC-945A-4F40-A691-1350B7BBEF38}">
      <dgm:prSet/>
      <dgm:spPr/>
      <dgm:t>
        <a:bodyPr/>
        <a:lstStyle/>
        <a:p>
          <a:r>
            <a:rPr lang="en-US"/>
            <a:t>Fase 3:</a:t>
          </a:r>
        </a:p>
      </dgm:t>
    </dgm:pt>
    <dgm:pt modelId="{473DB8C1-DC2F-44AB-93D5-C1512FF2438F}" type="parTrans" cxnId="{DF8A2A65-7E2D-4259-BE3A-5E6E4B8381A8}">
      <dgm:prSet/>
      <dgm:spPr/>
      <dgm:t>
        <a:bodyPr/>
        <a:lstStyle/>
        <a:p>
          <a:endParaRPr lang="en-US"/>
        </a:p>
      </dgm:t>
    </dgm:pt>
    <dgm:pt modelId="{9C9A826E-615F-47C2-87DC-FA7E4B6000A1}" type="sibTrans" cxnId="{DF8A2A65-7E2D-4259-BE3A-5E6E4B8381A8}">
      <dgm:prSet/>
      <dgm:spPr/>
      <dgm:t>
        <a:bodyPr/>
        <a:lstStyle/>
        <a:p>
          <a:endParaRPr lang="en-US"/>
        </a:p>
      </dgm:t>
    </dgm:pt>
    <dgm:pt modelId="{582CB4E0-E1E3-4B6D-8123-9614C420F30C}">
      <dgm:prSet/>
      <dgm:spPr/>
      <dgm:t>
        <a:bodyPr/>
        <a:lstStyle/>
        <a:p>
          <a:r>
            <a:rPr lang="en-US"/>
            <a:t>Aanpassingen naar woongedeelte toe</a:t>
          </a:r>
        </a:p>
      </dgm:t>
    </dgm:pt>
    <dgm:pt modelId="{A5FF70A6-485D-4BA7-B0B5-2BFAD850A993}" type="parTrans" cxnId="{1DD4D22C-DB61-41CA-B1A4-795F76502A4B}">
      <dgm:prSet/>
      <dgm:spPr/>
      <dgm:t>
        <a:bodyPr/>
        <a:lstStyle/>
        <a:p>
          <a:endParaRPr lang="en-US"/>
        </a:p>
      </dgm:t>
    </dgm:pt>
    <dgm:pt modelId="{631EE231-9DB6-4003-9803-54ED12565F03}" type="sibTrans" cxnId="{1DD4D22C-DB61-41CA-B1A4-795F76502A4B}">
      <dgm:prSet/>
      <dgm:spPr/>
      <dgm:t>
        <a:bodyPr/>
        <a:lstStyle/>
        <a:p>
          <a:endParaRPr lang="en-US"/>
        </a:p>
      </dgm:t>
    </dgm:pt>
    <dgm:pt modelId="{FB8AB90F-F7CF-1C49-9ECA-01DB463BF317}" type="pres">
      <dgm:prSet presAssocID="{6CFB3DAF-FAEE-485F-913D-8ECECB2ED1E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nl-NL"/>
        </a:p>
      </dgm:t>
    </dgm:pt>
    <dgm:pt modelId="{C215D7EB-2341-844D-A930-616D8FC98EC6}" type="pres">
      <dgm:prSet presAssocID="{9FDC2044-8DD2-4B1F-B5B3-25F360F81A11}" presName="composite" presStyleCnt="0"/>
      <dgm:spPr/>
    </dgm:pt>
    <dgm:pt modelId="{8FE3436C-FCB7-E14B-A946-378EDE218BCC}" type="pres">
      <dgm:prSet presAssocID="{9FDC2044-8DD2-4B1F-B5B3-25F360F81A11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B7D84985-D36C-5E4A-8E3F-CDF784AC90BF}" type="pres">
      <dgm:prSet presAssocID="{9FDC2044-8DD2-4B1F-B5B3-25F360F81A11}" presName="desTx" presStyleLbl="revTx" presStyleIdx="0" presStyleCnt="2">
        <dgm:presLayoutVars>
          <dgm:bulletEnabled val="1"/>
        </dgm:presLayoutVars>
      </dgm:prSet>
      <dgm:spPr/>
    </dgm:pt>
    <dgm:pt modelId="{09C77D37-8697-6A48-B665-B4D460FE40C4}" type="pres">
      <dgm:prSet presAssocID="{B76C9D57-37E3-4D31-B927-0601592FBDAF}" presName="space" presStyleCnt="0"/>
      <dgm:spPr/>
    </dgm:pt>
    <dgm:pt modelId="{1ECBD49E-6EB2-8A40-921E-C6749F7279E1}" type="pres">
      <dgm:prSet presAssocID="{9FB8FD88-8A25-4E3F-A2F1-777E94D149EE}" presName="composite" presStyleCnt="0"/>
      <dgm:spPr/>
    </dgm:pt>
    <dgm:pt modelId="{50158600-0012-8C43-92FD-AE949F8CA5F6}" type="pres">
      <dgm:prSet presAssocID="{9FB8FD88-8A25-4E3F-A2F1-777E94D149EE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FF9B28E9-3E26-814C-9988-47476E0A7C4B}" type="pres">
      <dgm:prSet presAssocID="{9FB8FD88-8A25-4E3F-A2F1-777E94D149EE}" presName="desTx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B022D18C-CF76-0C45-906E-16D818611A66}" type="pres">
      <dgm:prSet presAssocID="{053A819E-A4E7-4C1B-981A-F2AC4B7C83E5}" presName="space" presStyleCnt="0"/>
      <dgm:spPr/>
    </dgm:pt>
    <dgm:pt modelId="{E1D3E390-F918-264C-ADFC-B3DD8DFDAC5B}" type="pres">
      <dgm:prSet presAssocID="{1BF70CEC-945A-4F40-A691-1350B7BBEF38}" presName="composite" presStyleCnt="0"/>
      <dgm:spPr/>
    </dgm:pt>
    <dgm:pt modelId="{875FBA2A-B14A-3F46-8E2F-920560602DFB}" type="pres">
      <dgm:prSet presAssocID="{1BF70CEC-945A-4F40-A691-1350B7BBEF38}" presName="par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9317DF16-03BF-2840-AE6D-CE783369C302}" type="pres">
      <dgm:prSet presAssocID="{1BF70CEC-945A-4F40-A691-1350B7BBEF38}" presName="desTx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</dgm:ptLst>
  <dgm:cxnLst>
    <dgm:cxn modelId="{E116EF7F-EB23-4020-8BAC-19677DBF09DC}" srcId="{6CFB3DAF-FAEE-485F-913D-8ECECB2ED1E4}" destId="{9FB8FD88-8A25-4E3F-A2F1-777E94D149EE}" srcOrd="1" destOrd="0" parTransId="{0BCF6197-AFC3-4EE8-B204-2F2266F4B490}" sibTransId="{053A819E-A4E7-4C1B-981A-F2AC4B7C83E5}"/>
    <dgm:cxn modelId="{DF1EA3E5-898C-0945-AA1E-15AACBA85929}" type="presOf" srcId="{F3E5FDB2-AC97-4D64-97A3-E488668265BE}" destId="{FF9B28E9-3E26-814C-9988-47476E0A7C4B}" srcOrd="0" destOrd="1" presId="urn:microsoft.com/office/officeart/2005/8/layout/chevron1"/>
    <dgm:cxn modelId="{F2C3249D-DB3A-574E-8883-295626F9C814}" type="presOf" srcId="{9FDC2044-8DD2-4B1F-B5B3-25F360F81A11}" destId="{8FE3436C-FCB7-E14B-A946-378EDE218BCC}" srcOrd="0" destOrd="0" presId="urn:microsoft.com/office/officeart/2005/8/layout/chevron1"/>
    <dgm:cxn modelId="{88EE3D5A-CD80-0840-8333-FA0541BD0934}" type="presOf" srcId="{35956C49-905D-48C1-894C-4D3F93A3AC19}" destId="{FF9B28E9-3E26-814C-9988-47476E0A7C4B}" srcOrd="0" destOrd="4" presId="urn:microsoft.com/office/officeart/2005/8/layout/chevron1"/>
    <dgm:cxn modelId="{47A37E58-CBCF-8A43-9624-C6F01A500EB6}" type="presOf" srcId="{9FB8FD88-8A25-4E3F-A2F1-777E94D149EE}" destId="{50158600-0012-8C43-92FD-AE949F8CA5F6}" srcOrd="0" destOrd="0" presId="urn:microsoft.com/office/officeart/2005/8/layout/chevron1"/>
    <dgm:cxn modelId="{D102BAC1-DFC3-254B-9F7E-3A081897E917}" type="presOf" srcId="{1BF70CEC-945A-4F40-A691-1350B7BBEF38}" destId="{875FBA2A-B14A-3F46-8E2F-920560602DFB}" srcOrd="0" destOrd="0" presId="urn:microsoft.com/office/officeart/2005/8/layout/chevron1"/>
    <dgm:cxn modelId="{9EBC1BBB-5860-EE4D-B834-7B6A33617D78}" type="presOf" srcId="{6CFB3DAF-FAEE-485F-913D-8ECECB2ED1E4}" destId="{FB8AB90F-F7CF-1C49-9ECA-01DB463BF317}" srcOrd="0" destOrd="0" presId="urn:microsoft.com/office/officeart/2005/8/layout/chevron1"/>
    <dgm:cxn modelId="{2084CA90-C203-4DB6-B634-51F3BCEC628C}" srcId="{9FB8FD88-8A25-4E3F-A2F1-777E94D149EE}" destId="{F8F76BD6-993F-48EE-82BB-929469BB3EBF}" srcOrd="0" destOrd="0" parTransId="{B8578C71-672E-4E57-9402-ADB4DB086E6D}" sibTransId="{8C3DB5ED-D941-41B5-8CDB-46BF45C8F5CE}"/>
    <dgm:cxn modelId="{40BEA8BB-3D2B-430D-A16A-8AA609CA990F}" srcId="{F3E5FDB2-AC97-4D64-97A3-E488668265BE}" destId="{35956C49-905D-48C1-894C-4D3F93A3AC19}" srcOrd="2" destOrd="0" parTransId="{93C39534-0887-4272-BB42-69C384260BB6}" sibTransId="{DE33232A-7703-4DDC-B096-25BD790F6AD1}"/>
    <dgm:cxn modelId="{77BE84FF-DB19-4B7D-AEE1-EC3FE34A9815}" srcId="{6CFB3DAF-FAEE-485F-913D-8ECECB2ED1E4}" destId="{9FDC2044-8DD2-4B1F-B5B3-25F360F81A11}" srcOrd="0" destOrd="0" parTransId="{CB68340E-5432-41FC-9634-12C1901C832A}" sibTransId="{B76C9D57-37E3-4D31-B927-0601592FBDAF}"/>
    <dgm:cxn modelId="{196503F8-A3CD-429E-A3C3-9B1DB2B89452}" srcId="{F3E5FDB2-AC97-4D64-97A3-E488668265BE}" destId="{00132853-8882-429B-9498-87151A4E9FB9}" srcOrd="0" destOrd="0" parTransId="{16D16289-15AD-4572-87FB-1F1A777D744C}" sibTransId="{C862BCD7-193A-4586-AFA7-599E21DDE512}"/>
    <dgm:cxn modelId="{725428F2-AA07-364B-A9F1-742945FF96A9}" type="presOf" srcId="{F8F76BD6-993F-48EE-82BB-929469BB3EBF}" destId="{FF9B28E9-3E26-814C-9988-47476E0A7C4B}" srcOrd="0" destOrd="0" presId="urn:microsoft.com/office/officeart/2005/8/layout/chevron1"/>
    <dgm:cxn modelId="{ECDA7CFE-066B-C942-BAA2-1A9607283D22}" type="presOf" srcId="{582CB4E0-E1E3-4B6D-8123-9614C420F30C}" destId="{9317DF16-03BF-2840-AE6D-CE783369C302}" srcOrd="0" destOrd="0" presId="urn:microsoft.com/office/officeart/2005/8/layout/chevron1"/>
    <dgm:cxn modelId="{1DD4D22C-DB61-41CA-B1A4-795F76502A4B}" srcId="{1BF70CEC-945A-4F40-A691-1350B7BBEF38}" destId="{582CB4E0-E1E3-4B6D-8123-9614C420F30C}" srcOrd="0" destOrd="0" parTransId="{A5FF70A6-485D-4BA7-B0B5-2BFAD850A993}" sibTransId="{631EE231-9DB6-4003-9803-54ED12565F03}"/>
    <dgm:cxn modelId="{DF8A2A65-7E2D-4259-BE3A-5E6E4B8381A8}" srcId="{6CFB3DAF-FAEE-485F-913D-8ECECB2ED1E4}" destId="{1BF70CEC-945A-4F40-A691-1350B7BBEF38}" srcOrd="2" destOrd="0" parTransId="{473DB8C1-DC2F-44AB-93D5-C1512FF2438F}" sibTransId="{9C9A826E-615F-47C2-87DC-FA7E4B6000A1}"/>
    <dgm:cxn modelId="{F390C39F-5EAD-4F66-9DE6-B2696D6E8D27}" srcId="{F3E5FDB2-AC97-4D64-97A3-E488668265BE}" destId="{9DCF197D-52B1-4172-AC4C-7E56AB5FAEC5}" srcOrd="1" destOrd="0" parTransId="{09820118-D1C0-4895-A685-551CCAAF46EE}" sibTransId="{AD915126-595D-4928-AABE-84715E294698}"/>
    <dgm:cxn modelId="{8AC3F7FD-97CD-3A45-9E56-F8946C9A336F}" type="presOf" srcId="{00132853-8882-429B-9498-87151A4E9FB9}" destId="{FF9B28E9-3E26-814C-9988-47476E0A7C4B}" srcOrd="0" destOrd="2" presId="urn:microsoft.com/office/officeart/2005/8/layout/chevron1"/>
    <dgm:cxn modelId="{9539BE33-7236-4D52-9211-178F6860081E}" srcId="{9FB8FD88-8A25-4E3F-A2F1-777E94D149EE}" destId="{F3E5FDB2-AC97-4D64-97A3-E488668265BE}" srcOrd="1" destOrd="0" parTransId="{5E5D55F2-DEBD-43AF-B155-07116B5EECBB}" sibTransId="{7229144D-0E37-4D0F-A1AF-E25ED41486AE}"/>
    <dgm:cxn modelId="{86D8E468-30F7-E446-BACF-8C4ED906BC4D}" type="presOf" srcId="{9DCF197D-52B1-4172-AC4C-7E56AB5FAEC5}" destId="{FF9B28E9-3E26-814C-9988-47476E0A7C4B}" srcOrd="0" destOrd="3" presId="urn:microsoft.com/office/officeart/2005/8/layout/chevron1"/>
    <dgm:cxn modelId="{F5B9B873-514B-3841-9803-B134A97A5FCE}" type="presParOf" srcId="{FB8AB90F-F7CF-1C49-9ECA-01DB463BF317}" destId="{C215D7EB-2341-844D-A930-616D8FC98EC6}" srcOrd="0" destOrd="0" presId="urn:microsoft.com/office/officeart/2005/8/layout/chevron1"/>
    <dgm:cxn modelId="{AB19B088-F2CC-7F4D-AA62-98FD45E68A3D}" type="presParOf" srcId="{C215D7EB-2341-844D-A930-616D8FC98EC6}" destId="{8FE3436C-FCB7-E14B-A946-378EDE218BCC}" srcOrd="0" destOrd="0" presId="urn:microsoft.com/office/officeart/2005/8/layout/chevron1"/>
    <dgm:cxn modelId="{D0DFCA5B-56E9-D641-936D-E32E9723D073}" type="presParOf" srcId="{C215D7EB-2341-844D-A930-616D8FC98EC6}" destId="{B7D84985-D36C-5E4A-8E3F-CDF784AC90BF}" srcOrd="1" destOrd="0" presId="urn:microsoft.com/office/officeart/2005/8/layout/chevron1"/>
    <dgm:cxn modelId="{29EE0128-5536-B041-A620-774A64FDE363}" type="presParOf" srcId="{FB8AB90F-F7CF-1C49-9ECA-01DB463BF317}" destId="{09C77D37-8697-6A48-B665-B4D460FE40C4}" srcOrd="1" destOrd="0" presId="urn:microsoft.com/office/officeart/2005/8/layout/chevron1"/>
    <dgm:cxn modelId="{C7D61BB3-519C-E340-9629-B75D1EC34B28}" type="presParOf" srcId="{FB8AB90F-F7CF-1C49-9ECA-01DB463BF317}" destId="{1ECBD49E-6EB2-8A40-921E-C6749F7279E1}" srcOrd="2" destOrd="0" presId="urn:microsoft.com/office/officeart/2005/8/layout/chevron1"/>
    <dgm:cxn modelId="{D51A1FA8-6E6C-F24A-84ED-68F74B9C9C71}" type="presParOf" srcId="{1ECBD49E-6EB2-8A40-921E-C6749F7279E1}" destId="{50158600-0012-8C43-92FD-AE949F8CA5F6}" srcOrd="0" destOrd="0" presId="urn:microsoft.com/office/officeart/2005/8/layout/chevron1"/>
    <dgm:cxn modelId="{B86B98A7-D502-A94D-945C-53F96DD39A04}" type="presParOf" srcId="{1ECBD49E-6EB2-8A40-921E-C6749F7279E1}" destId="{FF9B28E9-3E26-814C-9988-47476E0A7C4B}" srcOrd="1" destOrd="0" presId="urn:microsoft.com/office/officeart/2005/8/layout/chevron1"/>
    <dgm:cxn modelId="{93E72EA2-6E60-194B-A567-6D34FA4533D3}" type="presParOf" srcId="{FB8AB90F-F7CF-1C49-9ECA-01DB463BF317}" destId="{B022D18C-CF76-0C45-906E-16D818611A66}" srcOrd="3" destOrd="0" presId="urn:microsoft.com/office/officeart/2005/8/layout/chevron1"/>
    <dgm:cxn modelId="{EC04791B-CC5E-D34D-A762-C807CDB7036C}" type="presParOf" srcId="{FB8AB90F-F7CF-1C49-9ECA-01DB463BF317}" destId="{E1D3E390-F918-264C-ADFC-B3DD8DFDAC5B}" srcOrd="4" destOrd="0" presId="urn:microsoft.com/office/officeart/2005/8/layout/chevron1"/>
    <dgm:cxn modelId="{6F26A59F-7717-2F4B-A574-B7C5F3A46B6D}" type="presParOf" srcId="{E1D3E390-F918-264C-ADFC-B3DD8DFDAC5B}" destId="{875FBA2A-B14A-3F46-8E2F-920560602DFB}" srcOrd="0" destOrd="0" presId="urn:microsoft.com/office/officeart/2005/8/layout/chevron1"/>
    <dgm:cxn modelId="{52350499-940C-1D4B-8CC4-4F87E19714FC}" type="presParOf" srcId="{E1D3E390-F918-264C-ADFC-B3DD8DFDAC5B}" destId="{9317DF16-03BF-2840-AE6D-CE783369C302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349B24-94EA-4AE4-96AC-70DA5F28DAE9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EA1947B-71CD-4E3F-B65D-C0B0BCF217AB}">
      <dgm:prSet/>
      <dgm:spPr/>
      <dgm:t>
        <a:bodyPr/>
        <a:lstStyle/>
        <a:p>
          <a:r>
            <a:rPr lang="nl-NL"/>
            <a:t>Fase 1: </a:t>
          </a:r>
          <a:endParaRPr lang="en-US"/>
        </a:p>
      </dgm:t>
    </dgm:pt>
    <dgm:pt modelId="{C4508AD4-D8AE-4579-9997-DB9A7E6C5187}" type="parTrans" cxnId="{2F943F1D-3C04-4A83-B01E-9E4EE4D7AA4E}">
      <dgm:prSet/>
      <dgm:spPr/>
      <dgm:t>
        <a:bodyPr/>
        <a:lstStyle/>
        <a:p>
          <a:endParaRPr lang="en-US"/>
        </a:p>
      </dgm:t>
    </dgm:pt>
    <dgm:pt modelId="{A81C2D02-F900-40D6-BFAE-E6825611AA1A}" type="sibTrans" cxnId="{2F943F1D-3C04-4A83-B01E-9E4EE4D7AA4E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EDAA8731-7E3E-43C5-9E63-0F23196B0405}">
      <dgm:prSet/>
      <dgm:spPr/>
      <dgm:t>
        <a:bodyPr/>
        <a:lstStyle/>
        <a:p>
          <a:r>
            <a:rPr lang="nl-NL"/>
            <a:t>Aankoop boot: 130.000 EUR (+5000 EUR commissie bemiddeling)</a:t>
          </a:r>
          <a:endParaRPr lang="en-US"/>
        </a:p>
      </dgm:t>
    </dgm:pt>
    <dgm:pt modelId="{E59EB30E-D409-4A98-959E-8827B3DA95FE}" type="parTrans" cxnId="{07884F8E-273A-40DD-B0C4-BF7FC6EAD82E}">
      <dgm:prSet/>
      <dgm:spPr/>
      <dgm:t>
        <a:bodyPr/>
        <a:lstStyle/>
        <a:p>
          <a:endParaRPr lang="en-US"/>
        </a:p>
      </dgm:t>
    </dgm:pt>
    <dgm:pt modelId="{03ED2D21-ADA0-4703-9CB7-A190BF666696}" type="sibTrans" cxnId="{07884F8E-273A-40DD-B0C4-BF7FC6EAD82E}">
      <dgm:prSet/>
      <dgm:spPr/>
      <dgm:t>
        <a:bodyPr/>
        <a:lstStyle/>
        <a:p>
          <a:endParaRPr lang="en-US"/>
        </a:p>
      </dgm:t>
    </dgm:pt>
    <dgm:pt modelId="{D5114185-5E75-43F3-B08D-466962A19863}">
      <dgm:prSet/>
      <dgm:spPr/>
      <dgm:t>
        <a:bodyPr/>
        <a:lstStyle/>
        <a:p>
          <a:r>
            <a:rPr lang="nl-NL"/>
            <a:t>Fase 2:</a:t>
          </a:r>
          <a:endParaRPr lang="en-US"/>
        </a:p>
      </dgm:t>
    </dgm:pt>
    <dgm:pt modelId="{C0199F06-EE21-4DB8-B08E-761307C7345F}" type="parTrans" cxnId="{AC428FF2-7437-4685-BB8B-6EBC6A22A5DC}">
      <dgm:prSet/>
      <dgm:spPr/>
      <dgm:t>
        <a:bodyPr/>
        <a:lstStyle/>
        <a:p>
          <a:endParaRPr lang="en-US"/>
        </a:p>
      </dgm:t>
    </dgm:pt>
    <dgm:pt modelId="{FE4A1FC4-A773-4C80-90D0-78920D0E3B4C}" type="sibTrans" cxnId="{AC428FF2-7437-4685-BB8B-6EBC6A22A5DC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16B14588-216E-4D9C-803D-422501AEE995}">
      <dgm:prSet/>
      <dgm:spPr/>
      <dgm:t>
        <a:bodyPr/>
        <a:lstStyle/>
        <a:p>
          <a:r>
            <a:rPr lang="nl-NL" dirty="0"/>
            <a:t>Renovatie/uitbreiding bestaande: 120.000 EUR </a:t>
          </a:r>
        </a:p>
        <a:p>
          <a:r>
            <a:rPr lang="nl-NL" dirty="0"/>
            <a:t>(geschat op 6 maanden af te krijgen)</a:t>
          </a:r>
          <a:endParaRPr lang="en-US" dirty="0"/>
        </a:p>
      </dgm:t>
    </dgm:pt>
    <dgm:pt modelId="{37EF8662-6C6D-48AE-9EE4-9E2ED5D40EC0}" type="parTrans" cxnId="{08F175F2-6546-46DA-99DA-CF6966B07ECD}">
      <dgm:prSet/>
      <dgm:spPr/>
      <dgm:t>
        <a:bodyPr/>
        <a:lstStyle/>
        <a:p>
          <a:endParaRPr lang="en-US"/>
        </a:p>
      </dgm:t>
    </dgm:pt>
    <dgm:pt modelId="{0CCFA52F-83EF-419C-943A-8A15AC3FF2CE}" type="sibTrans" cxnId="{08F175F2-6546-46DA-99DA-CF6966B07ECD}">
      <dgm:prSet/>
      <dgm:spPr/>
      <dgm:t>
        <a:bodyPr/>
        <a:lstStyle/>
        <a:p>
          <a:endParaRPr lang="en-US"/>
        </a:p>
      </dgm:t>
    </dgm:pt>
    <dgm:pt modelId="{5CA95FBE-B097-4598-BE52-E6FC5888727B}">
      <dgm:prSet/>
      <dgm:spPr/>
      <dgm:t>
        <a:bodyPr/>
        <a:lstStyle/>
        <a:p>
          <a:r>
            <a:rPr lang="nl-NL"/>
            <a:t>Fase 3:</a:t>
          </a:r>
          <a:endParaRPr lang="en-US"/>
        </a:p>
      </dgm:t>
    </dgm:pt>
    <dgm:pt modelId="{3EEB98C3-9657-437A-ADC0-87959FC25C11}" type="parTrans" cxnId="{798EC6B3-DEB7-43CA-84F9-9869670BB4D9}">
      <dgm:prSet/>
      <dgm:spPr/>
      <dgm:t>
        <a:bodyPr/>
        <a:lstStyle/>
        <a:p>
          <a:endParaRPr lang="en-US"/>
        </a:p>
      </dgm:t>
    </dgm:pt>
    <dgm:pt modelId="{41A30739-E292-4F30-9D2E-6E122CEC4572}" type="sibTrans" cxnId="{798EC6B3-DEB7-43CA-84F9-9869670BB4D9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F3CC4FF1-1D4A-4A42-B0F5-DA2EC716B4D3}">
      <dgm:prSet/>
      <dgm:spPr/>
      <dgm:t>
        <a:bodyPr/>
        <a:lstStyle/>
        <a:p>
          <a:r>
            <a:rPr lang="nl-NL"/>
            <a:t>Renovatie woongedeelte: 70.000</a:t>
          </a:r>
          <a:r>
            <a:rPr lang="nl-NL" baseline="30000"/>
            <a:t> EUR</a:t>
          </a:r>
          <a:r>
            <a:rPr lang="nl-NL"/>
            <a:t> </a:t>
          </a:r>
          <a:endParaRPr lang="en-US"/>
        </a:p>
      </dgm:t>
    </dgm:pt>
    <dgm:pt modelId="{FF1BB86E-2ED0-4D4C-833A-A6EC7E8E89B9}" type="parTrans" cxnId="{2C171124-18E5-474B-B17F-A7FDFF498D5A}">
      <dgm:prSet/>
      <dgm:spPr/>
      <dgm:t>
        <a:bodyPr/>
        <a:lstStyle/>
        <a:p>
          <a:endParaRPr lang="en-US"/>
        </a:p>
      </dgm:t>
    </dgm:pt>
    <dgm:pt modelId="{4AD95EBD-701F-4847-AC72-0A582B1013EF}" type="sibTrans" cxnId="{2C171124-18E5-474B-B17F-A7FDFF498D5A}">
      <dgm:prSet/>
      <dgm:spPr/>
      <dgm:t>
        <a:bodyPr/>
        <a:lstStyle/>
        <a:p>
          <a:endParaRPr lang="en-US"/>
        </a:p>
      </dgm:t>
    </dgm:pt>
    <dgm:pt modelId="{B2CA1934-8FE3-456A-8F0D-BBA85148BDB2}">
      <dgm:prSet/>
      <dgm:spPr/>
      <dgm:t>
        <a:bodyPr/>
        <a:lstStyle/>
        <a:p>
          <a:r>
            <a:rPr lang="nl-NL"/>
            <a:t>(maar veel kan zelf gedaan worden dus kosten lager)</a:t>
          </a:r>
          <a:endParaRPr lang="en-US" dirty="0"/>
        </a:p>
      </dgm:t>
    </dgm:pt>
    <dgm:pt modelId="{8EB73B14-0DA3-43B2-B603-9E615FEFE2D5}" type="parTrans" cxnId="{AA17CC8B-8206-4DDD-A2C0-133B5296B7C4}">
      <dgm:prSet/>
      <dgm:spPr/>
      <dgm:t>
        <a:bodyPr/>
        <a:lstStyle/>
        <a:p>
          <a:endParaRPr lang="en-US"/>
        </a:p>
      </dgm:t>
    </dgm:pt>
    <dgm:pt modelId="{BD5FE3D4-AF52-4796-B74C-3DC8C30AC977}" type="sibTrans" cxnId="{AA17CC8B-8206-4DDD-A2C0-133B5296B7C4}">
      <dgm:prSet/>
      <dgm:spPr/>
      <dgm:t>
        <a:bodyPr/>
        <a:lstStyle/>
        <a:p>
          <a:endParaRPr lang="en-US"/>
        </a:p>
      </dgm:t>
    </dgm:pt>
    <dgm:pt modelId="{003AA1B4-C417-2D44-8347-800E44E2ADC3}" type="pres">
      <dgm:prSet presAssocID="{E2349B24-94EA-4AE4-96AC-70DA5F28DAE9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nl-NL"/>
        </a:p>
      </dgm:t>
    </dgm:pt>
    <dgm:pt modelId="{3259484F-6C99-354B-85FA-455033930360}" type="pres">
      <dgm:prSet presAssocID="{AEA1947B-71CD-4E3F-B65D-C0B0BCF217AB}" presName="compositeNode" presStyleCnt="0">
        <dgm:presLayoutVars>
          <dgm:bulletEnabled val="1"/>
        </dgm:presLayoutVars>
      </dgm:prSet>
      <dgm:spPr/>
    </dgm:pt>
    <dgm:pt modelId="{31BD61CB-7230-9241-9F9D-BAD964CFC936}" type="pres">
      <dgm:prSet presAssocID="{AEA1947B-71CD-4E3F-B65D-C0B0BCF217AB}" presName="bgRect" presStyleLbl="bgAccFollowNode1" presStyleIdx="0" presStyleCnt="3"/>
      <dgm:spPr/>
      <dgm:t>
        <a:bodyPr/>
        <a:lstStyle/>
        <a:p>
          <a:endParaRPr lang="nl-NL"/>
        </a:p>
      </dgm:t>
    </dgm:pt>
    <dgm:pt modelId="{43E60B19-E9B0-2F4A-ADD6-A517DFD7DA3A}" type="pres">
      <dgm:prSet presAssocID="{A81C2D02-F900-40D6-BFAE-E6825611AA1A}" presName="sibTransNodeCircle" presStyleLbl="alignNode1" presStyleIdx="0" presStyleCnt="6">
        <dgm:presLayoutVars>
          <dgm:chMax val="0"/>
          <dgm:bulletEnabled/>
        </dgm:presLayoutVars>
      </dgm:prSet>
      <dgm:spPr/>
      <dgm:t>
        <a:bodyPr/>
        <a:lstStyle/>
        <a:p>
          <a:endParaRPr lang="nl-NL"/>
        </a:p>
      </dgm:t>
    </dgm:pt>
    <dgm:pt modelId="{CD780C63-3ECB-3E4B-AF80-06F72AAA3D3E}" type="pres">
      <dgm:prSet presAssocID="{AEA1947B-71CD-4E3F-B65D-C0B0BCF217AB}" presName="bottomLine" presStyleLbl="alignNode1" presStyleIdx="1" presStyleCnt="6">
        <dgm:presLayoutVars/>
      </dgm:prSet>
      <dgm:spPr/>
    </dgm:pt>
    <dgm:pt modelId="{4A180066-0103-F548-8603-900B0DE48452}" type="pres">
      <dgm:prSet presAssocID="{AEA1947B-71CD-4E3F-B65D-C0B0BCF217AB}" presName="nodeText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074356BB-7449-A248-89AF-56C77B289228}" type="pres">
      <dgm:prSet presAssocID="{A81C2D02-F900-40D6-BFAE-E6825611AA1A}" presName="sibTrans" presStyleCnt="0"/>
      <dgm:spPr/>
    </dgm:pt>
    <dgm:pt modelId="{7F438DB2-5F60-0F4E-96AF-310BDD4CABDF}" type="pres">
      <dgm:prSet presAssocID="{D5114185-5E75-43F3-B08D-466962A19863}" presName="compositeNode" presStyleCnt="0">
        <dgm:presLayoutVars>
          <dgm:bulletEnabled val="1"/>
        </dgm:presLayoutVars>
      </dgm:prSet>
      <dgm:spPr/>
    </dgm:pt>
    <dgm:pt modelId="{756D123F-AEC0-8640-8B72-2327B3BE33E7}" type="pres">
      <dgm:prSet presAssocID="{D5114185-5E75-43F3-B08D-466962A19863}" presName="bgRect" presStyleLbl="bgAccFollowNode1" presStyleIdx="1" presStyleCnt="3"/>
      <dgm:spPr/>
      <dgm:t>
        <a:bodyPr/>
        <a:lstStyle/>
        <a:p>
          <a:endParaRPr lang="nl-NL"/>
        </a:p>
      </dgm:t>
    </dgm:pt>
    <dgm:pt modelId="{5422C559-8586-CE40-8B85-86345A570298}" type="pres">
      <dgm:prSet presAssocID="{FE4A1FC4-A773-4C80-90D0-78920D0E3B4C}" presName="sibTransNodeCircle" presStyleLbl="alignNode1" presStyleIdx="2" presStyleCnt="6">
        <dgm:presLayoutVars>
          <dgm:chMax val="0"/>
          <dgm:bulletEnabled/>
        </dgm:presLayoutVars>
      </dgm:prSet>
      <dgm:spPr/>
      <dgm:t>
        <a:bodyPr/>
        <a:lstStyle/>
        <a:p>
          <a:endParaRPr lang="nl-NL"/>
        </a:p>
      </dgm:t>
    </dgm:pt>
    <dgm:pt modelId="{A7E6F70B-93CE-1B49-9501-DB753CA9DF2C}" type="pres">
      <dgm:prSet presAssocID="{D5114185-5E75-43F3-B08D-466962A19863}" presName="bottomLine" presStyleLbl="alignNode1" presStyleIdx="3" presStyleCnt="6">
        <dgm:presLayoutVars/>
      </dgm:prSet>
      <dgm:spPr/>
    </dgm:pt>
    <dgm:pt modelId="{87F84154-B1AD-F74D-BD81-7F83B907C88A}" type="pres">
      <dgm:prSet presAssocID="{D5114185-5E75-43F3-B08D-466962A19863}" presName="nodeText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E8414336-5222-2A4F-92AE-5214D35022DC}" type="pres">
      <dgm:prSet presAssocID="{FE4A1FC4-A773-4C80-90D0-78920D0E3B4C}" presName="sibTrans" presStyleCnt="0"/>
      <dgm:spPr/>
    </dgm:pt>
    <dgm:pt modelId="{5969FF2A-E843-C34C-9C46-105178360E80}" type="pres">
      <dgm:prSet presAssocID="{5CA95FBE-B097-4598-BE52-E6FC5888727B}" presName="compositeNode" presStyleCnt="0">
        <dgm:presLayoutVars>
          <dgm:bulletEnabled val="1"/>
        </dgm:presLayoutVars>
      </dgm:prSet>
      <dgm:spPr/>
    </dgm:pt>
    <dgm:pt modelId="{B24F5B79-D25B-BA44-9EF4-1D592148067B}" type="pres">
      <dgm:prSet presAssocID="{5CA95FBE-B097-4598-BE52-E6FC5888727B}" presName="bgRect" presStyleLbl="bgAccFollowNode1" presStyleIdx="2" presStyleCnt="3"/>
      <dgm:spPr/>
      <dgm:t>
        <a:bodyPr/>
        <a:lstStyle/>
        <a:p>
          <a:endParaRPr lang="nl-NL"/>
        </a:p>
      </dgm:t>
    </dgm:pt>
    <dgm:pt modelId="{97F9ECD4-4DAB-C942-ABC4-0E2093A6B494}" type="pres">
      <dgm:prSet presAssocID="{41A30739-E292-4F30-9D2E-6E122CEC4572}" presName="sibTransNodeCircle" presStyleLbl="alignNode1" presStyleIdx="4" presStyleCnt="6">
        <dgm:presLayoutVars>
          <dgm:chMax val="0"/>
          <dgm:bulletEnabled/>
        </dgm:presLayoutVars>
      </dgm:prSet>
      <dgm:spPr/>
      <dgm:t>
        <a:bodyPr/>
        <a:lstStyle/>
        <a:p>
          <a:endParaRPr lang="nl-NL"/>
        </a:p>
      </dgm:t>
    </dgm:pt>
    <dgm:pt modelId="{BD9F4844-E02A-A946-9353-457A9DCDF84B}" type="pres">
      <dgm:prSet presAssocID="{5CA95FBE-B097-4598-BE52-E6FC5888727B}" presName="bottomLine" presStyleLbl="alignNode1" presStyleIdx="5" presStyleCnt="6">
        <dgm:presLayoutVars/>
      </dgm:prSet>
      <dgm:spPr/>
    </dgm:pt>
    <dgm:pt modelId="{860DB474-AA6E-B849-86D4-2540D7ECE8F2}" type="pres">
      <dgm:prSet presAssocID="{5CA95FBE-B097-4598-BE52-E6FC5888727B}" presName="nodeText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</dgm:ptLst>
  <dgm:cxnLst>
    <dgm:cxn modelId="{2C171124-18E5-474B-B17F-A7FDFF498D5A}" srcId="{5CA95FBE-B097-4598-BE52-E6FC5888727B}" destId="{F3CC4FF1-1D4A-4A42-B0F5-DA2EC716B4D3}" srcOrd="0" destOrd="0" parTransId="{FF1BB86E-2ED0-4D4C-833A-A6EC7E8E89B9}" sibTransId="{4AD95EBD-701F-4847-AC72-0A582B1013EF}"/>
    <dgm:cxn modelId="{11775B3B-3ACC-5748-ABFB-8A523188A667}" type="presOf" srcId="{5CA95FBE-B097-4598-BE52-E6FC5888727B}" destId="{B24F5B79-D25B-BA44-9EF4-1D592148067B}" srcOrd="0" destOrd="0" presId="urn:microsoft.com/office/officeart/2016/7/layout/BasicLinearProcessNumbered"/>
    <dgm:cxn modelId="{AC428FF2-7437-4685-BB8B-6EBC6A22A5DC}" srcId="{E2349B24-94EA-4AE4-96AC-70DA5F28DAE9}" destId="{D5114185-5E75-43F3-B08D-466962A19863}" srcOrd="1" destOrd="0" parTransId="{C0199F06-EE21-4DB8-B08E-761307C7345F}" sibTransId="{FE4A1FC4-A773-4C80-90D0-78920D0E3B4C}"/>
    <dgm:cxn modelId="{9D7A8863-2E55-A04E-BF5E-8E6D0492E55E}" type="presOf" srcId="{F3CC4FF1-1D4A-4A42-B0F5-DA2EC716B4D3}" destId="{860DB474-AA6E-B849-86D4-2540D7ECE8F2}" srcOrd="0" destOrd="1" presId="urn:microsoft.com/office/officeart/2016/7/layout/BasicLinearProcessNumbered"/>
    <dgm:cxn modelId="{08F175F2-6546-46DA-99DA-CF6966B07ECD}" srcId="{D5114185-5E75-43F3-B08D-466962A19863}" destId="{16B14588-216E-4D9C-803D-422501AEE995}" srcOrd="0" destOrd="0" parTransId="{37EF8662-6C6D-48AE-9EE4-9E2ED5D40EC0}" sibTransId="{0CCFA52F-83EF-419C-943A-8A15AC3FF2CE}"/>
    <dgm:cxn modelId="{AA17CC8B-8206-4DDD-A2C0-133B5296B7C4}" srcId="{F3CC4FF1-1D4A-4A42-B0F5-DA2EC716B4D3}" destId="{B2CA1934-8FE3-456A-8F0D-BBA85148BDB2}" srcOrd="0" destOrd="0" parTransId="{8EB73B14-0DA3-43B2-B603-9E615FEFE2D5}" sibTransId="{BD5FE3D4-AF52-4796-B74C-3DC8C30AC977}"/>
    <dgm:cxn modelId="{8B0B0438-2828-C846-A2EC-0035680789DE}" type="presOf" srcId="{AEA1947B-71CD-4E3F-B65D-C0B0BCF217AB}" destId="{31BD61CB-7230-9241-9F9D-BAD964CFC936}" srcOrd="0" destOrd="0" presId="urn:microsoft.com/office/officeart/2016/7/layout/BasicLinearProcessNumbered"/>
    <dgm:cxn modelId="{B2381180-C0F3-EC48-BDB4-3091B9B0EFA6}" type="presOf" srcId="{FE4A1FC4-A773-4C80-90D0-78920D0E3B4C}" destId="{5422C559-8586-CE40-8B85-86345A570298}" srcOrd="0" destOrd="0" presId="urn:microsoft.com/office/officeart/2016/7/layout/BasicLinearProcessNumbered"/>
    <dgm:cxn modelId="{EEA83491-E462-3146-BD06-5ACD0A8F20FF}" type="presOf" srcId="{D5114185-5E75-43F3-B08D-466962A19863}" destId="{756D123F-AEC0-8640-8B72-2327B3BE33E7}" srcOrd="0" destOrd="0" presId="urn:microsoft.com/office/officeart/2016/7/layout/BasicLinearProcessNumbered"/>
    <dgm:cxn modelId="{6C7AA1CD-0790-A746-859B-6C4D00650907}" type="presOf" srcId="{A81C2D02-F900-40D6-BFAE-E6825611AA1A}" destId="{43E60B19-E9B0-2F4A-ADD6-A517DFD7DA3A}" srcOrd="0" destOrd="0" presId="urn:microsoft.com/office/officeart/2016/7/layout/BasicLinearProcessNumbered"/>
    <dgm:cxn modelId="{D20D8A4E-CB36-DF4D-B1DC-FC91C836EFF6}" type="presOf" srcId="{41A30739-E292-4F30-9D2E-6E122CEC4572}" destId="{97F9ECD4-4DAB-C942-ABC4-0E2093A6B494}" srcOrd="0" destOrd="0" presId="urn:microsoft.com/office/officeart/2016/7/layout/BasicLinearProcessNumbered"/>
    <dgm:cxn modelId="{274027CA-97E7-B54A-8C51-FD1CD6354814}" type="presOf" srcId="{5CA95FBE-B097-4598-BE52-E6FC5888727B}" destId="{860DB474-AA6E-B849-86D4-2540D7ECE8F2}" srcOrd="1" destOrd="0" presId="urn:microsoft.com/office/officeart/2016/7/layout/BasicLinearProcessNumbered"/>
    <dgm:cxn modelId="{45061F90-CF95-0D4A-96CD-F171D7AEDA05}" type="presOf" srcId="{16B14588-216E-4D9C-803D-422501AEE995}" destId="{87F84154-B1AD-F74D-BD81-7F83B907C88A}" srcOrd="0" destOrd="1" presId="urn:microsoft.com/office/officeart/2016/7/layout/BasicLinearProcessNumbered"/>
    <dgm:cxn modelId="{798EC6B3-DEB7-43CA-84F9-9869670BB4D9}" srcId="{E2349B24-94EA-4AE4-96AC-70DA5F28DAE9}" destId="{5CA95FBE-B097-4598-BE52-E6FC5888727B}" srcOrd="2" destOrd="0" parTransId="{3EEB98C3-9657-437A-ADC0-87959FC25C11}" sibTransId="{41A30739-E292-4F30-9D2E-6E122CEC4572}"/>
    <dgm:cxn modelId="{C1F8B933-922B-8046-94F2-26B9DBDCDF7D}" type="presOf" srcId="{AEA1947B-71CD-4E3F-B65D-C0B0BCF217AB}" destId="{4A180066-0103-F548-8603-900B0DE48452}" srcOrd="1" destOrd="0" presId="urn:microsoft.com/office/officeart/2016/7/layout/BasicLinearProcessNumbered"/>
    <dgm:cxn modelId="{49B4BF3F-FB78-7143-83C2-F73694467487}" type="presOf" srcId="{B2CA1934-8FE3-456A-8F0D-BBA85148BDB2}" destId="{860DB474-AA6E-B849-86D4-2540D7ECE8F2}" srcOrd="0" destOrd="2" presId="urn:microsoft.com/office/officeart/2016/7/layout/BasicLinearProcessNumbered"/>
    <dgm:cxn modelId="{2F943F1D-3C04-4A83-B01E-9E4EE4D7AA4E}" srcId="{E2349B24-94EA-4AE4-96AC-70DA5F28DAE9}" destId="{AEA1947B-71CD-4E3F-B65D-C0B0BCF217AB}" srcOrd="0" destOrd="0" parTransId="{C4508AD4-D8AE-4579-9997-DB9A7E6C5187}" sibTransId="{A81C2D02-F900-40D6-BFAE-E6825611AA1A}"/>
    <dgm:cxn modelId="{DF1BB537-02D8-6747-B505-52BD5E3D6760}" type="presOf" srcId="{EDAA8731-7E3E-43C5-9E63-0F23196B0405}" destId="{4A180066-0103-F548-8603-900B0DE48452}" srcOrd="0" destOrd="1" presId="urn:microsoft.com/office/officeart/2016/7/layout/BasicLinearProcessNumbered"/>
    <dgm:cxn modelId="{5464BE58-6E2A-E940-A476-ED108744121D}" type="presOf" srcId="{E2349B24-94EA-4AE4-96AC-70DA5F28DAE9}" destId="{003AA1B4-C417-2D44-8347-800E44E2ADC3}" srcOrd="0" destOrd="0" presId="urn:microsoft.com/office/officeart/2016/7/layout/BasicLinearProcessNumbered"/>
    <dgm:cxn modelId="{9D3E813A-D741-564A-9EEF-E6B03CDF9B6B}" type="presOf" srcId="{D5114185-5E75-43F3-B08D-466962A19863}" destId="{87F84154-B1AD-F74D-BD81-7F83B907C88A}" srcOrd="1" destOrd="0" presId="urn:microsoft.com/office/officeart/2016/7/layout/BasicLinearProcessNumbered"/>
    <dgm:cxn modelId="{07884F8E-273A-40DD-B0C4-BF7FC6EAD82E}" srcId="{AEA1947B-71CD-4E3F-B65D-C0B0BCF217AB}" destId="{EDAA8731-7E3E-43C5-9E63-0F23196B0405}" srcOrd="0" destOrd="0" parTransId="{E59EB30E-D409-4A98-959E-8827B3DA95FE}" sibTransId="{03ED2D21-ADA0-4703-9CB7-A190BF666696}"/>
    <dgm:cxn modelId="{5D4A1DDC-4647-3341-870C-27D6769E8BE5}" type="presParOf" srcId="{003AA1B4-C417-2D44-8347-800E44E2ADC3}" destId="{3259484F-6C99-354B-85FA-455033930360}" srcOrd="0" destOrd="0" presId="urn:microsoft.com/office/officeart/2016/7/layout/BasicLinearProcessNumbered"/>
    <dgm:cxn modelId="{6D04BC6F-5D03-1B41-A50C-9064FE0DAD1C}" type="presParOf" srcId="{3259484F-6C99-354B-85FA-455033930360}" destId="{31BD61CB-7230-9241-9F9D-BAD964CFC936}" srcOrd="0" destOrd="0" presId="urn:microsoft.com/office/officeart/2016/7/layout/BasicLinearProcessNumbered"/>
    <dgm:cxn modelId="{BF33552A-AC15-8545-86D1-4070E3E376EC}" type="presParOf" srcId="{3259484F-6C99-354B-85FA-455033930360}" destId="{43E60B19-E9B0-2F4A-ADD6-A517DFD7DA3A}" srcOrd="1" destOrd="0" presId="urn:microsoft.com/office/officeart/2016/7/layout/BasicLinearProcessNumbered"/>
    <dgm:cxn modelId="{15722867-46D5-1241-B9B6-776E136BF76C}" type="presParOf" srcId="{3259484F-6C99-354B-85FA-455033930360}" destId="{CD780C63-3ECB-3E4B-AF80-06F72AAA3D3E}" srcOrd="2" destOrd="0" presId="urn:microsoft.com/office/officeart/2016/7/layout/BasicLinearProcessNumbered"/>
    <dgm:cxn modelId="{9B083A19-D92E-7D4A-8679-02FA564158BF}" type="presParOf" srcId="{3259484F-6C99-354B-85FA-455033930360}" destId="{4A180066-0103-F548-8603-900B0DE48452}" srcOrd="3" destOrd="0" presId="urn:microsoft.com/office/officeart/2016/7/layout/BasicLinearProcessNumbered"/>
    <dgm:cxn modelId="{1CF09BC9-7C83-4C4F-9214-A5F26FD0B425}" type="presParOf" srcId="{003AA1B4-C417-2D44-8347-800E44E2ADC3}" destId="{074356BB-7449-A248-89AF-56C77B289228}" srcOrd="1" destOrd="0" presId="urn:microsoft.com/office/officeart/2016/7/layout/BasicLinearProcessNumbered"/>
    <dgm:cxn modelId="{E9EC4E19-D9C1-EB45-ADAE-0833C4A5ECDA}" type="presParOf" srcId="{003AA1B4-C417-2D44-8347-800E44E2ADC3}" destId="{7F438DB2-5F60-0F4E-96AF-310BDD4CABDF}" srcOrd="2" destOrd="0" presId="urn:microsoft.com/office/officeart/2016/7/layout/BasicLinearProcessNumbered"/>
    <dgm:cxn modelId="{19F1D948-CCF8-424A-8676-093C5AC78A3B}" type="presParOf" srcId="{7F438DB2-5F60-0F4E-96AF-310BDD4CABDF}" destId="{756D123F-AEC0-8640-8B72-2327B3BE33E7}" srcOrd="0" destOrd="0" presId="urn:microsoft.com/office/officeart/2016/7/layout/BasicLinearProcessNumbered"/>
    <dgm:cxn modelId="{23619DB3-5561-F445-89FF-6CF2B228844E}" type="presParOf" srcId="{7F438DB2-5F60-0F4E-96AF-310BDD4CABDF}" destId="{5422C559-8586-CE40-8B85-86345A570298}" srcOrd="1" destOrd="0" presId="urn:microsoft.com/office/officeart/2016/7/layout/BasicLinearProcessNumbered"/>
    <dgm:cxn modelId="{FE2276E5-30FD-CF47-A09C-358791470509}" type="presParOf" srcId="{7F438DB2-5F60-0F4E-96AF-310BDD4CABDF}" destId="{A7E6F70B-93CE-1B49-9501-DB753CA9DF2C}" srcOrd="2" destOrd="0" presId="urn:microsoft.com/office/officeart/2016/7/layout/BasicLinearProcessNumbered"/>
    <dgm:cxn modelId="{BE8E0444-C45A-BF44-9726-17D53C740655}" type="presParOf" srcId="{7F438DB2-5F60-0F4E-96AF-310BDD4CABDF}" destId="{87F84154-B1AD-F74D-BD81-7F83B907C88A}" srcOrd="3" destOrd="0" presId="urn:microsoft.com/office/officeart/2016/7/layout/BasicLinearProcessNumbered"/>
    <dgm:cxn modelId="{9A37DD74-D1E2-E94A-872D-3CFC93263B83}" type="presParOf" srcId="{003AA1B4-C417-2D44-8347-800E44E2ADC3}" destId="{E8414336-5222-2A4F-92AE-5214D35022DC}" srcOrd="3" destOrd="0" presId="urn:microsoft.com/office/officeart/2016/7/layout/BasicLinearProcessNumbered"/>
    <dgm:cxn modelId="{25E150C7-7130-1641-A4A6-B35B6C30833A}" type="presParOf" srcId="{003AA1B4-C417-2D44-8347-800E44E2ADC3}" destId="{5969FF2A-E843-C34C-9C46-105178360E80}" srcOrd="4" destOrd="0" presId="urn:microsoft.com/office/officeart/2016/7/layout/BasicLinearProcessNumbered"/>
    <dgm:cxn modelId="{7084082C-C699-7940-9B78-A51D77B49764}" type="presParOf" srcId="{5969FF2A-E843-C34C-9C46-105178360E80}" destId="{B24F5B79-D25B-BA44-9EF4-1D592148067B}" srcOrd="0" destOrd="0" presId="urn:microsoft.com/office/officeart/2016/7/layout/BasicLinearProcessNumbered"/>
    <dgm:cxn modelId="{20E7F2B5-8583-DD4D-8BA0-B969B89B7EE9}" type="presParOf" srcId="{5969FF2A-E843-C34C-9C46-105178360E80}" destId="{97F9ECD4-4DAB-C942-ABC4-0E2093A6B494}" srcOrd="1" destOrd="0" presId="urn:microsoft.com/office/officeart/2016/7/layout/BasicLinearProcessNumbered"/>
    <dgm:cxn modelId="{D38748CC-E49F-3844-9776-970C63B1C824}" type="presParOf" srcId="{5969FF2A-E843-C34C-9C46-105178360E80}" destId="{BD9F4844-E02A-A946-9353-457A9DCDF84B}" srcOrd="2" destOrd="0" presId="urn:microsoft.com/office/officeart/2016/7/layout/BasicLinearProcessNumbered"/>
    <dgm:cxn modelId="{2ACB8732-7523-6C49-96B7-2BC83FD0010F}" type="presParOf" srcId="{5969FF2A-E843-C34C-9C46-105178360E80}" destId="{860DB474-AA6E-B849-86D4-2540D7ECE8F2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F2048CC-5994-408E-82FE-5AE03AAD6E74}" type="doc">
      <dgm:prSet loTypeId="urn:microsoft.com/office/officeart/2008/layout/LinedList" loCatId="list" qsTypeId="urn:microsoft.com/office/officeart/2005/8/quickstyle/simple3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FE055315-7B6D-491D-8267-97C6931E1E18}">
      <dgm:prSet/>
      <dgm:spPr/>
      <dgm:t>
        <a:bodyPr/>
        <a:lstStyle/>
        <a:p>
          <a:r>
            <a:rPr lang="nl-NL"/>
            <a:t>Liggeld: 7800 EUR</a:t>
          </a:r>
          <a:endParaRPr lang="en-US"/>
        </a:p>
      </dgm:t>
    </dgm:pt>
    <dgm:pt modelId="{AA647CC1-7BAB-44EE-AD4D-357A264B005B}" type="parTrans" cxnId="{83A81F7E-F487-4F0E-85CC-49FB24A3BF0C}">
      <dgm:prSet/>
      <dgm:spPr/>
      <dgm:t>
        <a:bodyPr/>
        <a:lstStyle/>
        <a:p>
          <a:endParaRPr lang="en-US"/>
        </a:p>
      </dgm:t>
    </dgm:pt>
    <dgm:pt modelId="{D2DAD4FE-4F64-4295-B53E-0BFB056EB2F1}" type="sibTrans" cxnId="{83A81F7E-F487-4F0E-85CC-49FB24A3BF0C}">
      <dgm:prSet/>
      <dgm:spPr/>
      <dgm:t>
        <a:bodyPr/>
        <a:lstStyle/>
        <a:p>
          <a:endParaRPr lang="en-US"/>
        </a:p>
      </dgm:t>
    </dgm:pt>
    <dgm:pt modelId="{E1412BFA-7BCC-4CA5-BF69-41A3A0A4A2EB}">
      <dgm:prSet/>
      <dgm:spPr/>
      <dgm:t>
        <a:bodyPr/>
        <a:lstStyle/>
        <a:p>
          <a:r>
            <a:rPr lang="nl-NL"/>
            <a:t>Kosten droogdok + herstelling (1/7 jaar): 1400 EUR</a:t>
          </a:r>
          <a:endParaRPr lang="en-US"/>
        </a:p>
      </dgm:t>
    </dgm:pt>
    <dgm:pt modelId="{5EE9651B-0660-4FB3-8B1B-4891F9ED9713}" type="parTrans" cxnId="{A3A7FC59-31D8-4138-97BC-144C2C63069E}">
      <dgm:prSet/>
      <dgm:spPr/>
      <dgm:t>
        <a:bodyPr/>
        <a:lstStyle/>
        <a:p>
          <a:endParaRPr lang="en-US"/>
        </a:p>
      </dgm:t>
    </dgm:pt>
    <dgm:pt modelId="{A7BF26CA-4645-481F-83D8-36811E23D0D9}" type="sibTrans" cxnId="{A3A7FC59-31D8-4138-97BC-144C2C63069E}">
      <dgm:prSet/>
      <dgm:spPr/>
      <dgm:t>
        <a:bodyPr/>
        <a:lstStyle/>
        <a:p>
          <a:endParaRPr lang="en-US"/>
        </a:p>
      </dgm:t>
    </dgm:pt>
    <dgm:pt modelId="{67298CDC-81EC-47DA-99EA-74F6966D0393}">
      <dgm:prSet/>
      <dgm:spPr/>
      <dgm:t>
        <a:bodyPr/>
        <a:lstStyle/>
        <a:p>
          <a:r>
            <a:rPr lang="nl-NL"/>
            <a:t>Kuisfirma: 3120 EUR</a:t>
          </a:r>
          <a:endParaRPr lang="en-US"/>
        </a:p>
      </dgm:t>
    </dgm:pt>
    <dgm:pt modelId="{3F49BAD7-12A6-49E0-9468-6A19B4734D46}" type="parTrans" cxnId="{2DED90D0-EC94-41E4-907F-8AF442A88C5E}">
      <dgm:prSet/>
      <dgm:spPr/>
      <dgm:t>
        <a:bodyPr/>
        <a:lstStyle/>
        <a:p>
          <a:endParaRPr lang="en-US"/>
        </a:p>
      </dgm:t>
    </dgm:pt>
    <dgm:pt modelId="{FBE900A2-D8DF-4865-9C32-40FBB3610987}" type="sibTrans" cxnId="{2DED90D0-EC94-41E4-907F-8AF442A88C5E}">
      <dgm:prSet/>
      <dgm:spPr/>
      <dgm:t>
        <a:bodyPr/>
        <a:lstStyle/>
        <a:p>
          <a:endParaRPr lang="en-US"/>
        </a:p>
      </dgm:t>
    </dgm:pt>
    <dgm:pt modelId="{56EB236B-F196-4AA7-A48B-FA993C0DFD0B}">
      <dgm:prSet/>
      <dgm:spPr/>
      <dgm:t>
        <a:bodyPr/>
        <a:lstStyle/>
        <a:p>
          <a:r>
            <a:rPr lang="nl-NL"/>
            <a:t>EGW: 2400 EUR</a:t>
          </a:r>
          <a:endParaRPr lang="en-US"/>
        </a:p>
      </dgm:t>
    </dgm:pt>
    <dgm:pt modelId="{45DC2C5F-8CF3-4D0F-AA6A-5E715AAEFB03}" type="parTrans" cxnId="{05833A55-09EF-4360-85EA-2DFE8190E5B7}">
      <dgm:prSet/>
      <dgm:spPr/>
      <dgm:t>
        <a:bodyPr/>
        <a:lstStyle/>
        <a:p>
          <a:endParaRPr lang="en-US"/>
        </a:p>
      </dgm:t>
    </dgm:pt>
    <dgm:pt modelId="{2961C1DE-11ED-4045-8A12-8B33104EFEB8}" type="sibTrans" cxnId="{05833A55-09EF-4360-85EA-2DFE8190E5B7}">
      <dgm:prSet/>
      <dgm:spPr/>
      <dgm:t>
        <a:bodyPr/>
        <a:lstStyle/>
        <a:p>
          <a:endParaRPr lang="en-US"/>
        </a:p>
      </dgm:t>
    </dgm:pt>
    <dgm:pt modelId="{B8384D1E-220C-4620-B6B3-AF76B2E67A25}">
      <dgm:prSet/>
      <dgm:spPr/>
      <dgm:t>
        <a:bodyPr/>
        <a:lstStyle/>
        <a:p>
          <a:r>
            <a:rPr lang="nl-NL"/>
            <a:t>Internet: 500 EUR</a:t>
          </a:r>
          <a:endParaRPr lang="en-US"/>
        </a:p>
      </dgm:t>
    </dgm:pt>
    <dgm:pt modelId="{ECBB0324-67A3-45D3-A473-A808D4088689}" type="parTrans" cxnId="{08B19FA1-324E-4ACF-8DA5-1DB41C6F2879}">
      <dgm:prSet/>
      <dgm:spPr/>
      <dgm:t>
        <a:bodyPr/>
        <a:lstStyle/>
        <a:p>
          <a:endParaRPr lang="en-US"/>
        </a:p>
      </dgm:t>
    </dgm:pt>
    <dgm:pt modelId="{E4AACB2D-7D67-4E1A-B339-17150170A9AC}" type="sibTrans" cxnId="{08B19FA1-324E-4ACF-8DA5-1DB41C6F2879}">
      <dgm:prSet/>
      <dgm:spPr/>
      <dgm:t>
        <a:bodyPr/>
        <a:lstStyle/>
        <a:p>
          <a:endParaRPr lang="en-US"/>
        </a:p>
      </dgm:t>
    </dgm:pt>
    <dgm:pt modelId="{27E6DEC9-81AE-4D4C-AF22-95197C8A725D}">
      <dgm:prSet/>
      <dgm:spPr/>
      <dgm:t>
        <a:bodyPr/>
        <a:lstStyle/>
        <a:p>
          <a:r>
            <a:rPr lang="nl-NL"/>
            <a:t>Boekhouder: 500 EUR</a:t>
          </a:r>
          <a:endParaRPr lang="en-US"/>
        </a:p>
      </dgm:t>
    </dgm:pt>
    <dgm:pt modelId="{5F9D08E6-A474-499F-84DF-C5C94B474436}" type="parTrans" cxnId="{7AFCC1BC-42E2-4A04-BC0D-3801FB4B8BD7}">
      <dgm:prSet/>
      <dgm:spPr/>
      <dgm:t>
        <a:bodyPr/>
        <a:lstStyle/>
        <a:p>
          <a:endParaRPr lang="en-US"/>
        </a:p>
      </dgm:t>
    </dgm:pt>
    <dgm:pt modelId="{7FF54F62-5DD3-424D-81CE-EECEE1FEF024}" type="sibTrans" cxnId="{7AFCC1BC-42E2-4A04-BC0D-3801FB4B8BD7}">
      <dgm:prSet/>
      <dgm:spPr/>
      <dgm:t>
        <a:bodyPr/>
        <a:lstStyle/>
        <a:p>
          <a:endParaRPr lang="en-US"/>
        </a:p>
      </dgm:t>
    </dgm:pt>
    <dgm:pt modelId="{9F076B36-B35F-44F1-8C55-0CA58BCE956B}">
      <dgm:prSet/>
      <dgm:spPr/>
      <dgm:t>
        <a:bodyPr/>
        <a:lstStyle/>
        <a:p>
          <a:r>
            <a:rPr lang="nl-NL"/>
            <a:t>Verzekering: 1000 EUR</a:t>
          </a:r>
          <a:endParaRPr lang="en-US"/>
        </a:p>
      </dgm:t>
    </dgm:pt>
    <dgm:pt modelId="{2E070441-59A6-4753-BDA4-A942BB39C4FA}" type="parTrans" cxnId="{03C9F663-E844-4A89-9599-E41DA8BCAABF}">
      <dgm:prSet/>
      <dgm:spPr/>
      <dgm:t>
        <a:bodyPr/>
        <a:lstStyle/>
        <a:p>
          <a:endParaRPr lang="en-US"/>
        </a:p>
      </dgm:t>
    </dgm:pt>
    <dgm:pt modelId="{8A56703E-4E25-4429-88E0-84909BA97C91}" type="sibTrans" cxnId="{03C9F663-E844-4A89-9599-E41DA8BCAABF}">
      <dgm:prSet/>
      <dgm:spPr/>
      <dgm:t>
        <a:bodyPr/>
        <a:lstStyle/>
        <a:p>
          <a:endParaRPr lang="en-US"/>
        </a:p>
      </dgm:t>
    </dgm:pt>
    <dgm:pt modelId="{F26E42A8-36E8-4C36-9A54-ECA26956871D}">
      <dgm:prSet/>
      <dgm:spPr/>
      <dgm:t>
        <a:bodyPr/>
        <a:lstStyle/>
        <a:p>
          <a:r>
            <a:rPr lang="nl-NL"/>
            <a:t>Kantinekosten: 500 EUR</a:t>
          </a:r>
          <a:endParaRPr lang="en-US"/>
        </a:p>
      </dgm:t>
    </dgm:pt>
    <dgm:pt modelId="{CE4C7C8E-3135-49E5-9DFB-58241A7255F6}" type="parTrans" cxnId="{5F32ABD0-4414-4128-A377-06E7324F9508}">
      <dgm:prSet/>
      <dgm:spPr/>
      <dgm:t>
        <a:bodyPr/>
        <a:lstStyle/>
        <a:p>
          <a:endParaRPr lang="en-US"/>
        </a:p>
      </dgm:t>
    </dgm:pt>
    <dgm:pt modelId="{12DAC687-158D-4140-87F7-882E7936E3E7}" type="sibTrans" cxnId="{5F32ABD0-4414-4128-A377-06E7324F9508}">
      <dgm:prSet/>
      <dgm:spPr/>
      <dgm:t>
        <a:bodyPr/>
        <a:lstStyle/>
        <a:p>
          <a:endParaRPr lang="en-US"/>
        </a:p>
      </dgm:t>
    </dgm:pt>
    <dgm:pt modelId="{9387A7CA-9D71-44E7-B5C6-3F51C39BA2BE}">
      <dgm:prSet/>
      <dgm:spPr/>
      <dgm:t>
        <a:bodyPr/>
        <a:lstStyle/>
        <a:p>
          <a:r>
            <a:rPr lang="nl-NL"/>
            <a:t>Publiciteit: 1000 EUR</a:t>
          </a:r>
          <a:endParaRPr lang="en-US"/>
        </a:p>
      </dgm:t>
    </dgm:pt>
    <dgm:pt modelId="{F1721219-7BD0-47CC-9014-ACE87AC8B8B0}" type="parTrans" cxnId="{27979018-331A-4C7F-80F8-4358E0C3EB44}">
      <dgm:prSet/>
      <dgm:spPr/>
      <dgm:t>
        <a:bodyPr/>
        <a:lstStyle/>
        <a:p>
          <a:endParaRPr lang="en-US"/>
        </a:p>
      </dgm:t>
    </dgm:pt>
    <dgm:pt modelId="{5F3EABB8-5318-452B-8CF8-6B3951429957}" type="sibTrans" cxnId="{27979018-331A-4C7F-80F8-4358E0C3EB44}">
      <dgm:prSet/>
      <dgm:spPr/>
      <dgm:t>
        <a:bodyPr/>
        <a:lstStyle/>
        <a:p>
          <a:endParaRPr lang="en-US"/>
        </a:p>
      </dgm:t>
    </dgm:pt>
    <dgm:pt modelId="{A854E13A-F4EE-CC4B-877C-5D581D0132EF}" type="pres">
      <dgm:prSet presAssocID="{EF2048CC-5994-408E-82FE-5AE03AAD6E74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nl-NL"/>
        </a:p>
      </dgm:t>
    </dgm:pt>
    <dgm:pt modelId="{6C0E758A-2384-9749-A129-1871947FC45C}" type="pres">
      <dgm:prSet presAssocID="{FE055315-7B6D-491D-8267-97C6931E1E18}" presName="thickLine" presStyleLbl="alignNode1" presStyleIdx="0" presStyleCnt="9"/>
      <dgm:spPr/>
    </dgm:pt>
    <dgm:pt modelId="{07ADCE47-BE74-414C-BCBC-03225C7D2CE7}" type="pres">
      <dgm:prSet presAssocID="{FE055315-7B6D-491D-8267-97C6931E1E18}" presName="horz1" presStyleCnt="0"/>
      <dgm:spPr/>
    </dgm:pt>
    <dgm:pt modelId="{22882EE1-7E1E-D048-B349-53F171639D20}" type="pres">
      <dgm:prSet presAssocID="{FE055315-7B6D-491D-8267-97C6931E1E18}" presName="tx1" presStyleLbl="revTx" presStyleIdx="0" presStyleCnt="9"/>
      <dgm:spPr/>
      <dgm:t>
        <a:bodyPr/>
        <a:lstStyle/>
        <a:p>
          <a:endParaRPr lang="nl-NL"/>
        </a:p>
      </dgm:t>
    </dgm:pt>
    <dgm:pt modelId="{5F73BB59-7BF3-7F48-9AFD-B4F90194663F}" type="pres">
      <dgm:prSet presAssocID="{FE055315-7B6D-491D-8267-97C6931E1E18}" presName="vert1" presStyleCnt="0"/>
      <dgm:spPr/>
    </dgm:pt>
    <dgm:pt modelId="{95B2A1A7-E9C2-3141-950E-E92EF4064315}" type="pres">
      <dgm:prSet presAssocID="{E1412BFA-7BCC-4CA5-BF69-41A3A0A4A2EB}" presName="thickLine" presStyleLbl="alignNode1" presStyleIdx="1" presStyleCnt="9"/>
      <dgm:spPr/>
    </dgm:pt>
    <dgm:pt modelId="{6498CBE3-C517-D045-8A90-06D507CAB879}" type="pres">
      <dgm:prSet presAssocID="{E1412BFA-7BCC-4CA5-BF69-41A3A0A4A2EB}" presName="horz1" presStyleCnt="0"/>
      <dgm:spPr/>
    </dgm:pt>
    <dgm:pt modelId="{E5B6D621-75CC-E742-8124-E6428337E685}" type="pres">
      <dgm:prSet presAssocID="{E1412BFA-7BCC-4CA5-BF69-41A3A0A4A2EB}" presName="tx1" presStyleLbl="revTx" presStyleIdx="1" presStyleCnt="9"/>
      <dgm:spPr/>
      <dgm:t>
        <a:bodyPr/>
        <a:lstStyle/>
        <a:p>
          <a:endParaRPr lang="nl-NL"/>
        </a:p>
      </dgm:t>
    </dgm:pt>
    <dgm:pt modelId="{2896F63B-BC3D-D145-8092-1C62A805E82A}" type="pres">
      <dgm:prSet presAssocID="{E1412BFA-7BCC-4CA5-BF69-41A3A0A4A2EB}" presName="vert1" presStyleCnt="0"/>
      <dgm:spPr/>
    </dgm:pt>
    <dgm:pt modelId="{E4EDCE32-2650-9E4B-B056-4C70DB96E907}" type="pres">
      <dgm:prSet presAssocID="{67298CDC-81EC-47DA-99EA-74F6966D0393}" presName="thickLine" presStyleLbl="alignNode1" presStyleIdx="2" presStyleCnt="9"/>
      <dgm:spPr/>
    </dgm:pt>
    <dgm:pt modelId="{B8DB2F8F-1829-E042-A104-6E0D2E1430A3}" type="pres">
      <dgm:prSet presAssocID="{67298CDC-81EC-47DA-99EA-74F6966D0393}" presName="horz1" presStyleCnt="0"/>
      <dgm:spPr/>
    </dgm:pt>
    <dgm:pt modelId="{1BE8988A-8310-3A41-8783-D46BD4DF69ED}" type="pres">
      <dgm:prSet presAssocID="{67298CDC-81EC-47DA-99EA-74F6966D0393}" presName="tx1" presStyleLbl="revTx" presStyleIdx="2" presStyleCnt="9"/>
      <dgm:spPr/>
      <dgm:t>
        <a:bodyPr/>
        <a:lstStyle/>
        <a:p>
          <a:endParaRPr lang="nl-NL"/>
        </a:p>
      </dgm:t>
    </dgm:pt>
    <dgm:pt modelId="{5EC36591-EB3A-3048-BFED-AE733F8EA995}" type="pres">
      <dgm:prSet presAssocID="{67298CDC-81EC-47DA-99EA-74F6966D0393}" presName="vert1" presStyleCnt="0"/>
      <dgm:spPr/>
    </dgm:pt>
    <dgm:pt modelId="{A3A48DAC-1428-A841-B838-386B30C8C756}" type="pres">
      <dgm:prSet presAssocID="{56EB236B-F196-4AA7-A48B-FA993C0DFD0B}" presName="thickLine" presStyleLbl="alignNode1" presStyleIdx="3" presStyleCnt="9"/>
      <dgm:spPr/>
    </dgm:pt>
    <dgm:pt modelId="{C1C70A9C-CD44-4641-B49B-B37B431C3876}" type="pres">
      <dgm:prSet presAssocID="{56EB236B-F196-4AA7-A48B-FA993C0DFD0B}" presName="horz1" presStyleCnt="0"/>
      <dgm:spPr/>
    </dgm:pt>
    <dgm:pt modelId="{7AE255D4-206D-2044-B2E7-26009507C9E1}" type="pres">
      <dgm:prSet presAssocID="{56EB236B-F196-4AA7-A48B-FA993C0DFD0B}" presName="tx1" presStyleLbl="revTx" presStyleIdx="3" presStyleCnt="9"/>
      <dgm:spPr/>
      <dgm:t>
        <a:bodyPr/>
        <a:lstStyle/>
        <a:p>
          <a:endParaRPr lang="nl-NL"/>
        </a:p>
      </dgm:t>
    </dgm:pt>
    <dgm:pt modelId="{9613E5CD-4044-8845-83C1-6CD49CC1BDAB}" type="pres">
      <dgm:prSet presAssocID="{56EB236B-F196-4AA7-A48B-FA993C0DFD0B}" presName="vert1" presStyleCnt="0"/>
      <dgm:spPr/>
    </dgm:pt>
    <dgm:pt modelId="{4DC76055-3891-B645-96B1-52FDEB446B87}" type="pres">
      <dgm:prSet presAssocID="{B8384D1E-220C-4620-B6B3-AF76B2E67A25}" presName="thickLine" presStyleLbl="alignNode1" presStyleIdx="4" presStyleCnt="9"/>
      <dgm:spPr/>
    </dgm:pt>
    <dgm:pt modelId="{33D13FE6-1184-D441-9B85-000E5CD3267D}" type="pres">
      <dgm:prSet presAssocID="{B8384D1E-220C-4620-B6B3-AF76B2E67A25}" presName="horz1" presStyleCnt="0"/>
      <dgm:spPr/>
    </dgm:pt>
    <dgm:pt modelId="{7DE4472C-610B-5840-A95A-0CD48858DD3C}" type="pres">
      <dgm:prSet presAssocID="{B8384D1E-220C-4620-B6B3-AF76B2E67A25}" presName="tx1" presStyleLbl="revTx" presStyleIdx="4" presStyleCnt="9"/>
      <dgm:spPr/>
      <dgm:t>
        <a:bodyPr/>
        <a:lstStyle/>
        <a:p>
          <a:endParaRPr lang="nl-NL"/>
        </a:p>
      </dgm:t>
    </dgm:pt>
    <dgm:pt modelId="{79A29EFE-7B2A-444D-B563-9F4BF8B55C84}" type="pres">
      <dgm:prSet presAssocID="{B8384D1E-220C-4620-B6B3-AF76B2E67A25}" presName="vert1" presStyleCnt="0"/>
      <dgm:spPr/>
    </dgm:pt>
    <dgm:pt modelId="{766EB60F-969F-7744-95C1-FC00ADEA4D2C}" type="pres">
      <dgm:prSet presAssocID="{27E6DEC9-81AE-4D4C-AF22-95197C8A725D}" presName="thickLine" presStyleLbl="alignNode1" presStyleIdx="5" presStyleCnt="9"/>
      <dgm:spPr/>
    </dgm:pt>
    <dgm:pt modelId="{37F54B77-1C57-8C42-91A8-C034B9830D83}" type="pres">
      <dgm:prSet presAssocID="{27E6DEC9-81AE-4D4C-AF22-95197C8A725D}" presName="horz1" presStyleCnt="0"/>
      <dgm:spPr/>
    </dgm:pt>
    <dgm:pt modelId="{973C0E82-8CB7-934A-993B-B5642845A906}" type="pres">
      <dgm:prSet presAssocID="{27E6DEC9-81AE-4D4C-AF22-95197C8A725D}" presName="tx1" presStyleLbl="revTx" presStyleIdx="5" presStyleCnt="9"/>
      <dgm:spPr/>
      <dgm:t>
        <a:bodyPr/>
        <a:lstStyle/>
        <a:p>
          <a:endParaRPr lang="nl-NL"/>
        </a:p>
      </dgm:t>
    </dgm:pt>
    <dgm:pt modelId="{EC86E291-7931-2B40-BF2F-F72814D39535}" type="pres">
      <dgm:prSet presAssocID="{27E6DEC9-81AE-4D4C-AF22-95197C8A725D}" presName="vert1" presStyleCnt="0"/>
      <dgm:spPr/>
    </dgm:pt>
    <dgm:pt modelId="{E5D105BC-53C2-8F45-B359-8CEF56EC99B4}" type="pres">
      <dgm:prSet presAssocID="{9F076B36-B35F-44F1-8C55-0CA58BCE956B}" presName="thickLine" presStyleLbl="alignNode1" presStyleIdx="6" presStyleCnt="9"/>
      <dgm:spPr/>
    </dgm:pt>
    <dgm:pt modelId="{C9F7E278-AD20-5D45-9B8A-8C778BD4C51C}" type="pres">
      <dgm:prSet presAssocID="{9F076B36-B35F-44F1-8C55-0CA58BCE956B}" presName="horz1" presStyleCnt="0"/>
      <dgm:spPr/>
    </dgm:pt>
    <dgm:pt modelId="{196D362D-6120-7840-942B-801C40868A29}" type="pres">
      <dgm:prSet presAssocID="{9F076B36-B35F-44F1-8C55-0CA58BCE956B}" presName="tx1" presStyleLbl="revTx" presStyleIdx="6" presStyleCnt="9"/>
      <dgm:spPr/>
      <dgm:t>
        <a:bodyPr/>
        <a:lstStyle/>
        <a:p>
          <a:endParaRPr lang="nl-NL"/>
        </a:p>
      </dgm:t>
    </dgm:pt>
    <dgm:pt modelId="{6A49AAAD-7FF5-634F-8EF9-51DF39497B9D}" type="pres">
      <dgm:prSet presAssocID="{9F076B36-B35F-44F1-8C55-0CA58BCE956B}" presName="vert1" presStyleCnt="0"/>
      <dgm:spPr/>
    </dgm:pt>
    <dgm:pt modelId="{9AAB8FA6-A309-4E49-A938-31E9781C456C}" type="pres">
      <dgm:prSet presAssocID="{F26E42A8-36E8-4C36-9A54-ECA26956871D}" presName="thickLine" presStyleLbl="alignNode1" presStyleIdx="7" presStyleCnt="9"/>
      <dgm:spPr/>
    </dgm:pt>
    <dgm:pt modelId="{E2929359-1F20-C543-94AD-6749D6DF0CD4}" type="pres">
      <dgm:prSet presAssocID="{F26E42A8-36E8-4C36-9A54-ECA26956871D}" presName="horz1" presStyleCnt="0"/>
      <dgm:spPr/>
    </dgm:pt>
    <dgm:pt modelId="{5D399E50-188A-FF42-AEE5-47CEC29F7DF5}" type="pres">
      <dgm:prSet presAssocID="{F26E42A8-36E8-4C36-9A54-ECA26956871D}" presName="tx1" presStyleLbl="revTx" presStyleIdx="7" presStyleCnt="9"/>
      <dgm:spPr/>
      <dgm:t>
        <a:bodyPr/>
        <a:lstStyle/>
        <a:p>
          <a:endParaRPr lang="nl-NL"/>
        </a:p>
      </dgm:t>
    </dgm:pt>
    <dgm:pt modelId="{63054970-6095-2344-A79A-5EF79C1B02D7}" type="pres">
      <dgm:prSet presAssocID="{F26E42A8-36E8-4C36-9A54-ECA26956871D}" presName="vert1" presStyleCnt="0"/>
      <dgm:spPr/>
    </dgm:pt>
    <dgm:pt modelId="{06B40F02-57B6-6642-B189-4016F95477D0}" type="pres">
      <dgm:prSet presAssocID="{9387A7CA-9D71-44E7-B5C6-3F51C39BA2BE}" presName="thickLine" presStyleLbl="alignNode1" presStyleIdx="8" presStyleCnt="9"/>
      <dgm:spPr/>
    </dgm:pt>
    <dgm:pt modelId="{763809E4-DB82-EF49-AEE7-E56ABBB5EB93}" type="pres">
      <dgm:prSet presAssocID="{9387A7CA-9D71-44E7-B5C6-3F51C39BA2BE}" presName="horz1" presStyleCnt="0"/>
      <dgm:spPr/>
    </dgm:pt>
    <dgm:pt modelId="{4A81223E-17C3-7249-96EC-3883D0D593CA}" type="pres">
      <dgm:prSet presAssocID="{9387A7CA-9D71-44E7-B5C6-3F51C39BA2BE}" presName="tx1" presStyleLbl="revTx" presStyleIdx="8" presStyleCnt="9"/>
      <dgm:spPr/>
      <dgm:t>
        <a:bodyPr/>
        <a:lstStyle/>
        <a:p>
          <a:endParaRPr lang="nl-NL"/>
        </a:p>
      </dgm:t>
    </dgm:pt>
    <dgm:pt modelId="{9429F506-4D47-D543-A6E7-B19E427C7577}" type="pres">
      <dgm:prSet presAssocID="{9387A7CA-9D71-44E7-B5C6-3F51C39BA2BE}" presName="vert1" presStyleCnt="0"/>
      <dgm:spPr/>
    </dgm:pt>
  </dgm:ptLst>
  <dgm:cxnLst>
    <dgm:cxn modelId="{A3A7FC59-31D8-4138-97BC-144C2C63069E}" srcId="{EF2048CC-5994-408E-82FE-5AE03AAD6E74}" destId="{E1412BFA-7BCC-4CA5-BF69-41A3A0A4A2EB}" srcOrd="1" destOrd="0" parTransId="{5EE9651B-0660-4FB3-8B1B-4891F9ED9713}" sibTransId="{A7BF26CA-4645-481F-83D8-36811E23D0D9}"/>
    <dgm:cxn modelId="{2E8D8356-5079-8643-AE48-F66C58BA9723}" type="presOf" srcId="{F26E42A8-36E8-4C36-9A54-ECA26956871D}" destId="{5D399E50-188A-FF42-AEE5-47CEC29F7DF5}" srcOrd="0" destOrd="0" presId="urn:microsoft.com/office/officeart/2008/layout/LinedList"/>
    <dgm:cxn modelId="{CA1F80E9-94E3-1244-87F1-13D82A3B08A0}" type="presOf" srcId="{9387A7CA-9D71-44E7-B5C6-3F51C39BA2BE}" destId="{4A81223E-17C3-7249-96EC-3883D0D593CA}" srcOrd="0" destOrd="0" presId="urn:microsoft.com/office/officeart/2008/layout/LinedList"/>
    <dgm:cxn modelId="{5F32ABD0-4414-4128-A377-06E7324F9508}" srcId="{EF2048CC-5994-408E-82FE-5AE03AAD6E74}" destId="{F26E42A8-36E8-4C36-9A54-ECA26956871D}" srcOrd="7" destOrd="0" parTransId="{CE4C7C8E-3135-49E5-9DFB-58241A7255F6}" sibTransId="{12DAC687-158D-4140-87F7-882E7936E3E7}"/>
    <dgm:cxn modelId="{DD9B1949-7D4E-CD47-A22E-7A859DFF1FE7}" type="presOf" srcId="{27E6DEC9-81AE-4D4C-AF22-95197C8A725D}" destId="{973C0E82-8CB7-934A-993B-B5642845A906}" srcOrd="0" destOrd="0" presId="urn:microsoft.com/office/officeart/2008/layout/LinedList"/>
    <dgm:cxn modelId="{03C9F663-E844-4A89-9599-E41DA8BCAABF}" srcId="{EF2048CC-5994-408E-82FE-5AE03AAD6E74}" destId="{9F076B36-B35F-44F1-8C55-0CA58BCE956B}" srcOrd="6" destOrd="0" parTransId="{2E070441-59A6-4753-BDA4-A942BB39C4FA}" sibTransId="{8A56703E-4E25-4429-88E0-84909BA97C91}"/>
    <dgm:cxn modelId="{558B3504-A941-FB46-87B5-E2109500B5C7}" type="presOf" srcId="{B8384D1E-220C-4620-B6B3-AF76B2E67A25}" destId="{7DE4472C-610B-5840-A95A-0CD48858DD3C}" srcOrd="0" destOrd="0" presId="urn:microsoft.com/office/officeart/2008/layout/LinedList"/>
    <dgm:cxn modelId="{56F689CF-EFA6-B34C-8C01-0F5376364EB1}" type="presOf" srcId="{56EB236B-F196-4AA7-A48B-FA993C0DFD0B}" destId="{7AE255D4-206D-2044-B2E7-26009507C9E1}" srcOrd="0" destOrd="0" presId="urn:microsoft.com/office/officeart/2008/layout/LinedList"/>
    <dgm:cxn modelId="{841B75C1-0C60-1D45-84EC-3A68E24BE678}" type="presOf" srcId="{9F076B36-B35F-44F1-8C55-0CA58BCE956B}" destId="{196D362D-6120-7840-942B-801C40868A29}" srcOrd="0" destOrd="0" presId="urn:microsoft.com/office/officeart/2008/layout/LinedList"/>
    <dgm:cxn modelId="{08B19FA1-324E-4ACF-8DA5-1DB41C6F2879}" srcId="{EF2048CC-5994-408E-82FE-5AE03AAD6E74}" destId="{B8384D1E-220C-4620-B6B3-AF76B2E67A25}" srcOrd="4" destOrd="0" parTransId="{ECBB0324-67A3-45D3-A473-A808D4088689}" sibTransId="{E4AACB2D-7D67-4E1A-B339-17150170A9AC}"/>
    <dgm:cxn modelId="{4931ED60-6369-E74D-9AC2-EEC72F68FF9B}" type="presOf" srcId="{67298CDC-81EC-47DA-99EA-74F6966D0393}" destId="{1BE8988A-8310-3A41-8783-D46BD4DF69ED}" srcOrd="0" destOrd="0" presId="urn:microsoft.com/office/officeart/2008/layout/LinedList"/>
    <dgm:cxn modelId="{FF455BA1-5E67-5F45-8729-02E44A2AC516}" type="presOf" srcId="{E1412BFA-7BCC-4CA5-BF69-41A3A0A4A2EB}" destId="{E5B6D621-75CC-E742-8124-E6428337E685}" srcOrd="0" destOrd="0" presId="urn:microsoft.com/office/officeart/2008/layout/LinedList"/>
    <dgm:cxn modelId="{83A81F7E-F487-4F0E-85CC-49FB24A3BF0C}" srcId="{EF2048CC-5994-408E-82FE-5AE03AAD6E74}" destId="{FE055315-7B6D-491D-8267-97C6931E1E18}" srcOrd="0" destOrd="0" parTransId="{AA647CC1-7BAB-44EE-AD4D-357A264B005B}" sibTransId="{D2DAD4FE-4F64-4295-B53E-0BFB056EB2F1}"/>
    <dgm:cxn modelId="{A158EE64-643A-1949-934D-A88C4F3C8FAC}" type="presOf" srcId="{FE055315-7B6D-491D-8267-97C6931E1E18}" destId="{22882EE1-7E1E-D048-B349-53F171639D20}" srcOrd="0" destOrd="0" presId="urn:microsoft.com/office/officeart/2008/layout/LinedList"/>
    <dgm:cxn modelId="{27979018-331A-4C7F-80F8-4358E0C3EB44}" srcId="{EF2048CC-5994-408E-82FE-5AE03AAD6E74}" destId="{9387A7CA-9D71-44E7-B5C6-3F51C39BA2BE}" srcOrd="8" destOrd="0" parTransId="{F1721219-7BD0-47CC-9014-ACE87AC8B8B0}" sibTransId="{5F3EABB8-5318-452B-8CF8-6B3951429957}"/>
    <dgm:cxn modelId="{D76B578C-0E9D-F545-9AE6-6E5EF6714E9F}" type="presOf" srcId="{EF2048CC-5994-408E-82FE-5AE03AAD6E74}" destId="{A854E13A-F4EE-CC4B-877C-5D581D0132EF}" srcOrd="0" destOrd="0" presId="urn:microsoft.com/office/officeart/2008/layout/LinedList"/>
    <dgm:cxn modelId="{7AFCC1BC-42E2-4A04-BC0D-3801FB4B8BD7}" srcId="{EF2048CC-5994-408E-82FE-5AE03AAD6E74}" destId="{27E6DEC9-81AE-4D4C-AF22-95197C8A725D}" srcOrd="5" destOrd="0" parTransId="{5F9D08E6-A474-499F-84DF-C5C94B474436}" sibTransId="{7FF54F62-5DD3-424D-81CE-EECEE1FEF024}"/>
    <dgm:cxn modelId="{2DED90D0-EC94-41E4-907F-8AF442A88C5E}" srcId="{EF2048CC-5994-408E-82FE-5AE03AAD6E74}" destId="{67298CDC-81EC-47DA-99EA-74F6966D0393}" srcOrd="2" destOrd="0" parTransId="{3F49BAD7-12A6-49E0-9468-6A19B4734D46}" sibTransId="{FBE900A2-D8DF-4865-9C32-40FBB3610987}"/>
    <dgm:cxn modelId="{05833A55-09EF-4360-85EA-2DFE8190E5B7}" srcId="{EF2048CC-5994-408E-82FE-5AE03AAD6E74}" destId="{56EB236B-F196-4AA7-A48B-FA993C0DFD0B}" srcOrd="3" destOrd="0" parTransId="{45DC2C5F-8CF3-4D0F-AA6A-5E715AAEFB03}" sibTransId="{2961C1DE-11ED-4045-8A12-8B33104EFEB8}"/>
    <dgm:cxn modelId="{B226335B-16CA-614F-8479-811129F53E10}" type="presParOf" srcId="{A854E13A-F4EE-CC4B-877C-5D581D0132EF}" destId="{6C0E758A-2384-9749-A129-1871947FC45C}" srcOrd="0" destOrd="0" presId="urn:microsoft.com/office/officeart/2008/layout/LinedList"/>
    <dgm:cxn modelId="{E1D0E806-8FFF-8045-BCE4-67AAECF8F298}" type="presParOf" srcId="{A854E13A-F4EE-CC4B-877C-5D581D0132EF}" destId="{07ADCE47-BE74-414C-BCBC-03225C7D2CE7}" srcOrd="1" destOrd="0" presId="urn:microsoft.com/office/officeart/2008/layout/LinedList"/>
    <dgm:cxn modelId="{B4470A51-963B-5844-BC24-CFB8A83DA00E}" type="presParOf" srcId="{07ADCE47-BE74-414C-BCBC-03225C7D2CE7}" destId="{22882EE1-7E1E-D048-B349-53F171639D20}" srcOrd="0" destOrd="0" presId="urn:microsoft.com/office/officeart/2008/layout/LinedList"/>
    <dgm:cxn modelId="{B9BB9D95-DAD4-C447-9C39-B9C9AAC64F70}" type="presParOf" srcId="{07ADCE47-BE74-414C-BCBC-03225C7D2CE7}" destId="{5F73BB59-7BF3-7F48-9AFD-B4F90194663F}" srcOrd="1" destOrd="0" presId="urn:microsoft.com/office/officeart/2008/layout/LinedList"/>
    <dgm:cxn modelId="{520A3425-AEA8-B240-98A3-82C6F4CBB5DF}" type="presParOf" srcId="{A854E13A-F4EE-CC4B-877C-5D581D0132EF}" destId="{95B2A1A7-E9C2-3141-950E-E92EF4064315}" srcOrd="2" destOrd="0" presId="urn:microsoft.com/office/officeart/2008/layout/LinedList"/>
    <dgm:cxn modelId="{406ADECB-5481-8A43-AEAE-C297C42507F7}" type="presParOf" srcId="{A854E13A-F4EE-CC4B-877C-5D581D0132EF}" destId="{6498CBE3-C517-D045-8A90-06D507CAB879}" srcOrd="3" destOrd="0" presId="urn:microsoft.com/office/officeart/2008/layout/LinedList"/>
    <dgm:cxn modelId="{567B4D6A-DFE0-9743-A3FE-338CC019D5B1}" type="presParOf" srcId="{6498CBE3-C517-D045-8A90-06D507CAB879}" destId="{E5B6D621-75CC-E742-8124-E6428337E685}" srcOrd="0" destOrd="0" presId="urn:microsoft.com/office/officeart/2008/layout/LinedList"/>
    <dgm:cxn modelId="{C3DFD89F-3BF3-354A-B879-5C14EC86D593}" type="presParOf" srcId="{6498CBE3-C517-D045-8A90-06D507CAB879}" destId="{2896F63B-BC3D-D145-8092-1C62A805E82A}" srcOrd="1" destOrd="0" presId="urn:microsoft.com/office/officeart/2008/layout/LinedList"/>
    <dgm:cxn modelId="{B6D2171C-EA2F-0243-A199-7DF790E43257}" type="presParOf" srcId="{A854E13A-F4EE-CC4B-877C-5D581D0132EF}" destId="{E4EDCE32-2650-9E4B-B056-4C70DB96E907}" srcOrd="4" destOrd="0" presId="urn:microsoft.com/office/officeart/2008/layout/LinedList"/>
    <dgm:cxn modelId="{854D6005-2AF9-894A-930E-9B811977B8A6}" type="presParOf" srcId="{A854E13A-F4EE-CC4B-877C-5D581D0132EF}" destId="{B8DB2F8F-1829-E042-A104-6E0D2E1430A3}" srcOrd="5" destOrd="0" presId="urn:microsoft.com/office/officeart/2008/layout/LinedList"/>
    <dgm:cxn modelId="{1A1A7DD9-89E3-E541-A501-CFB717DBC4C1}" type="presParOf" srcId="{B8DB2F8F-1829-E042-A104-6E0D2E1430A3}" destId="{1BE8988A-8310-3A41-8783-D46BD4DF69ED}" srcOrd="0" destOrd="0" presId="urn:microsoft.com/office/officeart/2008/layout/LinedList"/>
    <dgm:cxn modelId="{8B5F3BDA-2B7C-4245-8DC4-57999003126D}" type="presParOf" srcId="{B8DB2F8F-1829-E042-A104-6E0D2E1430A3}" destId="{5EC36591-EB3A-3048-BFED-AE733F8EA995}" srcOrd="1" destOrd="0" presId="urn:microsoft.com/office/officeart/2008/layout/LinedList"/>
    <dgm:cxn modelId="{5A864542-8C45-E242-AE24-610A694683C6}" type="presParOf" srcId="{A854E13A-F4EE-CC4B-877C-5D581D0132EF}" destId="{A3A48DAC-1428-A841-B838-386B30C8C756}" srcOrd="6" destOrd="0" presId="urn:microsoft.com/office/officeart/2008/layout/LinedList"/>
    <dgm:cxn modelId="{E2633C96-2CE2-7E40-8BB3-E5BB0C17BA5D}" type="presParOf" srcId="{A854E13A-F4EE-CC4B-877C-5D581D0132EF}" destId="{C1C70A9C-CD44-4641-B49B-B37B431C3876}" srcOrd="7" destOrd="0" presId="urn:microsoft.com/office/officeart/2008/layout/LinedList"/>
    <dgm:cxn modelId="{5373CC95-C08B-C443-9332-3A2E3402FCAF}" type="presParOf" srcId="{C1C70A9C-CD44-4641-B49B-B37B431C3876}" destId="{7AE255D4-206D-2044-B2E7-26009507C9E1}" srcOrd="0" destOrd="0" presId="urn:microsoft.com/office/officeart/2008/layout/LinedList"/>
    <dgm:cxn modelId="{2C488B17-FCE9-7C4B-9057-A36A0B56B6B6}" type="presParOf" srcId="{C1C70A9C-CD44-4641-B49B-B37B431C3876}" destId="{9613E5CD-4044-8845-83C1-6CD49CC1BDAB}" srcOrd="1" destOrd="0" presId="urn:microsoft.com/office/officeart/2008/layout/LinedList"/>
    <dgm:cxn modelId="{E07B1D89-4E19-1147-B6C6-0CBB0F65FA5E}" type="presParOf" srcId="{A854E13A-F4EE-CC4B-877C-5D581D0132EF}" destId="{4DC76055-3891-B645-96B1-52FDEB446B87}" srcOrd="8" destOrd="0" presId="urn:microsoft.com/office/officeart/2008/layout/LinedList"/>
    <dgm:cxn modelId="{67D0BF8A-FCFF-C345-86EE-C6513D2F12A8}" type="presParOf" srcId="{A854E13A-F4EE-CC4B-877C-5D581D0132EF}" destId="{33D13FE6-1184-D441-9B85-000E5CD3267D}" srcOrd="9" destOrd="0" presId="urn:microsoft.com/office/officeart/2008/layout/LinedList"/>
    <dgm:cxn modelId="{A9821C77-3428-B64A-8BA2-BEE871CEA9A4}" type="presParOf" srcId="{33D13FE6-1184-D441-9B85-000E5CD3267D}" destId="{7DE4472C-610B-5840-A95A-0CD48858DD3C}" srcOrd="0" destOrd="0" presId="urn:microsoft.com/office/officeart/2008/layout/LinedList"/>
    <dgm:cxn modelId="{DB46DF66-C228-0A4A-9D48-F8E556C53CC3}" type="presParOf" srcId="{33D13FE6-1184-D441-9B85-000E5CD3267D}" destId="{79A29EFE-7B2A-444D-B563-9F4BF8B55C84}" srcOrd="1" destOrd="0" presId="urn:microsoft.com/office/officeart/2008/layout/LinedList"/>
    <dgm:cxn modelId="{9E70CC88-37F1-9947-824D-A55735791E9C}" type="presParOf" srcId="{A854E13A-F4EE-CC4B-877C-5D581D0132EF}" destId="{766EB60F-969F-7744-95C1-FC00ADEA4D2C}" srcOrd="10" destOrd="0" presId="urn:microsoft.com/office/officeart/2008/layout/LinedList"/>
    <dgm:cxn modelId="{D97D03EB-ACD4-C242-9140-31F4431FA5FF}" type="presParOf" srcId="{A854E13A-F4EE-CC4B-877C-5D581D0132EF}" destId="{37F54B77-1C57-8C42-91A8-C034B9830D83}" srcOrd="11" destOrd="0" presId="urn:microsoft.com/office/officeart/2008/layout/LinedList"/>
    <dgm:cxn modelId="{DF16CCDC-7308-0D41-9C0D-5F33888D8B19}" type="presParOf" srcId="{37F54B77-1C57-8C42-91A8-C034B9830D83}" destId="{973C0E82-8CB7-934A-993B-B5642845A906}" srcOrd="0" destOrd="0" presId="urn:microsoft.com/office/officeart/2008/layout/LinedList"/>
    <dgm:cxn modelId="{DBD0E485-429E-0244-B143-81590E275831}" type="presParOf" srcId="{37F54B77-1C57-8C42-91A8-C034B9830D83}" destId="{EC86E291-7931-2B40-BF2F-F72814D39535}" srcOrd="1" destOrd="0" presId="urn:microsoft.com/office/officeart/2008/layout/LinedList"/>
    <dgm:cxn modelId="{D3473C7C-232A-9D41-8E19-9FA6F73452C2}" type="presParOf" srcId="{A854E13A-F4EE-CC4B-877C-5D581D0132EF}" destId="{E5D105BC-53C2-8F45-B359-8CEF56EC99B4}" srcOrd="12" destOrd="0" presId="urn:microsoft.com/office/officeart/2008/layout/LinedList"/>
    <dgm:cxn modelId="{98B9D4B1-0D82-3341-9EBD-D66B47A3EF28}" type="presParOf" srcId="{A854E13A-F4EE-CC4B-877C-5D581D0132EF}" destId="{C9F7E278-AD20-5D45-9B8A-8C778BD4C51C}" srcOrd="13" destOrd="0" presId="urn:microsoft.com/office/officeart/2008/layout/LinedList"/>
    <dgm:cxn modelId="{74D42504-3B16-F946-A615-6DB6E0E9C03C}" type="presParOf" srcId="{C9F7E278-AD20-5D45-9B8A-8C778BD4C51C}" destId="{196D362D-6120-7840-942B-801C40868A29}" srcOrd="0" destOrd="0" presId="urn:microsoft.com/office/officeart/2008/layout/LinedList"/>
    <dgm:cxn modelId="{FE36F429-F02D-8E43-B944-EA64531B94BA}" type="presParOf" srcId="{C9F7E278-AD20-5D45-9B8A-8C778BD4C51C}" destId="{6A49AAAD-7FF5-634F-8EF9-51DF39497B9D}" srcOrd="1" destOrd="0" presId="urn:microsoft.com/office/officeart/2008/layout/LinedList"/>
    <dgm:cxn modelId="{301B2634-1E43-244A-A7D8-24B5FAB660AB}" type="presParOf" srcId="{A854E13A-F4EE-CC4B-877C-5D581D0132EF}" destId="{9AAB8FA6-A309-4E49-A938-31E9781C456C}" srcOrd="14" destOrd="0" presId="urn:microsoft.com/office/officeart/2008/layout/LinedList"/>
    <dgm:cxn modelId="{2998F013-B122-CC4D-9839-F6340282ACBB}" type="presParOf" srcId="{A854E13A-F4EE-CC4B-877C-5D581D0132EF}" destId="{E2929359-1F20-C543-94AD-6749D6DF0CD4}" srcOrd="15" destOrd="0" presId="urn:microsoft.com/office/officeart/2008/layout/LinedList"/>
    <dgm:cxn modelId="{FEE2368B-A18E-E84B-BE6A-478EE5C23AF2}" type="presParOf" srcId="{E2929359-1F20-C543-94AD-6749D6DF0CD4}" destId="{5D399E50-188A-FF42-AEE5-47CEC29F7DF5}" srcOrd="0" destOrd="0" presId="urn:microsoft.com/office/officeart/2008/layout/LinedList"/>
    <dgm:cxn modelId="{21D114CA-185E-2B48-9566-E4DABFF14291}" type="presParOf" srcId="{E2929359-1F20-C543-94AD-6749D6DF0CD4}" destId="{63054970-6095-2344-A79A-5EF79C1B02D7}" srcOrd="1" destOrd="0" presId="urn:microsoft.com/office/officeart/2008/layout/LinedList"/>
    <dgm:cxn modelId="{B8B5A17D-251B-F640-8495-3C11C6B50E98}" type="presParOf" srcId="{A854E13A-F4EE-CC4B-877C-5D581D0132EF}" destId="{06B40F02-57B6-6642-B189-4016F95477D0}" srcOrd="16" destOrd="0" presId="urn:microsoft.com/office/officeart/2008/layout/LinedList"/>
    <dgm:cxn modelId="{2F37BCF6-9541-D644-8FD4-293A18CBEA50}" type="presParOf" srcId="{A854E13A-F4EE-CC4B-877C-5D581D0132EF}" destId="{763809E4-DB82-EF49-AEE7-E56ABBB5EB93}" srcOrd="17" destOrd="0" presId="urn:microsoft.com/office/officeart/2008/layout/LinedList"/>
    <dgm:cxn modelId="{90D0DC30-0E12-8C45-9EA6-9E240255B640}" type="presParOf" srcId="{763809E4-DB82-EF49-AEE7-E56ABBB5EB93}" destId="{4A81223E-17C3-7249-96EC-3883D0D593CA}" srcOrd="0" destOrd="0" presId="urn:microsoft.com/office/officeart/2008/layout/LinedList"/>
    <dgm:cxn modelId="{F8D7E162-93E5-9D4B-8042-F86F48AE66C2}" type="presParOf" srcId="{763809E4-DB82-EF49-AEE7-E56ABBB5EB93}" destId="{9429F506-4D47-D543-A6E7-B19E427C757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5A1518-8105-114D-A628-027AE1E87690}">
      <dsp:nvSpPr>
        <dsp:cNvPr id="0" name=""/>
        <dsp:cNvSpPr/>
      </dsp:nvSpPr>
      <dsp:spPr>
        <a:xfrm>
          <a:off x="0" y="0"/>
          <a:ext cx="3286125" cy="4154488"/>
        </a:xfrm>
        <a:prstGeom prst="rect">
          <a:avLst/>
        </a:prstGeom>
        <a:solidFill>
          <a:schemeClr val="accent6">
            <a:alpha val="90000"/>
            <a:tint val="55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Intrekken in kapiteinshut meteen mogelijk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Niet modern of prachtig, maar te doen</a:t>
          </a:r>
        </a:p>
      </dsp:txBody>
      <dsp:txXfrm>
        <a:off x="0" y="1578705"/>
        <a:ext cx="3286125" cy="2492692"/>
      </dsp:txXfrm>
    </dsp:sp>
    <dsp:sp modelId="{51923D2A-CFB9-B449-8477-5404640DD5F5}">
      <dsp:nvSpPr>
        <dsp:cNvPr id="0" name=""/>
        <dsp:cNvSpPr/>
      </dsp:nvSpPr>
      <dsp:spPr>
        <a:xfrm>
          <a:off x="1019889" y="415448"/>
          <a:ext cx="1246346" cy="1246346"/>
        </a:xfrm>
        <a:prstGeom prst="ellipse">
          <a:avLst/>
        </a:prstGeom>
        <a:gradFill rotWithShape="0">
          <a:gsLst>
            <a:gs pos="0">
              <a:schemeClr val="accent6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7170" tIns="12700" rIns="97170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/>
            <a:t>1</a:t>
          </a:r>
        </a:p>
      </dsp:txBody>
      <dsp:txXfrm>
        <a:off x="1202412" y="597971"/>
        <a:ext cx="881300" cy="881300"/>
      </dsp:txXfrm>
    </dsp:sp>
    <dsp:sp modelId="{08C294F2-52EE-274E-BFC6-19A05B61E713}">
      <dsp:nvSpPr>
        <dsp:cNvPr id="0" name=""/>
        <dsp:cNvSpPr/>
      </dsp:nvSpPr>
      <dsp:spPr>
        <a:xfrm>
          <a:off x="0" y="4154416"/>
          <a:ext cx="3286125" cy="72"/>
        </a:xfrm>
        <a:prstGeom prst="rect">
          <a:avLst/>
        </a:prstGeom>
        <a:gradFill rotWithShape="0">
          <a:gsLst>
            <a:gs pos="0">
              <a:schemeClr val="accent6">
                <a:shade val="50000"/>
                <a:hueOff val="122808"/>
                <a:satOff val="-5368"/>
                <a:lumOff val="1465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122808"/>
                <a:satOff val="-5368"/>
                <a:lumOff val="1465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122808"/>
                <a:satOff val="-5368"/>
                <a:lumOff val="1465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shade val="50000"/>
              <a:hueOff val="122808"/>
              <a:satOff val="-5368"/>
              <a:lumOff val="1465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6D7820-BAB2-D342-802B-5DFCC360E893}">
      <dsp:nvSpPr>
        <dsp:cNvPr id="0" name=""/>
        <dsp:cNvSpPr/>
      </dsp:nvSpPr>
      <dsp:spPr>
        <a:xfrm>
          <a:off x="3614737" y="0"/>
          <a:ext cx="3286125" cy="4154488"/>
        </a:xfrm>
        <a:prstGeom prst="rect">
          <a:avLst/>
        </a:prstGeom>
        <a:solidFill>
          <a:schemeClr val="accent6">
            <a:alpha val="90000"/>
            <a:tint val="55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Vanaf co-workingspace vlot weg is uitbreiding/aanpassing doen woongedeelte naar het ruim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Hiervoor dus wel al enkele gemeenschappelijke werken gedaan (staalwerk en plaatsen leidingen, warmtevoorzieningen, etc)</a:t>
          </a:r>
        </a:p>
      </dsp:txBody>
      <dsp:txXfrm>
        <a:off x="3614737" y="1578705"/>
        <a:ext cx="3286125" cy="2492692"/>
      </dsp:txXfrm>
    </dsp:sp>
    <dsp:sp modelId="{DAEBC199-6871-E548-9DA5-765152E85BC9}">
      <dsp:nvSpPr>
        <dsp:cNvPr id="0" name=""/>
        <dsp:cNvSpPr/>
      </dsp:nvSpPr>
      <dsp:spPr>
        <a:xfrm>
          <a:off x="4634626" y="415448"/>
          <a:ext cx="1246346" cy="1246346"/>
        </a:xfrm>
        <a:prstGeom prst="ellipse">
          <a:avLst/>
        </a:prstGeom>
        <a:gradFill rotWithShape="0">
          <a:gsLst>
            <a:gs pos="0">
              <a:schemeClr val="accent6">
                <a:shade val="50000"/>
                <a:hueOff val="245616"/>
                <a:satOff val="-10737"/>
                <a:lumOff val="29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245616"/>
                <a:satOff val="-10737"/>
                <a:lumOff val="29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245616"/>
                <a:satOff val="-10737"/>
                <a:lumOff val="29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shade val="50000"/>
              <a:hueOff val="245616"/>
              <a:satOff val="-10737"/>
              <a:lumOff val="2930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7170" tIns="12700" rIns="97170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/>
            <a:t>2</a:t>
          </a:r>
        </a:p>
      </dsp:txBody>
      <dsp:txXfrm>
        <a:off x="4817149" y="597971"/>
        <a:ext cx="881300" cy="881300"/>
      </dsp:txXfrm>
    </dsp:sp>
    <dsp:sp modelId="{4BFE1818-0036-0642-9E4D-623587C2DB96}">
      <dsp:nvSpPr>
        <dsp:cNvPr id="0" name=""/>
        <dsp:cNvSpPr/>
      </dsp:nvSpPr>
      <dsp:spPr>
        <a:xfrm>
          <a:off x="3614737" y="4154416"/>
          <a:ext cx="3286125" cy="72"/>
        </a:xfrm>
        <a:prstGeom prst="rect">
          <a:avLst/>
        </a:prstGeom>
        <a:gradFill rotWithShape="0">
          <a:gsLst>
            <a:gs pos="0">
              <a:schemeClr val="accent6">
                <a:shade val="50000"/>
                <a:hueOff val="368424"/>
                <a:satOff val="-16105"/>
                <a:lumOff val="43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368424"/>
                <a:satOff val="-16105"/>
                <a:lumOff val="43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368424"/>
                <a:satOff val="-16105"/>
                <a:lumOff val="43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shade val="50000"/>
              <a:hueOff val="368424"/>
              <a:satOff val="-16105"/>
              <a:lumOff val="439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3D4BA4-841A-9A48-83B9-4FE203F5F715}">
      <dsp:nvSpPr>
        <dsp:cNvPr id="0" name=""/>
        <dsp:cNvSpPr/>
      </dsp:nvSpPr>
      <dsp:spPr>
        <a:xfrm>
          <a:off x="7229475" y="0"/>
          <a:ext cx="3286125" cy="4154488"/>
        </a:xfrm>
        <a:prstGeom prst="rect">
          <a:avLst/>
        </a:prstGeom>
        <a:solidFill>
          <a:schemeClr val="accent6">
            <a:alpha val="90000"/>
            <a:tint val="55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Niet-cruciaal</a:t>
          </a:r>
        </a:p>
      </dsp:txBody>
      <dsp:txXfrm>
        <a:off x="7229475" y="1578705"/>
        <a:ext cx="3286125" cy="2492692"/>
      </dsp:txXfrm>
    </dsp:sp>
    <dsp:sp modelId="{ED1E2187-CCEB-C14B-B147-E4EAD5B221E5}">
      <dsp:nvSpPr>
        <dsp:cNvPr id="0" name=""/>
        <dsp:cNvSpPr/>
      </dsp:nvSpPr>
      <dsp:spPr>
        <a:xfrm>
          <a:off x="8249364" y="415448"/>
          <a:ext cx="1246346" cy="1246346"/>
        </a:xfrm>
        <a:prstGeom prst="ellipse">
          <a:avLst/>
        </a:prstGeom>
        <a:gradFill rotWithShape="0">
          <a:gsLst>
            <a:gs pos="0">
              <a:schemeClr val="accent6">
                <a:shade val="50000"/>
                <a:hueOff val="245616"/>
                <a:satOff val="-10737"/>
                <a:lumOff val="29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245616"/>
                <a:satOff val="-10737"/>
                <a:lumOff val="29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245616"/>
                <a:satOff val="-10737"/>
                <a:lumOff val="29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shade val="50000"/>
              <a:hueOff val="245616"/>
              <a:satOff val="-10737"/>
              <a:lumOff val="2930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7170" tIns="12700" rIns="97170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/>
            <a:t>3</a:t>
          </a:r>
        </a:p>
      </dsp:txBody>
      <dsp:txXfrm>
        <a:off x="8431887" y="597971"/>
        <a:ext cx="881300" cy="881300"/>
      </dsp:txXfrm>
    </dsp:sp>
    <dsp:sp modelId="{C8CDEEE4-E580-2E45-9CF8-7831F8C9BE7E}">
      <dsp:nvSpPr>
        <dsp:cNvPr id="0" name=""/>
        <dsp:cNvSpPr/>
      </dsp:nvSpPr>
      <dsp:spPr>
        <a:xfrm>
          <a:off x="7229475" y="4154416"/>
          <a:ext cx="3286125" cy="72"/>
        </a:xfrm>
        <a:prstGeom prst="rect">
          <a:avLst/>
        </a:prstGeom>
        <a:gradFill rotWithShape="0">
          <a:gsLst>
            <a:gs pos="0">
              <a:schemeClr val="accent6">
                <a:shade val="50000"/>
                <a:hueOff val="122808"/>
                <a:satOff val="-5368"/>
                <a:lumOff val="1465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122808"/>
                <a:satOff val="-5368"/>
                <a:lumOff val="1465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122808"/>
                <a:satOff val="-5368"/>
                <a:lumOff val="1465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shade val="50000"/>
              <a:hueOff val="122808"/>
              <a:satOff val="-5368"/>
              <a:lumOff val="1465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E3436C-FCB7-E14B-A946-378EDE218BCC}">
      <dsp:nvSpPr>
        <dsp:cNvPr id="0" name=""/>
        <dsp:cNvSpPr/>
      </dsp:nvSpPr>
      <dsp:spPr>
        <a:xfrm>
          <a:off x="5482" y="31993"/>
          <a:ext cx="3645544" cy="972000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Fase 1: aankoop boot</a:t>
          </a:r>
        </a:p>
      </dsp:txBody>
      <dsp:txXfrm>
        <a:off x="491482" y="31993"/>
        <a:ext cx="2673544" cy="972000"/>
      </dsp:txXfrm>
    </dsp:sp>
    <dsp:sp modelId="{50158600-0012-8C43-92FD-AE949F8CA5F6}">
      <dsp:nvSpPr>
        <dsp:cNvPr id="0" name=""/>
        <dsp:cNvSpPr/>
      </dsp:nvSpPr>
      <dsp:spPr>
        <a:xfrm>
          <a:off x="3435027" y="31993"/>
          <a:ext cx="3645544" cy="972000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Fase 2: verbouwingen:</a:t>
          </a:r>
        </a:p>
      </dsp:txBody>
      <dsp:txXfrm>
        <a:off x="3921027" y="31993"/>
        <a:ext cx="2673544" cy="972000"/>
      </dsp:txXfrm>
    </dsp:sp>
    <dsp:sp modelId="{FF9B28E9-3E26-814C-9988-47476E0A7C4B}">
      <dsp:nvSpPr>
        <dsp:cNvPr id="0" name=""/>
        <dsp:cNvSpPr/>
      </dsp:nvSpPr>
      <dsp:spPr>
        <a:xfrm>
          <a:off x="3435027" y="1125494"/>
          <a:ext cx="2916435" cy="299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Gemeenschappelijke staalwerken + co-workingspace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Hiervan het meeste laten doen: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Tijd is belangrijke factor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Assisteren en helpen waar kan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Zo snel mogelijk co-workingspace in de markt plaatsen</a:t>
          </a:r>
        </a:p>
      </dsp:txBody>
      <dsp:txXfrm>
        <a:off x="3435027" y="1125494"/>
        <a:ext cx="2916435" cy="2997000"/>
      </dsp:txXfrm>
    </dsp:sp>
    <dsp:sp modelId="{875FBA2A-B14A-3F46-8E2F-920560602DFB}">
      <dsp:nvSpPr>
        <dsp:cNvPr id="0" name=""/>
        <dsp:cNvSpPr/>
      </dsp:nvSpPr>
      <dsp:spPr>
        <a:xfrm>
          <a:off x="6864572" y="31993"/>
          <a:ext cx="3645544" cy="972000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Fase 3:</a:t>
          </a:r>
        </a:p>
      </dsp:txBody>
      <dsp:txXfrm>
        <a:off x="7350572" y="31993"/>
        <a:ext cx="2673544" cy="972000"/>
      </dsp:txXfrm>
    </dsp:sp>
    <dsp:sp modelId="{9317DF16-03BF-2840-AE6D-CE783369C302}">
      <dsp:nvSpPr>
        <dsp:cNvPr id="0" name=""/>
        <dsp:cNvSpPr/>
      </dsp:nvSpPr>
      <dsp:spPr>
        <a:xfrm>
          <a:off x="6864572" y="1125494"/>
          <a:ext cx="2916435" cy="299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Aanpassingen naar woongedeelte toe</a:t>
          </a:r>
        </a:p>
      </dsp:txBody>
      <dsp:txXfrm>
        <a:off x="6864572" y="1125494"/>
        <a:ext cx="2916435" cy="2997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BD61CB-7230-9241-9F9D-BAD964CFC936}">
      <dsp:nvSpPr>
        <dsp:cNvPr id="0" name=""/>
        <dsp:cNvSpPr/>
      </dsp:nvSpPr>
      <dsp:spPr>
        <a:xfrm>
          <a:off x="0" y="0"/>
          <a:ext cx="3286125" cy="415448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300" kern="1200"/>
            <a:t>Fase 1: </a:t>
          </a:r>
          <a:endParaRPr lang="en-US" sz="23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800" kern="1200"/>
            <a:t>Aankoop boot: 130.000 EUR (+5000 EUR commissie bemiddeling)</a:t>
          </a:r>
          <a:endParaRPr lang="en-US" sz="1800" kern="1200"/>
        </a:p>
      </dsp:txBody>
      <dsp:txXfrm>
        <a:off x="0" y="1578705"/>
        <a:ext cx="3286125" cy="2492692"/>
      </dsp:txXfrm>
    </dsp:sp>
    <dsp:sp modelId="{43E60B19-E9B0-2F4A-ADD6-A517DFD7DA3A}">
      <dsp:nvSpPr>
        <dsp:cNvPr id="0" name=""/>
        <dsp:cNvSpPr/>
      </dsp:nvSpPr>
      <dsp:spPr>
        <a:xfrm>
          <a:off x="1019889" y="415448"/>
          <a:ext cx="1246346" cy="1246346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7170" tIns="12700" rIns="97170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/>
            <a:t>1</a:t>
          </a:r>
        </a:p>
      </dsp:txBody>
      <dsp:txXfrm>
        <a:off x="1202412" y="597971"/>
        <a:ext cx="881300" cy="881300"/>
      </dsp:txXfrm>
    </dsp:sp>
    <dsp:sp modelId="{CD780C63-3ECB-3E4B-AF80-06F72AAA3D3E}">
      <dsp:nvSpPr>
        <dsp:cNvPr id="0" name=""/>
        <dsp:cNvSpPr/>
      </dsp:nvSpPr>
      <dsp:spPr>
        <a:xfrm>
          <a:off x="0" y="4154416"/>
          <a:ext cx="3286125" cy="72"/>
        </a:xfrm>
        <a:prstGeom prst="rect">
          <a:avLst/>
        </a:prstGeom>
        <a:gradFill rotWithShape="0">
          <a:gsLst>
            <a:gs pos="0">
              <a:schemeClr val="accent5">
                <a:hueOff val="-1351709"/>
                <a:satOff val="-3484"/>
                <a:lumOff val="-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351709"/>
                <a:satOff val="-3484"/>
                <a:lumOff val="-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351709"/>
                <a:satOff val="-3484"/>
                <a:lumOff val="-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351709"/>
              <a:satOff val="-3484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6D123F-AEC0-8640-8B72-2327B3BE33E7}">
      <dsp:nvSpPr>
        <dsp:cNvPr id="0" name=""/>
        <dsp:cNvSpPr/>
      </dsp:nvSpPr>
      <dsp:spPr>
        <a:xfrm>
          <a:off x="3614737" y="0"/>
          <a:ext cx="3286125" cy="4154488"/>
        </a:xfrm>
        <a:prstGeom prst="rect">
          <a:avLst/>
        </a:prstGeom>
        <a:solidFill>
          <a:schemeClr val="accent5">
            <a:tint val="40000"/>
            <a:alpha val="90000"/>
            <a:hueOff val="-3369880"/>
            <a:satOff val="-11416"/>
            <a:lumOff val="-1464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3369880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300" kern="1200"/>
            <a:t>Fase 2:</a:t>
          </a:r>
          <a:endParaRPr lang="en-US" sz="23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800" kern="1200" dirty="0"/>
            <a:t>Renovatie/uitbreiding bestaande: 120.000 EUR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800" kern="1200" dirty="0"/>
            <a:t>(geschat op 6 maanden af te krijgen)</a:t>
          </a:r>
          <a:endParaRPr lang="en-US" sz="1800" kern="1200" dirty="0"/>
        </a:p>
      </dsp:txBody>
      <dsp:txXfrm>
        <a:off x="3614737" y="1578705"/>
        <a:ext cx="3286125" cy="2492692"/>
      </dsp:txXfrm>
    </dsp:sp>
    <dsp:sp modelId="{5422C559-8586-CE40-8B85-86345A570298}">
      <dsp:nvSpPr>
        <dsp:cNvPr id="0" name=""/>
        <dsp:cNvSpPr/>
      </dsp:nvSpPr>
      <dsp:spPr>
        <a:xfrm>
          <a:off x="4634626" y="415448"/>
          <a:ext cx="1246346" cy="1246346"/>
        </a:xfrm>
        <a:prstGeom prst="ellipse">
          <a:avLst/>
        </a:prstGeom>
        <a:gradFill rotWithShape="0">
          <a:gsLst>
            <a:gs pos="0">
              <a:schemeClr val="accent5">
                <a:hueOff val="-2703417"/>
                <a:satOff val="-6968"/>
                <a:lumOff val="-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703417"/>
                <a:satOff val="-6968"/>
                <a:lumOff val="-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703417"/>
                <a:satOff val="-6968"/>
                <a:lumOff val="-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2703417"/>
              <a:satOff val="-6968"/>
              <a:lumOff val="-470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7170" tIns="12700" rIns="97170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/>
            <a:t>2</a:t>
          </a:r>
        </a:p>
      </dsp:txBody>
      <dsp:txXfrm>
        <a:off x="4817149" y="597971"/>
        <a:ext cx="881300" cy="881300"/>
      </dsp:txXfrm>
    </dsp:sp>
    <dsp:sp modelId="{A7E6F70B-93CE-1B49-9501-DB753CA9DF2C}">
      <dsp:nvSpPr>
        <dsp:cNvPr id="0" name=""/>
        <dsp:cNvSpPr/>
      </dsp:nvSpPr>
      <dsp:spPr>
        <a:xfrm>
          <a:off x="3614737" y="4154416"/>
          <a:ext cx="3286125" cy="72"/>
        </a:xfrm>
        <a:prstGeom prst="rect">
          <a:avLst/>
        </a:prstGeom>
        <a:gradFill rotWithShape="0">
          <a:gsLst>
            <a:gs pos="0">
              <a:schemeClr val="accent5">
                <a:hueOff val="-4055126"/>
                <a:satOff val="-10451"/>
                <a:lumOff val="-70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5126"/>
                <a:satOff val="-10451"/>
                <a:lumOff val="-70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5126"/>
                <a:satOff val="-10451"/>
                <a:lumOff val="-70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4055126"/>
              <a:satOff val="-10451"/>
              <a:lumOff val="-705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4F5B79-D25B-BA44-9EF4-1D592148067B}">
      <dsp:nvSpPr>
        <dsp:cNvPr id="0" name=""/>
        <dsp:cNvSpPr/>
      </dsp:nvSpPr>
      <dsp:spPr>
        <a:xfrm>
          <a:off x="7229475" y="0"/>
          <a:ext cx="3286125" cy="4154488"/>
        </a:xfrm>
        <a:prstGeom prst="rect">
          <a:avLst/>
        </a:prstGeom>
        <a:solidFill>
          <a:schemeClr val="accent5">
            <a:tint val="40000"/>
            <a:alpha val="90000"/>
            <a:hueOff val="-6739760"/>
            <a:satOff val="-22832"/>
            <a:lumOff val="-2928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6739760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300" kern="1200"/>
            <a:t>Fase 3:</a:t>
          </a:r>
          <a:endParaRPr lang="en-US" sz="23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800" kern="1200"/>
            <a:t>Renovatie woongedeelte: 70.000</a:t>
          </a:r>
          <a:r>
            <a:rPr lang="nl-NL" sz="1800" kern="1200" baseline="30000"/>
            <a:t> EUR</a:t>
          </a:r>
          <a:r>
            <a:rPr lang="nl-NL" sz="1800" kern="1200"/>
            <a:t> </a:t>
          </a:r>
          <a:endParaRPr lang="en-US" sz="1800" kern="120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800" kern="1200"/>
            <a:t>(maar veel kan zelf gedaan worden dus kosten lager)</a:t>
          </a:r>
          <a:endParaRPr lang="en-US" sz="1800" kern="1200" dirty="0"/>
        </a:p>
      </dsp:txBody>
      <dsp:txXfrm>
        <a:off x="7229475" y="1578705"/>
        <a:ext cx="3286125" cy="2492692"/>
      </dsp:txXfrm>
    </dsp:sp>
    <dsp:sp modelId="{97F9ECD4-4DAB-C942-ABC4-0E2093A6B494}">
      <dsp:nvSpPr>
        <dsp:cNvPr id="0" name=""/>
        <dsp:cNvSpPr/>
      </dsp:nvSpPr>
      <dsp:spPr>
        <a:xfrm>
          <a:off x="8249364" y="415448"/>
          <a:ext cx="1246346" cy="1246346"/>
        </a:xfrm>
        <a:prstGeom prst="ellipse">
          <a:avLst/>
        </a:prstGeom>
        <a:gradFill rotWithShape="0">
          <a:gsLst>
            <a:gs pos="0">
              <a:schemeClr val="accent5">
                <a:hueOff val="-5406834"/>
                <a:satOff val="-13935"/>
                <a:lumOff val="-94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406834"/>
                <a:satOff val="-13935"/>
                <a:lumOff val="-94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406834"/>
                <a:satOff val="-13935"/>
                <a:lumOff val="-94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5406834"/>
              <a:satOff val="-13935"/>
              <a:lumOff val="-941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7170" tIns="12700" rIns="97170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/>
            <a:t>3</a:t>
          </a:r>
        </a:p>
      </dsp:txBody>
      <dsp:txXfrm>
        <a:off x="8431887" y="597971"/>
        <a:ext cx="881300" cy="881300"/>
      </dsp:txXfrm>
    </dsp:sp>
    <dsp:sp modelId="{BD9F4844-E02A-A946-9353-457A9DCDF84B}">
      <dsp:nvSpPr>
        <dsp:cNvPr id="0" name=""/>
        <dsp:cNvSpPr/>
      </dsp:nvSpPr>
      <dsp:spPr>
        <a:xfrm>
          <a:off x="7229475" y="4154416"/>
          <a:ext cx="3286125" cy="72"/>
        </a:xfrm>
        <a:prstGeom prst="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0E758A-2384-9749-A129-1871947FC45C}">
      <dsp:nvSpPr>
        <dsp:cNvPr id="0" name=""/>
        <dsp:cNvSpPr/>
      </dsp:nvSpPr>
      <dsp:spPr>
        <a:xfrm>
          <a:off x="0" y="507"/>
          <a:ext cx="1051560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2882EE1-7E1E-D048-B349-53F171639D20}">
      <dsp:nvSpPr>
        <dsp:cNvPr id="0" name=""/>
        <dsp:cNvSpPr/>
      </dsp:nvSpPr>
      <dsp:spPr>
        <a:xfrm>
          <a:off x="0" y="507"/>
          <a:ext cx="10515600" cy="461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100" kern="1200"/>
            <a:t>Liggeld: 7800 EUR</a:t>
          </a:r>
          <a:endParaRPr lang="en-US" sz="2100" kern="1200"/>
        </a:p>
      </dsp:txBody>
      <dsp:txXfrm>
        <a:off x="0" y="507"/>
        <a:ext cx="10515600" cy="461497"/>
      </dsp:txXfrm>
    </dsp:sp>
    <dsp:sp modelId="{95B2A1A7-E9C2-3141-950E-E92EF4064315}">
      <dsp:nvSpPr>
        <dsp:cNvPr id="0" name=""/>
        <dsp:cNvSpPr/>
      </dsp:nvSpPr>
      <dsp:spPr>
        <a:xfrm>
          <a:off x="0" y="462004"/>
          <a:ext cx="1051560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5B6D621-75CC-E742-8124-E6428337E685}">
      <dsp:nvSpPr>
        <dsp:cNvPr id="0" name=""/>
        <dsp:cNvSpPr/>
      </dsp:nvSpPr>
      <dsp:spPr>
        <a:xfrm>
          <a:off x="0" y="462004"/>
          <a:ext cx="10515600" cy="461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100" kern="1200"/>
            <a:t>Kosten droogdok + herstelling (1/7 jaar): 1400 EUR</a:t>
          </a:r>
          <a:endParaRPr lang="en-US" sz="2100" kern="1200"/>
        </a:p>
      </dsp:txBody>
      <dsp:txXfrm>
        <a:off x="0" y="462004"/>
        <a:ext cx="10515600" cy="461497"/>
      </dsp:txXfrm>
    </dsp:sp>
    <dsp:sp modelId="{E4EDCE32-2650-9E4B-B056-4C70DB96E907}">
      <dsp:nvSpPr>
        <dsp:cNvPr id="0" name=""/>
        <dsp:cNvSpPr/>
      </dsp:nvSpPr>
      <dsp:spPr>
        <a:xfrm>
          <a:off x="0" y="923501"/>
          <a:ext cx="1051560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BE8988A-8310-3A41-8783-D46BD4DF69ED}">
      <dsp:nvSpPr>
        <dsp:cNvPr id="0" name=""/>
        <dsp:cNvSpPr/>
      </dsp:nvSpPr>
      <dsp:spPr>
        <a:xfrm>
          <a:off x="0" y="923501"/>
          <a:ext cx="10515600" cy="461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100" kern="1200"/>
            <a:t>Kuisfirma: 3120 EUR</a:t>
          </a:r>
          <a:endParaRPr lang="en-US" sz="2100" kern="1200"/>
        </a:p>
      </dsp:txBody>
      <dsp:txXfrm>
        <a:off x="0" y="923501"/>
        <a:ext cx="10515600" cy="461497"/>
      </dsp:txXfrm>
    </dsp:sp>
    <dsp:sp modelId="{A3A48DAC-1428-A841-B838-386B30C8C756}">
      <dsp:nvSpPr>
        <dsp:cNvPr id="0" name=""/>
        <dsp:cNvSpPr/>
      </dsp:nvSpPr>
      <dsp:spPr>
        <a:xfrm>
          <a:off x="0" y="1384998"/>
          <a:ext cx="1051560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AE255D4-206D-2044-B2E7-26009507C9E1}">
      <dsp:nvSpPr>
        <dsp:cNvPr id="0" name=""/>
        <dsp:cNvSpPr/>
      </dsp:nvSpPr>
      <dsp:spPr>
        <a:xfrm>
          <a:off x="0" y="1384998"/>
          <a:ext cx="10515600" cy="461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100" kern="1200"/>
            <a:t>EGW: 2400 EUR</a:t>
          </a:r>
          <a:endParaRPr lang="en-US" sz="2100" kern="1200"/>
        </a:p>
      </dsp:txBody>
      <dsp:txXfrm>
        <a:off x="0" y="1384998"/>
        <a:ext cx="10515600" cy="461497"/>
      </dsp:txXfrm>
    </dsp:sp>
    <dsp:sp modelId="{4DC76055-3891-B645-96B1-52FDEB446B87}">
      <dsp:nvSpPr>
        <dsp:cNvPr id="0" name=""/>
        <dsp:cNvSpPr/>
      </dsp:nvSpPr>
      <dsp:spPr>
        <a:xfrm>
          <a:off x="0" y="1846495"/>
          <a:ext cx="1051560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DE4472C-610B-5840-A95A-0CD48858DD3C}">
      <dsp:nvSpPr>
        <dsp:cNvPr id="0" name=""/>
        <dsp:cNvSpPr/>
      </dsp:nvSpPr>
      <dsp:spPr>
        <a:xfrm>
          <a:off x="0" y="1846495"/>
          <a:ext cx="10515600" cy="461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100" kern="1200"/>
            <a:t>Internet: 500 EUR</a:t>
          </a:r>
          <a:endParaRPr lang="en-US" sz="2100" kern="1200"/>
        </a:p>
      </dsp:txBody>
      <dsp:txXfrm>
        <a:off x="0" y="1846495"/>
        <a:ext cx="10515600" cy="461497"/>
      </dsp:txXfrm>
    </dsp:sp>
    <dsp:sp modelId="{766EB60F-969F-7744-95C1-FC00ADEA4D2C}">
      <dsp:nvSpPr>
        <dsp:cNvPr id="0" name=""/>
        <dsp:cNvSpPr/>
      </dsp:nvSpPr>
      <dsp:spPr>
        <a:xfrm>
          <a:off x="0" y="2307992"/>
          <a:ext cx="1051560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73C0E82-8CB7-934A-993B-B5642845A906}">
      <dsp:nvSpPr>
        <dsp:cNvPr id="0" name=""/>
        <dsp:cNvSpPr/>
      </dsp:nvSpPr>
      <dsp:spPr>
        <a:xfrm>
          <a:off x="0" y="2307992"/>
          <a:ext cx="10515600" cy="461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100" kern="1200"/>
            <a:t>Boekhouder: 500 EUR</a:t>
          </a:r>
          <a:endParaRPr lang="en-US" sz="2100" kern="1200"/>
        </a:p>
      </dsp:txBody>
      <dsp:txXfrm>
        <a:off x="0" y="2307992"/>
        <a:ext cx="10515600" cy="461497"/>
      </dsp:txXfrm>
    </dsp:sp>
    <dsp:sp modelId="{E5D105BC-53C2-8F45-B359-8CEF56EC99B4}">
      <dsp:nvSpPr>
        <dsp:cNvPr id="0" name=""/>
        <dsp:cNvSpPr/>
      </dsp:nvSpPr>
      <dsp:spPr>
        <a:xfrm>
          <a:off x="0" y="2769489"/>
          <a:ext cx="1051560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96D362D-6120-7840-942B-801C40868A29}">
      <dsp:nvSpPr>
        <dsp:cNvPr id="0" name=""/>
        <dsp:cNvSpPr/>
      </dsp:nvSpPr>
      <dsp:spPr>
        <a:xfrm>
          <a:off x="0" y="2769489"/>
          <a:ext cx="10515600" cy="461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100" kern="1200"/>
            <a:t>Verzekering: 1000 EUR</a:t>
          </a:r>
          <a:endParaRPr lang="en-US" sz="2100" kern="1200"/>
        </a:p>
      </dsp:txBody>
      <dsp:txXfrm>
        <a:off x="0" y="2769489"/>
        <a:ext cx="10515600" cy="461497"/>
      </dsp:txXfrm>
    </dsp:sp>
    <dsp:sp modelId="{9AAB8FA6-A309-4E49-A938-31E9781C456C}">
      <dsp:nvSpPr>
        <dsp:cNvPr id="0" name=""/>
        <dsp:cNvSpPr/>
      </dsp:nvSpPr>
      <dsp:spPr>
        <a:xfrm>
          <a:off x="0" y="3230986"/>
          <a:ext cx="1051560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D399E50-188A-FF42-AEE5-47CEC29F7DF5}">
      <dsp:nvSpPr>
        <dsp:cNvPr id="0" name=""/>
        <dsp:cNvSpPr/>
      </dsp:nvSpPr>
      <dsp:spPr>
        <a:xfrm>
          <a:off x="0" y="3230986"/>
          <a:ext cx="10515600" cy="461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100" kern="1200"/>
            <a:t>Kantinekosten: 500 EUR</a:t>
          </a:r>
          <a:endParaRPr lang="en-US" sz="2100" kern="1200"/>
        </a:p>
      </dsp:txBody>
      <dsp:txXfrm>
        <a:off x="0" y="3230986"/>
        <a:ext cx="10515600" cy="461497"/>
      </dsp:txXfrm>
    </dsp:sp>
    <dsp:sp modelId="{06B40F02-57B6-6642-B189-4016F95477D0}">
      <dsp:nvSpPr>
        <dsp:cNvPr id="0" name=""/>
        <dsp:cNvSpPr/>
      </dsp:nvSpPr>
      <dsp:spPr>
        <a:xfrm>
          <a:off x="0" y="3692483"/>
          <a:ext cx="1051560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A81223E-17C3-7249-96EC-3883D0D593CA}">
      <dsp:nvSpPr>
        <dsp:cNvPr id="0" name=""/>
        <dsp:cNvSpPr/>
      </dsp:nvSpPr>
      <dsp:spPr>
        <a:xfrm>
          <a:off x="0" y="3692483"/>
          <a:ext cx="10515600" cy="461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100" kern="1200"/>
            <a:t>Publiciteit: 1000 EUR</a:t>
          </a:r>
          <a:endParaRPr lang="en-US" sz="2100" kern="1200"/>
        </a:p>
      </dsp:txBody>
      <dsp:txXfrm>
        <a:off x="0" y="3692483"/>
        <a:ext cx="10515600" cy="4614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1ED014-92A5-0648-8363-72DF27CA8AF9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16B391-8775-6E4A-8442-C10CBCBCE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41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6B391-8775-6E4A-8442-C10CBCBCE5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52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6324-1742-8240-ADB8-0DEBFA5EF67F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0FF8-7245-8B46-9921-3A42FBF42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86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6324-1742-8240-ADB8-0DEBFA5EF67F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0FF8-7245-8B46-9921-3A42FBF42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835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6324-1742-8240-ADB8-0DEBFA5EF67F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0FF8-7245-8B46-9921-3A42FBF42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7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6324-1742-8240-ADB8-0DEBFA5EF67F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0FF8-7245-8B46-9921-3A42FBF42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37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6324-1742-8240-ADB8-0DEBFA5EF67F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0FF8-7245-8B46-9921-3A42FBF42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2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6324-1742-8240-ADB8-0DEBFA5EF67F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0FF8-7245-8B46-9921-3A42FBF42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59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6324-1742-8240-ADB8-0DEBFA5EF67F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0FF8-7245-8B46-9921-3A42FBF42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8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6324-1742-8240-ADB8-0DEBFA5EF67F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0FF8-7245-8B46-9921-3A42FBF42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63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6324-1742-8240-ADB8-0DEBFA5EF67F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0FF8-7245-8B46-9921-3A42FBF42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0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6324-1742-8240-ADB8-0DEBFA5EF67F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0FF8-7245-8B46-9921-3A42FBF42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6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6324-1742-8240-ADB8-0DEBFA5EF67F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0FF8-7245-8B46-9921-3A42FBF42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9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26324-1742-8240-ADB8-0DEBFA5EF67F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60FF8-7245-8B46-9921-3A42FBF42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9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3207CC6-EAA1-4BFF-A48A-DECAD897271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xmlns="" id="{B234A3DD-923D-4166-8B19-7DD589908C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xmlns="" id="{F6ACA5AC-3C5D-4994-B40F-FC8349E4D6F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671" y="2600324"/>
            <a:ext cx="6405753" cy="3277961"/>
          </a:xfrm>
        </p:spPr>
        <p:txBody>
          <a:bodyPr anchor="t">
            <a:normAutofit/>
          </a:bodyPr>
          <a:lstStyle/>
          <a:p>
            <a:pPr algn="l"/>
            <a:r>
              <a:rPr lang="en-US" sz="5400"/>
              <a:t>businessplan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en-US" sz="2000"/>
              <a:t>Coworkingspace - woonboot</a:t>
            </a:r>
          </a:p>
        </p:txBody>
      </p:sp>
    </p:spTree>
    <p:extLst>
      <p:ext uri="{BB962C8B-B14F-4D97-AF65-F5344CB8AC3E}">
        <p14:creationId xmlns:p14="http://schemas.microsoft.com/office/powerpoint/2010/main" val="3876888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B0DF90E-6BAD-4E82-8FDF-717C9A3573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xmlns="" id="{13DCC859-0434-4BB8-B6C5-09C88AE698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xmlns="" id="{08E7ACFB-B791-4C23-8B17-013FEDC09A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nl-NL" dirty="0"/>
              <a:t>Kostenanalyse: variabele kosten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0067772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8586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B0DF90E-6BAD-4E82-8FDF-717C9A3573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xmlns="" id="{13DCC859-0434-4BB8-B6C5-09C88AE698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xmlns="" id="{08E7ACFB-B791-4C23-8B17-013FEDC09A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nl-NL" dirty="0" smtClean="0"/>
              <a:t>opbrengsten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Per maand: 1000 EUR eigen inbreng, 12k/jaar</a:t>
            </a:r>
          </a:p>
          <a:p>
            <a:r>
              <a:rPr lang="nl-NL" dirty="0" smtClean="0"/>
              <a:t>Co-</a:t>
            </a:r>
            <a:r>
              <a:rPr lang="nl-NL" dirty="0" err="1" smtClean="0"/>
              <a:t>working</a:t>
            </a:r>
            <a:r>
              <a:rPr lang="nl-NL" dirty="0" smtClean="0"/>
              <a:t>: </a:t>
            </a:r>
          </a:p>
          <a:p>
            <a:pPr lvl="1"/>
            <a:r>
              <a:rPr lang="nl-NL" dirty="0" smtClean="0"/>
              <a:t>1 plaats verhuurd @ 500 EUR/maand</a:t>
            </a:r>
          </a:p>
          <a:p>
            <a:pPr lvl="1"/>
            <a:r>
              <a:rPr lang="nl-NL" dirty="0" smtClean="0"/>
              <a:t>Anderen @ 300EUR/maand</a:t>
            </a:r>
          </a:p>
          <a:p>
            <a:pPr lvl="1"/>
            <a:endParaRPr lang="nl-NL" dirty="0" smtClean="0"/>
          </a:p>
          <a:p>
            <a:endParaRPr lang="nl-NL" dirty="0" smtClean="0"/>
          </a:p>
          <a:p>
            <a:endParaRPr lang="nl-NL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97671"/>
              </p:ext>
            </p:extLst>
          </p:nvPr>
        </p:nvGraphicFramePr>
        <p:xfrm>
          <a:off x="1266091" y="3924887"/>
          <a:ext cx="9355016" cy="1188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8754"/>
                <a:gridCol w="2338754"/>
                <a:gridCol w="2338754"/>
                <a:gridCol w="2338754"/>
              </a:tblGrid>
              <a:tr h="396309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2018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2019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2020</a:t>
                      </a:r>
                      <a:endParaRPr lang="nl-NL" dirty="0"/>
                    </a:p>
                  </a:txBody>
                  <a:tcPr/>
                </a:tc>
              </a:tr>
              <a:tr h="396309">
                <a:tc>
                  <a:txBody>
                    <a:bodyPr/>
                    <a:lstStyle/>
                    <a:p>
                      <a:r>
                        <a:rPr lang="nl-NL" dirty="0" smtClean="0"/>
                        <a:t>BCS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12000 (5kl*4m)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34800 (8kl)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42000 (10kl)</a:t>
                      </a:r>
                      <a:endParaRPr lang="nl-NL" dirty="0"/>
                    </a:p>
                  </a:txBody>
                  <a:tcPr/>
                </a:tc>
              </a:tr>
              <a:tr h="396309">
                <a:tc>
                  <a:txBody>
                    <a:bodyPr/>
                    <a:lstStyle/>
                    <a:p>
                      <a:r>
                        <a:rPr lang="nl-NL" dirty="0" smtClean="0"/>
                        <a:t>WCS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9600 (3kl*4m)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24000 (5kl)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31200 (7kl)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771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B0DF90E-6BAD-4E82-8FDF-717C9A3573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xmlns="" id="{13DCC859-0434-4BB8-B6C5-09C88AE698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xmlns="" id="{08E7ACFB-B791-4C23-8B17-013FEDC09A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nl-NL" dirty="0" smtClean="0"/>
              <a:t>Resultaten rekening</a:t>
            </a:r>
            <a:endParaRPr lang="nl-NL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3521773"/>
              </p:ext>
            </p:extLst>
          </p:nvPr>
        </p:nvGraphicFramePr>
        <p:xfrm>
          <a:off x="838200" y="1825625"/>
          <a:ext cx="10515600" cy="3420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2018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2018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2020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b="1" u="sng" dirty="0" smtClean="0"/>
                        <a:t>BCS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  <a:tr h="400978">
                <a:tc>
                  <a:txBody>
                    <a:bodyPr/>
                    <a:lstStyle/>
                    <a:p>
                      <a:r>
                        <a:rPr lang="nl-NL" dirty="0" smtClean="0"/>
                        <a:t>Bedrijfsopbrengsten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12.000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34.800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42.000</a:t>
                      </a:r>
                      <a:endParaRPr lang="nl-NL" dirty="0"/>
                    </a:p>
                  </a:txBody>
                  <a:tcPr/>
                </a:tc>
              </a:tr>
              <a:tr h="424033">
                <a:tc>
                  <a:txBody>
                    <a:bodyPr/>
                    <a:lstStyle/>
                    <a:p>
                      <a:r>
                        <a:rPr lang="nl-NL" dirty="0" smtClean="0"/>
                        <a:t>Kosten + afschrijvingen</a:t>
                      </a:r>
                      <a:endParaRPr lang="nl-NL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23.243</a:t>
                      </a:r>
                      <a:endParaRPr lang="nl-NL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25.314</a:t>
                      </a:r>
                      <a:endParaRPr lang="nl-NL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26.485</a:t>
                      </a:r>
                      <a:endParaRPr lang="nl-NL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winst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-11.243</a:t>
                      </a:r>
                      <a:endParaRPr lang="nl-NL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9.485</a:t>
                      </a:r>
                      <a:endParaRPr lang="nl-NL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15.514</a:t>
                      </a:r>
                      <a:endParaRPr lang="nl-N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b="1" u="sng" dirty="0" smtClean="0"/>
                        <a:t>WCS</a:t>
                      </a:r>
                      <a:endParaRPr lang="nl-NL" b="1" u="sng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nl-NL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nl-NL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nl-NL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Bedrijfsopbrengsten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9.600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24.000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31.200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Kosten + afschrijvingen</a:t>
                      </a:r>
                      <a:endParaRPr lang="nl-NL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23.243</a:t>
                      </a:r>
                      <a:endParaRPr lang="nl-NL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25.314</a:t>
                      </a:r>
                      <a:endParaRPr lang="nl-NL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26.485</a:t>
                      </a:r>
                      <a:endParaRPr lang="nl-NL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winst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-13.643</a:t>
                      </a:r>
                      <a:endParaRPr lang="nl-NL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-1.314</a:t>
                      </a:r>
                      <a:endParaRPr lang="nl-NL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4.715</a:t>
                      </a:r>
                      <a:endParaRPr lang="nl-N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834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A67B5B4-3A24-436E-B663-1B2EBFF8A0C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xmlns="" id="{987FDF89-C993-41F4-A1B8-DBAFF16008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xmlns="" id="{64E585EA-75FD-4025-8270-F66A58A15C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Wouter </a:t>
            </a:r>
            <a:r>
              <a:rPr lang="en-US" dirty="0" err="1"/>
              <a:t>Devriese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 err="1"/>
              <a:t>Werkzaam</a:t>
            </a:r>
            <a:r>
              <a:rPr lang="en-US" sz="2000" dirty="0"/>
              <a:t> </a:t>
            </a:r>
            <a:r>
              <a:rPr lang="en-US" sz="2000" dirty="0" err="1"/>
              <a:t>te</a:t>
            </a:r>
            <a:r>
              <a:rPr lang="en-US" sz="2000" dirty="0"/>
              <a:t> IMEC </a:t>
            </a:r>
            <a:r>
              <a:rPr lang="en-US" sz="2000" dirty="0" err="1"/>
              <a:t>als</a:t>
            </a:r>
            <a:r>
              <a:rPr lang="en-US" sz="2000" dirty="0"/>
              <a:t> hardware prototype engineer</a:t>
            </a:r>
          </a:p>
          <a:p>
            <a:pPr lvl="1"/>
            <a:r>
              <a:rPr lang="en-US" sz="2000" dirty="0"/>
              <a:t>De </a:t>
            </a:r>
            <a:r>
              <a:rPr lang="en-US" sz="2000" dirty="0" err="1"/>
              <a:t>Krook</a:t>
            </a:r>
            <a:r>
              <a:rPr lang="en-US" sz="2000" dirty="0"/>
              <a:t> Gent</a:t>
            </a:r>
          </a:p>
          <a:p>
            <a:pPr lvl="1"/>
            <a:r>
              <a:rPr lang="en-US" sz="2000" dirty="0"/>
              <a:t>Full-time</a:t>
            </a:r>
          </a:p>
          <a:p>
            <a:r>
              <a:rPr lang="en-US" sz="2000" dirty="0" err="1"/>
              <a:t>Ingenieur</a:t>
            </a:r>
            <a:r>
              <a:rPr lang="en-US" sz="2000" dirty="0"/>
              <a:t> </a:t>
            </a:r>
            <a:r>
              <a:rPr lang="en-US" sz="2000" dirty="0" err="1"/>
              <a:t>Elektronica</a:t>
            </a:r>
            <a:r>
              <a:rPr lang="en-US" sz="2000" dirty="0"/>
              <a:t> van </a:t>
            </a:r>
            <a:r>
              <a:rPr lang="en-US" sz="2000" dirty="0" err="1"/>
              <a:t>opleiding</a:t>
            </a:r>
            <a:endParaRPr lang="en-US" sz="2000" dirty="0"/>
          </a:p>
          <a:p>
            <a:r>
              <a:rPr lang="en-US" sz="2000" dirty="0" err="1"/>
              <a:t>Varia</a:t>
            </a:r>
            <a:r>
              <a:rPr lang="en-US" sz="2000" dirty="0"/>
              <a:t>:</a:t>
            </a:r>
          </a:p>
          <a:p>
            <a:pPr lvl="1"/>
            <a:r>
              <a:rPr lang="en-US" sz="2000" dirty="0"/>
              <a:t>Chiro</a:t>
            </a:r>
          </a:p>
          <a:p>
            <a:pPr lvl="1"/>
            <a:r>
              <a:rPr lang="en-US" sz="2000" dirty="0" err="1"/>
              <a:t>Muzikant</a:t>
            </a:r>
            <a:endParaRPr lang="en-US" sz="2000" dirty="0"/>
          </a:p>
          <a:p>
            <a:pPr lvl="1"/>
            <a:r>
              <a:rPr lang="en-US" sz="2000" dirty="0" err="1"/>
              <a:t>creatief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sociaal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9740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A67B5B4-3A24-436E-B663-1B2EBFF8A0C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xmlns="" id="{987FDF89-C993-41F4-A1B8-DBAFF16008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xmlns="" id="{64E585EA-75FD-4025-8270-F66A58A15C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Plan: </a:t>
            </a:r>
            <a:r>
              <a:rPr lang="en-US" dirty="0" err="1" smtClean="0"/>
              <a:t>kempenaar</a:t>
            </a:r>
            <a:r>
              <a:rPr lang="en-US" dirty="0" smtClean="0"/>
              <a:t> Milagros </a:t>
            </a:r>
            <a:r>
              <a:rPr lang="en-US" dirty="0" err="1" smtClean="0"/>
              <a:t>Handelsdokkaai</a:t>
            </a:r>
            <a:endParaRPr lang="en-US" dirty="0"/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331" y="1690688"/>
            <a:ext cx="7735712" cy="435133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974437" y="3979359"/>
            <a:ext cx="3057525" cy="6026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Coworking</a:t>
            </a:r>
            <a:r>
              <a:rPr lang="en-US" dirty="0"/>
              <a:t>-</a:t>
            </a:r>
            <a:r>
              <a:rPr lang="en-US" dirty="0" smtClean="0"/>
              <a:t>space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31962" y="3801228"/>
            <a:ext cx="2515713" cy="7808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House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1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40BF962F-4C6F-461E-86F2-C43F56CC939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2E94A4F7-38E4-45EA-8E2E-CE1B5766B4F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980" y="3699803"/>
            <a:ext cx="6840934" cy="786706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05C7EBC3-4672-4DAB-81C2-58661FAFAED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US"/>
              <a:t>Wat?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Co-workingspace:</a:t>
            </a:r>
          </a:p>
          <a:p>
            <a:pPr lvl="1"/>
            <a:r>
              <a:rPr lang="en-US" sz="1600">
                <a:solidFill>
                  <a:schemeClr val="bg1"/>
                </a:solidFill>
              </a:rPr>
              <a:t>1 grote ruimte met 16 bureaus: </a:t>
            </a:r>
          </a:p>
          <a:p>
            <a:pPr lvl="2"/>
            <a:r>
              <a:rPr lang="en-US" sz="1600">
                <a:solidFill>
                  <a:schemeClr val="bg1"/>
                </a:solidFill>
              </a:rPr>
              <a:t>Niet de maximum bureaus die geplaatst kunnen worden, maar behoud van rust en ruimte</a:t>
            </a:r>
          </a:p>
          <a:p>
            <a:pPr lvl="1"/>
            <a:r>
              <a:rPr lang="en-US" sz="1600">
                <a:solidFill>
                  <a:schemeClr val="bg1"/>
                </a:solidFill>
              </a:rPr>
              <a:t>Veel licht, ruimte en groen</a:t>
            </a:r>
          </a:p>
          <a:p>
            <a:pPr lvl="1"/>
            <a:r>
              <a:rPr lang="en-US" sz="1600">
                <a:solidFill>
                  <a:schemeClr val="bg1"/>
                </a:solidFill>
              </a:rPr>
              <a:t>Uitzicht op het water</a:t>
            </a:r>
          </a:p>
          <a:p>
            <a:pPr lvl="1"/>
            <a:r>
              <a:rPr lang="en-US" sz="1600">
                <a:solidFill>
                  <a:schemeClr val="bg1"/>
                </a:solidFill>
              </a:rPr>
              <a:t>Basic werkvoorzieningen:</a:t>
            </a:r>
          </a:p>
          <a:p>
            <a:pPr lvl="2"/>
            <a:r>
              <a:rPr lang="en-US" sz="1600">
                <a:solidFill>
                  <a:schemeClr val="bg1"/>
                </a:solidFill>
              </a:rPr>
              <a:t>Koffie, thee, frigo, microgolf in klein keukentje, toilet</a:t>
            </a:r>
          </a:p>
        </p:txBody>
      </p:sp>
    </p:spTree>
    <p:extLst>
      <p:ext uri="{BB962C8B-B14F-4D97-AF65-F5344CB8AC3E}">
        <p14:creationId xmlns:p14="http://schemas.microsoft.com/office/powerpoint/2010/main" val="79180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40BF962F-4C6F-461E-86F2-C43F56CC939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2E94A4F7-38E4-45EA-8E2E-CE1B5766B4F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05C7EBC3-4672-4DAB-81C2-58661FAFAED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US"/>
              <a:t>Wat?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46" y="2173288"/>
            <a:ext cx="4286626" cy="3639684"/>
          </a:xfrm>
        </p:spPr>
        <p:txBody>
          <a:bodyPr anchor="ctr"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Co-</a:t>
            </a:r>
            <a:r>
              <a:rPr lang="en-US" sz="2000" dirty="0" err="1" smtClean="0">
                <a:solidFill>
                  <a:schemeClr val="bg1"/>
                </a:solidFill>
              </a:rPr>
              <a:t>workingspace</a:t>
            </a:r>
            <a:r>
              <a:rPr lang="en-US" sz="2000" dirty="0" smtClean="0">
                <a:solidFill>
                  <a:schemeClr val="bg1"/>
                </a:solidFill>
              </a:rPr>
              <a:t>:</a:t>
            </a:r>
          </a:p>
          <a:p>
            <a:pPr lvl="2"/>
            <a:r>
              <a:rPr lang="en-US" sz="1600" dirty="0" err="1" smtClean="0">
                <a:solidFill>
                  <a:schemeClr val="bg1"/>
                </a:solidFill>
              </a:rPr>
              <a:t>Vergaderzaal</a:t>
            </a:r>
            <a:r>
              <a:rPr lang="en-US" sz="1600" dirty="0" smtClean="0">
                <a:solidFill>
                  <a:schemeClr val="bg1"/>
                </a:solidFill>
              </a:rPr>
              <a:t> in </a:t>
            </a:r>
            <a:r>
              <a:rPr lang="en-US" sz="1600" dirty="0" err="1" smtClean="0">
                <a:solidFill>
                  <a:schemeClr val="bg1"/>
                </a:solidFill>
              </a:rPr>
              <a:t>een</a:t>
            </a:r>
            <a:r>
              <a:rPr lang="en-US" sz="1600" dirty="0" smtClean="0">
                <a:solidFill>
                  <a:schemeClr val="bg1"/>
                </a:solidFill>
              </a:rPr>
              <a:t> extra </a:t>
            </a:r>
            <a:r>
              <a:rPr lang="en-US" sz="1600" dirty="0" err="1" smtClean="0">
                <a:solidFill>
                  <a:schemeClr val="bg1"/>
                </a:solidFill>
              </a:rPr>
              <a:t>verdiep</a:t>
            </a:r>
            <a:r>
              <a:rPr lang="en-US" sz="1600" dirty="0" smtClean="0">
                <a:solidFill>
                  <a:schemeClr val="bg1"/>
                </a:solidFill>
              </a:rPr>
              <a:t> met </a:t>
            </a:r>
            <a:r>
              <a:rPr lang="en-US" sz="1600" dirty="0" err="1" smtClean="0">
                <a:solidFill>
                  <a:schemeClr val="bg1"/>
                </a:solidFill>
              </a:rPr>
              <a:t>een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grote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uitkijk</a:t>
            </a:r>
            <a:r>
              <a:rPr lang="en-US" sz="1600" dirty="0" smtClean="0">
                <a:solidFill>
                  <a:schemeClr val="bg1"/>
                </a:solidFill>
              </a:rPr>
              <a:t> over het water (1) </a:t>
            </a:r>
          </a:p>
          <a:p>
            <a:pPr lvl="2"/>
            <a:r>
              <a:rPr lang="en-US" sz="1600" dirty="0" err="1" smtClean="0">
                <a:solidFill>
                  <a:schemeClr val="bg1"/>
                </a:solidFill>
              </a:rPr>
              <a:t>Binnenterras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dat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gesloten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worden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bij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slecht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weer</a:t>
            </a:r>
            <a:r>
              <a:rPr lang="en-US" sz="1600" dirty="0" smtClean="0">
                <a:solidFill>
                  <a:schemeClr val="bg1"/>
                </a:solidFill>
              </a:rPr>
              <a:t> (2)</a:t>
            </a:r>
          </a:p>
          <a:p>
            <a:pPr lvl="2"/>
            <a:r>
              <a:rPr lang="en-US" sz="1600" dirty="0" err="1" smtClean="0">
                <a:solidFill>
                  <a:schemeClr val="bg1"/>
                </a:solidFill>
              </a:rPr>
              <a:t>Mogelijk</a:t>
            </a:r>
            <a:r>
              <a:rPr lang="en-US" sz="1600" dirty="0" smtClean="0">
                <a:solidFill>
                  <a:schemeClr val="bg1"/>
                </a:solidFill>
              </a:rPr>
              <a:t> om </a:t>
            </a:r>
            <a:r>
              <a:rPr lang="en-US" sz="1600" dirty="0" err="1" smtClean="0">
                <a:solidFill>
                  <a:schemeClr val="bg1"/>
                </a:solidFill>
              </a:rPr>
              <a:t>kajakken</a:t>
            </a:r>
            <a:r>
              <a:rPr lang="en-US" sz="1600" dirty="0" smtClean="0">
                <a:solidFill>
                  <a:schemeClr val="bg1"/>
                </a:solidFill>
              </a:rPr>
              <a:t> op </a:t>
            </a:r>
            <a:r>
              <a:rPr lang="en-US" sz="1600" dirty="0" err="1" smtClean="0">
                <a:solidFill>
                  <a:schemeClr val="bg1"/>
                </a:solidFill>
              </a:rPr>
              <a:t>dek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te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plaatsen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ter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ontspanning</a:t>
            </a:r>
            <a:r>
              <a:rPr lang="en-US" sz="1600" dirty="0" smtClean="0">
                <a:solidFill>
                  <a:schemeClr val="bg1"/>
                </a:solidFill>
              </a:rPr>
              <a:t>/gimmick (3)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828" y="3902961"/>
            <a:ext cx="6949440" cy="79689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221941" y="4052728"/>
            <a:ext cx="69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(1)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146077" y="3899654"/>
            <a:ext cx="560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     (2)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314829" y="3733457"/>
            <a:ext cx="58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17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A67B5B4-3A24-436E-B663-1B2EBFF8A0C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xmlns="" id="{987FDF89-C993-41F4-A1B8-DBAFF16008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xmlns="" id="{64E585EA-75FD-4025-8270-F66A58A15C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Co-</a:t>
            </a:r>
            <a:r>
              <a:rPr lang="en-US" dirty="0" err="1"/>
              <a:t>workingspace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/>
              <a:t>Verschillende co-workingspaces in Gent</a:t>
            </a:r>
          </a:p>
          <a:p>
            <a:pPr lvl="1"/>
            <a:r>
              <a:rPr lang="en-US" sz="2000"/>
              <a:t>Alle formaten en types</a:t>
            </a:r>
          </a:p>
          <a:p>
            <a:pPr lvl="1"/>
            <a:r>
              <a:rPr lang="en-US" sz="2000"/>
              <a:t>Maar zeer in trek</a:t>
            </a:r>
          </a:p>
          <a:p>
            <a:pPr lvl="1"/>
            <a:r>
              <a:rPr lang="en-US" sz="2000"/>
              <a:t>Mensen op zoek naar een unieke werkplek</a:t>
            </a:r>
          </a:p>
          <a:p>
            <a:r>
              <a:rPr lang="en-US" sz="2000"/>
              <a:t>Clienteel bereiken dmv combinatie:</a:t>
            </a:r>
          </a:p>
          <a:p>
            <a:pPr lvl="2"/>
            <a:r>
              <a:rPr lang="en-US"/>
              <a:t>Werk (imec iStart &amp; de Krook (startersondernemingen))</a:t>
            </a:r>
          </a:p>
          <a:p>
            <a:pPr lvl="2"/>
            <a:r>
              <a:rPr lang="en-US"/>
              <a:t>Sociale connecties</a:t>
            </a:r>
          </a:p>
          <a:p>
            <a:pPr lvl="2"/>
            <a:r>
              <a:rPr lang="en-US"/>
              <a:t>Locatie boot (opwaardering van de buurt komende jaren): </a:t>
            </a:r>
          </a:p>
          <a:p>
            <a:pPr lvl="3"/>
            <a:r>
              <a:rPr lang="en-US" sz="2000"/>
              <a:t>park, vlot bereikbaar met openbaar vervoer, uitzicht op water</a:t>
            </a:r>
          </a:p>
          <a:p>
            <a:pPr lvl="2"/>
            <a:r>
              <a:rPr lang="en-US"/>
              <a:t>Gecombineerde events met de boten in de buurt</a:t>
            </a:r>
          </a:p>
          <a:p>
            <a:pPr lvl="2"/>
            <a:r>
              <a:rPr lang="en-US"/>
              <a:t>Aanwezigheid op startersevents</a:t>
            </a:r>
          </a:p>
        </p:txBody>
      </p:sp>
    </p:spTree>
    <p:extLst>
      <p:ext uri="{BB962C8B-B14F-4D97-AF65-F5344CB8AC3E}">
        <p14:creationId xmlns:p14="http://schemas.microsoft.com/office/powerpoint/2010/main" val="235853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B0DF90E-6BAD-4E82-8FDF-717C9A3573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xmlns="" id="{13DCC859-0434-4BB8-B6C5-09C88AE698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xmlns="" id="{08E7ACFB-B791-4C23-8B17-013FEDC09A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/>
              <a:t>Huis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7151029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5026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B0DF90E-6BAD-4E82-8FDF-717C9A3573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xmlns="" id="{13DCC859-0434-4BB8-B6C5-09C88AE698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xmlns="" id="{08E7ACFB-B791-4C23-8B17-013FEDC09A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err="1"/>
              <a:t>Gefaseerde</a:t>
            </a:r>
            <a:r>
              <a:rPr lang="en-US"/>
              <a:t> </a:t>
            </a:r>
            <a:r>
              <a:rPr lang="en-US" err="1"/>
              <a:t>opstart</a:t>
            </a:r>
            <a:endParaRPr lang="en-US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9475588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15171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B0DF90E-6BAD-4E82-8FDF-717C9A3573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xmlns="" id="{13DCC859-0434-4BB8-B6C5-09C88AE698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xmlns="" id="{08E7ACFB-B791-4C23-8B17-013FEDC09A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nl-NL" dirty="0"/>
              <a:t>Kostenanalyse: Eenmalige kosten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2512064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9132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238</TotalTime>
  <Words>492</Words>
  <Application>Microsoft Macintosh PowerPoint</Application>
  <PresentationFormat>Widescreen</PresentationFormat>
  <Paragraphs>131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Arial</vt:lpstr>
      <vt:lpstr>Office Theme</vt:lpstr>
      <vt:lpstr>businessplan</vt:lpstr>
      <vt:lpstr>Wouter Devriese</vt:lpstr>
      <vt:lpstr>Plan: kempenaar Milagros Handelsdokkaai</vt:lpstr>
      <vt:lpstr>Wat?</vt:lpstr>
      <vt:lpstr>Wat?</vt:lpstr>
      <vt:lpstr>Co-workingspace</vt:lpstr>
      <vt:lpstr>Huis</vt:lpstr>
      <vt:lpstr>Gefaseerde opstart</vt:lpstr>
      <vt:lpstr>Kostenanalyse: Eenmalige kosten</vt:lpstr>
      <vt:lpstr>Kostenanalyse: variabele kosten</vt:lpstr>
      <vt:lpstr>opbrengsten</vt:lpstr>
      <vt:lpstr>Resultaten rekening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businessplan</dc:title>
  <dc:creator>Wouter Devriese (imec)</dc:creator>
  <cp:lastModifiedBy>Wouter Devriese (imec)</cp:lastModifiedBy>
  <cp:revision>14</cp:revision>
  <dcterms:created xsi:type="dcterms:W3CDTF">2017-12-26T17:52:36Z</dcterms:created>
  <dcterms:modified xsi:type="dcterms:W3CDTF">2017-12-26T21:51:22Z</dcterms:modified>
</cp:coreProperties>
</file>