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97" r:id="rId3"/>
    <p:sldId id="258" r:id="rId4"/>
    <p:sldId id="279" r:id="rId5"/>
    <p:sldId id="298" r:id="rId6"/>
    <p:sldId id="280" r:id="rId7"/>
    <p:sldId id="282" r:id="rId8"/>
    <p:sldId id="283" r:id="rId9"/>
    <p:sldId id="284" r:id="rId10"/>
    <p:sldId id="265" r:id="rId11"/>
    <p:sldId id="285" r:id="rId12"/>
    <p:sldId id="286" r:id="rId13"/>
    <p:sldId id="268" r:id="rId14"/>
    <p:sldId id="287" r:id="rId15"/>
    <p:sldId id="264" r:id="rId16"/>
    <p:sldId id="269" r:id="rId17"/>
    <p:sldId id="271" r:id="rId18"/>
    <p:sldId id="270" r:id="rId19"/>
    <p:sldId id="288" r:id="rId20"/>
    <p:sldId id="289" r:id="rId21"/>
    <p:sldId id="291" r:id="rId22"/>
    <p:sldId id="290" r:id="rId23"/>
    <p:sldId id="263" r:id="rId24"/>
    <p:sldId id="274" r:id="rId25"/>
    <p:sldId id="275" r:id="rId26"/>
    <p:sldId id="292" r:id="rId27"/>
    <p:sldId id="293" r:id="rId28"/>
    <p:sldId id="294" r:id="rId29"/>
    <p:sldId id="295" r:id="rId30"/>
    <p:sldId id="278" r:id="rId31"/>
    <p:sldId id="277" r:id="rId32"/>
    <p:sldId id="29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6D777E6-3168-4ADC-8C5D-DF5DD31E6D2A}"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B1C904DB-9B8E-4BBB-AAB7-D3066DD9E52F}">
      <dgm:prSet/>
      <dgm:spPr/>
      <dgm:t>
        <a:bodyPr/>
        <a:lstStyle/>
        <a:p>
          <a:r>
            <a:rPr lang="en-US" b="1"/>
            <a:t>Introduction</a:t>
          </a:r>
          <a:endParaRPr lang="en-US"/>
        </a:p>
      </dgm:t>
    </dgm:pt>
    <dgm:pt modelId="{17D18F94-36FD-4507-8AA4-806A482C02BE}" type="parTrans" cxnId="{695A2A4C-B327-449D-82F7-239786088C2B}">
      <dgm:prSet/>
      <dgm:spPr/>
      <dgm:t>
        <a:bodyPr/>
        <a:lstStyle/>
        <a:p>
          <a:endParaRPr lang="en-US"/>
        </a:p>
      </dgm:t>
    </dgm:pt>
    <dgm:pt modelId="{ACF1EF10-BBAF-4CBC-96B2-7CFF9C362C61}" type="sibTrans" cxnId="{695A2A4C-B327-449D-82F7-239786088C2B}">
      <dgm:prSet/>
      <dgm:spPr/>
      <dgm:t>
        <a:bodyPr/>
        <a:lstStyle/>
        <a:p>
          <a:endParaRPr lang="en-US"/>
        </a:p>
      </dgm:t>
    </dgm:pt>
    <dgm:pt modelId="{17B36067-12E3-4CD6-A5A4-31CBE0497FDD}">
      <dgm:prSet/>
      <dgm:spPr/>
      <dgm:t>
        <a:bodyPr/>
        <a:lstStyle/>
        <a:p>
          <a:r>
            <a:rPr lang="en-US" b="1"/>
            <a:t>Problem statement</a:t>
          </a:r>
          <a:endParaRPr lang="en-US"/>
        </a:p>
      </dgm:t>
    </dgm:pt>
    <dgm:pt modelId="{6A036844-C5B4-44D8-93E7-373BFBA20E4E}" type="parTrans" cxnId="{4670FD37-2B4F-43B6-940E-4C3A3E06C0A9}">
      <dgm:prSet/>
      <dgm:spPr/>
      <dgm:t>
        <a:bodyPr/>
        <a:lstStyle/>
        <a:p>
          <a:endParaRPr lang="en-US"/>
        </a:p>
      </dgm:t>
    </dgm:pt>
    <dgm:pt modelId="{773490F7-5230-48AD-AE84-9A084AFA253B}" type="sibTrans" cxnId="{4670FD37-2B4F-43B6-940E-4C3A3E06C0A9}">
      <dgm:prSet/>
      <dgm:spPr/>
      <dgm:t>
        <a:bodyPr/>
        <a:lstStyle/>
        <a:p>
          <a:endParaRPr lang="en-US"/>
        </a:p>
      </dgm:t>
    </dgm:pt>
    <dgm:pt modelId="{8E9862B8-27D2-4DF9-B44F-D934ECDCE452}">
      <dgm:prSet/>
      <dgm:spPr/>
      <dgm:t>
        <a:bodyPr/>
        <a:lstStyle/>
        <a:p>
          <a:r>
            <a:rPr lang="en-US" b="1"/>
            <a:t>Model 1 - Naive Bayes</a:t>
          </a:r>
          <a:endParaRPr lang="en-US"/>
        </a:p>
      </dgm:t>
    </dgm:pt>
    <dgm:pt modelId="{51B1B874-1159-4584-AE2E-D45058AE299A}" type="parTrans" cxnId="{75FEBD9B-412B-45D0-BDF9-A18ADE5D0FE7}">
      <dgm:prSet/>
      <dgm:spPr/>
      <dgm:t>
        <a:bodyPr/>
        <a:lstStyle/>
        <a:p>
          <a:endParaRPr lang="en-US"/>
        </a:p>
      </dgm:t>
    </dgm:pt>
    <dgm:pt modelId="{5BB75698-425F-4395-89D1-D34A540B62A2}" type="sibTrans" cxnId="{75FEBD9B-412B-45D0-BDF9-A18ADE5D0FE7}">
      <dgm:prSet/>
      <dgm:spPr/>
      <dgm:t>
        <a:bodyPr/>
        <a:lstStyle/>
        <a:p>
          <a:endParaRPr lang="en-US"/>
        </a:p>
      </dgm:t>
    </dgm:pt>
    <dgm:pt modelId="{BF37C953-2728-40F4-836D-24251B1DC58B}">
      <dgm:prSet/>
      <dgm:spPr/>
      <dgm:t>
        <a:bodyPr/>
        <a:lstStyle/>
        <a:p>
          <a:r>
            <a:rPr lang="en-US"/>
            <a:t>Model 1 to Restaurant Review Analysis</a:t>
          </a:r>
        </a:p>
      </dgm:t>
    </dgm:pt>
    <dgm:pt modelId="{4E9AD933-7B1A-4944-9ED9-F0ABEA2A0DBB}" type="parTrans" cxnId="{E0E20B55-6789-40EB-9DDF-59A0DCFB143C}">
      <dgm:prSet/>
      <dgm:spPr/>
      <dgm:t>
        <a:bodyPr/>
        <a:lstStyle/>
        <a:p>
          <a:endParaRPr lang="en-US"/>
        </a:p>
      </dgm:t>
    </dgm:pt>
    <dgm:pt modelId="{A0428071-EB6B-446B-B194-FB7BB7A8EB33}" type="sibTrans" cxnId="{E0E20B55-6789-40EB-9DDF-59A0DCFB143C}">
      <dgm:prSet/>
      <dgm:spPr/>
      <dgm:t>
        <a:bodyPr/>
        <a:lstStyle/>
        <a:p>
          <a:endParaRPr lang="en-US"/>
        </a:p>
      </dgm:t>
    </dgm:pt>
    <dgm:pt modelId="{8D8471C0-EA02-4C86-8824-DF36EC2AB47E}">
      <dgm:prSet/>
      <dgm:spPr/>
      <dgm:t>
        <a:bodyPr/>
        <a:lstStyle/>
        <a:p>
          <a:r>
            <a:rPr lang="en-US"/>
            <a:t>Results</a:t>
          </a:r>
        </a:p>
      </dgm:t>
    </dgm:pt>
    <dgm:pt modelId="{4A08D0CC-55E0-4BA8-9E37-23FE891F0EFC}" type="parTrans" cxnId="{94AE4CC5-520D-4F75-BEEA-3A37F85D97CD}">
      <dgm:prSet/>
      <dgm:spPr/>
      <dgm:t>
        <a:bodyPr/>
        <a:lstStyle/>
        <a:p>
          <a:endParaRPr lang="en-US"/>
        </a:p>
      </dgm:t>
    </dgm:pt>
    <dgm:pt modelId="{E9D0594F-2948-4880-913F-DEB41E2F6FC9}" type="sibTrans" cxnId="{94AE4CC5-520D-4F75-BEEA-3A37F85D97CD}">
      <dgm:prSet/>
      <dgm:spPr/>
      <dgm:t>
        <a:bodyPr/>
        <a:lstStyle/>
        <a:p>
          <a:endParaRPr lang="en-US"/>
        </a:p>
      </dgm:t>
    </dgm:pt>
    <dgm:pt modelId="{A5E56541-4B71-45D3-8E1D-C7398E4A320F}">
      <dgm:prSet/>
      <dgm:spPr/>
      <dgm:t>
        <a:bodyPr/>
        <a:lstStyle/>
        <a:p>
          <a:r>
            <a:rPr lang="en-US"/>
            <a:t>Visualization</a:t>
          </a:r>
        </a:p>
      </dgm:t>
    </dgm:pt>
    <dgm:pt modelId="{4B138A3C-7AEB-4C43-8EFB-A1ED863879E8}" type="parTrans" cxnId="{4CC3FE6A-42FA-472B-B399-A242BE87229A}">
      <dgm:prSet/>
      <dgm:spPr/>
      <dgm:t>
        <a:bodyPr/>
        <a:lstStyle/>
        <a:p>
          <a:endParaRPr lang="en-US"/>
        </a:p>
      </dgm:t>
    </dgm:pt>
    <dgm:pt modelId="{15BDB023-01E1-40DC-9307-56C92799554C}" type="sibTrans" cxnId="{4CC3FE6A-42FA-472B-B399-A242BE87229A}">
      <dgm:prSet/>
      <dgm:spPr/>
      <dgm:t>
        <a:bodyPr/>
        <a:lstStyle/>
        <a:p>
          <a:endParaRPr lang="en-US"/>
        </a:p>
      </dgm:t>
    </dgm:pt>
    <dgm:pt modelId="{1226D9E0-0DC7-49EA-A18C-905386404CBE}">
      <dgm:prSet/>
      <dgm:spPr/>
      <dgm:t>
        <a:bodyPr/>
        <a:lstStyle/>
        <a:p>
          <a:r>
            <a:rPr lang="en-US" b="1"/>
            <a:t>Model 2 - Logistic Regression</a:t>
          </a:r>
          <a:endParaRPr lang="en-US"/>
        </a:p>
      </dgm:t>
    </dgm:pt>
    <dgm:pt modelId="{A97DCCE5-2630-49D6-99F4-5AC3507CED52}" type="parTrans" cxnId="{0A1ABD95-4E3A-42B0-8327-F2F640F6C415}">
      <dgm:prSet/>
      <dgm:spPr/>
      <dgm:t>
        <a:bodyPr/>
        <a:lstStyle/>
        <a:p>
          <a:endParaRPr lang="en-US"/>
        </a:p>
      </dgm:t>
    </dgm:pt>
    <dgm:pt modelId="{85E1075F-FBD8-4427-B450-0EC06C7F13B2}" type="sibTrans" cxnId="{0A1ABD95-4E3A-42B0-8327-F2F640F6C415}">
      <dgm:prSet/>
      <dgm:spPr/>
      <dgm:t>
        <a:bodyPr/>
        <a:lstStyle/>
        <a:p>
          <a:endParaRPr lang="en-US"/>
        </a:p>
      </dgm:t>
    </dgm:pt>
    <dgm:pt modelId="{3D4FFE8E-2C50-4187-BA86-03BC11E1BA27}">
      <dgm:prSet/>
      <dgm:spPr/>
      <dgm:t>
        <a:bodyPr/>
        <a:lstStyle/>
        <a:p>
          <a:r>
            <a:rPr lang="en-US"/>
            <a:t>Model 2 to Restaurant Review Analysis</a:t>
          </a:r>
        </a:p>
      </dgm:t>
    </dgm:pt>
    <dgm:pt modelId="{B5526A8B-5477-4853-9D8E-238FBBCD4AA9}" type="parTrans" cxnId="{734DE55D-2CE4-4355-85E1-63BE31685E05}">
      <dgm:prSet/>
      <dgm:spPr/>
      <dgm:t>
        <a:bodyPr/>
        <a:lstStyle/>
        <a:p>
          <a:endParaRPr lang="en-US"/>
        </a:p>
      </dgm:t>
    </dgm:pt>
    <dgm:pt modelId="{CCB1B6E3-C97E-4A19-8392-5DFC15ADE052}" type="sibTrans" cxnId="{734DE55D-2CE4-4355-85E1-63BE31685E05}">
      <dgm:prSet/>
      <dgm:spPr/>
      <dgm:t>
        <a:bodyPr/>
        <a:lstStyle/>
        <a:p>
          <a:endParaRPr lang="en-US"/>
        </a:p>
      </dgm:t>
    </dgm:pt>
    <dgm:pt modelId="{A092E1E3-AFBB-440C-B2B0-BE1ECB7DE2CC}">
      <dgm:prSet/>
      <dgm:spPr/>
      <dgm:t>
        <a:bodyPr/>
        <a:lstStyle/>
        <a:p>
          <a:r>
            <a:rPr lang="en-US"/>
            <a:t>Results</a:t>
          </a:r>
        </a:p>
      </dgm:t>
    </dgm:pt>
    <dgm:pt modelId="{D6D6731D-694A-4809-922D-A0A37C414D7D}" type="parTrans" cxnId="{87B5F5C3-19DD-40AB-9F9F-8CEE4707123A}">
      <dgm:prSet/>
      <dgm:spPr/>
      <dgm:t>
        <a:bodyPr/>
        <a:lstStyle/>
        <a:p>
          <a:endParaRPr lang="en-US"/>
        </a:p>
      </dgm:t>
    </dgm:pt>
    <dgm:pt modelId="{E673B35B-B959-46E7-BDA9-024D8D007674}" type="sibTrans" cxnId="{87B5F5C3-19DD-40AB-9F9F-8CEE4707123A}">
      <dgm:prSet/>
      <dgm:spPr/>
      <dgm:t>
        <a:bodyPr/>
        <a:lstStyle/>
        <a:p>
          <a:endParaRPr lang="en-US"/>
        </a:p>
      </dgm:t>
    </dgm:pt>
    <dgm:pt modelId="{B4BE3AC4-5AF6-491E-B8FF-7ADD2DA1D272}">
      <dgm:prSet/>
      <dgm:spPr/>
      <dgm:t>
        <a:bodyPr/>
        <a:lstStyle/>
        <a:p>
          <a:r>
            <a:rPr lang="en-US"/>
            <a:t>Visualization</a:t>
          </a:r>
        </a:p>
      </dgm:t>
    </dgm:pt>
    <dgm:pt modelId="{F510B595-8F7E-4FAC-9B67-5A7BAAC64A62}" type="parTrans" cxnId="{994A85D4-1C0D-4C53-AC27-F2EF4A9C7265}">
      <dgm:prSet/>
      <dgm:spPr/>
      <dgm:t>
        <a:bodyPr/>
        <a:lstStyle/>
        <a:p>
          <a:endParaRPr lang="en-US"/>
        </a:p>
      </dgm:t>
    </dgm:pt>
    <dgm:pt modelId="{FD63EA4C-C12A-4348-8C68-80D1C5866CE2}" type="sibTrans" cxnId="{994A85D4-1C0D-4C53-AC27-F2EF4A9C7265}">
      <dgm:prSet/>
      <dgm:spPr/>
      <dgm:t>
        <a:bodyPr/>
        <a:lstStyle/>
        <a:p>
          <a:endParaRPr lang="en-US"/>
        </a:p>
      </dgm:t>
    </dgm:pt>
    <dgm:pt modelId="{A582CA2C-189A-4170-9262-E40BF4B42023}">
      <dgm:prSet/>
      <dgm:spPr/>
      <dgm:t>
        <a:bodyPr/>
        <a:lstStyle/>
        <a:p>
          <a:r>
            <a:rPr lang="en-US" b="1"/>
            <a:t>Model 3 - Random Forest</a:t>
          </a:r>
          <a:endParaRPr lang="en-US"/>
        </a:p>
      </dgm:t>
    </dgm:pt>
    <dgm:pt modelId="{8F03CE1A-9EE8-466F-8290-6D669257EA6A}" type="parTrans" cxnId="{9CD30C3D-CDA8-40DF-B764-8679F0774E2C}">
      <dgm:prSet/>
      <dgm:spPr/>
      <dgm:t>
        <a:bodyPr/>
        <a:lstStyle/>
        <a:p>
          <a:endParaRPr lang="en-US"/>
        </a:p>
      </dgm:t>
    </dgm:pt>
    <dgm:pt modelId="{694AC3D3-F630-47C6-8BF0-ABFA64ED14D1}" type="sibTrans" cxnId="{9CD30C3D-CDA8-40DF-B764-8679F0774E2C}">
      <dgm:prSet/>
      <dgm:spPr/>
      <dgm:t>
        <a:bodyPr/>
        <a:lstStyle/>
        <a:p>
          <a:endParaRPr lang="en-US"/>
        </a:p>
      </dgm:t>
    </dgm:pt>
    <dgm:pt modelId="{753D1C05-38B6-4C5E-855B-C5D0D94E867C}">
      <dgm:prSet/>
      <dgm:spPr/>
      <dgm:t>
        <a:bodyPr/>
        <a:lstStyle/>
        <a:p>
          <a:r>
            <a:rPr lang="en-US"/>
            <a:t>Model 3 to Restaurant Analysis</a:t>
          </a:r>
        </a:p>
      </dgm:t>
    </dgm:pt>
    <dgm:pt modelId="{43AD7712-E6FA-4EFF-A1E1-9CFA8641D39F}" type="parTrans" cxnId="{F1EF21CC-2C63-401C-A690-89AAC371107D}">
      <dgm:prSet/>
      <dgm:spPr/>
      <dgm:t>
        <a:bodyPr/>
        <a:lstStyle/>
        <a:p>
          <a:endParaRPr lang="en-US"/>
        </a:p>
      </dgm:t>
    </dgm:pt>
    <dgm:pt modelId="{7CC27D4D-ECF2-4F0F-983F-4514B7E153A6}" type="sibTrans" cxnId="{F1EF21CC-2C63-401C-A690-89AAC371107D}">
      <dgm:prSet/>
      <dgm:spPr/>
      <dgm:t>
        <a:bodyPr/>
        <a:lstStyle/>
        <a:p>
          <a:endParaRPr lang="en-US"/>
        </a:p>
      </dgm:t>
    </dgm:pt>
    <dgm:pt modelId="{9283A834-9F34-4896-BCB9-4BDBFA4F4B9D}">
      <dgm:prSet/>
      <dgm:spPr/>
      <dgm:t>
        <a:bodyPr/>
        <a:lstStyle/>
        <a:p>
          <a:r>
            <a:rPr lang="en-US"/>
            <a:t>Results</a:t>
          </a:r>
        </a:p>
      </dgm:t>
    </dgm:pt>
    <dgm:pt modelId="{1592944A-7559-4F30-96EC-BCED76274804}" type="parTrans" cxnId="{153018CB-2BC5-4F64-BBF4-69CC5AF5A523}">
      <dgm:prSet/>
      <dgm:spPr/>
      <dgm:t>
        <a:bodyPr/>
        <a:lstStyle/>
        <a:p>
          <a:endParaRPr lang="en-US"/>
        </a:p>
      </dgm:t>
    </dgm:pt>
    <dgm:pt modelId="{C094CC69-3848-4468-94C0-ECEFDBBE2754}" type="sibTrans" cxnId="{153018CB-2BC5-4F64-BBF4-69CC5AF5A523}">
      <dgm:prSet/>
      <dgm:spPr/>
      <dgm:t>
        <a:bodyPr/>
        <a:lstStyle/>
        <a:p>
          <a:endParaRPr lang="en-US"/>
        </a:p>
      </dgm:t>
    </dgm:pt>
    <dgm:pt modelId="{E4E27E3C-BA00-41D8-A8C9-92C1FDAD8654}">
      <dgm:prSet/>
      <dgm:spPr/>
      <dgm:t>
        <a:bodyPr/>
        <a:lstStyle/>
        <a:p>
          <a:r>
            <a:rPr lang="en-US"/>
            <a:t>Visualization</a:t>
          </a:r>
        </a:p>
      </dgm:t>
    </dgm:pt>
    <dgm:pt modelId="{58D4EACA-6F6D-4028-B618-54F758F52381}" type="parTrans" cxnId="{C63B8581-F631-434B-82C7-5AFDC799876C}">
      <dgm:prSet/>
      <dgm:spPr/>
      <dgm:t>
        <a:bodyPr/>
        <a:lstStyle/>
        <a:p>
          <a:endParaRPr lang="en-US"/>
        </a:p>
      </dgm:t>
    </dgm:pt>
    <dgm:pt modelId="{7BAD3EF2-A13A-476C-A678-977645F8E4D8}" type="sibTrans" cxnId="{C63B8581-F631-434B-82C7-5AFDC799876C}">
      <dgm:prSet/>
      <dgm:spPr/>
      <dgm:t>
        <a:bodyPr/>
        <a:lstStyle/>
        <a:p>
          <a:endParaRPr lang="en-US"/>
        </a:p>
      </dgm:t>
    </dgm:pt>
    <dgm:pt modelId="{2D404533-7E84-4FB9-BBD9-5E3C685A112A}">
      <dgm:prSet/>
      <dgm:spPr/>
      <dgm:t>
        <a:bodyPr/>
        <a:lstStyle/>
        <a:p>
          <a:r>
            <a:rPr lang="en-US" b="1"/>
            <a:t>Accuracy Score</a:t>
          </a:r>
          <a:endParaRPr lang="en-US"/>
        </a:p>
      </dgm:t>
    </dgm:pt>
    <dgm:pt modelId="{002BCA31-E5CE-45D3-8C22-1E0B9C423197}" type="parTrans" cxnId="{BFA6EBF7-DD36-4523-BBD1-A1D4F6A7C634}">
      <dgm:prSet/>
      <dgm:spPr/>
      <dgm:t>
        <a:bodyPr/>
        <a:lstStyle/>
        <a:p>
          <a:endParaRPr lang="en-US"/>
        </a:p>
      </dgm:t>
    </dgm:pt>
    <dgm:pt modelId="{44D13C64-EABA-4D5A-A6D0-C3CD26A070BC}" type="sibTrans" cxnId="{BFA6EBF7-DD36-4523-BBD1-A1D4F6A7C634}">
      <dgm:prSet/>
      <dgm:spPr/>
      <dgm:t>
        <a:bodyPr/>
        <a:lstStyle/>
        <a:p>
          <a:endParaRPr lang="en-US"/>
        </a:p>
      </dgm:t>
    </dgm:pt>
    <dgm:pt modelId="{5F4C58AB-0C5C-4DDB-B5E7-FE9FD90016B0}">
      <dgm:prSet/>
      <dgm:spPr/>
      <dgm:t>
        <a:bodyPr/>
        <a:lstStyle/>
        <a:p>
          <a:r>
            <a:rPr lang="en-US" b="1"/>
            <a:t>Applications</a:t>
          </a:r>
          <a:endParaRPr lang="en-US"/>
        </a:p>
      </dgm:t>
    </dgm:pt>
    <dgm:pt modelId="{7C9759E7-E8A8-4D3A-911C-EA40F446D523}" type="parTrans" cxnId="{4410F541-E647-4F9D-BBFA-CECF2307FD4B}">
      <dgm:prSet/>
      <dgm:spPr/>
      <dgm:t>
        <a:bodyPr/>
        <a:lstStyle/>
        <a:p>
          <a:endParaRPr lang="en-US"/>
        </a:p>
      </dgm:t>
    </dgm:pt>
    <dgm:pt modelId="{7CE9DA65-7DC0-4DC6-8EEF-383EAD2E1DAB}" type="sibTrans" cxnId="{4410F541-E647-4F9D-BBFA-CECF2307FD4B}">
      <dgm:prSet/>
      <dgm:spPr/>
      <dgm:t>
        <a:bodyPr/>
        <a:lstStyle/>
        <a:p>
          <a:endParaRPr lang="en-US"/>
        </a:p>
      </dgm:t>
    </dgm:pt>
    <dgm:pt modelId="{27549673-9D99-40FB-871F-FD55F3F0C49A}" type="pres">
      <dgm:prSet presAssocID="{16D777E6-3168-4ADC-8C5D-DF5DD31E6D2A}" presName="diagram" presStyleCnt="0">
        <dgm:presLayoutVars>
          <dgm:chPref val="1"/>
          <dgm:dir/>
          <dgm:animOne val="branch"/>
          <dgm:animLvl val="lvl"/>
          <dgm:resizeHandles/>
        </dgm:presLayoutVars>
      </dgm:prSet>
      <dgm:spPr/>
    </dgm:pt>
    <dgm:pt modelId="{5C7E999A-D1F0-4CBF-AE81-3C27FD02F698}" type="pres">
      <dgm:prSet presAssocID="{B1C904DB-9B8E-4BBB-AAB7-D3066DD9E52F}" presName="root" presStyleCnt="0"/>
      <dgm:spPr/>
    </dgm:pt>
    <dgm:pt modelId="{0CD868BC-A183-487D-A9EF-FBE73EE0BB9A}" type="pres">
      <dgm:prSet presAssocID="{B1C904DB-9B8E-4BBB-AAB7-D3066DD9E52F}" presName="rootComposite" presStyleCnt="0"/>
      <dgm:spPr/>
    </dgm:pt>
    <dgm:pt modelId="{D54981A3-F297-4FCA-AC13-B5893D640914}" type="pres">
      <dgm:prSet presAssocID="{B1C904DB-9B8E-4BBB-AAB7-D3066DD9E52F}" presName="rootText" presStyleLbl="node1" presStyleIdx="0" presStyleCnt="7"/>
      <dgm:spPr/>
    </dgm:pt>
    <dgm:pt modelId="{0954D7DA-446D-433D-86A5-17D19998A685}" type="pres">
      <dgm:prSet presAssocID="{B1C904DB-9B8E-4BBB-AAB7-D3066DD9E52F}" presName="rootConnector" presStyleLbl="node1" presStyleIdx="0" presStyleCnt="7"/>
      <dgm:spPr/>
    </dgm:pt>
    <dgm:pt modelId="{9CA1BD98-70FF-4636-8794-4D72EC42D20E}" type="pres">
      <dgm:prSet presAssocID="{B1C904DB-9B8E-4BBB-AAB7-D3066DD9E52F}" presName="childShape" presStyleCnt="0"/>
      <dgm:spPr/>
    </dgm:pt>
    <dgm:pt modelId="{4A7C1AD5-BE0C-4239-8BCF-0EB6A548F7EF}" type="pres">
      <dgm:prSet presAssocID="{17B36067-12E3-4CD6-A5A4-31CBE0497FDD}" presName="root" presStyleCnt="0"/>
      <dgm:spPr/>
    </dgm:pt>
    <dgm:pt modelId="{85F9BF20-632E-4B8E-BEBD-F4F9E0B16C4E}" type="pres">
      <dgm:prSet presAssocID="{17B36067-12E3-4CD6-A5A4-31CBE0497FDD}" presName="rootComposite" presStyleCnt="0"/>
      <dgm:spPr/>
    </dgm:pt>
    <dgm:pt modelId="{FE600BE0-46A1-43DB-B8E9-BDD6840BBCCB}" type="pres">
      <dgm:prSet presAssocID="{17B36067-12E3-4CD6-A5A4-31CBE0497FDD}" presName="rootText" presStyleLbl="node1" presStyleIdx="1" presStyleCnt="7"/>
      <dgm:spPr/>
    </dgm:pt>
    <dgm:pt modelId="{AA72BB26-AB91-4929-96F0-E07489E7AE48}" type="pres">
      <dgm:prSet presAssocID="{17B36067-12E3-4CD6-A5A4-31CBE0497FDD}" presName="rootConnector" presStyleLbl="node1" presStyleIdx="1" presStyleCnt="7"/>
      <dgm:spPr/>
    </dgm:pt>
    <dgm:pt modelId="{8F403FA1-87F0-460C-81AB-6805F05F4C3C}" type="pres">
      <dgm:prSet presAssocID="{17B36067-12E3-4CD6-A5A4-31CBE0497FDD}" presName="childShape" presStyleCnt="0"/>
      <dgm:spPr/>
    </dgm:pt>
    <dgm:pt modelId="{31ADEC01-C9FA-4CF5-B245-DA12FE8C2EA7}" type="pres">
      <dgm:prSet presAssocID="{8E9862B8-27D2-4DF9-B44F-D934ECDCE452}" presName="root" presStyleCnt="0"/>
      <dgm:spPr/>
    </dgm:pt>
    <dgm:pt modelId="{FCD19F2C-56EB-47CE-92ED-A773512DC430}" type="pres">
      <dgm:prSet presAssocID="{8E9862B8-27D2-4DF9-B44F-D934ECDCE452}" presName="rootComposite" presStyleCnt="0"/>
      <dgm:spPr/>
    </dgm:pt>
    <dgm:pt modelId="{78788CB6-DAE3-4693-A9F6-73785699A543}" type="pres">
      <dgm:prSet presAssocID="{8E9862B8-27D2-4DF9-B44F-D934ECDCE452}" presName="rootText" presStyleLbl="node1" presStyleIdx="2" presStyleCnt="7"/>
      <dgm:spPr/>
    </dgm:pt>
    <dgm:pt modelId="{2250EBB4-E742-427A-8E91-44362772BC34}" type="pres">
      <dgm:prSet presAssocID="{8E9862B8-27D2-4DF9-B44F-D934ECDCE452}" presName="rootConnector" presStyleLbl="node1" presStyleIdx="2" presStyleCnt="7"/>
      <dgm:spPr/>
    </dgm:pt>
    <dgm:pt modelId="{BA24FC5B-6C12-4688-BCB8-3643892D9E40}" type="pres">
      <dgm:prSet presAssocID="{8E9862B8-27D2-4DF9-B44F-D934ECDCE452}" presName="childShape" presStyleCnt="0"/>
      <dgm:spPr/>
    </dgm:pt>
    <dgm:pt modelId="{2C9184B7-0B6F-4267-9A37-C94B8536F362}" type="pres">
      <dgm:prSet presAssocID="{4E9AD933-7B1A-4944-9ED9-F0ABEA2A0DBB}" presName="Name13" presStyleLbl="parChTrans1D2" presStyleIdx="0" presStyleCnt="9"/>
      <dgm:spPr/>
    </dgm:pt>
    <dgm:pt modelId="{19B483A1-AC68-403B-B19D-3C5154000E5C}" type="pres">
      <dgm:prSet presAssocID="{BF37C953-2728-40F4-836D-24251B1DC58B}" presName="childText" presStyleLbl="bgAcc1" presStyleIdx="0" presStyleCnt="9">
        <dgm:presLayoutVars>
          <dgm:bulletEnabled val="1"/>
        </dgm:presLayoutVars>
      </dgm:prSet>
      <dgm:spPr/>
    </dgm:pt>
    <dgm:pt modelId="{501422A3-2795-4625-806C-B6FD6A54CBF8}" type="pres">
      <dgm:prSet presAssocID="{4A08D0CC-55E0-4BA8-9E37-23FE891F0EFC}" presName="Name13" presStyleLbl="parChTrans1D2" presStyleIdx="1" presStyleCnt="9"/>
      <dgm:spPr/>
    </dgm:pt>
    <dgm:pt modelId="{20B63E22-1CED-47CD-BD00-E30DF4F43732}" type="pres">
      <dgm:prSet presAssocID="{8D8471C0-EA02-4C86-8824-DF36EC2AB47E}" presName="childText" presStyleLbl="bgAcc1" presStyleIdx="1" presStyleCnt="9">
        <dgm:presLayoutVars>
          <dgm:bulletEnabled val="1"/>
        </dgm:presLayoutVars>
      </dgm:prSet>
      <dgm:spPr/>
    </dgm:pt>
    <dgm:pt modelId="{1BF41A36-F86E-4B98-AF7F-A79691C5D06E}" type="pres">
      <dgm:prSet presAssocID="{4B138A3C-7AEB-4C43-8EFB-A1ED863879E8}" presName="Name13" presStyleLbl="parChTrans1D2" presStyleIdx="2" presStyleCnt="9"/>
      <dgm:spPr/>
    </dgm:pt>
    <dgm:pt modelId="{DF21FDE6-7616-403D-9A4C-7C459155A526}" type="pres">
      <dgm:prSet presAssocID="{A5E56541-4B71-45D3-8E1D-C7398E4A320F}" presName="childText" presStyleLbl="bgAcc1" presStyleIdx="2" presStyleCnt="9">
        <dgm:presLayoutVars>
          <dgm:bulletEnabled val="1"/>
        </dgm:presLayoutVars>
      </dgm:prSet>
      <dgm:spPr/>
    </dgm:pt>
    <dgm:pt modelId="{EA02FEAE-F7F1-4BF5-83A6-77DA4B105A78}" type="pres">
      <dgm:prSet presAssocID="{1226D9E0-0DC7-49EA-A18C-905386404CBE}" presName="root" presStyleCnt="0"/>
      <dgm:spPr/>
    </dgm:pt>
    <dgm:pt modelId="{9A6EAB15-C1DD-485B-BB9E-BB3865741900}" type="pres">
      <dgm:prSet presAssocID="{1226D9E0-0DC7-49EA-A18C-905386404CBE}" presName="rootComposite" presStyleCnt="0"/>
      <dgm:spPr/>
    </dgm:pt>
    <dgm:pt modelId="{1121F142-CD98-46B5-BCA7-5C45F6C8B3B8}" type="pres">
      <dgm:prSet presAssocID="{1226D9E0-0DC7-49EA-A18C-905386404CBE}" presName="rootText" presStyleLbl="node1" presStyleIdx="3" presStyleCnt="7"/>
      <dgm:spPr/>
    </dgm:pt>
    <dgm:pt modelId="{CCB695EA-3F0D-4B00-B38E-D0CEAF306F6A}" type="pres">
      <dgm:prSet presAssocID="{1226D9E0-0DC7-49EA-A18C-905386404CBE}" presName="rootConnector" presStyleLbl="node1" presStyleIdx="3" presStyleCnt="7"/>
      <dgm:spPr/>
    </dgm:pt>
    <dgm:pt modelId="{A8CE60EA-B74D-425A-BAF0-52EF5422E94E}" type="pres">
      <dgm:prSet presAssocID="{1226D9E0-0DC7-49EA-A18C-905386404CBE}" presName="childShape" presStyleCnt="0"/>
      <dgm:spPr/>
    </dgm:pt>
    <dgm:pt modelId="{0CE67B9A-A794-4859-8FD5-CE4C26D6E1DA}" type="pres">
      <dgm:prSet presAssocID="{B5526A8B-5477-4853-9D8E-238FBBCD4AA9}" presName="Name13" presStyleLbl="parChTrans1D2" presStyleIdx="3" presStyleCnt="9"/>
      <dgm:spPr/>
    </dgm:pt>
    <dgm:pt modelId="{92D5E74F-5218-4323-AAE1-1E0A42657A34}" type="pres">
      <dgm:prSet presAssocID="{3D4FFE8E-2C50-4187-BA86-03BC11E1BA27}" presName="childText" presStyleLbl="bgAcc1" presStyleIdx="3" presStyleCnt="9">
        <dgm:presLayoutVars>
          <dgm:bulletEnabled val="1"/>
        </dgm:presLayoutVars>
      </dgm:prSet>
      <dgm:spPr/>
    </dgm:pt>
    <dgm:pt modelId="{26342B31-E41B-4960-8E06-30BADE9BA770}" type="pres">
      <dgm:prSet presAssocID="{D6D6731D-694A-4809-922D-A0A37C414D7D}" presName="Name13" presStyleLbl="parChTrans1D2" presStyleIdx="4" presStyleCnt="9"/>
      <dgm:spPr/>
    </dgm:pt>
    <dgm:pt modelId="{AF69BAD2-4B37-4882-B966-D5DF79ACD028}" type="pres">
      <dgm:prSet presAssocID="{A092E1E3-AFBB-440C-B2B0-BE1ECB7DE2CC}" presName="childText" presStyleLbl="bgAcc1" presStyleIdx="4" presStyleCnt="9">
        <dgm:presLayoutVars>
          <dgm:bulletEnabled val="1"/>
        </dgm:presLayoutVars>
      </dgm:prSet>
      <dgm:spPr/>
    </dgm:pt>
    <dgm:pt modelId="{5E5A8D2B-BFEC-4628-9967-68194E2D9524}" type="pres">
      <dgm:prSet presAssocID="{F510B595-8F7E-4FAC-9B67-5A7BAAC64A62}" presName="Name13" presStyleLbl="parChTrans1D2" presStyleIdx="5" presStyleCnt="9"/>
      <dgm:spPr/>
    </dgm:pt>
    <dgm:pt modelId="{73B605E9-E6BE-468C-B859-95A5B78B3AD4}" type="pres">
      <dgm:prSet presAssocID="{B4BE3AC4-5AF6-491E-B8FF-7ADD2DA1D272}" presName="childText" presStyleLbl="bgAcc1" presStyleIdx="5" presStyleCnt="9">
        <dgm:presLayoutVars>
          <dgm:bulletEnabled val="1"/>
        </dgm:presLayoutVars>
      </dgm:prSet>
      <dgm:spPr/>
    </dgm:pt>
    <dgm:pt modelId="{B1241440-16A5-481D-A953-129C4F45E0B3}" type="pres">
      <dgm:prSet presAssocID="{A582CA2C-189A-4170-9262-E40BF4B42023}" presName="root" presStyleCnt="0"/>
      <dgm:spPr/>
    </dgm:pt>
    <dgm:pt modelId="{5A3029BE-D73D-458B-BF6C-613BE715F1F7}" type="pres">
      <dgm:prSet presAssocID="{A582CA2C-189A-4170-9262-E40BF4B42023}" presName="rootComposite" presStyleCnt="0"/>
      <dgm:spPr/>
    </dgm:pt>
    <dgm:pt modelId="{0781FAA6-768C-445A-8BB7-DB582974BF98}" type="pres">
      <dgm:prSet presAssocID="{A582CA2C-189A-4170-9262-E40BF4B42023}" presName="rootText" presStyleLbl="node1" presStyleIdx="4" presStyleCnt="7"/>
      <dgm:spPr/>
    </dgm:pt>
    <dgm:pt modelId="{37931729-7F14-44F5-B1F4-FABE58954855}" type="pres">
      <dgm:prSet presAssocID="{A582CA2C-189A-4170-9262-E40BF4B42023}" presName="rootConnector" presStyleLbl="node1" presStyleIdx="4" presStyleCnt="7"/>
      <dgm:spPr/>
    </dgm:pt>
    <dgm:pt modelId="{CB53E8D1-0888-4029-B188-3E51DFBCD077}" type="pres">
      <dgm:prSet presAssocID="{A582CA2C-189A-4170-9262-E40BF4B42023}" presName="childShape" presStyleCnt="0"/>
      <dgm:spPr/>
    </dgm:pt>
    <dgm:pt modelId="{01A8D605-BC02-422C-A3F6-1C03D0A1D120}" type="pres">
      <dgm:prSet presAssocID="{43AD7712-E6FA-4EFF-A1E1-9CFA8641D39F}" presName="Name13" presStyleLbl="parChTrans1D2" presStyleIdx="6" presStyleCnt="9"/>
      <dgm:spPr/>
    </dgm:pt>
    <dgm:pt modelId="{16E55742-9295-48A8-A140-B432FD18A041}" type="pres">
      <dgm:prSet presAssocID="{753D1C05-38B6-4C5E-855B-C5D0D94E867C}" presName="childText" presStyleLbl="bgAcc1" presStyleIdx="6" presStyleCnt="9">
        <dgm:presLayoutVars>
          <dgm:bulletEnabled val="1"/>
        </dgm:presLayoutVars>
      </dgm:prSet>
      <dgm:spPr/>
    </dgm:pt>
    <dgm:pt modelId="{BE1A6E02-90D5-4929-9853-52D4EF4CA4DF}" type="pres">
      <dgm:prSet presAssocID="{1592944A-7559-4F30-96EC-BCED76274804}" presName="Name13" presStyleLbl="parChTrans1D2" presStyleIdx="7" presStyleCnt="9"/>
      <dgm:spPr/>
    </dgm:pt>
    <dgm:pt modelId="{45C7028B-221F-4802-A1F3-05D203728630}" type="pres">
      <dgm:prSet presAssocID="{9283A834-9F34-4896-BCB9-4BDBFA4F4B9D}" presName="childText" presStyleLbl="bgAcc1" presStyleIdx="7" presStyleCnt="9">
        <dgm:presLayoutVars>
          <dgm:bulletEnabled val="1"/>
        </dgm:presLayoutVars>
      </dgm:prSet>
      <dgm:spPr/>
    </dgm:pt>
    <dgm:pt modelId="{72A978F3-714C-47E5-95C9-C47CC73F5E28}" type="pres">
      <dgm:prSet presAssocID="{58D4EACA-6F6D-4028-B618-54F758F52381}" presName="Name13" presStyleLbl="parChTrans1D2" presStyleIdx="8" presStyleCnt="9"/>
      <dgm:spPr/>
    </dgm:pt>
    <dgm:pt modelId="{9302F10E-DBA2-4984-944E-83907D033CC8}" type="pres">
      <dgm:prSet presAssocID="{E4E27E3C-BA00-41D8-A8C9-92C1FDAD8654}" presName="childText" presStyleLbl="bgAcc1" presStyleIdx="8" presStyleCnt="9">
        <dgm:presLayoutVars>
          <dgm:bulletEnabled val="1"/>
        </dgm:presLayoutVars>
      </dgm:prSet>
      <dgm:spPr/>
    </dgm:pt>
    <dgm:pt modelId="{CCFA8413-1E3B-4EB4-8E02-41D5AA28BF81}" type="pres">
      <dgm:prSet presAssocID="{2D404533-7E84-4FB9-BBD9-5E3C685A112A}" presName="root" presStyleCnt="0"/>
      <dgm:spPr/>
    </dgm:pt>
    <dgm:pt modelId="{86EF56B4-0387-4DAC-AB54-C39A61DD5A6A}" type="pres">
      <dgm:prSet presAssocID="{2D404533-7E84-4FB9-BBD9-5E3C685A112A}" presName="rootComposite" presStyleCnt="0"/>
      <dgm:spPr/>
    </dgm:pt>
    <dgm:pt modelId="{78AD09D8-E85B-4FB8-B3D9-14818578A4B8}" type="pres">
      <dgm:prSet presAssocID="{2D404533-7E84-4FB9-BBD9-5E3C685A112A}" presName="rootText" presStyleLbl="node1" presStyleIdx="5" presStyleCnt="7"/>
      <dgm:spPr/>
    </dgm:pt>
    <dgm:pt modelId="{A1F3EDEE-71EF-451D-B4CC-B693916AB48F}" type="pres">
      <dgm:prSet presAssocID="{2D404533-7E84-4FB9-BBD9-5E3C685A112A}" presName="rootConnector" presStyleLbl="node1" presStyleIdx="5" presStyleCnt="7"/>
      <dgm:spPr/>
    </dgm:pt>
    <dgm:pt modelId="{3B1418ED-8E2C-47F1-8046-A60304B93BE1}" type="pres">
      <dgm:prSet presAssocID="{2D404533-7E84-4FB9-BBD9-5E3C685A112A}" presName="childShape" presStyleCnt="0"/>
      <dgm:spPr/>
    </dgm:pt>
    <dgm:pt modelId="{5563561A-7B04-40F4-B3F8-58E0AF533C8F}" type="pres">
      <dgm:prSet presAssocID="{5F4C58AB-0C5C-4DDB-B5E7-FE9FD90016B0}" presName="root" presStyleCnt="0"/>
      <dgm:spPr/>
    </dgm:pt>
    <dgm:pt modelId="{091A503D-B91E-4394-B573-F4D02AA6FA76}" type="pres">
      <dgm:prSet presAssocID="{5F4C58AB-0C5C-4DDB-B5E7-FE9FD90016B0}" presName="rootComposite" presStyleCnt="0"/>
      <dgm:spPr/>
    </dgm:pt>
    <dgm:pt modelId="{63CCC03C-E535-4378-AA16-5361179C7591}" type="pres">
      <dgm:prSet presAssocID="{5F4C58AB-0C5C-4DDB-B5E7-FE9FD90016B0}" presName="rootText" presStyleLbl="node1" presStyleIdx="6" presStyleCnt="7"/>
      <dgm:spPr/>
    </dgm:pt>
    <dgm:pt modelId="{7199D4A3-1FAB-4BDC-93B4-F77FCF55CA6C}" type="pres">
      <dgm:prSet presAssocID="{5F4C58AB-0C5C-4DDB-B5E7-FE9FD90016B0}" presName="rootConnector" presStyleLbl="node1" presStyleIdx="6" presStyleCnt="7"/>
      <dgm:spPr/>
    </dgm:pt>
    <dgm:pt modelId="{9D029253-2E36-42DF-AD97-270D2A7DF827}" type="pres">
      <dgm:prSet presAssocID="{5F4C58AB-0C5C-4DDB-B5E7-FE9FD90016B0}" presName="childShape" presStyleCnt="0"/>
      <dgm:spPr/>
    </dgm:pt>
  </dgm:ptLst>
  <dgm:cxnLst>
    <dgm:cxn modelId="{E714B500-95B3-4D01-9449-502B3D0FE2FC}" type="presOf" srcId="{BF37C953-2728-40F4-836D-24251B1DC58B}" destId="{19B483A1-AC68-403B-B19D-3C5154000E5C}" srcOrd="0" destOrd="0" presId="urn:microsoft.com/office/officeart/2005/8/layout/hierarchy3"/>
    <dgm:cxn modelId="{C66C160F-5B53-45AB-96F5-15259BAFC47F}" type="presOf" srcId="{B1C904DB-9B8E-4BBB-AAB7-D3066DD9E52F}" destId="{D54981A3-F297-4FCA-AC13-B5893D640914}" srcOrd="0" destOrd="0" presId="urn:microsoft.com/office/officeart/2005/8/layout/hierarchy3"/>
    <dgm:cxn modelId="{003A6613-7D08-4B89-8E82-A9FDE6C5B205}" type="presOf" srcId="{58D4EACA-6F6D-4028-B618-54F758F52381}" destId="{72A978F3-714C-47E5-95C9-C47CC73F5E28}" srcOrd="0" destOrd="0" presId="urn:microsoft.com/office/officeart/2005/8/layout/hierarchy3"/>
    <dgm:cxn modelId="{35F6AB18-F3EF-43DB-B001-51867E39845C}" type="presOf" srcId="{5F4C58AB-0C5C-4DDB-B5E7-FE9FD90016B0}" destId="{63CCC03C-E535-4378-AA16-5361179C7591}" srcOrd="0" destOrd="0" presId="urn:microsoft.com/office/officeart/2005/8/layout/hierarchy3"/>
    <dgm:cxn modelId="{E488861D-7749-4C40-8A44-E4416946638D}" type="presOf" srcId="{2D404533-7E84-4FB9-BBD9-5E3C685A112A}" destId="{78AD09D8-E85B-4FB8-B3D9-14818578A4B8}" srcOrd="0" destOrd="0" presId="urn:microsoft.com/office/officeart/2005/8/layout/hierarchy3"/>
    <dgm:cxn modelId="{77DA5B33-82C4-4F0F-8C94-E3E3C8C7C816}" type="presOf" srcId="{4A08D0CC-55E0-4BA8-9E37-23FE891F0EFC}" destId="{501422A3-2795-4625-806C-B6FD6A54CBF8}" srcOrd="0" destOrd="0" presId="urn:microsoft.com/office/officeart/2005/8/layout/hierarchy3"/>
    <dgm:cxn modelId="{4670FD37-2B4F-43B6-940E-4C3A3E06C0A9}" srcId="{16D777E6-3168-4ADC-8C5D-DF5DD31E6D2A}" destId="{17B36067-12E3-4CD6-A5A4-31CBE0497FDD}" srcOrd="1" destOrd="0" parTransId="{6A036844-C5B4-44D8-93E7-373BFBA20E4E}" sibTransId="{773490F7-5230-48AD-AE84-9A084AFA253B}"/>
    <dgm:cxn modelId="{7D806438-4368-4457-80DC-0A5D90900585}" type="presOf" srcId="{1226D9E0-0DC7-49EA-A18C-905386404CBE}" destId="{1121F142-CD98-46B5-BCA7-5C45F6C8B3B8}" srcOrd="0" destOrd="0" presId="urn:microsoft.com/office/officeart/2005/8/layout/hierarchy3"/>
    <dgm:cxn modelId="{D82F1C39-1083-43E4-A439-F486CA662916}" type="presOf" srcId="{16D777E6-3168-4ADC-8C5D-DF5DD31E6D2A}" destId="{27549673-9D99-40FB-871F-FD55F3F0C49A}" srcOrd="0" destOrd="0" presId="urn:microsoft.com/office/officeart/2005/8/layout/hierarchy3"/>
    <dgm:cxn modelId="{9CD30C3D-CDA8-40DF-B764-8679F0774E2C}" srcId="{16D777E6-3168-4ADC-8C5D-DF5DD31E6D2A}" destId="{A582CA2C-189A-4170-9262-E40BF4B42023}" srcOrd="4" destOrd="0" parTransId="{8F03CE1A-9EE8-466F-8290-6D669257EA6A}" sibTransId="{694AC3D3-F630-47C6-8BF0-ABFA64ED14D1}"/>
    <dgm:cxn modelId="{8349145B-0B0A-4EF3-90FA-0F47EBA1121F}" type="presOf" srcId="{8E9862B8-27D2-4DF9-B44F-D934ECDCE452}" destId="{78788CB6-DAE3-4693-A9F6-73785699A543}" srcOrd="0" destOrd="0" presId="urn:microsoft.com/office/officeart/2005/8/layout/hierarchy3"/>
    <dgm:cxn modelId="{82F5AC5D-2976-455E-A2AE-580F672DBCB1}" type="presOf" srcId="{B5526A8B-5477-4853-9D8E-238FBBCD4AA9}" destId="{0CE67B9A-A794-4859-8FD5-CE4C26D6E1DA}" srcOrd="0" destOrd="0" presId="urn:microsoft.com/office/officeart/2005/8/layout/hierarchy3"/>
    <dgm:cxn modelId="{734DE55D-2CE4-4355-85E1-63BE31685E05}" srcId="{1226D9E0-0DC7-49EA-A18C-905386404CBE}" destId="{3D4FFE8E-2C50-4187-BA86-03BC11E1BA27}" srcOrd="0" destOrd="0" parTransId="{B5526A8B-5477-4853-9D8E-238FBBCD4AA9}" sibTransId="{CCB1B6E3-C97E-4A19-8392-5DFC15ADE052}"/>
    <dgm:cxn modelId="{4410F541-E647-4F9D-BBFA-CECF2307FD4B}" srcId="{16D777E6-3168-4ADC-8C5D-DF5DD31E6D2A}" destId="{5F4C58AB-0C5C-4DDB-B5E7-FE9FD90016B0}" srcOrd="6" destOrd="0" parTransId="{7C9759E7-E8A8-4D3A-911C-EA40F446D523}" sibTransId="{7CE9DA65-7DC0-4DC6-8EEF-383EAD2E1DAB}"/>
    <dgm:cxn modelId="{73970942-FCD7-44BD-9F81-CD6E379E5C73}" type="presOf" srcId="{A092E1E3-AFBB-440C-B2B0-BE1ECB7DE2CC}" destId="{AF69BAD2-4B37-4882-B966-D5DF79ACD028}" srcOrd="0" destOrd="0" presId="urn:microsoft.com/office/officeart/2005/8/layout/hierarchy3"/>
    <dgm:cxn modelId="{4CC3FE6A-42FA-472B-B399-A242BE87229A}" srcId="{8E9862B8-27D2-4DF9-B44F-D934ECDCE452}" destId="{A5E56541-4B71-45D3-8E1D-C7398E4A320F}" srcOrd="2" destOrd="0" parTransId="{4B138A3C-7AEB-4C43-8EFB-A1ED863879E8}" sibTransId="{15BDB023-01E1-40DC-9307-56C92799554C}"/>
    <dgm:cxn modelId="{695A2A4C-B327-449D-82F7-239786088C2B}" srcId="{16D777E6-3168-4ADC-8C5D-DF5DD31E6D2A}" destId="{B1C904DB-9B8E-4BBB-AAB7-D3066DD9E52F}" srcOrd="0" destOrd="0" parTransId="{17D18F94-36FD-4507-8AA4-806A482C02BE}" sibTransId="{ACF1EF10-BBAF-4CBC-96B2-7CFF9C362C61}"/>
    <dgm:cxn modelId="{E0555973-59A5-4114-BE15-2B0148EDD8CA}" type="presOf" srcId="{753D1C05-38B6-4C5E-855B-C5D0D94E867C}" destId="{16E55742-9295-48A8-A140-B432FD18A041}" srcOrd="0" destOrd="0" presId="urn:microsoft.com/office/officeart/2005/8/layout/hierarchy3"/>
    <dgm:cxn modelId="{E0E20B55-6789-40EB-9DDF-59A0DCFB143C}" srcId="{8E9862B8-27D2-4DF9-B44F-D934ECDCE452}" destId="{BF37C953-2728-40F4-836D-24251B1DC58B}" srcOrd="0" destOrd="0" parTransId="{4E9AD933-7B1A-4944-9ED9-F0ABEA2A0DBB}" sibTransId="{A0428071-EB6B-446B-B194-FB7BB7A8EB33}"/>
    <dgm:cxn modelId="{C63B8581-F631-434B-82C7-5AFDC799876C}" srcId="{A582CA2C-189A-4170-9262-E40BF4B42023}" destId="{E4E27E3C-BA00-41D8-A8C9-92C1FDAD8654}" srcOrd="2" destOrd="0" parTransId="{58D4EACA-6F6D-4028-B618-54F758F52381}" sibTransId="{7BAD3EF2-A13A-476C-A678-977645F8E4D8}"/>
    <dgm:cxn modelId="{3D0F3785-F233-4CC1-86AC-858846955246}" type="presOf" srcId="{4B138A3C-7AEB-4C43-8EFB-A1ED863879E8}" destId="{1BF41A36-F86E-4B98-AF7F-A79691C5D06E}" srcOrd="0" destOrd="0" presId="urn:microsoft.com/office/officeart/2005/8/layout/hierarchy3"/>
    <dgm:cxn modelId="{8E86AC8E-D820-4194-BE50-0AABD265EC66}" type="presOf" srcId="{5F4C58AB-0C5C-4DDB-B5E7-FE9FD90016B0}" destId="{7199D4A3-1FAB-4BDC-93B4-F77FCF55CA6C}" srcOrd="1" destOrd="0" presId="urn:microsoft.com/office/officeart/2005/8/layout/hierarchy3"/>
    <dgm:cxn modelId="{02F29294-4F3E-4C99-91B6-8513F9E1D335}" type="presOf" srcId="{B4BE3AC4-5AF6-491E-B8FF-7ADD2DA1D272}" destId="{73B605E9-E6BE-468C-B859-95A5B78B3AD4}" srcOrd="0" destOrd="0" presId="urn:microsoft.com/office/officeart/2005/8/layout/hierarchy3"/>
    <dgm:cxn modelId="{0A1ABD95-4E3A-42B0-8327-F2F640F6C415}" srcId="{16D777E6-3168-4ADC-8C5D-DF5DD31E6D2A}" destId="{1226D9E0-0DC7-49EA-A18C-905386404CBE}" srcOrd="3" destOrd="0" parTransId="{A97DCCE5-2630-49D6-99F4-5AC3507CED52}" sibTransId="{85E1075F-FBD8-4427-B450-0EC06C7F13B2}"/>
    <dgm:cxn modelId="{75FEBD9B-412B-45D0-BDF9-A18ADE5D0FE7}" srcId="{16D777E6-3168-4ADC-8C5D-DF5DD31E6D2A}" destId="{8E9862B8-27D2-4DF9-B44F-D934ECDCE452}" srcOrd="2" destOrd="0" parTransId="{51B1B874-1159-4584-AE2E-D45058AE299A}" sibTransId="{5BB75698-425F-4395-89D1-D34A540B62A2}"/>
    <dgm:cxn modelId="{8C907F9C-A4F3-490A-962A-E092643F6764}" type="presOf" srcId="{17B36067-12E3-4CD6-A5A4-31CBE0497FDD}" destId="{AA72BB26-AB91-4929-96F0-E07489E7AE48}" srcOrd="1" destOrd="0" presId="urn:microsoft.com/office/officeart/2005/8/layout/hierarchy3"/>
    <dgm:cxn modelId="{064995A0-F838-4E2F-8D2D-08D5623A6113}" type="presOf" srcId="{2D404533-7E84-4FB9-BBD9-5E3C685A112A}" destId="{A1F3EDEE-71EF-451D-B4CC-B693916AB48F}" srcOrd="1" destOrd="0" presId="urn:microsoft.com/office/officeart/2005/8/layout/hierarchy3"/>
    <dgm:cxn modelId="{490E5FA4-A88F-4906-929B-988AF66ACDE8}" type="presOf" srcId="{3D4FFE8E-2C50-4187-BA86-03BC11E1BA27}" destId="{92D5E74F-5218-4323-AAE1-1E0A42657A34}" srcOrd="0" destOrd="0" presId="urn:microsoft.com/office/officeart/2005/8/layout/hierarchy3"/>
    <dgm:cxn modelId="{D6079EAF-6E40-4F24-AD6C-9D72DA87A8FC}" type="presOf" srcId="{17B36067-12E3-4CD6-A5A4-31CBE0497FDD}" destId="{FE600BE0-46A1-43DB-B8E9-BDD6840BBCCB}" srcOrd="0" destOrd="0" presId="urn:microsoft.com/office/officeart/2005/8/layout/hierarchy3"/>
    <dgm:cxn modelId="{F7CD40B3-E13A-4A8B-8A86-91E90235C49D}" type="presOf" srcId="{D6D6731D-694A-4809-922D-A0A37C414D7D}" destId="{26342B31-E41B-4960-8E06-30BADE9BA770}" srcOrd="0" destOrd="0" presId="urn:microsoft.com/office/officeart/2005/8/layout/hierarchy3"/>
    <dgm:cxn modelId="{E5F859B8-FDA4-4FF3-8FEF-F65563AEA2D1}" type="presOf" srcId="{E4E27E3C-BA00-41D8-A8C9-92C1FDAD8654}" destId="{9302F10E-DBA2-4984-944E-83907D033CC8}" srcOrd="0" destOrd="0" presId="urn:microsoft.com/office/officeart/2005/8/layout/hierarchy3"/>
    <dgm:cxn modelId="{1DB905BB-E73B-4387-8704-F3E3EEBD966C}" type="presOf" srcId="{B1C904DB-9B8E-4BBB-AAB7-D3066DD9E52F}" destId="{0954D7DA-446D-433D-86A5-17D19998A685}" srcOrd="1" destOrd="0" presId="urn:microsoft.com/office/officeart/2005/8/layout/hierarchy3"/>
    <dgm:cxn modelId="{9C7D39C3-FAFE-4336-806B-9ED59A3DA2B5}" type="presOf" srcId="{A582CA2C-189A-4170-9262-E40BF4B42023}" destId="{0781FAA6-768C-445A-8BB7-DB582974BF98}" srcOrd="0" destOrd="0" presId="urn:microsoft.com/office/officeart/2005/8/layout/hierarchy3"/>
    <dgm:cxn modelId="{87B5F5C3-19DD-40AB-9F9F-8CEE4707123A}" srcId="{1226D9E0-0DC7-49EA-A18C-905386404CBE}" destId="{A092E1E3-AFBB-440C-B2B0-BE1ECB7DE2CC}" srcOrd="1" destOrd="0" parTransId="{D6D6731D-694A-4809-922D-A0A37C414D7D}" sibTransId="{E673B35B-B959-46E7-BDA9-024D8D007674}"/>
    <dgm:cxn modelId="{94AE4CC5-520D-4F75-BEEA-3A37F85D97CD}" srcId="{8E9862B8-27D2-4DF9-B44F-D934ECDCE452}" destId="{8D8471C0-EA02-4C86-8824-DF36EC2AB47E}" srcOrd="1" destOrd="0" parTransId="{4A08D0CC-55E0-4BA8-9E37-23FE891F0EFC}" sibTransId="{E9D0594F-2948-4880-913F-DEB41E2F6FC9}"/>
    <dgm:cxn modelId="{153018CB-2BC5-4F64-BBF4-69CC5AF5A523}" srcId="{A582CA2C-189A-4170-9262-E40BF4B42023}" destId="{9283A834-9F34-4896-BCB9-4BDBFA4F4B9D}" srcOrd="1" destOrd="0" parTransId="{1592944A-7559-4F30-96EC-BCED76274804}" sibTransId="{C094CC69-3848-4468-94C0-ECEFDBBE2754}"/>
    <dgm:cxn modelId="{F1EF21CC-2C63-401C-A690-89AAC371107D}" srcId="{A582CA2C-189A-4170-9262-E40BF4B42023}" destId="{753D1C05-38B6-4C5E-855B-C5D0D94E867C}" srcOrd="0" destOrd="0" parTransId="{43AD7712-E6FA-4EFF-A1E1-9CFA8641D39F}" sibTransId="{7CC27D4D-ECF2-4F0F-983F-4514B7E153A6}"/>
    <dgm:cxn modelId="{5B627CD0-AEF4-4DAE-B760-AB4B1FA08B00}" type="presOf" srcId="{43AD7712-E6FA-4EFF-A1E1-9CFA8641D39F}" destId="{01A8D605-BC02-422C-A3F6-1C03D0A1D120}" srcOrd="0" destOrd="0" presId="urn:microsoft.com/office/officeart/2005/8/layout/hierarchy3"/>
    <dgm:cxn modelId="{994A85D4-1C0D-4C53-AC27-F2EF4A9C7265}" srcId="{1226D9E0-0DC7-49EA-A18C-905386404CBE}" destId="{B4BE3AC4-5AF6-491E-B8FF-7ADD2DA1D272}" srcOrd="2" destOrd="0" parTransId="{F510B595-8F7E-4FAC-9B67-5A7BAAC64A62}" sibTransId="{FD63EA4C-C12A-4348-8C68-80D1C5866CE2}"/>
    <dgm:cxn modelId="{7AB6BDD6-C210-4BE3-B8EC-5124030C48E8}" type="presOf" srcId="{1226D9E0-0DC7-49EA-A18C-905386404CBE}" destId="{CCB695EA-3F0D-4B00-B38E-D0CEAF306F6A}" srcOrd="1" destOrd="0" presId="urn:microsoft.com/office/officeart/2005/8/layout/hierarchy3"/>
    <dgm:cxn modelId="{6B2C68DC-89F7-48D5-82C7-36979AB56736}" type="presOf" srcId="{F510B595-8F7E-4FAC-9B67-5A7BAAC64A62}" destId="{5E5A8D2B-BFEC-4628-9967-68194E2D9524}" srcOrd="0" destOrd="0" presId="urn:microsoft.com/office/officeart/2005/8/layout/hierarchy3"/>
    <dgm:cxn modelId="{175486DD-30B8-468A-AEF1-9D6CB86EF1A3}" type="presOf" srcId="{4E9AD933-7B1A-4944-9ED9-F0ABEA2A0DBB}" destId="{2C9184B7-0B6F-4267-9A37-C94B8536F362}" srcOrd="0" destOrd="0" presId="urn:microsoft.com/office/officeart/2005/8/layout/hierarchy3"/>
    <dgm:cxn modelId="{F3F7D2DE-0E8D-4100-9843-BFC58D8FE890}" type="presOf" srcId="{1592944A-7559-4F30-96EC-BCED76274804}" destId="{BE1A6E02-90D5-4929-9853-52D4EF4CA4DF}" srcOrd="0" destOrd="0" presId="urn:microsoft.com/office/officeart/2005/8/layout/hierarchy3"/>
    <dgm:cxn modelId="{8125A9E0-D411-47D3-AB4D-BD2D2128FA15}" type="presOf" srcId="{8D8471C0-EA02-4C86-8824-DF36EC2AB47E}" destId="{20B63E22-1CED-47CD-BD00-E30DF4F43732}" srcOrd="0" destOrd="0" presId="urn:microsoft.com/office/officeart/2005/8/layout/hierarchy3"/>
    <dgm:cxn modelId="{981C70EB-7631-4ABD-B1C4-BA53E51DAFAA}" type="presOf" srcId="{8E9862B8-27D2-4DF9-B44F-D934ECDCE452}" destId="{2250EBB4-E742-427A-8E91-44362772BC34}" srcOrd="1" destOrd="0" presId="urn:microsoft.com/office/officeart/2005/8/layout/hierarchy3"/>
    <dgm:cxn modelId="{BDE801EC-FD17-42A4-AB2D-50E12DE94F87}" type="presOf" srcId="{A5E56541-4B71-45D3-8E1D-C7398E4A320F}" destId="{DF21FDE6-7616-403D-9A4C-7C459155A526}" srcOrd="0" destOrd="0" presId="urn:microsoft.com/office/officeart/2005/8/layout/hierarchy3"/>
    <dgm:cxn modelId="{C0A216F5-448E-4E25-8AF8-16DE479103BA}" type="presOf" srcId="{9283A834-9F34-4896-BCB9-4BDBFA4F4B9D}" destId="{45C7028B-221F-4802-A1F3-05D203728630}" srcOrd="0" destOrd="0" presId="urn:microsoft.com/office/officeart/2005/8/layout/hierarchy3"/>
    <dgm:cxn modelId="{BFA6EBF7-DD36-4523-BBD1-A1D4F6A7C634}" srcId="{16D777E6-3168-4ADC-8C5D-DF5DD31E6D2A}" destId="{2D404533-7E84-4FB9-BBD9-5E3C685A112A}" srcOrd="5" destOrd="0" parTransId="{002BCA31-E5CE-45D3-8C22-1E0B9C423197}" sibTransId="{44D13C64-EABA-4D5A-A6D0-C3CD26A070BC}"/>
    <dgm:cxn modelId="{1B3BD7FC-DED6-4321-BE24-1719C7D6C1B7}" type="presOf" srcId="{A582CA2C-189A-4170-9262-E40BF4B42023}" destId="{37931729-7F14-44F5-B1F4-FABE58954855}" srcOrd="1" destOrd="0" presId="urn:microsoft.com/office/officeart/2005/8/layout/hierarchy3"/>
    <dgm:cxn modelId="{968401EA-887A-4522-9FF8-306F6587E8A4}" type="presParOf" srcId="{27549673-9D99-40FB-871F-FD55F3F0C49A}" destId="{5C7E999A-D1F0-4CBF-AE81-3C27FD02F698}" srcOrd="0" destOrd="0" presId="urn:microsoft.com/office/officeart/2005/8/layout/hierarchy3"/>
    <dgm:cxn modelId="{171784C7-FFB7-4851-AA46-0545B528A142}" type="presParOf" srcId="{5C7E999A-D1F0-4CBF-AE81-3C27FD02F698}" destId="{0CD868BC-A183-487D-A9EF-FBE73EE0BB9A}" srcOrd="0" destOrd="0" presId="urn:microsoft.com/office/officeart/2005/8/layout/hierarchy3"/>
    <dgm:cxn modelId="{8761512F-B7AB-4DC1-ACBE-2175676D90E0}" type="presParOf" srcId="{0CD868BC-A183-487D-A9EF-FBE73EE0BB9A}" destId="{D54981A3-F297-4FCA-AC13-B5893D640914}" srcOrd="0" destOrd="0" presId="urn:microsoft.com/office/officeart/2005/8/layout/hierarchy3"/>
    <dgm:cxn modelId="{26DF343B-5CF2-48EF-8210-EC5CCA12A2DF}" type="presParOf" srcId="{0CD868BC-A183-487D-A9EF-FBE73EE0BB9A}" destId="{0954D7DA-446D-433D-86A5-17D19998A685}" srcOrd="1" destOrd="0" presId="urn:microsoft.com/office/officeart/2005/8/layout/hierarchy3"/>
    <dgm:cxn modelId="{FA2D0E36-6B47-4DC8-96F1-901F29EAAD83}" type="presParOf" srcId="{5C7E999A-D1F0-4CBF-AE81-3C27FD02F698}" destId="{9CA1BD98-70FF-4636-8794-4D72EC42D20E}" srcOrd="1" destOrd="0" presId="urn:microsoft.com/office/officeart/2005/8/layout/hierarchy3"/>
    <dgm:cxn modelId="{E81FF60B-D636-4364-8B74-082C073D275F}" type="presParOf" srcId="{27549673-9D99-40FB-871F-FD55F3F0C49A}" destId="{4A7C1AD5-BE0C-4239-8BCF-0EB6A548F7EF}" srcOrd="1" destOrd="0" presId="urn:microsoft.com/office/officeart/2005/8/layout/hierarchy3"/>
    <dgm:cxn modelId="{2CD98391-09B5-420D-9F07-87A79AAF0B5C}" type="presParOf" srcId="{4A7C1AD5-BE0C-4239-8BCF-0EB6A548F7EF}" destId="{85F9BF20-632E-4B8E-BEBD-F4F9E0B16C4E}" srcOrd="0" destOrd="0" presId="urn:microsoft.com/office/officeart/2005/8/layout/hierarchy3"/>
    <dgm:cxn modelId="{8B60E395-15FD-4815-8AEC-E253C34E4282}" type="presParOf" srcId="{85F9BF20-632E-4B8E-BEBD-F4F9E0B16C4E}" destId="{FE600BE0-46A1-43DB-B8E9-BDD6840BBCCB}" srcOrd="0" destOrd="0" presId="urn:microsoft.com/office/officeart/2005/8/layout/hierarchy3"/>
    <dgm:cxn modelId="{112753D5-ED89-4400-A9C3-F5A32607428E}" type="presParOf" srcId="{85F9BF20-632E-4B8E-BEBD-F4F9E0B16C4E}" destId="{AA72BB26-AB91-4929-96F0-E07489E7AE48}" srcOrd="1" destOrd="0" presId="urn:microsoft.com/office/officeart/2005/8/layout/hierarchy3"/>
    <dgm:cxn modelId="{CA7EA875-956C-403A-8974-0170A2232D5E}" type="presParOf" srcId="{4A7C1AD5-BE0C-4239-8BCF-0EB6A548F7EF}" destId="{8F403FA1-87F0-460C-81AB-6805F05F4C3C}" srcOrd="1" destOrd="0" presId="urn:microsoft.com/office/officeart/2005/8/layout/hierarchy3"/>
    <dgm:cxn modelId="{5C4974CB-7875-4FF4-B519-E73B3AF196D1}" type="presParOf" srcId="{27549673-9D99-40FB-871F-FD55F3F0C49A}" destId="{31ADEC01-C9FA-4CF5-B245-DA12FE8C2EA7}" srcOrd="2" destOrd="0" presId="urn:microsoft.com/office/officeart/2005/8/layout/hierarchy3"/>
    <dgm:cxn modelId="{24E6248F-AA91-4B2D-99E8-DA1609C98308}" type="presParOf" srcId="{31ADEC01-C9FA-4CF5-B245-DA12FE8C2EA7}" destId="{FCD19F2C-56EB-47CE-92ED-A773512DC430}" srcOrd="0" destOrd="0" presId="urn:microsoft.com/office/officeart/2005/8/layout/hierarchy3"/>
    <dgm:cxn modelId="{3C06085C-0F58-4821-8882-DD870D0CA6D8}" type="presParOf" srcId="{FCD19F2C-56EB-47CE-92ED-A773512DC430}" destId="{78788CB6-DAE3-4693-A9F6-73785699A543}" srcOrd="0" destOrd="0" presId="urn:microsoft.com/office/officeart/2005/8/layout/hierarchy3"/>
    <dgm:cxn modelId="{0C6C2CC3-1D23-4594-BAE8-71F496373F07}" type="presParOf" srcId="{FCD19F2C-56EB-47CE-92ED-A773512DC430}" destId="{2250EBB4-E742-427A-8E91-44362772BC34}" srcOrd="1" destOrd="0" presId="urn:microsoft.com/office/officeart/2005/8/layout/hierarchy3"/>
    <dgm:cxn modelId="{DCA452F8-A190-4780-A63C-9C9C076674D2}" type="presParOf" srcId="{31ADEC01-C9FA-4CF5-B245-DA12FE8C2EA7}" destId="{BA24FC5B-6C12-4688-BCB8-3643892D9E40}" srcOrd="1" destOrd="0" presId="urn:microsoft.com/office/officeart/2005/8/layout/hierarchy3"/>
    <dgm:cxn modelId="{A748B084-8FDC-47AA-95BC-3E42497B47AA}" type="presParOf" srcId="{BA24FC5B-6C12-4688-BCB8-3643892D9E40}" destId="{2C9184B7-0B6F-4267-9A37-C94B8536F362}" srcOrd="0" destOrd="0" presId="urn:microsoft.com/office/officeart/2005/8/layout/hierarchy3"/>
    <dgm:cxn modelId="{1E97215A-787C-43A6-889B-819D6347595B}" type="presParOf" srcId="{BA24FC5B-6C12-4688-BCB8-3643892D9E40}" destId="{19B483A1-AC68-403B-B19D-3C5154000E5C}" srcOrd="1" destOrd="0" presId="urn:microsoft.com/office/officeart/2005/8/layout/hierarchy3"/>
    <dgm:cxn modelId="{70C86382-A8FE-4F72-9D7F-DF427F8EF210}" type="presParOf" srcId="{BA24FC5B-6C12-4688-BCB8-3643892D9E40}" destId="{501422A3-2795-4625-806C-B6FD6A54CBF8}" srcOrd="2" destOrd="0" presId="urn:microsoft.com/office/officeart/2005/8/layout/hierarchy3"/>
    <dgm:cxn modelId="{31907A9B-4844-4A81-8774-30D604F1827A}" type="presParOf" srcId="{BA24FC5B-6C12-4688-BCB8-3643892D9E40}" destId="{20B63E22-1CED-47CD-BD00-E30DF4F43732}" srcOrd="3" destOrd="0" presId="urn:microsoft.com/office/officeart/2005/8/layout/hierarchy3"/>
    <dgm:cxn modelId="{6FD773C3-C1F7-4EFF-B999-9B340DF80739}" type="presParOf" srcId="{BA24FC5B-6C12-4688-BCB8-3643892D9E40}" destId="{1BF41A36-F86E-4B98-AF7F-A79691C5D06E}" srcOrd="4" destOrd="0" presId="urn:microsoft.com/office/officeart/2005/8/layout/hierarchy3"/>
    <dgm:cxn modelId="{4A4A0163-0519-43A0-A4DF-319506146659}" type="presParOf" srcId="{BA24FC5B-6C12-4688-BCB8-3643892D9E40}" destId="{DF21FDE6-7616-403D-9A4C-7C459155A526}" srcOrd="5" destOrd="0" presId="urn:microsoft.com/office/officeart/2005/8/layout/hierarchy3"/>
    <dgm:cxn modelId="{74FDAFDA-4F91-4429-835A-75F4F048FECB}" type="presParOf" srcId="{27549673-9D99-40FB-871F-FD55F3F0C49A}" destId="{EA02FEAE-F7F1-4BF5-83A6-77DA4B105A78}" srcOrd="3" destOrd="0" presId="urn:microsoft.com/office/officeart/2005/8/layout/hierarchy3"/>
    <dgm:cxn modelId="{08AE38E9-4D7B-4584-9236-692477BD464A}" type="presParOf" srcId="{EA02FEAE-F7F1-4BF5-83A6-77DA4B105A78}" destId="{9A6EAB15-C1DD-485B-BB9E-BB3865741900}" srcOrd="0" destOrd="0" presId="urn:microsoft.com/office/officeart/2005/8/layout/hierarchy3"/>
    <dgm:cxn modelId="{71F09030-7779-42BB-B30F-619644BE393E}" type="presParOf" srcId="{9A6EAB15-C1DD-485B-BB9E-BB3865741900}" destId="{1121F142-CD98-46B5-BCA7-5C45F6C8B3B8}" srcOrd="0" destOrd="0" presId="urn:microsoft.com/office/officeart/2005/8/layout/hierarchy3"/>
    <dgm:cxn modelId="{1FA2C931-479A-49DD-91C5-F878CD629740}" type="presParOf" srcId="{9A6EAB15-C1DD-485B-BB9E-BB3865741900}" destId="{CCB695EA-3F0D-4B00-B38E-D0CEAF306F6A}" srcOrd="1" destOrd="0" presId="urn:microsoft.com/office/officeart/2005/8/layout/hierarchy3"/>
    <dgm:cxn modelId="{C009F295-D019-4793-B870-57607F670BB0}" type="presParOf" srcId="{EA02FEAE-F7F1-4BF5-83A6-77DA4B105A78}" destId="{A8CE60EA-B74D-425A-BAF0-52EF5422E94E}" srcOrd="1" destOrd="0" presId="urn:microsoft.com/office/officeart/2005/8/layout/hierarchy3"/>
    <dgm:cxn modelId="{5247E18A-A52A-4508-A294-797D65CD6856}" type="presParOf" srcId="{A8CE60EA-B74D-425A-BAF0-52EF5422E94E}" destId="{0CE67B9A-A794-4859-8FD5-CE4C26D6E1DA}" srcOrd="0" destOrd="0" presId="urn:microsoft.com/office/officeart/2005/8/layout/hierarchy3"/>
    <dgm:cxn modelId="{0005BFFE-5D70-408F-8237-D5DD4D53CC7C}" type="presParOf" srcId="{A8CE60EA-B74D-425A-BAF0-52EF5422E94E}" destId="{92D5E74F-5218-4323-AAE1-1E0A42657A34}" srcOrd="1" destOrd="0" presId="urn:microsoft.com/office/officeart/2005/8/layout/hierarchy3"/>
    <dgm:cxn modelId="{00E6CFCB-3D1F-481B-9973-E5B15F8F98EA}" type="presParOf" srcId="{A8CE60EA-B74D-425A-BAF0-52EF5422E94E}" destId="{26342B31-E41B-4960-8E06-30BADE9BA770}" srcOrd="2" destOrd="0" presId="urn:microsoft.com/office/officeart/2005/8/layout/hierarchy3"/>
    <dgm:cxn modelId="{09306F57-0864-4BA9-9782-230C9543DA48}" type="presParOf" srcId="{A8CE60EA-B74D-425A-BAF0-52EF5422E94E}" destId="{AF69BAD2-4B37-4882-B966-D5DF79ACD028}" srcOrd="3" destOrd="0" presId="urn:microsoft.com/office/officeart/2005/8/layout/hierarchy3"/>
    <dgm:cxn modelId="{E876EFAF-1D5B-4E17-85DA-A39A0F0E9A34}" type="presParOf" srcId="{A8CE60EA-B74D-425A-BAF0-52EF5422E94E}" destId="{5E5A8D2B-BFEC-4628-9967-68194E2D9524}" srcOrd="4" destOrd="0" presId="urn:microsoft.com/office/officeart/2005/8/layout/hierarchy3"/>
    <dgm:cxn modelId="{7268193C-9B4B-4B03-BEDC-8928B6D32627}" type="presParOf" srcId="{A8CE60EA-B74D-425A-BAF0-52EF5422E94E}" destId="{73B605E9-E6BE-468C-B859-95A5B78B3AD4}" srcOrd="5" destOrd="0" presId="urn:microsoft.com/office/officeart/2005/8/layout/hierarchy3"/>
    <dgm:cxn modelId="{7E7B7301-A148-4085-BD86-D2F32FECAEF8}" type="presParOf" srcId="{27549673-9D99-40FB-871F-FD55F3F0C49A}" destId="{B1241440-16A5-481D-A953-129C4F45E0B3}" srcOrd="4" destOrd="0" presId="urn:microsoft.com/office/officeart/2005/8/layout/hierarchy3"/>
    <dgm:cxn modelId="{86FB3D8D-85A0-4F9E-BCB5-38E92635A0AE}" type="presParOf" srcId="{B1241440-16A5-481D-A953-129C4F45E0B3}" destId="{5A3029BE-D73D-458B-BF6C-613BE715F1F7}" srcOrd="0" destOrd="0" presId="urn:microsoft.com/office/officeart/2005/8/layout/hierarchy3"/>
    <dgm:cxn modelId="{8BC6A448-7710-4BDF-9EDC-815E572671B5}" type="presParOf" srcId="{5A3029BE-D73D-458B-BF6C-613BE715F1F7}" destId="{0781FAA6-768C-445A-8BB7-DB582974BF98}" srcOrd="0" destOrd="0" presId="urn:microsoft.com/office/officeart/2005/8/layout/hierarchy3"/>
    <dgm:cxn modelId="{2F100E5C-35F1-4D23-ABD2-28D90227119B}" type="presParOf" srcId="{5A3029BE-D73D-458B-BF6C-613BE715F1F7}" destId="{37931729-7F14-44F5-B1F4-FABE58954855}" srcOrd="1" destOrd="0" presId="urn:microsoft.com/office/officeart/2005/8/layout/hierarchy3"/>
    <dgm:cxn modelId="{8AD2C420-25CD-4974-8AF0-5D3851FBC83B}" type="presParOf" srcId="{B1241440-16A5-481D-A953-129C4F45E0B3}" destId="{CB53E8D1-0888-4029-B188-3E51DFBCD077}" srcOrd="1" destOrd="0" presId="urn:microsoft.com/office/officeart/2005/8/layout/hierarchy3"/>
    <dgm:cxn modelId="{86E8CDDE-F600-4AAC-9C5E-F3CD312B669B}" type="presParOf" srcId="{CB53E8D1-0888-4029-B188-3E51DFBCD077}" destId="{01A8D605-BC02-422C-A3F6-1C03D0A1D120}" srcOrd="0" destOrd="0" presId="urn:microsoft.com/office/officeart/2005/8/layout/hierarchy3"/>
    <dgm:cxn modelId="{C2ADC6E4-0ABF-4442-9219-E0AE8C8DEB89}" type="presParOf" srcId="{CB53E8D1-0888-4029-B188-3E51DFBCD077}" destId="{16E55742-9295-48A8-A140-B432FD18A041}" srcOrd="1" destOrd="0" presId="urn:microsoft.com/office/officeart/2005/8/layout/hierarchy3"/>
    <dgm:cxn modelId="{0D4A48F0-DD88-4143-AE5F-1FDAC2588E6C}" type="presParOf" srcId="{CB53E8D1-0888-4029-B188-3E51DFBCD077}" destId="{BE1A6E02-90D5-4929-9853-52D4EF4CA4DF}" srcOrd="2" destOrd="0" presId="urn:microsoft.com/office/officeart/2005/8/layout/hierarchy3"/>
    <dgm:cxn modelId="{4D72A3A2-8FE9-4E69-8ED0-1BEA237855B5}" type="presParOf" srcId="{CB53E8D1-0888-4029-B188-3E51DFBCD077}" destId="{45C7028B-221F-4802-A1F3-05D203728630}" srcOrd="3" destOrd="0" presId="urn:microsoft.com/office/officeart/2005/8/layout/hierarchy3"/>
    <dgm:cxn modelId="{79B030A0-FDF7-4AEA-B337-AA608561A5AF}" type="presParOf" srcId="{CB53E8D1-0888-4029-B188-3E51DFBCD077}" destId="{72A978F3-714C-47E5-95C9-C47CC73F5E28}" srcOrd="4" destOrd="0" presId="urn:microsoft.com/office/officeart/2005/8/layout/hierarchy3"/>
    <dgm:cxn modelId="{1F8A0751-118E-4D4F-84A7-50158AD15431}" type="presParOf" srcId="{CB53E8D1-0888-4029-B188-3E51DFBCD077}" destId="{9302F10E-DBA2-4984-944E-83907D033CC8}" srcOrd="5" destOrd="0" presId="urn:microsoft.com/office/officeart/2005/8/layout/hierarchy3"/>
    <dgm:cxn modelId="{69221C45-B33B-4F32-AD5E-1088396B963E}" type="presParOf" srcId="{27549673-9D99-40FB-871F-FD55F3F0C49A}" destId="{CCFA8413-1E3B-4EB4-8E02-41D5AA28BF81}" srcOrd="5" destOrd="0" presId="urn:microsoft.com/office/officeart/2005/8/layout/hierarchy3"/>
    <dgm:cxn modelId="{052F64FB-19D2-462A-8EC7-4B4308321DA1}" type="presParOf" srcId="{CCFA8413-1E3B-4EB4-8E02-41D5AA28BF81}" destId="{86EF56B4-0387-4DAC-AB54-C39A61DD5A6A}" srcOrd="0" destOrd="0" presId="urn:microsoft.com/office/officeart/2005/8/layout/hierarchy3"/>
    <dgm:cxn modelId="{A55D4F67-62CE-4E10-913F-00D3941E7C41}" type="presParOf" srcId="{86EF56B4-0387-4DAC-AB54-C39A61DD5A6A}" destId="{78AD09D8-E85B-4FB8-B3D9-14818578A4B8}" srcOrd="0" destOrd="0" presId="urn:microsoft.com/office/officeart/2005/8/layout/hierarchy3"/>
    <dgm:cxn modelId="{0958CE5B-390E-46AD-8EE7-258B692B145B}" type="presParOf" srcId="{86EF56B4-0387-4DAC-AB54-C39A61DD5A6A}" destId="{A1F3EDEE-71EF-451D-B4CC-B693916AB48F}" srcOrd="1" destOrd="0" presId="urn:microsoft.com/office/officeart/2005/8/layout/hierarchy3"/>
    <dgm:cxn modelId="{90FD8BEF-488E-4C62-B8D8-A1838426D21C}" type="presParOf" srcId="{CCFA8413-1E3B-4EB4-8E02-41D5AA28BF81}" destId="{3B1418ED-8E2C-47F1-8046-A60304B93BE1}" srcOrd="1" destOrd="0" presId="urn:microsoft.com/office/officeart/2005/8/layout/hierarchy3"/>
    <dgm:cxn modelId="{6EE232F8-E06E-4725-ABE9-E790F09196F6}" type="presParOf" srcId="{27549673-9D99-40FB-871F-FD55F3F0C49A}" destId="{5563561A-7B04-40F4-B3F8-58E0AF533C8F}" srcOrd="6" destOrd="0" presId="urn:microsoft.com/office/officeart/2005/8/layout/hierarchy3"/>
    <dgm:cxn modelId="{3CA1AA1F-CC17-4978-8ED5-2723F0514377}" type="presParOf" srcId="{5563561A-7B04-40F4-B3F8-58E0AF533C8F}" destId="{091A503D-B91E-4394-B573-F4D02AA6FA76}" srcOrd="0" destOrd="0" presId="urn:microsoft.com/office/officeart/2005/8/layout/hierarchy3"/>
    <dgm:cxn modelId="{AE3E2C2A-0BE8-4388-B105-A892A05307C9}" type="presParOf" srcId="{091A503D-B91E-4394-B573-F4D02AA6FA76}" destId="{63CCC03C-E535-4378-AA16-5361179C7591}" srcOrd="0" destOrd="0" presId="urn:microsoft.com/office/officeart/2005/8/layout/hierarchy3"/>
    <dgm:cxn modelId="{FE4216AC-1022-482F-B815-BD7ABB39123F}" type="presParOf" srcId="{091A503D-B91E-4394-B573-F4D02AA6FA76}" destId="{7199D4A3-1FAB-4BDC-93B4-F77FCF55CA6C}" srcOrd="1" destOrd="0" presId="urn:microsoft.com/office/officeart/2005/8/layout/hierarchy3"/>
    <dgm:cxn modelId="{7253AE54-079D-4056-8A97-BF085312330D}" type="presParOf" srcId="{5563561A-7B04-40F4-B3F8-58E0AF533C8F}" destId="{9D029253-2E36-42DF-AD97-270D2A7DF82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FD11EF-B497-4843-B8C4-62EF74BCE298}" type="doc">
      <dgm:prSet loTypeId="urn:microsoft.com/office/officeart/2016/7/layout/BasicProcessNew" loCatId="process" qsTypeId="urn:microsoft.com/office/officeart/2005/8/quickstyle/simple2" qsCatId="simple" csTypeId="urn:microsoft.com/office/officeart/2005/8/colors/colorful5" csCatId="colorful" phldr="1"/>
      <dgm:spPr/>
      <dgm:t>
        <a:bodyPr/>
        <a:lstStyle/>
        <a:p>
          <a:endParaRPr lang="en-US"/>
        </a:p>
      </dgm:t>
    </dgm:pt>
    <dgm:pt modelId="{4BCB4E0C-4761-47D2-9585-AA6CF28A78EA}">
      <dgm:prSet/>
      <dgm:spPr>
        <a:solidFill>
          <a:schemeClr val="tx2">
            <a:lumMod val="20000"/>
            <a:lumOff val="80000"/>
          </a:schemeClr>
        </a:solidFill>
      </dgm:spPr>
      <dgm:t>
        <a:bodyPr/>
        <a:lstStyle/>
        <a:p>
          <a:r>
            <a:rPr lang="en-US" b="1" dirty="0">
              <a:solidFill>
                <a:schemeClr val="bg1"/>
              </a:solidFill>
            </a:rPr>
            <a:t>__</a:t>
          </a:r>
          <a:r>
            <a:rPr lang="en-US" b="1" dirty="0" err="1">
              <a:solidFill>
                <a:schemeClr val="bg1"/>
              </a:solidFill>
            </a:rPr>
            <a:t>init</a:t>
          </a:r>
          <a:r>
            <a:rPr lang="en-US" b="1" dirty="0">
              <a:solidFill>
                <a:schemeClr val="bg1"/>
              </a:solidFill>
            </a:rPr>
            <a:t>__(self): </a:t>
          </a:r>
          <a:r>
            <a:rPr lang="en-US" dirty="0">
              <a:solidFill>
                <a:schemeClr val="bg1"/>
              </a:solidFill>
            </a:rPr>
            <a:t>Initializes the class by creating two empty dictionaries (</a:t>
          </a:r>
          <a:r>
            <a:rPr lang="en-US" dirty="0" err="1">
              <a:solidFill>
                <a:schemeClr val="bg1"/>
              </a:solidFill>
            </a:rPr>
            <a:t>positive_word_counts</a:t>
          </a:r>
          <a:r>
            <a:rPr lang="en-US" dirty="0">
              <a:solidFill>
                <a:schemeClr val="bg1"/>
              </a:solidFill>
            </a:rPr>
            <a:t> and </a:t>
          </a:r>
          <a:r>
            <a:rPr lang="en-US" dirty="0" err="1">
              <a:solidFill>
                <a:schemeClr val="bg1"/>
              </a:solidFill>
            </a:rPr>
            <a:t>negative_word_counts</a:t>
          </a:r>
          <a:r>
            <a:rPr lang="en-US" dirty="0">
              <a:solidFill>
                <a:schemeClr val="bg1"/>
              </a:solidFill>
            </a:rPr>
            <a:t>) and setting the counts of positive and negative words to 0.</a:t>
          </a:r>
        </a:p>
      </dgm:t>
    </dgm:pt>
    <dgm:pt modelId="{7CEABC58-CE0A-4259-AF28-CBF6E029B997}" type="parTrans" cxnId="{364E4E8A-7C88-49CE-AA29-F723CDF8DF5F}">
      <dgm:prSet/>
      <dgm:spPr/>
      <dgm:t>
        <a:bodyPr/>
        <a:lstStyle/>
        <a:p>
          <a:endParaRPr lang="en-US"/>
        </a:p>
      </dgm:t>
    </dgm:pt>
    <dgm:pt modelId="{B0984D36-2404-4EBB-9679-A5C5978C52E0}" type="sibTrans" cxnId="{364E4E8A-7C88-49CE-AA29-F723CDF8DF5F}">
      <dgm:prSet/>
      <dgm:spPr/>
      <dgm:t>
        <a:bodyPr/>
        <a:lstStyle/>
        <a:p>
          <a:endParaRPr lang="en-US"/>
        </a:p>
      </dgm:t>
    </dgm:pt>
    <dgm:pt modelId="{598FC303-2F48-491B-9E99-329834FBE709}">
      <dgm:prSet/>
      <dgm:spPr>
        <a:solidFill>
          <a:schemeClr val="tx2">
            <a:lumMod val="20000"/>
            <a:lumOff val="80000"/>
          </a:schemeClr>
        </a:solidFill>
      </dgm:spPr>
      <dgm:t>
        <a:bodyPr/>
        <a:lstStyle/>
        <a:p>
          <a:r>
            <a:rPr lang="en-US" b="1" dirty="0">
              <a:solidFill>
                <a:schemeClr val="bg1"/>
              </a:solidFill>
            </a:rPr>
            <a:t>train(self, </a:t>
          </a:r>
          <a:r>
            <a:rPr lang="en-US" b="1" dirty="0" err="1">
              <a:solidFill>
                <a:schemeClr val="bg1"/>
              </a:solidFill>
            </a:rPr>
            <a:t>train_data</a:t>
          </a:r>
          <a:r>
            <a:rPr lang="en-US" b="1" dirty="0">
              <a:solidFill>
                <a:schemeClr val="bg1"/>
              </a:solidFill>
            </a:rPr>
            <a:t>): </a:t>
          </a:r>
          <a:r>
            <a:rPr lang="en-US" dirty="0">
              <a:solidFill>
                <a:schemeClr val="bg1"/>
              </a:solidFill>
            </a:rPr>
            <a:t>Trains the Naive Bayes model on the given </a:t>
          </a:r>
          <a:r>
            <a:rPr lang="en-US" dirty="0" err="1">
              <a:solidFill>
                <a:schemeClr val="bg1"/>
              </a:solidFill>
            </a:rPr>
            <a:t>train_data</a:t>
          </a:r>
          <a:r>
            <a:rPr lang="en-US" dirty="0">
              <a:solidFill>
                <a:schemeClr val="bg1"/>
              </a:solidFill>
            </a:rPr>
            <a:t>. For each review in the </a:t>
          </a:r>
          <a:r>
            <a:rPr lang="en-US" dirty="0" err="1">
              <a:solidFill>
                <a:schemeClr val="bg1"/>
              </a:solidFill>
            </a:rPr>
            <a:t>train_data</a:t>
          </a:r>
          <a:r>
            <a:rPr lang="en-US" dirty="0">
              <a:solidFill>
                <a:schemeClr val="bg1"/>
              </a:solidFill>
            </a:rPr>
            <a:t>, it splits the review into words and updates the counts of each word in either the </a:t>
          </a:r>
          <a:r>
            <a:rPr lang="en-US" dirty="0" err="1">
              <a:solidFill>
                <a:schemeClr val="bg1"/>
              </a:solidFill>
            </a:rPr>
            <a:t>positive_word_counts</a:t>
          </a:r>
          <a:r>
            <a:rPr lang="en-US" dirty="0">
              <a:solidFill>
                <a:schemeClr val="bg1"/>
              </a:solidFill>
            </a:rPr>
            <a:t> or </a:t>
          </a:r>
          <a:r>
            <a:rPr lang="en-US" dirty="0" err="1">
              <a:solidFill>
                <a:schemeClr val="bg1"/>
              </a:solidFill>
            </a:rPr>
            <a:t>negative_word_counts</a:t>
          </a:r>
          <a:r>
            <a:rPr lang="en-US" dirty="0">
              <a:solidFill>
                <a:schemeClr val="bg1"/>
              </a:solidFill>
            </a:rPr>
            <a:t> dictionary depending on the label of the review.</a:t>
          </a:r>
        </a:p>
      </dgm:t>
    </dgm:pt>
    <dgm:pt modelId="{BEFDDAB0-4A75-4FCB-BB3F-2AAF21B55415}" type="parTrans" cxnId="{D79E92B3-40EB-49A4-9B27-FF6F5081EEE0}">
      <dgm:prSet/>
      <dgm:spPr/>
      <dgm:t>
        <a:bodyPr/>
        <a:lstStyle/>
        <a:p>
          <a:endParaRPr lang="en-US"/>
        </a:p>
      </dgm:t>
    </dgm:pt>
    <dgm:pt modelId="{A0E06A5C-803B-4DF3-AC1F-A5F3D6C366A4}" type="sibTrans" cxnId="{D79E92B3-40EB-49A4-9B27-FF6F5081EEE0}">
      <dgm:prSet/>
      <dgm:spPr/>
      <dgm:t>
        <a:bodyPr/>
        <a:lstStyle/>
        <a:p>
          <a:endParaRPr lang="en-US"/>
        </a:p>
      </dgm:t>
    </dgm:pt>
    <dgm:pt modelId="{5FE87B88-46FB-47B0-AFDB-F2CC748E7DF7}">
      <dgm:prSet/>
      <dgm:spPr>
        <a:solidFill>
          <a:schemeClr val="tx2">
            <a:lumMod val="20000"/>
            <a:lumOff val="80000"/>
          </a:schemeClr>
        </a:solidFill>
      </dgm:spPr>
      <dgm:t>
        <a:bodyPr/>
        <a:lstStyle/>
        <a:p>
          <a:r>
            <a:rPr lang="en-US" b="1" dirty="0">
              <a:solidFill>
                <a:schemeClr val="bg1"/>
              </a:solidFill>
            </a:rPr>
            <a:t>classify(self, </a:t>
          </a:r>
          <a:r>
            <a:rPr lang="en-US" b="1" dirty="0" err="1">
              <a:solidFill>
                <a:schemeClr val="bg1"/>
              </a:solidFill>
            </a:rPr>
            <a:t>test_data</a:t>
          </a:r>
          <a:r>
            <a:rPr lang="en-US" b="1" dirty="0">
              <a:solidFill>
                <a:schemeClr val="bg1"/>
              </a:solidFill>
            </a:rPr>
            <a:t>): </a:t>
          </a:r>
          <a:r>
            <a:rPr lang="en-US" dirty="0">
              <a:solidFill>
                <a:schemeClr val="bg1"/>
              </a:solidFill>
            </a:rPr>
            <a:t>Classifies each review in the </a:t>
          </a:r>
          <a:r>
            <a:rPr lang="en-US" dirty="0" err="1">
              <a:solidFill>
                <a:schemeClr val="bg1"/>
              </a:solidFill>
            </a:rPr>
            <a:t>test_data</a:t>
          </a:r>
          <a:r>
            <a:rPr lang="en-US" dirty="0">
              <a:solidFill>
                <a:schemeClr val="bg1"/>
              </a:solidFill>
            </a:rPr>
            <a:t> using the trained Naive Bayes model. For each review, it splits the review into words and calculates the probability of the review being positive or negative based on the counts of each word in the </a:t>
          </a:r>
          <a:r>
            <a:rPr lang="en-US" dirty="0" err="1">
              <a:solidFill>
                <a:schemeClr val="bg1"/>
              </a:solidFill>
            </a:rPr>
            <a:t>positive_word_counts</a:t>
          </a:r>
          <a:r>
            <a:rPr lang="en-US" dirty="0">
              <a:solidFill>
                <a:schemeClr val="bg1"/>
              </a:solidFill>
            </a:rPr>
            <a:t> and </a:t>
          </a:r>
          <a:r>
            <a:rPr lang="en-US" dirty="0" err="1">
              <a:solidFill>
                <a:schemeClr val="bg1"/>
              </a:solidFill>
            </a:rPr>
            <a:t>negative_word_counts</a:t>
          </a:r>
          <a:r>
            <a:rPr lang="en-US" dirty="0">
              <a:solidFill>
                <a:schemeClr val="bg1"/>
              </a:solidFill>
            </a:rPr>
            <a:t> dictionaries. It then assigns a label of 1 if the probability of the review being positive is greater than the probability of the review being negative, otherwise it assigns a label of 0. The predicted labels are returned as a list.</a:t>
          </a:r>
        </a:p>
      </dgm:t>
    </dgm:pt>
    <dgm:pt modelId="{A974C6C9-42B2-44EF-A614-741B743E5454}" type="parTrans" cxnId="{E3815B54-8661-42C6-8D10-9D720AD6E5D4}">
      <dgm:prSet/>
      <dgm:spPr/>
      <dgm:t>
        <a:bodyPr/>
        <a:lstStyle/>
        <a:p>
          <a:endParaRPr lang="en-US"/>
        </a:p>
      </dgm:t>
    </dgm:pt>
    <dgm:pt modelId="{4C82E771-8EAE-4945-A11C-6FEC590EC3A9}" type="sibTrans" cxnId="{E3815B54-8661-42C6-8D10-9D720AD6E5D4}">
      <dgm:prSet/>
      <dgm:spPr/>
      <dgm:t>
        <a:bodyPr/>
        <a:lstStyle/>
        <a:p>
          <a:endParaRPr lang="en-US"/>
        </a:p>
      </dgm:t>
    </dgm:pt>
    <dgm:pt modelId="{1CDDC053-49F2-4B49-A02F-45FB099215E3}">
      <dgm:prSet/>
      <dgm:spPr>
        <a:solidFill>
          <a:schemeClr val="tx2">
            <a:lumMod val="20000"/>
            <a:lumOff val="80000"/>
          </a:schemeClr>
        </a:solidFill>
      </dgm:spPr>
      <dgm:t>
        <a:bodyPr/>
        <a:lstStyle/>
        <a:p>
          <a:r>
            <a:rPr lang="en-US" b="1" dirty="0" err="1">
              <a:solidFill>
                <a:schemeClr val="bg1"/>
              </a:solidFill>
            </a:rPr>
            <a:t>train_test_split</a:t>
          </a:r>
          <a:r>
            <a:rPr lang="en-US" b="1" dirty="0">
              <a:solidFill>
                <a:schemeClr val="bg1"/>
              </a:solidFill>
            </a:rPr>
            <a:t>(self, </a:t>
          </a:r>
          <a:r>
            <a:rPr lang="en-US" b="1" dirty="0" err="1">
              <a:solidFill>
                <a:schemeClr val="bg1"/>
              </a:solidFill>
            </a:rPr>
            <a:t>csv_file_path</a:t>
          </a:r>
          <a:r>
            <a:rPr lang="en-US" b="1" dirty="0">
              <a:solidFill>
                <a:schemeClr val="bg1"/>
              </a:solidFill>
            </a:rPr>
            <a:t>, </a:t>
          </a:r>
          <a:r>
            <a:rPr lang="en-US" b="1" dirty="0" err="1">
              <a:solidFill>
                <a:schemeClr val="bg1"/>
              </a:solidFill>
            </a:rPr>
            <a:t>test_size</a:t>
          </a:r>
          <a:r>
            <a:rPr lang="en-US" b="1" dirty="0">
              <a:solidFill>
                <a:schemeClr val="bg1"/>
              </a:solidFill>
            </a:rPr>
            <a:t>=0.2): </a:t>
          </a:r>
          <a:r>
            <a:rPr lang="en-US" dirty="0">
              <a:solidFill>
                <a:schemeClr val="bg1"/>
              </a:solidFill>
            </a:rPr>
            <a:t>Splits the dataset in the </a:t>
          </a:r>
          <a:r>
            <a:rPr lang="en-US" dirty="0" err="1">
              <a:solidFill>
                <a:schemeClr val="bg1"/>
              </a:solidFill>
            </a:rPr>
            <a:t>csv_file_path</a:t>
          </a:r>
          <a:r>
            <a:rPr lang="en-US" dirty="0">
              <a:solidFill>
                <a:schemeClr val="bg1"/>
              </a:solidFill>
            </a:rPr>
            <a:t> into training and testing data. It reads the data from the csv file, skips the header row, shuffles the data, and splits it into training and testing data based on the </a:t>
          </a:r>
          <a:r>
            <a:rPr lang="en-US" dirty="0" err="1">
              <a:solidFill>
                <a:schemeClr val="bg1"/>
              </a:solidFill>
            </a:rPr>
            <a:t>test_size</a:t>
          </a:r>
          <a:r>
            <a:rPr lang="en-US" dirty="0">
              <a:solidFill>
                <a:schemeClr val="bg1"/>
              </a:solidFill>
            </a:rPr>
            <a:t> parameter. The training and testing data are returned as two separate lists.</a:t>
          </a:r>
        </a:p>
      </dgm:t>
    </dgm:pt>
    <dgm:pt modelId="{DB22CF65-C1DA-412F-9B5B-EF4A51730486}" type="parTrans" cxnId="{781A7B3B-E900-4612-B66F-36CB46B39667}">
      <dgm:prSet/>
      <dgm:spPr/>
      <dgm:t>
        <a:bodyPr/>
        <a:lstStyle/>
        <a:p>
          <a:endParaRPr lang="en-US"/>
        </a:p>
      </dgm:t>
    </dgm:pt>
    <dgm:pt modelId="{3002EFD7-29B5-44A7-B589-B9F38C52682B}" type="sibTrans" cxnId="{781A7B3B-E900-4612-B66F-36CB46B39667}">
      <dgm:prSet/>
      <dgm:spPr/>
      <dgm:t>
        <a:bodyPr/>
        <a:lstStyle/>
        <a:p>
          <a:endParaRPr lang="en-US"/>
        </a:p>
      </dgm:t>
    </dgm:pt>
    <dgm:pt modelId="{A0FDFB9C-0797-487E-818A-E30FC73E123B}">
      <dgm:prSet/>
      <dgm:spPr>
        <a:solidFill>
          <a:schemeClr val="tx2">
            <a:lumMod val="20000"/>
            <a:lumOff val="80000"/>
          </a:schemeClr>
        </a:solidFill>
      </dgm:spPr>
      <dgm:t>
        <a:bodyPr/>
        <a:lstStyle/>
        <a:p>
          <a:r>
            <a:rPr lang="en-US" b="1" dirty="0">
              <a:solidFill>
                <a:schemeClr val="bg1"/>
              </a:solidFill>
            </a:rPr>
            <a:t>evaluate(self, </a:t>
          </a:r>
          <a:r>
            <a:rPr lang="en-US" b="1" dirty="0" err="1">
              <a:solidFill>
                <a:schemeClr val="bg1"/>
              </a:solidFill>
            </a:rPr>
            <a:t>test_data</a:t>
          </a:r>
          <a:r>
            <a:rPr lang="en-US" b="1" dirty="0">
              <a:solidFill>
                <a:schemeClr val="bg1"/>
              </a:solidFill>
            </a:rPr>
            <a:t>): </a:t>
          </a:r>
          <a:r>
            <a:rPr lang="en-US" dirty="0">
              <a:solidFill>
                <a:schemeClr val="bg1"/>
              </a:solidFill>
            </a:rPr>
            <a:t>Evaluates the performance of the Naive Bayes model on the given </a:t>
          </a:r>
          <a:r>
            <a:rPr lang="en-US" dirty="0" err="1">
              <a:solidFill>
                <a:schemeClr val="bg1"/>
              </a:solidFill>
            </a:rPr>
            <a:t>test_data</a:t>
          </a:r>
          <a:r>
            <a:rPr lang="en-US" dirty="0">
              <a:solidFill>
                <a:schemeClr val="bg1"/>
              </a:solidFill>
            </a:rPr>
            <a:t>. It uses the classify method to predict the labels for the reviews in the </a:t>
          </a:r>
          <a:r>
            <a:rPr lang="en-US" dirty="0" err="1">
              <a:solidFill>
                <a:schemeClr val="bg1"/>
              </a:solidFill>
            </a:rPr>
            <a:t>test_data</a:t>
          </a:r>
          <a:r>
            <a:rPr lang="en-US" dirty="0">
              <a:solidFill>
                <a:schemeClr val="bg1"/>
              </a:solidFill>
            </a:rPr>
            <a:t> and compares them to the actual labels to calculate the accuracy of the model. The accuracy is returned as a float between 0 and 1.</a:t>
          </a:r>
        </a:p>
      </dgm:t>
    </dgm:pt>
    <dgm:pt modelId="{EE1DAF4F-5CA8-445B-837D-FE5C73474ADB}" type="parTrans" cxnId="{35F28399-A498-4AC5-89BD-BFFD64B073F9}">
      <dgm:prSet/>
      <dgm:spPr/>
      <dgm:t>
        <a:bodyPr/>
        <a:lstStyle/>
        <a:p>
          <a:endParaRPr lang="en-US"/>
        </a:p>
      </dgm:t>
    </dgm:pt>
    <dgm:pt modelId="{1158FD3C-1E9F-4272-864F-D87044431D56}" type="sibTrans" cxnId="{35F28399-A498-4AC5-89BD-BFFD64B073F9}">
      <dgm:prSet/>
      <dgm:spPr/>
      <dgm:t>
        <a:bodyPr/>
        <a:lstStyle/>
        <a:p>
          <a:endParaRPr lang="en-US"/>
        </a:p>
      </dgm:t>
    </dgm:pt>
    <dgm:pt modelId="{BB409EC9-1F4C-4557-B4EE-3D7D774E9378}" type="pres">
      <dgm:prSet presAssocID="{16FD11EF-B497-4843-B8C4-62EF74BCE298}" presName="Name0" presStyleCnt="0">
        <dgm:presLayoutVars>
          <dgm:dir/>
          <dgm:resizeHandles val="exact"/>
        </dgm:presLayoutVars>
      </dgm:prSet>
      <dgm:spPr/>
    </dgm:pt>
    <dgm:pt modelId="{FB7C6814-A259-4B07-9676-F3D08D561EBF}" type="pres">
      <dgm:prSet presAssocID="{4BCB4E0C-4761-47D2-9585-AA6CF28A78EA}" presName="node" presStyleLbl="node1" presStyleIdx="0" presStyleCnt="9">
        <dgm:presLayoutVars>
          <dgm:bulletEnabled val="1"/>
        </dgm:presLayoutVars>
      </dgm:prSet>
      <dgm:spPr/>
    </dgm:pt>
    <dgm:pt modelId="{FDA46FBE-37FE-4B01-9065-0ADD355AB48B}" type="pres">
      <dgm:prSet presAssocID="{B0984D36-2404-4EBB-9679-A5C5978C52E0}" presName="sibTransSpacerBeforeConnector" presStyleCnt="0"/>
      <dgm:spPr/>
    </dgm:pt>
    <dgm:pt modelId="{1060E340-A42A-4FE9-83F5-BE105ECD7F8B}" type="pres">
      <dgm:prSet presAssocID="{B0984D36-2404-4EBB-9679-A5C5978C52E0}" presName="sibTrans" presStyleLbl="node1" presStyleIdx="1" presStyleCnt="9"/>
      <dgm:spPr/>
    </dgm:pt>
    <dgm:pt modelId="{FD25742A-F320-4654-A232-47783C799B7D}" type="pres">
      <dgm:prSet presAssocID="{B0984D36-2404-4EBB-9679-A5C5978C52E0}" presName="sibTransSpacerAfterConnector" presStyleCnt="0"/>
      <dgm:spPr/>
    </dgm:pt>
    <dgm:pt modelId="{C58E3EE8-0DF2-4061-8B4F-A4034C4A5A2F}" type="pres">
      <dgm:prSet presAssocID="{598FC303-2F48-491B-9E99-329834FBE709}" presName="node" presStyleLbl="node1" presStyleIdx="2" presStyleCnt="9">
        <dgm:presLayoutVars>
          <dgm:bulletEnabled val="1"/>
        </dgm:presLayoutVars>
      </dgm:prSet>
      <dgm:spPr/>
    </dgm:pt>
    <dgm:pt modelId="{C1F1373C-8B66-4E5C-8361-28871E947CE0}" type="pres">
      <dgm:prSet presAssocID="{A0E06A5C-803B-4DF3-AC1F-A5F3D6C366A4}" presName="sibTransSpacerBeforeConnector" presStyleCnt="0"/>
      <dgm:spPr/>
    </dgm:pt>
    <dgm:pt modelId="{84903A93-F325-4408-8750-D61DBCE577AD}" type="pres">
      <dgm:prSet presAssocID="{A0E06A5C-803B-4DF3-AC1F-A5F3D6C366A4}" presName="sibTrans" presStyleLbl="node1" presStyleIdx="3" presStyleCnt="9"/>
      <dgm:spPr/>
    </dgm:pt>
    <dgm:pt modelId="{8718D773-675E-4F94-B35D-8FB4F085CFD5}" type="pres">
      <dgm:prSet presAssocID="{A0E06A5C-803B-4DF3-AC1F-A5F3D6C366A4}" presName="sibTransSpacerAfterConnector" presStyleCnt="0"/>
      <dgm:spPr/>
    </dgm:pt>
    <dgm:pt modelId="{727E5116-131A-4A4F-8A4D-B665F6600726}" type="pres">
      <dgm:prSet presAssocID="{5FE87B88-46FB-47B0-AFDB-F2CC748E7DF7}" presName="node" presStyleLbl="node1" presStyleIdx="4" presStyleCnt="9">
        <dgm:presLayoutVars>
          <dgm:bulletEnabled val="1"/>
        </dgm:presLayoutVars>
      </dgm:prSet>
      <dgm:spPr/>
    </dgm:pt>
    <dgm:pt modelId="{115006DA-AFD9-45B8-B3E3-B73227619468}" type="pres">
      <dgm:prSet presAssocID="{4C82E771-8EAE-4945-A11C-6FEC590EC3A9}" presName="sibTransSpacerBeforeConnector" presStyleCnt="0"/>
      <dgm:spPr/>
    </dgm:pt>
    <dgm:pt modelId="{EF0E2424-00D6-4AA4-BEB2-84FDD33C32B7}" type="pres">
      <dgm:prSet presAssocID="{4C82E771-8EAE-4945-A11C-6FEC590EC3A9}" presName="sibTrans" presStyleLbl="node1" presStyleIdx="5" presStyleCnt="9"/>
      <dgm:spPr/>
    </dgm:pt>
    <dgm:pt modelId="{75D37735-4005-4E58-AF06-5BC980D50ED4}" type="pres">
      <dgm:prSet presAssocID="{4C82E771-8EAE-4945-A11C-6FEC590EC3A9}" presName="sibTransSpacerAfterConnector" presStyleCnt="0"/>
      <dgm:spPr/>
    </dgm:pt>
    <dgm:pt modelId="{967F508E-43E1-471B-9CE9-964B76534D72}" type="pres">
      <dgm:prSet presAssocID="{1CDDC053-49F2-4B49-A02F-45FB099215E3}" presName="node" presStyleLbl="node1" presStyleIdx="6" presStyleCnt="9">
        <dgm:presLayoutVars>
          <dgm:bulletEnabled val="1"/>
        </dgm:presLayoutVars>
      </dgm:prSet>
      <dgm:spPr/>
    </dgm:pt>
    <dgm:pt modelId="{95C8B243-AAFF-4B53-A149-66915D503CE0}" type="pres">
      <dgm:prSet presAssocID="{3002EFD7-29B5-44A7-B589-B9F38C52682B}" presName="sibTransSpacerBeforeConnector" presStyleCnt="0"/>
      <dgm:spPr/>
    </dgm:pt>
    <dgm:pt modelId="{CDA4F143-B50D-4E6B-893A-0DCF3903401C}" type="pres">
      <dgm:prSet presAssocID="{3002EFD7-29B5-44A7-B589-B9F38C52682B}" presName="sibTrans" presStyleLbl="node1" presStyleIdx="7" presStyleCnt="9"/>
      <dgm:spPr/>
    </dgm:pt>
    <dgm:pt modelId="{1640BBEB-BB6E-403E-A4E7-83ED9E2DD5D4}" type="pres">
      <dgm:prSet presAssocID="{3002EFD7-29B5-44A7-B589-B9F38C52682B}" presName="sibTransSpacerAfterConnector" presStyleCnt="0"/>
      <dgm:spPr/>
    </dgm:pt>
    <dgm:pt modelId="{ACF75306-0B3F-4AC1-9371-9521615A38C1}" type="pres">
      <dgm:prSet presAssocID="{A0FDFB9C-0797-487E-818A-E30FC73E123B}" presName="node" presStyleLbl="node1" presStyleIdx="8" presStyleCnt="9">
        <dgm:presLayoutVars>
          <dgm:bulletEnabled val="1"/>
        </dgm:presLayoutVars>
      </dgm:prSet>
      <dgm:spPr/>
    </dgm:pt>
  </dgm:ptLst>
  <dgm:cxnLst>
    <dgm:cxn modelId="{AD9B7A01-2EA9-4156-BFB2-C324857D9881}" type="presOf" srcId="{B0984D36-2404-4EBB-9679-A5C5978C52E0}" destId="{1060E340-A42A-4FE9-83F5-BE105ECD7F8B}" srcOrd="0" destOrd="0" presId="urn:microsoft.com/office/officeart/2016/7/layout/BasicProcessNew"/>
    <dgm:cxn modelId="{E4AB3118-2030-4214-91CC-F3CCC9641B6E}" type="presOf" srcId="{4C82E771-8EAE-4945-A11C-6FEC590EC3A9}" destId="{EF0E2424-00D6-4AA4-BEB2-84FDD33C32B7}" srcOrd="0" destOrd="0" presId="urn:microsoft.com/office/officeart/2016/7/layout/BasicProcessNew"/>
    <dgm:cxn modelId="{25F90625-4B20-4806-A8C7-14EF3924A152}" type="presOf" srcId="{A0E06A5C-803B-4DF3-AC1F-A5F3D6C366A4}" destId="{84903A93-F325-4408-8750-D61DBCE577AD}" srcOrd="0" destOrd="0" presId="urn:microsoft.com/office/officeart/2016/7/layout/BasicProcessNew"/>
    <dgm:cxn modelId="{A8071D32-D960-4A14-A945-E626E348C49D}" type="presOf" srcId="{A0FDFB9C-0797-487E-818A-E30FC73E123B}" destId="{ACF75306-0B3F-4AC1-9371-9521615A38C1}" srcOrd="0" destOrd="0" presId="urn:microsoft.com/office/officeart/2016/7/layout/BasicProcessNew"/>
    <dgm:cxn modelId="{781A7B3B-E900-4612-B66F-36CB46B39667}" srcId="{16FD11EF-B497-4843-B8C4-62EF74BCE298}" destId="{1CDDC053-49F2-4B49-A02F-45FB099215E3}" srcOrd="3" destOrd="0" parTransId="{DB22CF65-C1DA-412F-9B5B-EF4A51730486}" sibTransId="{3002EFD7-29B5-44A7-B589-B9F38C52682B}"/>
    <dgm:cxn modelId="{D197D36D-251D-4650-92E5-98BBB12F5D28}" type="presOf" srcId="{4BCB4E0C-4761-47D2-9585-AA6CF28A78EA}" destId="{FB7C6814-A259-4B07-9676-F3D08D561EBF}" srcOrd="0" destOrd="0" presId="urn:microsoft.com/office/officeart/2016/7/layout/BasicProcessNew"/>
    <dgm:cxn modelId="{E3815B54-8661-42C6-8D10-9D720AD6E5D4}" srcId="{16FD11EF-B497-4843-B8C4-62EF74BCE298}" destId="{5FE87B88-46FB-47B0-AFDB-F2CC748E7DF7}" srcOrd="2" destOrd="0" parTransId="{A974C6C9-42B2-44EF-A614-741B743E5454}" sibTransId="{4C82E771-8EAE-4945-A11C-6FEC590EC3A9}"/>
    <dgm:cxn modelId="{FEB7B77C-5423-4F34-80DE-BA1E7120FB3C}" type="presOf" srcId="{16FD11EF-B497-4843-B8C4-62EF74BCE298}" destId="{BB409EC9-1F4C-4557-B4EE-3D7D774E9378}" srcOrd="0" destOrd="0" presId="urn:microsoft.com/office/officeart/2016/7/layout/BasicProcessNew"/>
    <dgm:cxn modelId="{2ADBDE7F-0872-4644-88C8-5E92872496FB}" type="presOf" srcId="{1CDDC053-49F2-4B49-A02F-45FB099215E3}" destId="{967F508E-43E1-471B-9CE9-964B76534D72}" srcOrd="0" destOrd="0" presId="urn:microsoft.com/office/officeart/2016/7/layout/BasicProcessNew"/>
    <dgm:cxn modelId="{364E4E8A-7C88-49CE-AA29-F723CDF8DF5F}" srcId="{16FD11EF-B497-4843-B8C4-62EF74BCE298}" destId="{4BCB4E0C-4761-47D2-9585-AA6CF28A78EA}" srcOrd="0" destOrd="0" parTransId="{7CEABC58-CE0A-4259-AF28-CBF6E029B997}" sibTransId="{B0984D36-2404-4EBB-9679-A5C5978C52E0}"/>
    <dgm:cxn modelId="{35F28399-A498-4AC5-89BD-BFFD64B073F9}" srcId="{16FD11EF-B497-4843-B8C4-62EF74BCE298}" destId="{A0FDFB9C-0797-487E-818A-E30FC73E123B}" srcOrd="4" destOrd="0" parTransId="{EE1DAF4F-5CA8-445B-837D-FE5C73474ADB}" sibTransId="{1158FD3C-1E9F-4272-864F-D87044431D56}"/>
    <dgm:cxn modelId="{8B5CB4A8-0BBB-4B4E-9EC9-DD41FD8C04E4}" type="presOf" srcId="{598FC303-2F48-491B-9E99-329834FBE709}" destId="{C58E3EE8-0DF2-4061-8B4F-A4034C4A5A2F}" srcOrd="0" destOrd="0" presId="urn:microsoft.com/office/officeart/2016/7/layout/BasicProcessNew"/>
    <dgm:cxn modelId="{D79E92B3-40EB-49A4-9B27-FF6F5081EEE0}" srcId="{16FD11EF-B497-4843-B8C4-62EF74BCE298}" destId="{598FC303-2F48-491B-9E99-329834FBE709}" srcOrd="1" destOrd="0" parTransId="{BEFDDAB0-4A75-4FCB-BB3F-2AAF21B55415}" sibTransId="{A0E06A5C-803B-4DF3-AC1F-A5F3D6C366A4}"/>
    <dgm:cxn modelId="{5CB876D7-AE80-46D4-82FD-798AD68ED659}" type="presOf" srcId="{3002EFD7-29B5-44A7-B589-B9F38C52682B}" destId="{CDA4F143-B50D-4E6B-893A-0DCF3903401C}" srcOrd="0" destOrd="0" presId="urn:microsoft.com/office/officeart/2016/7/layout/BasicProcessNew"/>
    <dgm:cxn modelId="{21B2FEFE-7853-4FA7-A983-5255CC7A6D7F}" type="presOf" srcId="{5FE87B88-46FB-47B0-AFDB-F2CC748E7DF7}" destId="{727E5116-131A-4A4F-8A4D-B665F6600726}" srcOrd="0" destOrd="0" presId="urn:microsoft.com/office/officeart/2016/7/layout/BasicProcessNew"/>
    <dgm:cxn modelId="{80F4297C-39E1-472C-BF48-7045D11FF3BD}" type="presParOf" srcId="{BB409EC9-1F4C-4557-B4EE-3D7D774E9378}" destId="{FB7C6814-A259-4B07-9676-F3D08D561EBF}" srcOrd="0" destOrd="0" presId="urn:microsoft.com/office/officeart/2016/7/layout/BasicProcessNew"/>
    <dgm:cxn modelId="{1DDB527B-8BAB-4873-BE39-E86A01CDB587}" type="presParOf" srcId="{BB409EC9-1F4C-4557-B4EE-3D7D774E9378}" destId="{FDA46FBE-37FE-4B01-9065-0ADD355AB48B}" srcOrd="1" destOrd="0" presId="urn:microsoft.com/office/officeart/2016/7/layout/BasicProcessNew"/>
    <dgm:cxn modelId="{1BC0E76C-58AF-4C4C-A994-F2B9B8906F48}" type="presParOf" srcId="{BB409EC9-1F4C-4557-B4EE-3D7D774E9378}" destId="{1060E340-A42A-4FE9-83F5-BE105ECD7F8B}" srcOrd="2" destOrd="0" presId="urn:microsoft.com/office/officeart/2016/7/layout/BasicProcessNew"/>
    <dgm:cxn modelId="{43DB7D9C-D046-456E-98AA-C39182AE938C}" type="presParOf" srcId="{BB409EC9-1F4C-4557-B4EE-3D7D774E9378}" destId="{FD25742A-F320-4654-A232-47783C799B7D}" srcOrd="3" destOrd="0" presId="urn:microsoft.com/office/officeart/2016/7/layout/BasicProcessNew"/>
    <dgm:cxn modelId="{66EAA824-7D29-4146-8CF8-739F6F9A456C}" type="presParOf" srcId="{BB409EC9-1F4C-4557-B4EE-3D7D774E9378}" destId="{C58E3EE8-0DF2-4061-8B4F-A4034C4A5A2F}" srcOrd="4" destOrd="0" presId="urn:microsoft.com/office/officeart/2016/7/layout/BasicProcessNew"/>
    <dgm:cxn modelId="{F462DA20-033B-41E5-AAD9-48531F2AC1DC}" type="presParOf" srcId="{BB409EC9-1F4C-4557-B4EE-3D7D774E9378}" destId="{C1F1373C-8B66-4E5C-8361-28871E947CE0}" srcOrd="5" destOrd="0" presId="urn:microsoft.com/office/officeart/2016/7/layout/BasicProcessNew"/>
    <dgm:cxn modelId="{FC7A1D2F-951D-4032-87FA-A5CD7B5E882F}" type="presParOf" srcId="{BB409EC9-1F4C-4557-B4EE-3D7D774E9378}" destId="{84903A93-F325-4408-8750-D61DBCE577AD}" srcOrd="6" destOrd="0" presId="urn:microsoft.com/office/officeart/2016/7/layout/BasicProcessNew"/>
    <dgm:cxn modelId="{176AB2FE-67F7-4093-8A2E-985907ADF7DE}" type="presParOf" srcId="{BB409EC9-1F4C-4557-B4EE-3D7D774E9378}" destId="{8718D773-675E-4F94-B35D-8FB4F085CFD5}" srcOrd="7" destOrd="0" presId="urn:microsoft.com/office/officeart/2016/7/layout/BasicProcessNew"/>
    <dgm:cxn modelId="{4D8558DE-56CD-4720-BEB9-F145D52520B6}" type="presParOf" srcId="{BB409EC9-1F4C-4557-B4EE-3D7D774E9378}" destId="{727E5116-131A-4A4F-8A4D-B665F6600726}" srcOrd="8" destOrd="0" presId="urn:microsoft.com/office/officeart/2016/7/layout/BasicProcessNew"/>
    <dgm:cxn modelId="{3EDBD90F-4D4D-49DA-94F2-E0027764FF3A}" type="presParOf" srcId="{BB409EC9-1F4C-4557-B4EE-3D7D774E9378}" destId="{115006DA-AFD9-45B8-B3E3-B73227619468}" srcOrd="9" destOrd="0" presId="urn:microsoft.com/office/officeart/2016/7/layout/BasicProcessNew"/>
    <dgm:cxn modelId="{400B3A2B-5196-4B30-A053-B278C362F59A}" type="presParOf" srcId="{BB409EC9-1F4C-4557-B4EE-3D7D774E9378}" destId="{EF0E2424-00D6-4AA4-BEB2-84FDD33C32B7}" srcOrd="10" destOrd="0" presId="urn:microsoft.com/office/officeart/2016/7/layout/BasicProcessNew"/>
    <dgm:cxn modelId="{AE780A37-E26D-4BD7-B4D6-F524EEF523D2}" type="presParOf" srcId="{BB409EC9-1F4C-4557-B4EE-3D7D774E9378}" destId="{75D37735-4005-4E58-AF06-5BC980D50ED4}" srcOrd="11" destOrd="0" presId="urn:microsoft.com/office/officeart/2016/7/layout/BasicProcessNew"/>
    <dgm:cxn modelId="{807074F3-6EBD-4C5B-83FA-8C912C721F47}" type="presParOf" srcId="{BB409EC9-1F4C-4557-B4EE-3D7D774E9378}" destId="{967F508E-43E1-471B-9CE9-964B76534D72}" srcOrd="12" destOrd="0" presId="urn:microsoft.com/office/officeart/2016/7/layout/BasicProcessNew"/>
    <dgm:cxn modelId="{6F133139-17AC-45EB-9776-72450CD128DF}" type="presParOf" srcId="{BB409EC9-1F4C-4557-B4EE-3D7D774E9378}" destId="{95C8B243-AAFF-4B53-A149-66915D503CE0}" srcOrd="13" destOrd="0" presId="urn:microsoft.com/office/officeart/2016/7/layout/BasicProcessNew"/>
    <dgm:cxn modelId="{7F0E4E83-EA86-4CE2-89E2-4997CA074DAC}" type="presParOf" srcId="{BB409EC9-1F4C-4557-B4EE-3D7D774E9378}" destId="{CDA4F143-B50D-4E6B-893A-0DCF3903401C}" srcOrd="14" destOrd="0" presId="urn:microsoft.com/office/officeart/2016/7/layout/BasicProcessNew"/>
    <dgm:cxn modelId="{4C7499C2-9430-4781-934B-7C7A7F7079B4}" type="presParOf" srcId="{BB409EC9-1F4C-4557-B4EE-3D7D774E9378}" destId="{1640BBEB-BB6E-403E-A4E7-83ED9E2DD5D4}" srcOrd="15" destOrd="0" presId="urn:microsoft.com/office/officeart/2016/7/layout/BasicProcessNew"/>
    <dgm:cxn modelId="{D58DF897-2773-4119-8597-0D9840DF9064}" type="presParOf" srcId="{BB409EC9-1F4C-4557-B4EE-3D7D774E9378}" destId="{ACF75306-0B3F-4AC1-9371-9521615A38C1}" srcOrd="16"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A35D1-1B93-4A66-893C-A079A52A88D9}"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A9A57EB-BB96-4581-ADBE-A9303C536A6E}">
      <dgm:prSet/>
      <dgm:spPr/>
      <dgm:t>
        <a:bodyPr/>
        <a:lstStyle/>
        <a:p>
          <a:pPr>
            <a:defRPr cap="all"/>
          </a:pPr>
          <a:r>
            <a:rPr lang="en-US"/>
            <a:t>The type of statistical model is often used for classification and predictive analytics. Logistic regression estimates the probability of an event occurring, such as voted or didn't vote, based on a given dataset of independent variables.</a:t>
          </a:r>
        </a:p>
      </dgm:t>
    </dgm:pt>
    <dgm:pt modelId="{CE3DFBFA-A5DA-401D-AF0B-5A0870A27841}" type="parTrans" cxnId="{E1A29854-0A8E-4F37-9A67-8333201B9E52}">
      <dgm:prSet/>
      <dgm:spPr/>
      <dgm:t>
        <a:bodyPr/>
        <a:lstStyle/>
        <a:p>
          <a:endParaRPr lang="en-US"/>
        </a:p>
      </dgm:t>
    </dgm:pt>
    <dgm:pt modelId="{4A401A52-B352-4621-A2E0-4B612B203AF0}" type="sibTrans" cxnId="{E1A29854-0A8E-4F37-9A67-8333201B9E52}">
      <dgm:prSet/>
      <dgm:spPr/>
      <dgm:t>
        <a:bodyPr/>
        <a:lstStyle/>
        <a:p>
          <a:endParaRPr lang="en-US"/>
        </a:p>
      </dgm:t>
    </dgm:pt>
    <dgm:pt modelId="{F4585ACC-DA72-4401-B94A-9A43F8CD9D01}">
      <dgm:prSet/>
      <dgm:spPr/>
      <dgm:t>
        <a:bodyPr/>
        <a:lstStyle/>
        <a:p>
          <a:pPr>
            <a:defRPr cap="all"/>
          </a:pPr>
          <a:r>
            <a:rPr lang="en-US"/>
            <a:t>Logistic regression is used to obtain odds ratio in the presence of more than one explanatory variable. </a:t>
          </a:r>
        </a:p>
      </dgm:t>
    </dgm:pt>
    <dgm:pt modelId="{4A87A5A8-8FA9-40ED-B1C9-F7C40B717C8A}" type="parTrans" cxnId="{07D5CDF6-3CC5-43BD-8FE8-A1E5C9C8E3D0}">
      <dgm:prSet/>
      <dgm:spPr/>
      <dgm:t>
        <a:bodyPr/>
        <a:lstStyle/>
        <a:p>
          <a:endParaRPr lang="en-US"/>
        </a:p>
      </dgm:t>
    </dgm:pt>
    <dgm:pt modelId="{78A0D0A0-78B8-4756-B2B8-5664F2A89160}" type="sibTrans" cxnId="{07D5CDF6-3CC5-43BD-8FE8-A1E5C9C8E3D0}">
      <dgm:prSet/>
      <dgm:spPr/>
      <dgm:t>
        <a:bodyPr/>
        <a:lstStyle/>
        <a:p>
          <a:endParaRPr lang="en-US"/>
        </a:p>
      </dgm:t>
    </dgm:pt>
    <dgm:pt modelId="{E59521AB-46FF-45F2-A7F0-97761935A1B3}" type="pres">
      <dgm:prSet presAssocID="{F32A35D1-1B93-4A66-893C-A079A52A88D9}" presName="root" presStyleCnt="0">
        <dgm:presLayoutVars>
          <dgm:dir/>
          <dgm:resizeHandles val="exact"/>
        </dgm:presLayoutVars>
      </dgm:prSet>
      <dgm:spPr/>
    </dgm:pt>
    <dgm:pt modelId="{7651E1AF-E3AB-4950-8916-79AFAB6B0204}" type="pres">
      <dgm:prSet presAssocID="{CA9A57EB-BB96-4581-ADBE-A9303C536A6E}" presName="compNode" presStyleCnt="0"/>
      <dgm:spPr/>
    </dgm:pt>
    <dgm:pt modelId="{BA7E3ED7-D0CC-49CD-B782-B815B17CA772}" type="pres">
      <dgm:prSet presAssocID="{CA9A57EB-BB96-4581-ADBE-A9303C536A6E}" presName="iconBgRect" presStyleLbl="bgShp" presStyleIdx="0" presStyleCnt="2"/>
      <dgm:spPr>
        <a:prstGeom prst="round2DiagRect">
          <a:avLst>
            <a:gd name="adj1" fmla="val 29727"/>
            <a:gd name="adj2" fmla="val 0"/>
          </a:avLst>
        </a:prstGeom>
      </dgm:spPr>
    </dgm:pt>
    <dgm:pt modelId="{01DE954D-72FE-413D-B8BF-E718C47C0BF4}" type="pres">
      <dgm:prSet presAssocID="{CA9A57EB-BB96-4581-ADBE-A9303C536A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C3E37C6-017A-4DE1-9AD6-59BA4D0D97B1}" type="pres">
      <dgm:prSet presAssocID="{CA9A57EB-BB96-4581-ADBE-A9303C536A6E}" presName="spaceRect" presStyleCnt="0"/>
      <dgm:spPr/>
    </dgm:pt>
    <dgm:pt modelId="{2E69C990-B2F6-4046-96FC-B78F43F6DF25}" type="pres">
      <dgm:prSet presAssocID="{CA9A57EB-BB96-4581-ADBE-A9303C536A6E}" presName="textRect" presStyleLbl="revTx" presStyleIdx="0" presStyleCnt="2">
        <dgm:presLayoutVars>
          <dgm:chMax val="1"/>
          <dgm:chPref val="1"/>
        </dgm:presLayoutVars>
      </dgm:prSet>
      <dgm:spPr/>
    </dgm:pt>
    <dgm:pt modelId="{DD80BCF3-A238-4F63-A8AB-7E05C6CE667B}" type="pres">
      <dgm:prSet presAssocID="{4A401A52-B352-4621-A2E0-4B612B203AF0}" presName="sibTrans" presStyleCnt="0"/>
      <dgm:spPr/>
    </dgm:pt>
    <dgm:pt modelId="{A7C08248-C7F3-430B-8782-1333A2903C87}" type="pres">
      <dgm:prSet presAssocID="{F4585ACC-DA72-4401-B94A-9A43F8CD9D01}" presName="compNode" presStyleCnt="0"/>
      <dgm:spPr/>
    </dgm:pt>
    <dgm:pt modelId="{5E95E6CC-0115-4260-8238-A57B32105BA6}" type="pres">
      <dgm:prSet presAssocID="{F4585ACC-DA72-4401-B94A-9A43F8CD9D01}" presName="iconBgRect" presStyleLbl="bgShp" presStyleIdx="1" presStyleCnt="2"/>
      <dgm:spPr>
        <a:prstGeom prst="round2DiagRect">
          <a:avLst>
            <a:gd name="adj1" fmla="val 29727"/>
            <a:gd name="adj2" fmla="val 0"/>
          </a:avLst>
        </a:prstGeom>
      </dgm:spPr>
    </dgm:pt>
    <dgm:pt modelId="{2C10B634-51E0-4AB4-9C91-A085C67D6D27}" type="pres">
      <dgm:prSet presAssocID="{F4585ACC-DA72-4401-B94A-9A43F8CD9D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F8347431-78CE-4A7B-A27B-FA6C86B2125C}" type="pres">
      <dgm:prSet presAssocID="{F4585ACC-DA72-4401-B94A-9A43F8CD9D01}" presName="spaceRect" presStyleCnt="0"/>
      <dgm:spPr/>
    </dgm:pt>
    <dgm:pt modelId="{8F5C0CE2-F03A-410A-9B36-C8819101B521}" type="pres">
      <dgm:prSet presAssocID="{F4585ACC-DA72-4401-B94A-9A43F8CD9D01}" presName="textRect" presStyleLbl="revTx" presStyleIdx="1" presStyleCnt="2">
        <dgm:presLayoutVars>
          <dgm:chMax val="1"/>
          <dgm:chPref val="1"/>
        </dgm:presLayoutVars>
      </dgm:prSet>
      <dgm:spPr/>
    </dgm:pt>
  </dgm:ptLst>
  <dgm:cxnLst>
    <dgm:cxn modelId="{21E1B05D-CCDE-4B24-B6DA-34CA9B647648}" type="presOf" srcId="{F32A35D1-1B93-4A66-893C-A079A52A88D9}" destId="{E59521AB-46FF-45F2-A7F0-97761935A1B3}" srcOrd="0" destOrd="0" presId="urn:microsoft.com/office/officeart/2018/5/layout/IconLeafLabelList"/>
    <dgm:cxn modelId="{5B79E06A-FB2D-4B8C-8077-E02FD11EC2F7}" type="presOf" srcId="{F4585ACC-DA72-4401-B94A-9A43F8CD9D01}" destId="{8F5C0CE2-F03A-410A-9B36-C8819101B521}" srcOrd="0" destOrd="0" presId="urn:microsoft.com/office/officeart/2018/5/layout/IconLeafLabelList"/>
    <dgm:cxn modelId="{E1A29854-0A8E-4F37-9A67-8333201B9E52}" srcId="{F32A35D1-1B93-4A66-893C-A079A52A88D9}" destId="{CA9A57EB-BB96-4581-ADBE-A9303C536A6E}" srcOrd="0" destOrd="0" parTransId="{CE3DFBFA-A5DA-401D-AF0B-5A0870A27841}" sibTransId="{4A401A52-B352-4621-A2E0-4B612B203AF0}"/>
    <dgm:cxn modelId="{EDC70CD8-B683-4DA8-9A93-0F838A015DB2}" type="presOf" srcId="{CA9A57EB-BB96-4581-ADBE-A9303C536A6E}" destId="{2E69C990-B2F6-4046-96FC-B78F43F6DF25}" srcOrd="0" destOrd="0" presId="urn:microsoft.com/office/officeart/2018/5/layout/IconLeafLabelList"/>
    <dgm:cxn modelId="{07D5CDF6-3CC5-43BD-8FE8-A1E5C9C8E3D0}" srcId="{F32A35D1-1B93-4A66-893C-A079A52A88D9}" destId="{F4585ACC-DA72-4401-B94A-9A43F8CD9D01}" srcOrd="1" destOrd="0" parTransId="{4A87A5A8-8FA9-40ED-B1C9-F7C40B717C8A}" sibTransId="{78A0D0A0-78B8-4756-B2B8-5664F2A89160}"/>
    <dgm:cxn modelId="{5F959B0B-95CB-4CD0-A76F-504EEB924FFB}" type="presParOf" srcId="{E59521AB-46FF-45F2-A7F0-97761935A1B3}" destId="{7651E1AF-E3AB-4950-8916-79AFAB6B0204}" srcOrd="0" destOrd="0" presId="urn:microsoft.com/office/officeart/2018/5/layout/IconLeafLabelList"/>
    <dgm:cxn modelId="{AA06DC43-872F-4ED5-A557-A489F515BEE6}" type="presParOf" srcId="{7651E1AF-E3AB-4950-8916-79AFAB6B0204}" destId="{BA7E3ED7-D0CC-49CD-B782-B815B17CA772}" srcOrd="0" destOrd="0" presId="urn:microsoft.com/office/officeart/2018/5/layout/IconLeafLabelList"/>
    <dgm:cxn modelId="{52CA9F40-4989-48CE-81F8-32888FDFEC61}" type="presParOf" srcId="{7651E1AF-E3AB-4950-8916-79AFAB6B0204}" destId="{01DE954D-72FE-413D-B8BF-E718C47C0BF4}" srcOrd="1" destOrd="0" presId="urn:microsoft.com/office/officeart/2018/5/layout/IconLeafLabelList"/>
    <dgm:cxn modelId="{E599F0B4-DA4F-4298-8603-27CBC994D31F}" type="presParOf" srcId="{7651E1AF-E3AB-4950-8916-79AFAB6B0204}" destId="{8C3E37C6-017A-4DE1-9AD6-59BA4D0D97B1}" srcOrd="2" destOrd="0" presId="urn:microsoft.com/office/officeart/2018/5/layout/IconLeafLabelList"/>
    <dgm:cxn modelId="{F4C865DB-7A60-4D94-A5C0-8F7059BDB3DF}" type="presParOf" srcId="{7651E1AF-E3AB-4950-8916-79AFAB6B0204}" destId="{2E69C990-B2F6-4046-96FC-B78F43F6DF25}" srcOrd="3" destOrd="0" presId="urn:microsoft.com/office/officeart/2018/5/layout/IconLeafLabelList"/>
    <dgm:cxn modelId="{9D336410-3916-433D-AE70-8797CF09A998}" type="presParOf" srcId="{E59521AB-46FF-45F2-A7F0-97761935A1B3}" destId="{DD80BCF3-A238-4F63-A8AB-7E05C6CE667B}" srcOrd="1" destOrd="0" presId="urn:microsoft.com/office/officeart/2018/5/layout/IconLeafLabelList"/>
    <dgm:cxn modelId="{C743A877-D0C4-45F1-800A-D755A9F6078B}" type="presParOf" srcId="{E59521AB-46FF-45F2-A7F0-97761935A1B3}" destId="{A7C08248-C7F3-430B-8782-1333A2903C87}" srcOrd="2" destOrd="0" presId="urn:microsoft.com/office/officeart/2018/5/layout/IconLeafLabelList"/>
    <dgm:cxn modelId="{271C4B19-0D4B-451D-BC1B-1F598F29FEDE}" type="presParOf" srcId="{A7C08248-C7F3-430B-8782-1333A2903C87}" destId="{5E95E6CC-0115-4260-8238-A57B32105BA6}" srcOrd="0" destOrd="0" presId="urn:microsoft.com/office/officeart/2018/5/layout/IconLeafLabelList"/>
    <dgm:cxn modelId="{D879A116-F579-4934-A464-2745F49FE7B6}" type="presParOf" srcId="{A7C08248-C7F3-430B-8782-1333A2903C87}" destId="{2C10B634-51E0-4AB4-9C91-A085C67D6D27}" srcOrd="1" destOrd="0" presId="urn:microsoft.com/office/officeart/2018/5/layout/IconLeafLabelList"/>
    <dgm:cxn modelId="{A444491F-53FF-4AF4-8F07-12DD3E054E0F}" type="presParOf" srcId="{A7C08248-C7F3-430B-8782-1333A2903C87}" destId="{F8347431-78CE-4A7B-A27B-FA6C86B2125C}" srcOrd="2" destOrd="0" presId="urn:microsoft.com/office/officeart/2018/5/layout/IconLeafLabelList"/>
    <dgm:cxn modelId="{D2D371C0-FDE6-48E2-8D8D-2317F1AADC9B}" type="presParOf" srcId="{A7C08248-C7F3-430B-8782-1333A2903C87}" destId="{8F5C0CE2-F03A-410A-9B36-C8819101B52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981A3-F297-4FCA-AC13-B5893D640914}">
      <dsp:nvSpPr>
        <dsp:cNvPr id="0" name=""/>
        <dsp:cNvSpPr/>
      </dsp:nvSpPr>
      <dsp:spPr>
        <a:xfrm>
          <a:off x="4171" y="707743"/>
          <a:ext cx="1236147" cy="6180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Introduction</a:t>
          </a:r>
          <a:endParaRPr lang="en-US" sz="1300" kern="1200"/>
        </a:p>
      </dsp:txBody>
      <dsp:txXfrm>
        <a:off x="22274" y="725846"/>
        <a:ext cx="1199941" cy="581867"/>
      </dsp:txXfrm>
    </dsp:sp>
    <dsp:sp modelId="{FE600BE0-46A1-43DB-B8E9-BDD6840BBCCB}">
      <dsp:nvSpPr>
        <dsp:cNvPr id="0" name=""/>
        <dsp:cNvSpPr/>
      </dsp:nvSpPr>
      <dsp:spPr>
        <a:xfrm>
          <a:off x="1549356" y="707743"/>
          <a:ext cx="1236147" cy="6180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Problem statement</a:t>
          </a:r>
          <a:endParaRPr lang="en-US" sz="1300" kern="1200"/>
        </a:p>
      </dsp:txBody>
      <dsp:txXfrm>
        <a:off x="1567459" y="725846"/>
        <a:ext cx="1199941" cy="581867"/>
      </dsp:txXfrm>
    </dsp:sp>
    <dsp:sp modelId="{78788CB6-DAE3-4693-A9F6-73785699A543}">
      <dsp:nvSpPr>
        <dsp:cNvPr id="0" name=""/>
        <dsp:cNvSpPr/>
      </dsp:nvSpPr>
      <dsp:spPr>
        <a:xfrm>
          <a:off x="3094541" y="707743"/>
          <a:ext cx="1236147" cy="6180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Model 1 - Naive Bayes</a:t>
          </a:r>
          <a:endParaRPr lang="en-US" sz="1300" kern="1200"/>
        </a:p>
      </dsp:txBody>
      <dsp:txXfrm>
        <a:off x="3112644" y="725846"/>
        <a:ext cx="1199941" cy="581867"/>
      </dsp:txXfrm>
    </dsp:sp>
    <dsp:sp modelId="{2C9184B7-0B6F-4267-9A37-C94B8536F362}">
      <dsp:nvSpPr>
        <dsp:cNvPr id="0" name=""/>
        <dsp:cNvSpPr/>
      </dsp:nvSpPr>
      <dsp:spPr>
        <a:xfrm>
          <a:off x="3218156" y="1325817"/>
          <a:ext cx="123614" cy="463555"/>
        </a:xfrm>
        <a:custGeom>
          <a:avLst/>
          <a:gdLst/>
          <a:ahLst/>
          <a:cxnLst/>
          <a:rect l="0" t="0" r="0" b="0"/>
          <a:pathLst>
            <a:path>
              <a:moveTo>
                <a:pt x="0" y="0"/>
              </a:moveTo>
              <a:lnTo>
                <a:pt x="0" y="463555"/>
              </a:lnTo>
              <a:lnTo>
                <a:pt x="123614" y="463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B483A1-AC68-403B-B19D-3C5154000E5C}">
      <dsp:nvSpPr>
        <dsp:cNvPr id="0" name=""/>
        <dsp:cNvSpPr/>
      </dsp:nvSpPr>
      <dsp:spPr>
        <a:xfrm>
          <a:off x="3341770" y="1480335"/>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Model 1 to Restaurant Review Analysis</a:t>
          </a:r>
        </a:p>
      </dsp:txBody>
      <dsp:txXfrm>
        <a:off x="3359873" y="1498438"/>
        <a:ext cx="952712" cy="581867"/>
      </dsp:txXfrm>
    </dsp:sp>
    <dsp:sp modelId="{501422A3-2795-4625-806C-B6FD6A54CBF8}">
      <dsp:nvSpPr>
        <dsp:cNvPr id="0" name=""/>
        <dsp:cNvSpPr/>
      </dsp:nvSpPr>
      <dsp:spPr>
        <a:xfrm>
          <a:off x="3218156" y="1325817"/>
          <a:ext cx="123614" cy="1236147"/>
        </a:xfrm>
        <a:custGeom>
          <a:avLst/>
          <a:gdLst/>
          <a:ahLst/>
          <a:cxnLst/>
          <a:rect l="0" t="0" r="0" b="0"/>
          <a:pathLst>
            <a:path>
              <a:moveTo>
                <a:pt x="0" y="0"/>
              </a:moveTo>
              <a:lnTo>
                <a:pt x="0" y="1236147"/>
              </a:lnTo>
              <a:lnTo>
                <a:pt x="123614" y="12361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63E22-1CED-47CD-BD00-E30DF4F43732}">
      <dsp:nvSpPr>
        <dsp:cNvPr id="0" name=""/>
        <dsp:cNvSpPr/>
      </dsp:nvSpPr>
      <dsp:spPr>
        <a:xfrm>
          <a:off x="3341770" y="2252928"/>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Results</a:t>
          </a:r>
        </a:p>
      </dsp:txBody>
      <dsp:txXfrm>
        <a:off x="3359873" y="2271031"/>
        <a:ext cx="952712" cy="581867"/>
      </dsp:txXfrm>
    </dsp:sp>
    <dsp:sp modelId="{1BF41A36-F86E-4B98-AF7F-A79691C5D06E}">
      <dsp:nvSpPr>
        <dsp:cNvPr id="0" name=""/>
        <dsp:cNvSpPr/>
      </dsp:nvSpPr>
      <dsp:spPr>
        <a:xfrm>
          <a:off x="3218156" y="1325817"/>
          <a:ext cx="123614" cy="2008740"/>
        </a:xfrm>
        <a:custGeom>
          <a:avLst/>
          <a:gdLst/>
          <a:ahLst/>
          <a:cxnLst/>
          <a:rect l="0" t="0" r="0" b="0"/>
          <a:pathLst>
            <a:path>
              <a:moveTo>
                <a:pt x="0" y="0"/>
              </a:moveTo>
              <a:lnTo>
                <a:pt x="0" y="2008740"/>
              </a:lnTo>
              <a:lnTo>
                <a:pt x="123614" y="20087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1FDE6-7616-403D-9A4C-7C459155A526}">
      <dsp:nvSpPr>
        <dsp:cNvPr id="0" name=""/>
        <dsp:cNvSpPr/>
      </dsp:nvSpPr>
      <dsp:spPr>
        <a:xfrm>
          <a:off x="3341770" y="3025520"/>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Visualization</a:t>
          </a:r>
        </a:p>
      </dsp:txBody>
      <dsp:txXfrm>
        <a:off x="3359873" y="3043623"/>
        <a:ext cx="952712" cy="581867"/>
      </dsp:txXfrm>
    </dsp:sp>
    <dsp:sp modelId="{1121F142-CD98-46B5-BCA7-5C45F6C8B3B8}">
      <dsp:nvSpPr>
        <dsp:cNvPr id="0" name=""/>
        <dsp:cNvSpPr/>
      </dsp:nvSpPr>
      <dsp:spPr>
        <a:xfrm>
          <a:off x="4639726" y="707743"/>
          <a:ext cx="1236147" cy="6180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Model 2 - Logistic Regression</a:t>
          </a:r>
          <a:endParaRPr lang="en-US" sz="1300" kern="1200"/>
        </a:p>
      </dsp:txBody>
      <dsp:txXfrm>
        <a:off x="4657829" y="725846"/>
        <a:ext cx="1199941" cy="581867"/>
      </dsp:txXfrm>
    </dsp:sp>
    <dsp:sp modelId="{0CE67B9A-A794-4859-8FD5-CE4C26D6E1DA}">
      <dsp:nvSpPr>
        <dsp:cNvPr id="0" name=""/>
        <dsp:cNvSpPr/>
      </dsp:nvSpPr>
      <dsp:spPr>
        <a:xfrm>
          <a:off x="4763340" y="1325817"/>
          <a:ext cx="123614" cy="463555"/>
        </a:xfrm>
        <a:custGeom>
          <a:avLst/>
          <a:gdLst/>
          <a:ahLst/>
          <a:cxnLst/>
          <a:rect l="0" t="0" r="0" b="0"/>
          <a:pathLst>
            <a:path>
              <a:moveTo>
                <a:pt x="0" y="0"/>
              </a:moveTo>
              <a:lnTo>
                <a:pt x="0" y="463555"/>
              </a:lnTo>
              <a:lnTo>
                <a:pt x="123614" y="463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D5E74F-5218-4323-AAE1-1E0A42657A34}">
      <dsp:nvSpPr>
        <dsp:cNvPr id="0" name=""/>
        <dsp:cNvSpPr/>
      </dsp:nvSpPr>
      <dsp:spPr>
        <a:xfrm>
          <a:off x="4886955" y="1480335"/>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Model 2 to Restaurant Review Analysis</a:t>
          </a:r>
        </a:p>
      </dsp:txBody>
      <dsp:txXfrm>
        <a:off x="4905058" y="1498438"/>
        <a:ext cx="952712" cy="581867"/>
      </dsp:txXfrm>
    </dsp:sp>
    <dsp:sp modelId="{26342B31-E41B-4960-8E06-30BADE9BA770}">
      <dsp:nvSpPr>
        <dsp:cNvPr id="0" name=""/>
        <dsp:cNvSpPr/>
      </dsp:nvSpPr>
      <dsp:spPr>
        <a:xfrm>
          <a:off x="4763340" y="1325817"/>
          <a:ext cx="123614" cy="1236147"/>
        </a:xfrm>
        <a:custGeom>
          <a:avLst/>
          <a:gdLst/>
          <a:ahLst/>
          <a:cxnLst/>
          <a:rect l="0" t="0" r="0" b="0"/>
          <a:pathLst>
            <a:path>
              <a:moveTo>
                <a:pt x="0" y="0"/>
              </a:moveTo>
              <a:lnTo>
                <a:pt x="0" y="1236147"/>
              </a:lnTo>
              <a:lnTo>
                <a:pt x="123614" y="12361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69BAD2-4B37-4882-B966-D5DF79ACD028}">
      <dsp:nvSpPr>
        <dsp:cNvPr id="0" name=""/>
        <dsp:cNvSpPr/>
      </dsp:nvSpPr>
      <dsp:spPr>
        <a:xfrm>
          <a:off x="4886955" y="2252928"/>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Results</a:t>
          </a:r>
        </a:p>
      </dsp:txBody>
      <dsp:txXfrm>
        <a:off x="4905058" y="2271031"/>
        <a:ext cx="952712" cy="581867"/>
      </dsp:txXfrm>
    </dsp:sp>
    <dsp:sp modelId="{5E5A8D2B-BFEC-4628-9967-68194E2D9524}">
      <dsp:nvSpPr>
        <dsp:cNvPr id="0" name=""/>
        <dsp:cNvSpPr/>
      </dsp:nvSpPr>
      <dsp:spPr>
        <a:xfrm>
          <a:off x="4763340" y="1325817"/>
          <a:ext cx="123614" cy="2008740"/>
        </a:xfrm>
        <a:custGeom>
          <a:avLst/>
          <a:gdLst/>
          <a:ahLst/>
          <a:cxnLst/>
          <a:rect l="0" t="0" r="0" b="0"/>
          <a:pathLst>
            <a:path>
              <a:moveTo>
                <a:pt x="0" y="0"/>
              </a:moveTo>
              <a:lnTo>
                <a:pt x="0" y="2008740"/>
              </a:lnTo>
              <a:lnTo>
                <a:pt x="123614" y="20087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605E9-E6BE-468C-B859-95A5B78B3AD4}">
      <dsp:nvSpPr>
        <dsp:cNvPr id="0" name=""/>
        <dsp:cNvSpPr/>
      </dsp:nvSpPr>
      <dsp:spPr>
        <a:xfrm>
          <a:off x="4886955" y="3025520"/>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Visualization</a:t>
          </a:r>
        </a:p>
      </dsp:txBody>
      <dsp:txXfrm>
        <a:off x="4905058" y="3043623"/>
        <a:ext cx="952712" cy="581867"/>
      </dsp:txXfrm>
    </dsp:sp>
    <dsp:sp modelId="{0781FAA6-768C-445A-8BB7-DB582974BF98}">
      <dsp:nvSpPr>
        <dsp:cNvPr id="0" name=""/>
        <dsp:cNvSpPr/>
      </dsp:nvSpPr>
      <dsp:spPr>
        <a:xfrm>
          <a:off x="6184910" y="707743"/>
          <a:ext cx="1236147" cy="6180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Model 3 - Random Forest</a:t>
          </a:r>
          <a:endParaRPr lang="en-US" sz="1300" kern="1200"/>
        </a:p>
      </dsp:txBody>
      <dsp:txXfrm>
        <a:off x="6203013" y="725846"/>
        <a:ext cx="1199941" cy="581867"/>
      </dsp:txXfrm>
    </dsp:sp>
    <dsp:sp modelId="{01A8D605-BC02-422C-A3F6-1C03D0A1D120}">
      <dsp:nvSpPr>
        <dsp:cNvPr id="0" name=""/>
        <dsp:cNvSpPr/>
      </dsp:nvSpPr>
      <dsp:spPr>
        <a:xfrm>
          <a:off x="6308525" y="1325817"/>
          <a:ext cx="123614" cy="463555"/>
        </a:xfrm>
        <a:custGeom>
          <a:avLst/>
          <a:gdLst/>
          <a:ahLst/>
          <a:cxnLst/>
          <a:rect l="0" t="0" r="0" b="0"/>
          <a:pathLst>
            <a:path>
              <a:moveTo>
                <a:pt x="0" y="0"/>
              </a:moveTo>
              <a:lnTo>
                <a:pt x="0" y="463555"/>
              </a:lnTo>
              <a:lnTo>
                <a:pt x="123614" y="463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55742-9295-48A8-A140-B432FD18A041}">
      <dsp:nvSpPr>
        <dsp:cNvPr id="0" name=""/>
        <dsp:cNvSpPr/>
      </dsp:nvSpPr>
      <dsp:spPr>
        <a:xfrm>
          <a:off x="6432140" y="1480335"/>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Model 3 to Restaurant Analysis</a:t>
          </a:r>
        </a:p>
      </dsp:txBody>
      <dsp:txXfrm>
        <a:off x="6450243" y="1498438"/>
        <a:ext cx="952712" cy="581867"/>
      </dsp:txXfrm>
    </dsp:sp>
    <dsp:sp modelId="{BE1A6E02-90D5-4929-9853-52D4EF4CA4DF}">
      <dsp:nvSpPr>
        <dsp:cNvPr id="0" name=""/>
        <dsp:cNvSpPr/>
      </dsp:nvSpPr>
      <dsp:spPr>
        <a:xfrm>
          <a:off x="6308525" y="1325817"/>
          <a:ext cx="123614" cy="1236147"/>
        </a:xfrm>
        <a:custGeom>
          <a:avLst/>
          <a:gdLst/>
          <a:ahLst/>
          <a:cxnLst/>
          <a:rect l="0" t="0" r="0" b="0"/>
          <a:pathLst>
            <a:path>
              <a:moveTo>
                <a:pt x="0" y="0"/>
              </a:moveTo>
              <a:lnTo>
                <a:pt x="0" y="1236147"/>
              </a:lnTo>
              <a:lnTo>
                <a:pt x="123614" y="12361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C7028B-221F-4802-A1F3-05D203728630}">
      <dsp:nvSpPr>
        <dsp:cNvPr id="0" name=""/>
        <dsp:cNvSpPr/>
      </dsp:nvSpPr>
      <dsp:spPr>
        <a:xfrm>
          <a:off x="6432140" y="2252928"/>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Results</a:t>
          </a:r>
        </a:p>
      </dsp:txBody>
      <dsp:txXfrm>
        <a:off x="6450243" y="2271031"/>
        <a:ext cx="952712" cy="581867"/>
      </dsp:txXfrm>
    </dsp:sp>
    <dsp:sp modelId="{72A978F3-714C-47E5-95C9-C47CC73F5E28}">
      <dsp:nvSpPr>
        <dsp:cNvPr id="0" name=""/>
        <dsp:cNvSpPr/>
      </dsp:nvSpPr>
      <dsp:spPr>
        <a:xfrm>
          <a:off x="6308525" y="1325817"/>
          <a:ext cx="123614" cy="2008740"/>
        </a:xfrm>
        <a:custGeom>
          <a:avLst/>
          <a:gdLst/>
          <a:ahLst/>
          <a:cxnLst/>
          <a:rect l="0" t="0" r="0" b="0"/>
          <a:pathLst>
            <a:path>
              <a:moveTo>
                <a:pt x="0" y="0"/>
              </a:moveTo>
              <a:lnTo>
                <a:pt x="0" y="2008740"/>
              </a:lnTo>
              <a:lnTo>
                <a:pt x="123614" y="20087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02F10E-DBA2-4984-944E-83907D033CC8}">
      <dsp:nvSpPr>
        <dsp:cNvPr id="0" name=""/>
        <dsp:cNvSpPr/>
      </dsp:nvSpPr>
      <dsp:spPr>
        <a:xfrm>
          <a:off x="6432140" y="3025520"/>
          <a:ext cx="988918" cy="6180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Visualization</a:t>
          </a:r>
        </a:p>
      </dsp:txBody>
      <dsp:txXfrm>
        <a:off x="6450243" y="3043623"/>
        <a:ext cx="952712" cy="581867"/>
      </dsp:txXfrm>
    </dsp:sp>
    <dsp:sp modelId="{78AD09D8-E85B-4FB8-B3D9-14818578A4B8}">
      <dsp:nvSpPr>
        <dsp:cNvPr id="0" name=""/>
        <dsp:cNvSpPr/>
      </dsp:nvSpPr>
      <dsp:spPr>
        <a:xfrm>
          <a:off x="7730095" y="707743"/>
          <a:ext cx="1236147" cy="6180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Accuracy Score</a:t>
          </a:r>
          <a:endParaRPr lang="en-US" sz="1300" kern="1200"/>
        </a:p>
      </dsp:txBody>
      <dsp:txXfrm>
        <a:off x="7748198" y="725846"/>
        <a:ext cx="1199941" cy="581867"/>
      </dsp:txXfrm>
    </dsp:sp>
    <dsp:sp modelId="{63CCC03C-E535-4378-AA16-5361179C7591}">
      <dsp:nvSpPr>
        <dsp:cNvPr id="0" name=""/>
        <dsp:cNvSpPr/>
      </dsp:nvSpPr>
      <dsp:spPr>
        <a:xfrm>
          <a:off x="9275280" y="707743"/>
          <a:ext cx="1236147" cy="6180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Applications</a:t>
          </a:r>
          <a:endParaRPr lang="en-US" sz="1300" kern="1200"/>
        </a:p>
      </dsp:txBody>
      <dsp:txXfrm>
        <a:off x="9293383" y="725846"/>
        <a:ext cx="1199941" cy="581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C6814-A259-4B07-9676-F3D08D561EBF}">
      <dsp:nvSpPr>
        <dsp:cNvPr id="0" name=""/>
        <dsp:cNvSpPr/>
      </dsp:nvSpPr>
      <dsp:spPr>
        <a:xfrm>
          <a:off x="4979" y="325719"/>
          <a:ext cx="1835608" cy="3699899"/>
        </a:xfrm>
        <a:prstGeom prst="rect">
          <a:avLst/>
        </a:prstGeom>
        <a:solidFill>
          <a:schemeClr val="tx2">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__</a:t>
          </a:r>
          <a:r>
            <a:rPr lang="en-US" sz="1100" b="1" kern="1200" dirty="0" err="1">
              <a:solidFill>
                <a:schemeClr val="bg1"/>
              </a:solidFill>
            </a:rPr>
            <a:t>init</a:t>
          </a:r>
          <a:r>
            <a:rPr lang="en-US" sz="1100" b="1" kern="1200" dirty="0">
              <a:solidFill>
                <a:schemeClr val="bg1"/>
              </a:solidFill>
            </a:rPr>
            <a:t>__(self): </a:t>
          </a:r>
          <a:r>
            <a:rPr lang="en-US" sz="1100" kern="1200" dirty="0">
              <a:solidFill>
                <a:schemeClr val="bg1"/>
              </a:solidFill>
            </a:rPr>
            <a:t>Initializes the class by creating two empty dictionaries (</a:t>
          </a:r>
          <a:r>
            <a:rPr lang="en-US" sz="1100" kern="1200" dirty="0" err="1">
              <a:solidFill>
                <a:schemeClr val="bg1"/>
              </a:solidFill>
            </a:rPr>
            <a:t>positive_word_counts</a:t>
          </a:r>
          <a:r>
            <a:rPr lang="en-US" sz="1100" kern="1200" dirty="0">
              <a:solidFill>
                <a:schemeClr val="bg1"/>
              </a:solidFill>
            </a:rPr>
            <a:t> and </a:t>
          </a:r>
          <a:r>
            <a:rPr lang="en-US" sz="1100" kern="1200" dirty="0" err="1">
              <a:solidFill>
                <a:schemeClr val="bg1"/>
              </a:solidFill>
            </a:rPr>
            <a:t>negative_word_counts</a:t>
          </a:r>
          <a:r>
            <a:rPr lang="en-US" sz="1100" kern="1200" dirty="0">
              <a:solidFill>
                <a:schemeClr val="bg1"/>
              </a:solidFill>
            </a:rPr>
            <a:t>) and setting the counts of positive and negative words to 0.</a:t>
          </a:r>
        </a:p>
      </dsp:txBody>
      <dsp:txXfrm>
        <a:off x="4979" y="325719"/>
        <a:ext cx="1835608" cy="3699899"/>
      </dsp:txXfrm>
    </dsp:sp>
    <dsp:sp modelId="{1060E340-A42A-4FE9-83F5-BE105ECD7F8B}">
      <dsp:nvSpPr>
        <dsp:cNvPr id="0" name=""/>
        <dsp:cNvSpPr/>
      </dsp:nvSpPr>
      <dsp:spPr>
        <a:xfrm>
          <a:off x="1868867" y="2054169"/>
          <a:ext cx="275341" cy="243000"/>
        </a:xfrm>
        <a:prstGeom prst="rightArrow">
          <a:avLst>
            <a:gd name="adj1" fmla="val 50000"/>
            <a:gd name="adj2" fmla="val 50000"/>
          </a:avLst>
        </a:prstGeom>
        <a:solidFill>
          <a:schemeClr val="accent5">
            <a:hueOff val="38205"/>
            <a:satOff val="7642"/>
            <a:lumOff val="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58E3EE8-0DF2-4061-8B4F-A4034C4A5A2F}">
      <dsp:nvSpPr>
        <dsp:cNvPr id="0" name=""/>
        <dsp:cNvSpPr/>
      </dsp:nvSpPr>
      <dsp:spPr>
        <a:xfrm>
          <a:off x="2172487" y="325719"/>
          <a:ext cx="1835608" cy="3699899"/>
        </a:xfrm>
        <a:prstGeom prst="rect">
          <a:avLst/>
        </a:prstGeom>
        <a:solidFill>
          <a:schemeClr val="tx2">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train(self, </a:t>
          </a:r>
          <a:r>
            <a:rPr lang="en-US" sz="1100" b="1" kern="1200" dirty="0" err="1">
              <a:solidFill>
                <a:schemeClr val="bg1"/>
              </a:solidFill>
            </a:rPr>
            <a:t>train_data</a:t>
          </a:r>
          <a:r>
            <a:rPr lang="en-US" sz="1100" b="1" kern="1200" dirty="0">
              <a:solidFill>
                <a:schemeClr val="bg1"/>
              </a:solidFill>
            </a:rPr>
            <a:t>): </a:t>
          </a:r>
          <a:r>
            <a:rPr lang="en-US" sz="1100" kern="1200" dirty="0">
              <a:solidFill>
                <a:schemeClr val="bg1"/>
              </a:solidFill>
            </a:rPr>
            <a:t>Trains the Naive Bayes model on the given </a:t>
          </a:r>
          <a:r>
            <a:rPr lang="en-US" sz="1100" kern="1200" dirty="0" err="1">
              <a:solidFill>
                <a:schemeClr val="bg1"/>
              </a:solidFill>
            </a:rPr>
            <a:t>train_data</a:t>
          </a:r>
          <a:r>
            <a:rPr lang="en-US" sz="1100" kern="1200" dirty="0">
              <a:solidFill>
                <a:schemeClr val="bg1"/>
              </a:solidFill>
            </a:rPr>
            <a:t>. For each review in the </a:t>
          </a:r>
          <a:r>
            <a:rPr lang="en-US" sz="1100" kern="1200" dirty="0" err="1">
              <a:solidFill>
                <a:schemeClr val="bg1"/>
              </a:solidFill>
            </a:rPr>
            <a:t>train_data</a:t>
          </a:r>
          <a:r>
            <a:rPr lang="en-US" sz="1100" kern="1200" dirty="0">
              <a:solidFill>
                <a:schemeClr val="bg1"/>
              </a:solidFill>
            </a:rPr>
            <a:t>, it splits the review into words and updates the counts of each word in either the </a:t>
          </a:r>
          <a:r>
            <a:rPr lang="en-US" sz="1100" kern="1200" dirty="0" err="1">
              <a:solidFill>
                <a:schemeClr val="bg1"/>
              </a:solidFill>
            </a:rPr>
            <a:t>positive_word_counts</a:t>
          </a:r>
          <a:r>
            <a:rPr lang="en-US" sz="1100" kern="1200" dirty="0">
              <a:solidFill>
                <a:schemeClr val="bg1"/>
              </a:solidFill>
            </a:rPr>
            <a:t> or </a:t>
          </a:r>
          <a:r>
            <a:rPr lang="en-US" sz="1100" kern="1200" dirty="0" err="1">
              <a:solidFill>
                <a:schemeClr val="bg1"/>
              </a:solidFill>
            </a:rPr>
            <a:t>negative_word_counts</a:t>
          </a:r>
          <a:r>
            <a:rPr lang="en-US" sz="1100" kern="1200" dirty="0">
              <a:solidFill>
                <a:schemeClr val="bg1"/>
              </a:solidFill>
            </a:rPr>
            <a:t> dictionary depending on the label of the review.</a:t>
          </a:r>
        </a:p>
      </dsp:txBody>
      <dsp:txXfrm>
        <a:off x="2172487" y="325719"/>
        <a:ext cx="1835608" cy="3699899"/>
      </dsp:txXfrm>
    </dsp:sp>
    <dsp:sp modelId="{84903A93-F325-4408-8750-D61DBCE577AD}">
      <dsp:nvSpPr>
        <dsp:cNvPr id="0" name=""/>
        <dsp:cNvSpPr/>
      </dsp:nvSpPr>
      <dsp:spPr>
        <a:xfrm>
          <a:off x="4036375" y="2054169"/>
          <a:ext cx="275341" cy="243000"/>
        </a:xfrm>
        <a:prstGeom prst="rightArrow">
          <a:avLst>
            <a:gd name="adj1" fmla="val 50000"/>
            <a:gd name="adj2" fmla="val 50000"/>
          </a:avLst>
        </a:prstGeom>
        <a:solidFill>
          <a:schemeClr val="accent5">
            <a:hueOff val="114616"/>
            <a:satOff val="22926"/>
            <a:lumOff val="5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27E5116-131A-4A4F-8A4D-B665F6600726}">
      <dsp:nvSpPr>
        <dsp:cNvPr id="0" name=""/>
        <dsp:cNvSpPr/>
      </dsp:nvSpPr>
      <dsp:spPr>
        <a:xfrm>
          <a:off x="4339995" y="325719"/>
          <a:ext cx="1835608" cy="3699899"/>
        </a:xfrm>
        <a:prstGeom prst="rect">
          <a:avLst/>
        </a:prstGeom>
        <a:solidFill>
          <a:schemeClr val="tx2">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classify(self, </a:t>
          </a:r>
          <a:r>
            <a:rPr lang="en-US" sz="1100" b="1" kern="1200" dirty="0" err="1">
              <a:solidFill>
                <a:schemeClr val="bg1"/>
              </a:solidFill>
            </a:rPr>
            <a:t>test_data</a:t>
          </a:r>
          <a:r>
            <a:rPr lang="en-US" sz="1100" b="1" kern="1200" dirty="0">
              <a:solidFill>
                <a:schemeClr val="bg1"/>
              </a:solidFill>
            </a:rPr>
            <a:t>): </a:t>
          </a:r>
          <a:r>
            <a:rPr lang="en-US" sz="1100" kern="1200" dirty="0">
              <a:solidFill>
                <a:schemeClr val="bg1"/>
              </a:solidFill>
            </a:rPr>
            <a:t>Classifies each review in the </a:t>
          </a:r>
          <a:r>
            <a:rPr lang="en-US" sz="1100" kern="1200" dirty="0" err="1">
              <a:solidFill>
                <a:schemeClr val="bg1"/>
              </a:solidFill>
            </a:rPr>
            <a:t>test_data</a:t>
          </a:r>
          <a:r>
            <a:rPr lang="en-US" sz="1100" kern="1200" dirty="0">
              <a:solidFill>
                <a:schemeClr val="bg1"/>
              </a:solidFill>
            </a:rPr>
            <a:t> using the trained Naive Bayes model. For each review, it splits the review into words and calculates the probability of the review being positive or negative based on the counts of each word in the </a:t>
          </a:r>
          <a:r>
            <a:rPr lang="en-US" sz="1100" kern="1200" dirty="0" err="1">
              <a:solidFill>
                <a:schemeClr val="bg1"/>
              </a:solidFill>
            </a:rPr>
            <a:t>positive_word_counts</a:t>
          </a:r>
          <a:r>
            <a:rPr lang="en-US" sz="1100" kern="1200" dirty="0">
              <a:solidFill>
                <a:schemeClr val="bg1"/>
              </a:solidFill>
            </a:rPr>
            <a:t> and </a:t>
          </a:r>
          <a:r>
            <a:rPr lang="en-US" sz="1100" kern="1200" dirty="0" err="1">
              <a:solidFill>
                <a:schemeClr val="bg1"/>
              </a:solidFill>
            </a:rPr>
            <a:t>negative_word_counts</a:t>
          </a:r>
          <a:r>
            <a:rPr lang="en-US" sz="1100" kern="1200" dirty="0">
              <a:solidFill>
                <a:schemeClr val="bg1"/>
              </a:solidFill>
            </a:rPr>
            <a:t> dictionaries. It then assigns a label of 1 if the probability of the review being positive is greater than the probability of the review being negative, otherwise it assigns a label of 0. The predicted labels are returned as a list.</a:t>
          </a:r>
        </a:p>
      </dsp:txBody>
      <dsp:txXfrm>
        <a:off x="4339995" y="325719"/>
        <a:ext cx="1835608" cy="3699899"/>
      </dsp:txXfrm>
    </dsp:sp>
    <dsp:sp modelId="{EF0E2424-00D6-4AA4-BEB2-84FDD33C32B7}">
      <dsp:nvSpPr>
        <dsp:cNvPr id="0" name=""/>
        <dsp:cNvSpPr/>
      </dsp:nvSpPr>
      <dsp:spPr>
        <a:xfrm>
          <a:off x="6203883" y="2054169"/>
          <a:ext cx="275341" cy="243000"/>
        </a:xfrm>
        <a:prstGeom prst="rightArrow">
          <a:avLst>
            <a:gd name="adj1" fmla="val 50000"/>
            <a:gd name="adj2" fmla="val 50000"/>
          </a:avLst>
        </a:prstGeom>
        <a:solidFill>
          <a:schemeClr val="accent5">
            <a:hueOff val="191027"/>
            <a:satOff val="38211"/>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67F508E-43E1-471B-9CE9-964B76534D72}">
      <dsp:nvSpPr>
        <dsp:cNvPr id="0" name=""/>
        <dsp:cNvSpPr/>
      </dsp:nvSpPr>
      <dsp:spPr>
        <a:xfrm>
          <a:off x="6507503" y="325719"/>
          <a:ext cx="1835608" cy="3699899"/>
        </a:xfrm>
        <a:prstGeom prst="rect">
          <a:avLst/>
        </a:prstGeom>
        <a:solidFill>
          <a:schemeClr val="tx2">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kern="1200" dirty="0" err="1">
              <a:solidFill>
                <a:schemeClr val="bg1"/>
              </a:solidFill>
            </a:rPr>
            <a:t>train_test_split</a:t>
          </a:r>
          <a:r>
            <a:rPr lang="en-US" sz="1100" b="1" kern="1200" dirty="0">
              <a:solidFill>
                <a:schemeClr val="bg1"/>
              </a:solidFill>
            </a:rPr>
            <a:t>(self, </a:t>
          </a:r>
          <a:r>
            <a:rPr lang="en-US" sz="1100" b="1" kern="1200" dirty="0" err="1">
              <a:solidFill>
                <a:schemeClr val="bg1"/>
              </a:solidFill>
            </a:rPr>
            <a:t>csv_file_path</a:t>
          </a:r>
          <a:r>
            <a:rPr lang="en-US" sz="1100" b="1" kern="1200" dirty="0">
              <a:solidFill>
                <a:schemeClr val="bg1"/>
              </a:solidFill>
            </a:rPr>
            <a:t>, </a:t>
          </a:r>
          <a:r>
            <a:rPr lang="en-US" sz="1100" b="1" kern="1200" dirty="0" err="1">
              <a:solidFill>
                <a:schemeClr val="bg1"/>
              </a:solidFill>
            </a:rPr>
            <a:t>test_size</a:t>
          </a:r>
          <a:r>
            <a:rPr lang="en-US" sz="1100" b="1" kern="1200" dirty="0">
              <a:solidFill>
                <a:schemeClr val="bg1"/>
              </a:solidFill>
            </a:rPr>
            <a:t>=0.2): </a:t>
          </a:r>
          <a:r>
            <a:rPr lang="en-US" sz="1100" kern="1200" dirty="0">
              <a:solidFill>
                <a:schemeClr val="bg1"/>
              </a:solidFill>
            </a:rPr>
            <a:t>Splits the dataset in the </a:t>
          </a:r>
          <a:r>
            <a:rPr lang="en-US" sz="1100" kern="1200" dirty="0" err="1">
              <a:solidFill>
                <a:schemeClr val="bg1"/>
              </a:solidFill>
            </a:rPr>
            <a:t>csv_file_path</a:t>
          </a:r>
          <a:r>
            <a:rPr lang="en-US" sz="1100" kern="1200" dirty="0">
              <a:solidFill>
                <a:schemeClr val="bg1"/>
              </a:solidFill>
            </a:rPr>
            <a:t> into training and testing data. It reads the data from the csv file, skips the header row, shuffles the data, and splits it into training and testing data based on the </a:t>
          </a:r>
          <a:r>
            <a:rPr lang="en-US" sz="1100" kern="1200" dirty="0" err="1">
              <a:solidFill>
                <a:schemeClr val="bg1"/>
              </a:solidFill>
            </a:rPr>
            <a:t>test_size</a:t>
          </a:r>
          <a:r>
            <a:rPr lang="en-US" sz="1100" kern="1200" dirty="0">
              <a:solidFill>
                <a:schemeClr val="bg1"/>
              </a:solidFill>
            </a:rPr>
            <a:t> parameter. The training and testing data are returned as two separate lists.</a:t>
          </a:r>
        </a:p>
      </dsp:txBody>
      <dsp:txXfrm>
        <a:off x="6507503" y="325719"/>
        <a:ext cx="1835608" cy="3699899"/>
      </dsp:txXfrm>
    </dsp:sp>
    <dsp:sp modelId="{CDA4F143-B50D-4E6B-893A-0DCF3903401C}">
      <dsp:nvSpPr>
        <dsp:cNvPr id="0" name=""/>
        <dsp:cNvSpPr/>
      </dsp:nvSpPr>
      <dsp:spPr>
        <a:xfrm>
          <a:off x="8371391" y="2054169"/>
          <a:ext cx="275341" cy="243000"/>
        </a:xfrm>
        <a:prstGeom prst="rightArrow">
          <a:avLst>
            <a:gd name="adj1" fmla="val 50000"/>
            <a:gd name="adj2" fmla="val 50000"/>
          </a:avLst>
        </a:prstGeom>
        <a:solidFill>
          <a:schemeClr val="accent5">
            <a:hueOff val="267438"/>
            <a:satOff val="53495"/>
            <a:lumOff val="123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CF75306-0B3F-4AC1-9371-9521615A38C1}">
      <dsp:nvSpPr>
        <dsp:cNvPr id="0" name=""/>
        <dsp:cNvSpPr/>
      </dsp:nvSpPr>
      <dsp:spPr>
        <a:xfrm>
          <a:off x="8675011" y="325719"/>
          <a:ext cx="1835608" cy="3699899"/>
        </a:xfrm>
        <a:prstGeom prst="rect">
          <a:avLst/>
        </a:prstGeom>
        <a:solidFill>
          <a:schemeClr val="tx2">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evaluate(self, </a:t>
          </a:r>
          <a:r>
            <a:rPr lang="en-US" sz="1100" b="1" kern="1200" dirty="0" err="1">
              <a:solidFill>
                <a:schemeClr val="bg1"/>
              </a:solidFill>
            </a:rPr>
            <a:t>test_data</a:t>
          </a:r>
          <a:r>
            <a:rPr lang="en-US" sz="1100" b="1" kern="1200" dirty="0">
              <a:solidFill>
                <a:schemeClr val="bg1"/>
              </a:solidFill>
            </a:rPr>
            <a:t>): </a:t>
          </a:r>
          <a:r>
            <a:rPr lang="en-US" sz="1100" kern="1200" dirty="0">
              <a:solidFill>
                <a:schemeClr val="bg1"/>
              </a:solidFill>
            </a:rPr>
            <a:t>Evaluates the performance of the Naive Bayes model on the given </a:t>
          </a:r>
          <a:r>
            <a:rPr lang="en-US" sz="1100" kern="1200" dirty="0" err="1">
              <a:solidFill>
                <a:schemeClr val="bg1"/>
              </a:solidFill>
            </a:rPr>
            <a:t>test_data</a:t>
          </a:r>
          <a:r>
            <a:rPr lang="en-US" sz="1100" kern="1200" dirty="0">
              <a:solidFill>
                <a:schemeClr val="bg1"/>
              </a:solidFill>
            </a:rPr>
            <a:t>. It uses the classify method to predict the labels for the reviews in the </a:t>
          </a:r>
          <a:r>
            <a:rPr lang="en-US" sz="1100" kern="1200" dirty="0" err="1">
              <a:solidFill>
                <a:schemeClr val="bg1"/>
              </a:solidFill>
            </a:rPr>
            <a:t>test_data</a:t>
          </a:r>
          <a:r>
            <a:rPr lang="en-US" sz="1100" kern="1200" dirty="0">
              <a:solidFill>
                <a:schemeClr val="bg1"/>
              </a:solidFill>
            </a:rPr>
            <a:t> and compares them to the actual labels to calculate the accuracy of the model. The accuracy is returned as a float between 0 and 1.</a:t>
          </a:r>
        </a:p>
      </dsp:txBody>
      <dsp:txXfrm>
        <a:off x="8675011" y="325719"/>
        <a:ext cx="1835608" cy="3699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E3ED7-D0CC-49CD-B782-B815B17CA772}">
      <dsp:nvSpPr>
        <dsp:cNvPr id="0" name=""/>
        <dsp:cNvSpPr/>
      </dsp:nvSpPr>
      <dsp:spPr>
        <a:xfrm>
          <a:off x="2044800" y="14068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954D-72FE-413D-B8BF-E718C47C0BF4}">
      <dsp:nvSpPr>
        <dsp:cNvPr id="0" name=""/>
        <dsp:cNvSpPr/>
      </dsp:nvSpPr>
      <dsp:spPr>
        <a:xfrm>
          <a:off x="2512800" y="60868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9C990-B2F6-4046-96FC-B78F43F6DF25}">
      <dsp:nvSpPr>
        <dsp:cNvPr id="0" name=""/>
        <dsp:cNvSpPr/>
      </dsp:nvSpPr>
      <dsp:spPr>
        <a:xfrm>
          <a:off x="1342800" y="3020688"/>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type of statistical model is often used for classification and predictive analytics. Logistic regression estimates the probability of an event occurring, such as voted or didn't vote, based on a given dataset of independent variables.</a:t>
          </a:r>
        </a:p>
      </dsp:txBody>
      <dsp:txXfrm>
        <a:off x="1342800" y="3020688"/>
        <a:ext cx="3600000" cy="787500"/>
      </dsp:txXfrm>
    </dsp:sp>
    <dsp:sp modelId="{5E95E6CC-0115-4260-8238-A57B32105BA6}">
      <dsp:nvSpPr>
        <dsp:cNvPr id="0" name=""/>
        <dsp:cNvSpPr/>
      </dsp:nvSpPr>
      <dsp:spPr>
        <a:xfrm>
          <a:off x="6274800" y="14068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10B634-51E0-4AB4-9C91-A085C67D6D27}">
      <dsp:nvSpPr>
        <dsp:cNvPr id="0" name=""/>
        <dsp:cNvSpPr/>
      </dsp:nvSpPr>
      <dsp:spPr>
        <a:xfrm>
          <a:off x="6742800" y="60868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5C0CE2-F03A-410A-9B36-C8819101B521}">
      <dsp:nvSpPr>
        <dsp:cNvPr id="0" name=""/>
        <dsp:cNvSpPr/>
      </dsp:nvSpPr>
      <dsp:spPr>
        <a:xfrm>
          <a:off x="5572800" y="3020688"/>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Logistic regression is used to obtain odds ratio in the presence of more than one explanatory variable. </a:t>
          </a:r>
        </a:p>
      </dsp:txBody>
      <dsp:txXfrm>
        <a:off x="5572800" y="3020688"/>
        <a:ext cx="3600000" cy="7875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042F2-CFCB-41FF-90F1-CF73DA87F8F2}"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56590-255E-4E36-8B2E-9921E5B72B34}" type="slidenum">
              <a:rPr lang="en-US" smtClean="0"/>
              <a:t>‹#›</a:t>
            </a:fld>
            <a:endParaRPr lang="en-US"/>
          </a:p>
        </p:txBody>
      </p:sp>
    </p:spTree>
    <p:extLst>
      <p:ext uri="{BB962C8B-B14F-4D97-AF65-F5344CB8AC3E}">
        <p14:creationId xmlns:p14="http://schemas.microsoft.com/office/powerpoint/2010/main" val="92003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hj5992/restaurantreviews?resource=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5" name="Freeform: Shape 2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4" name="Rounded Rectangle 13"/>
          <p:cNvSpPr/>
          <p:nvPr/>
        </p:nvSpPr>
        <p:spPr>
          <a:xfrm>
            <a:off x="2961930" y="1408250"/>
            <a:ext cx="7824984" cy="4096207"/>
          </a:xfrm>
          <a:prstGeom prst="roundRect">
            <a:avLst/>
          </a:prstGeom>
          <a:solidFill>
            <a:schemeClr val="bg1">
              <a:lumMod val="95000"/>
              <a:alpha val="33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s 11"/>
          <p:cNvSpPr/>
          <p:nvPr/>
        </p:nvSpPr>
        <p:spPr>
          <a:xfrm>
            <a:off x="3986818" y="2352868"/>
            <a:ext cx="5740806" cy="2206973"/>
          </a:xfrm>
          <a:prstGeom prst="rect">
            <a:avLst/>
          </a:prstGeom>
          <a:solidFill>
            <a:schemeClr val="bg1">
              <a:lumMod val="85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3"/>
          <p:cNvPicPr>
            <a:picLocks noChangeAspect="1"/>
          </p:cNvPicPr>
          <p:nvPr/>
        </p:nvPicPr>
        <p:blipFill>
          <a:blip r:embed="rId2"/>
          <a:stretch>
            <a:fillRect/>
          </a:stretch>
        </p:blipFill>
        <p:spPr>
          <a:xfrm>
            <a:off x="1936976" y="425380"/>
            <a:ext cx="4273951" cy="2175586"/>
          </a:xfrm>
          <a:prstGeom prst="rect">
            <a:avLst/>
          </a:prstGeom>
        </p:spPr>
      </p:pic>
      <p:sp>
        <p:nvSpPr>
          <p:cNvPr id="2" name="Title 1"/>
          <p:cNvSpPr>
            <a:spLocks noGrp="1"/>
          </p:cNvSpPr>
          <p:nvPr>
            <p:ph type="ctrTitle"/>
          </p:nvPr>
        </p:nvSpPr>
        <p:spPr>
          <a:xfrm>
            <a:off x="2560425" y="1959397"/>
            <a:ext cx="7755375" cy="1796540"/>
          </a:xfrm>
        </p:spPr>
        <p:txBody>
          <a:bodyPr>
            <a:scene3d>
              <a:camera prst="orthographicFront"/>
              <a:lightRig rig="threePt" dir="t"/>
            </a:scene3d>
          </a:bodyPr>
          <a:lstStyle/>
          <a:p>
            <a:pPr defTabSz="685800"/>
            <a:r>
              <a:rPr lang="en-US" sz="450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j-lt"/>
                <a:ea typeface="+mj-ea"/>
                <a:cs typeface="+mj-cs"/>
              </a:rPr>
              <a:t>CSE 6363</a:t>
            </a:r>
            <a:br>
              <a:rPr lang="en-US" sz="450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j-lt"/>
                <a:ea typeface="+mj-ea"/>
                <a:cs typeface="+mj-cs"/>
              </a:rPr>
            </a:br>
            <a:r>
              <a:rPr lang="en-US" sz="450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j-lt"/>
                <a:ea typeface="+mj-ea"/>
                <a:cs typeface="+mj-cs"/>
              </a:rPr>
              <a:t>MACHINE LEARNING</a:t>
            </a:r>
            <a:endParaRPr lang="en-US" dirty="0">
              <a:ln w="6600">
                <a:solidFill>
                  <a:schemeClr val="accent2"/>
                </a:solidFill>
                <a:prstDash val="solid"/>
              </a:ln>
              <a:solidFill>
                <a:schemeClr val="tx1">
                  <a:lumMod val="95000"/>
                  <a:lumOff val="5000"/>
                </a:schemeClr>
              </a:solidFill>
              <a:effectLst>
                <a:outerShdw dist="38100" dir="2700000" algn="tl" rotWithShape="0">
                  <a:schemeClr val="accent2"/>
                </a:outerShdw>
              </a:effectLst>
            </a:endParaRPr>
          </a:p>
        </p:txBody>
      </p:sp>
      <p:sp>
        <p:nvSpPr>
          <p:cNvPr id="3" name="Subtitle 2"/>
          <p:cNvSpPr>
            <a:spLocks noGrp="1"/>
          </p:cNvSpPr>
          <p:nvPr>
            <p:ph type="subTitle" idx="1"/>
          </p:nvPr>
        </p:nvSpPr>
        <p:spPr>
          <a:xfrm>
            <a:off x="2648309" y="3755938"/>
            <a:ext cx="7648857" cy="1245872"/>
          </a:xfrm>
        </p:spPr>
        <p:txBody>
          <a:bodyPr>
            <a:noAutofit/>
          </a:bodyPr>
          <a:lstStyle/>
          <a:p>
            <a:pPr defTabSz="685800">
              <a:spcBef>
                <a:spcPts val="750"/>
              </a:spcBef>
            </a:pPr>
            <a:r>
              <a:rPr lang="en-US" sz="225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n-lt"/>
                <a:ea typeface="+mn-ea"/>
                <a:cs typeface="+mn-cs"/>
              </a:rPr>
              <a:t>RESTAURANT REVIEW ANALYSIS</a:t>
            </a:r>
            <a:endParaRPr lang="en-US" sz="30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endParaRPr>
          </a:p>
        </p:txBody>
      </p:sp>
      <p:pic>
        <p:nvPicPr>
          <p:cNvPr id="6" name="Picture 5" descr="2"/>
          <p:cNvPicPr>
            <a:picLocks noChangeAspect="1"/>
          </p:cNvPicPr>
          <p:nvPr/>
        </p:nvPicPr>
        <p:blipFill>
          <a:blip r:embed="rId3"/>
          <a:stretch>
            <a:fillRect/>
          </a:stretch>
        </p:blipFill>
        <p:spPr>
          <a:xfrm>
            <a:off x="1113960" y="2243332"/>
            <a:ext cx="1646032" cy="1646032"/>
          </a:xfrm>
          <a:prstGeom prst="rect">
            <a:avLst/>
          </a:prstGeom>
        </p:spPr>
      </p:pic>
      <p:pic>
        <p:nvPicPr>
          <p:cNvPr id="8" name="Picture 7" descr="6"/>
          <p:cNvPicPr>
            <a:picLocks noChangeAspect="1"/>
          </p:cNvPicPr>
          <p:nvPr/>
        </p:nvPicPr>
        <p:blipFill>
          <a:blip r:embed="rId4"/>
          <a:stretch>
            <a:fillRect/>
          </a:stretch>
        </p:blipFill>
        <p:spPr>
          <a:xfrm>
            <a:off x="2927528" y="4395549"/>
            <a:ext cx="1857221" cy="1857221"/>
          </a:xfrm>
          <a:prstGeom prst="rect">
            <a:avLst/>
          </a:prstGeom>
        </p:spPr>
      </p:pic>
      <p:pic>
        <p:nvPicPr>
          <p:cNvPr id="11" name="Picture 10" descr="4"/>
          <p:cNvPicPr>
            <a:picLocks noChangeAspect="1"/>
          </p:cNvPicPr>
          <p:nvPr/>
        </p:nvPicPr>
        <p:blipFill>
          <a:blip r:embed="rId5"/>
          <a:stretch>
            <a:fillRect/>
          </a:stretch>
        </p:blipFill>
        <p:spPr>
          <a:xfrm>
            <a:off x="9070167" y="4048132"/>
            <a:ext cx="2522801" cy="2249976"/>
          </a:xfrm>
          <a:prstGeom prst="rect">
            <a:avLst/>
          </a:prstGeom>
        </p:spPr>
      </p:pic>
      <p:pic>
        <p:nvPicPr>
          <p:cNvPr id="15" name="Picture 14" descr="8"/>
          <p:cNvPicPr>
            <a:picLocks noChangeAspect="1"/>
          </p:cNvPicPr>
          <p:nvPr/>
        </p:nvPicPr>
        <p:blipFill>
          <a:blip r:embed="rId6"/>
          <a:stretch>
            <a:fillRect/>
          </a:stretch>
        </p:blipFill>
        <p:spPr>
          <a:xfrm>
            <a:off x="8655434" y="203405"/>
            <a:ext cx="2732557" cy="2479799"/>
          </a:xfrm>
          <a:prstGeom prst="rect">
            <a:avLst/>
          </a:prstGeom>
        </p:spPr>
      </p:pic>
      <p:sp>
        <p:nvSpPr>
          <p:cNvPr id="4" name="TextBox 3">
            <a:extLst>
              <a:ext uri="{FF2B5EF4-FFF2-40B4-BE49-F238E27FC236}">
                <a16:creationId xmlns:a16="http://schemas.microsoft.com/office/drawing/2014/main" id="{61D3FB2B-7BE8-3C55-9BA7-DA6B11B3A0A2}"/>
              </a:ext>
            </a:extLst>
          </p:cNvPr>
          <p:cNvSpPr txBox="1"/>
          <p:nvPr/>
        </p:nvSpPr>
        <p:spPr>
          <a:xfrm>
            <a:off x="4784749" y="5754514"/>
            <a:ext cx="4685661" cy="646331"/>
          </a:xfrm>
          <a:prstGeom prst="rect">
            <a:avLst/>
          </a:prstGeom>
          <a:noFill/>
        </p:spPr>
        <p:txBody>
          <a:bodyPr wrap="square" lIns="91440" tIns="45720" rIns="91440" bIns="45720" rtlCol="0" anchor="t">
            <a:spAutoFit/>
          </a:bodyPr>
          <a:lstStyle/>
          <a:p>
            <a:r>
              <a:rPr lang="en-US" b="1" dirty="0">
                <a:cs typeface="Calibri"/>
              </a:rPr>
              <a:t>Devi Vara Prasad Rongala</a:t>
            </a:r>
          </a:p>
          <a:p>
            <a:r>
              <a:rPr lang="en-US" b="1" dirty="0">
                <a:cs typeface="Calibri"/>
              </a:rPr>
              <a:t>Sowmya Kommabathula</a:t>
            </a:r>
          </a:p>
        </p:txBody>
      </p:sp>
    </p:spTree>
  </p:cSld>
  <p:clrMapOvr>
    <a:masterClrMapping/>
  </p:clrMapOvr>
  <mc:AlternateContent xmlns:mc="http://schemas.openxmlformats.org/markup-compatibility/2006" xmlns:p14="http://schemas.microsoft.com/office/powerpoint/2010/main">
    <mc:Choice Requires="p14">
      <p:transition spd="slow" p14:dur="2000" advTm="15591"/>
    </mc:Choice>
    <mc:Fallback xmlns="">
      <p:transition spd="slow" advTm="155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9411" y="767258"/>
            <a:ext cx="3209335" cy="5323484"/>
          </a:xfrm>
        </p:spPr>
        <p:txBody>
          <a:bodyPr>
            <a:normAutofit/>
          </a:bodyPr>
          <a:lstStyle/>
          <a:p>
            <a:pPr algn="ctr"/>
            <a:r>
              <a:rPr lang="en-US" sz="2800" dirty="0" err="1">
                <a:solidFill>
                  <a:schemeClr val="bg1"/>
                </a:solidFill>
              </a:rPr>
              <a:t>Navie</a:t>
            </a:r>
            <a:r>
              <a:rPr lang="en-US" sz="2800" dirty="0">
                <a:solidFill>
                  <a:schemeClr val="bg1"/>
                </a:solidFill>
              </a:rPr>
              <a:t> Bayes</a:t>
            </a:r>
          </a:p>
        </p:txBody>
      </p:sp>
      <p:sp>
        <p:nvSpPr>
          <p:cNvPr id="14" name="Rectangle 13">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11593" y="2620120"/>
            <a:ext cx="6085550" cy="2518190"/>
          </a:xfrm>
        </p:spPr>
        <p:txBody>
          <a:bodyPr/>
          <a:lstStyle/>
          <a:p>
            <a:pPr marL="130302" indent="-130302" defTabSz="521208">
              <a:spcBef>
                <a:spcPts val="570"/>
              </a:spcBef>
            </a:pPr>
            <a:r>
              <a:rPr lang="en-US" sz="1596" kern="1200">
                <a:solidFill>
                  <a:schemeClr val="tx1"/>
                </a:solidFill>
                <a:latin typeface="+mn-lt"/>
                <a:ea typeface="+mn-ea"/>
                <a:cs typeface="+mn-cs"/>
              </a:rPr>
              <a:t>The Naive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p>
          <a:p>
            <a:pPr marL="130302" indent="-130302" defTabSz="521208">
              <a:spcBef>
                <a:spcPts val="570"/>
              </a:spcBef>
            </a:pPr>
            <a:r>
              <a:rPr lang="en-US" sz="1596" kern="1200">
                <a:solidFill>
                  <a:schemeClr val="tx1"/>
                </a:solidFill>
                <a:latin typeface="+mn-lt"/>
                <a:ea typeface="+mn-ea"/>
                <a:cs typeface="+mn-cs"/>
              </a:rPr>
              <a:t>Some best examples of the Naive Bayes Algorithm are sentimental analysis, classifying new articles, and spam filtration. Classification algorithms are used for categorizing new observations into predefined classes for the uninitiated data.</a:t>
            </a:r>
            <a:endParaRPr lang="en-US"/>
          </a:p>
        </p:txBody>
      </p:sp>
      <p:sp>
        <p:nvSpPr>
          <p:cNvPr id="5" name="Rectangles 4"/>
          <p:cNvSpPr/>
          <p:nvPr/>
        </p:nvSpPr>
        <p:spPr>
          <a:xfrm>
            <a:off x="5242917" y="1895440"/>
            <a:ext cx="6422901" cy="3305159"/>
          </a:xfrm>
          <a:prstGeom prst="rect">
            <a:avLst/>
          </a:prstGeom>
          <a:solidFill>
            <a:schemeClr val="bg1">
              <a:lumMod val="8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3161"/>
    </mc:Choice>
    <mc:Fallback xmlns="">
      <p:transition spd="slow" advTm="331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71479-88C8-B7D8-7B60-959FAFE177A4}"/>
              </a:ext>
            </a:extLst>
          </p:cNvPr>
          <p:cNvSpPr>
            <a:spLocks noGrp="1"/>
          </p:cNvSpPr>
          <p:nvPr>
            <p:ph type="title"/>
          </p:nvPr>
        </p:nvSpPr>
        <p:spPr>
          <a:xfrm>
            <a:off x="1028700" y="1967266"/>
            <a:ext cx="2628900" cy="2547257"/>
          </a:xfrm>
          <a:noFill/>
        </p:spPr>
        <p:txBody>
          <a:bodyPr anchor="ctr">
            <a:normAutofit/>
          </a:bodyPr>
          <a:lstStyle/>
          <a:p>
            <a:pPr algn="ctr"/>
            <a:r>
              <a:rPr lang="en-US" sz="3600" b="1">
                <a:solidFill>
                  <a:srgbClr val="FFFFFF"/>
                </a:solidFill>
              </a:rPr>
              <a:t>NAIVE BAYES</a:t>
            </a:r>
            <a:endParaRPr lang="en-US" sz="3600">
              <a:solidFill>
                <a:srgbClr val="FFFFFF"/>
              </a:solidFill>
            </a:endParaRPr>
          </a:p>
        </p:txBody>
      </p:sp>
      <p:pic>
        <p:nvPicPr>
          <p:cNvPr id="6" name="Picture 5">
            <a:extLst>
              <a:ext uri="{FF2B5EF4-FFF2-40B4-BE49-F238E27FC236}">
                <a16:creationId xmlns:a16="http://schemas.microsoft.com/office/drawing/2014/main" id="{9FB07140-BB8A-2B66-98A3-B59336BFDE16}"/>
              </a:ext>
            </a:extLst>
          </p:cNvPr>
          <p:cNvPicPr>
            <a:picLocks noChangeAspect="1"/>
          </p:cNvPicPr>
          <p:nvPr/>
        </p:nvPicPr>
        <p:blipFill>
          <a:blip r:embed="rId2"/>
          <a:stretch>
            <a:fillRect/>
          </a:stretch>
        </p:blipFill>
        <p:spPr>
          <a:xfrm>
            <a:off x="4702629" y="643466"/>
            <a:ext cx="6629093" cy="5568739"/>
          </a:xfrm>
          <a:prstGeom prst="rect">
            <a:avLst/>
          </a:prstGeom>
        </p:spPr>
      </p:pic>
    </p:spTree>
    <p:extLst>
      <p:ext uri="{BB962C8B-B14F-4D97-AF65-F5344CB8AC3E}">
        <p14:creationId xmlns:p14="http://schemas.microsoft.com/office/powerpoint/2010/main" val="2633613921"/>
      </p:ext>
    </p:extLst>
  </p:cSld>
  <p:clrMapOvr>
    <a:masterClrMapping/>
  </p:clrMapOvr>
  <mc:AlternateContent xmlns:mc="http://schemas.openxmlformats.org/markup-compatibility/2006" xmlns:p14="http://schemas.microsoft.com/office/powerpoint/2010/main">
    <mc:Choice Requires="p14">
      <p:transition spd="slow" p14:dur="2000" advTm="11685"/>
    </mc:Choice>
    <mc:Fallback xmlns="">
      <p:transition spd="slow" advTm="1168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93AF944-DFD1-C1C3-2EB0-E1B650E5138D}"/>
              </a:ext>
            </a:extLst>
          </p:cNvPr>
          <p:cNvPicPr>
            <a:picLocks noChangeAspect="1"/>
          </p:cNvPicPr>
          <p:nvPr/>
        </p:nvPicPr>
        <p:blipFill rotWithShape="1">
          <a:blip r:embed="rId2">
            <a:alphaModFix amt="3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B7984B22-B353-1E22-8703-388E6179E961}"/>
              </a:ext>
            </a:extLst>
          </p:cNvPr>
          <p:cNvSpPr>
            <a:spLocks noGrp="1"/>
          </p:cNvSpPr>
          <p:nvPr>
            <p:ph type="title"/>
          </p:nvPr>
        </p:nvSpPr>
        <p:spPr>
          <a:xfrm>
            <a:off x="838200" y="365125"/>
            <a:ext cx="10515600" cy="1325563"/>
          </a:xfrm>
        </p:spPr>
        <p:txBody>
          <a:bodyPr>
            <a:normAutofit/>
          </a:bodyPr>
          <a:lstStyle/>
          <a:p>
            <a:r>
              <a:rPr lang="en-US" b="1">
                <a:solidFill>
                  <a:srgbClr val="FFFFFF"/>
                </a:solidFill>
              </a:rPr>
              <a:t>NaiveBayesClassifier(Methods)</a:t>
            </a:r>
          </a:p>
        </p:txBody>
      </p:sp>
      <p:graphicFrame>
        <p:nvGraphicFramePr>
          <p:cNvPr id="5" name="Content Placeholder 2">
            <a:extLst>
              <a:ext uri="{FF2B5EF4-FFF2-40B4-BE49-F238E27FC236}">
                <a16:creationId xmlns:a16="http://schemas.microsoft.com/office/drawing/2014/main" id="{006DA797-269E-393A-395D-4791115231AA}"/>
              </a:ext>
            </a:extLst>
          </p:cNvPr>
          <p:cNvGraphicFramePr>
            <a:graphicFrameLocks noGrp="1"/>
          </p:cNvGraphicFramePr>
          <p:nvPr>
            <p:ph idx="1"/>
            <p:extLst>
              <p:ext uri="{D42A27DB-BD31-4B8C-83A1-F6EECF244321}">
                <p14:modId xmlns:p14="http://schemas.microsoft.com/office/powerpoint/2010/main" val="2183176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26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8984"/>
    </mc:Choice>
    <mc:Fallback xmlns="">
      <p:transition spd="slow" advTm="3898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b="1" kern="1200" dirty="0">
                <a:latin typeface="+mj-lt"/>
                <a:ea typeface="+mj-ea"/>
                <a:cs typeface="+mj-cs"/>
              </a:rPr>
              <a:t>RESULTS</a:t>
            </a:r>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a:extLst>
              <a:ext uri="{FF2B5EF4-FFF2-40B4-BE49-F238E27FC236}">
                <a16:creationId xmlns:a16="http://schemas.microsoft.com/office/drawing/2014/main" id="{28FAF5FD-313E-9D03-7EA9-9B87A34AA9FE}"/>
              </a:ext>
            </a:extLst>
          </p:cNvPr>
          <p:cNvSpPr>
            <a:spLocks noGrp="1"/>
          </p:cNvSpPr>
          <p:nvPr>
            <p:ph idx="1"/>
          </p:nvPr>
        </p:nvSpPr>
        <p:spPr>
          <a:xfrm>
            <a:off x="4654295" y="502920"/>
            <a:ext cx="6894576" cy="1463040"/>
          </a:xfrm>
        </p:spPr>
        <p:txBody>
          <a:bodyPr anchor="ctr">
            <a:normAutofit/>
          </a:bodyPr>
          <a:lstStyle/>
          <a:p>
            <a:r>
              <a:rPr lang="en-US" sz="1600" dirty="0"/>
              <a:t>This code creates an instance of the </a:t>
            </a:r>
            <a:r>
              <a:rPr lang="en-US" sz="1600" dirty="0" err="1"/>
              <a:t>NaiveBayesClassifier</a:t>
            </a:r>
            <a:r>
              <a:rPr lang="en-US" sz="1600" dirty="0"/>
              <a:t> class, trains it on a dataset (80% as training data), evaluates its performance on a test set(20% test data), and prints the accuracy and predicted labels for the test </a:t>
            </a:r>
            <a:r>
              <a:rPr lang="en-US" sz="1600" dirty="0" err="1"/>
              <a:t>set.We</a:t>
            </a:r>
            <a:r>
              <a:rPr lang="en-US" sz="1600" dirty="0"/>
              <a:t> could see </a:t>
            </a:r>
            <a:r>
              <a:rPr lang="en-US" sz="1600" b="1" dirty="0"/>
              <a:t>Accuracy is 72%</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F630A83F-3E1A-33C4-8D03-FE1ADC047A5E}"/>
              </a:ext>
            </a:extLst>
          </p:cNvPr>
          <p:cNvPicPr>
            <a:picLocks noChangeAspect="1"/>
          </p:cNvPicPr>
          <p:nvPr/>
        </p:nvPicPr>
        <p:blipFill>
          <a:blip r:embed="rId2"/>
          <a:stretch>
            <a:fillRect/>
          </a:stretch>
        </p:blipFill>
        <p:spPr>
          <a:xfrm>
            <a:off x="630936" y="2714806"/>
            <a:ext cx="10917936" cy="31116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3963"/>
    </mc:Choice>
    <mc:Fallback xmlns="">
      <p:transition spd="slow" advTm="2396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3" name="Rectangle 6162">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a:extLst>
              <a:ext uri="{FF2B5EF4-FFF2-40B4-BE49-F238E27FC236}">
                <a16:creationId xmlns:a16="http://schemas.microsoft.com/office/drawing/2014/main" id="{249AEB03-F577-A5F5-8FAE-921A8E2788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938" y="747713"/>
            <a:ext cx="3484563" cy="2870200"/>
          </a:xfrm>
          <a:prstGeom prst="rect">
            <a:avLst/>
          </a:prstGeom>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F2619C-8197-7320-09F0-7819AE9E7827}"/>
              </a:ext>
            </a:extLst>
          </p:cNvPr>
          <p:cNvPicPr>
            <a:picLocks noChangeAspect="1"/>
          </p:cNvPicPr>
          <p:nvPr/>
        </p:nvPicPr>
        <p:blipFill>
          <a:blip r:embed="rId3"/>
          <a:stretch>
            <a:fillRect/>
          </a:stretch>
        </p:blipFill>
        <p:spPr>
          <a:xfrm>
            <a:off x="4203700" y="747713"/>
            <a:ext cx="7345363" cy="2870200"/>
          </a:xfrm>
          <a:prstGeom prst="rect">
            <a:avLst/>
          </a:prstGeom>
        </p:spPr>
      </p:pic>
      <p:pic>
        <p:nvPicPr>
          <p:cNvPr id="6" name="Picture 5">
            <a:extLst>
              <a:ext uri="{FF2B5EF4-FFF2-40B4-BE49-F238E27FC236}">
                <a16:creationId xmlns:a16="http://schemas.microsoft.com/office/drawing/2014/main" id="{154269DD-1B98-60C0-594C-AD90C4E3E0AA}"/>
              </a:ext>
            </a:extLst>
          </p:cNvPr>
          <p:cNvPicPr>
            <a:picLocks noChangeAspect="1"/>
          </p:cNvPicPr>
          <p:nvPr/>
        </p:nvPicPr>
        <p:blipFill>
          <a:blip r:embed="rId4"/>
          <a:stretch>
            <a:fillRect/>
          </a:stretch>
        </p:blipFill>
        <p:spPr>
          <a:xfrm>
            <a:off x="642938" y="3692525"/>
            <a:ext cx="10904538" cy="1300163"/>
          </a:xfrm>
          <a:prstGeom prst="rect">
            <a:avLst/>
          </a:prstGeom>
        </p:spPr>
      </p:pic>
      <p:sp>
        <p:nvSpPr>
          <p:cNvPr id="2" name="Title 1">
            <a:extLst>
              <a:ext uri="{FF2B5EF4-FFF2-40B4-BE49-F238E27FC236}">
                <a16:creationId xmlns:a16="http://schemas.microsoft.com/office/drawing/2014/main" id="{D7D2DC35-290E-E0E6-8735-8A773DE79993}"/>
              </a:ext>
            </a:extLst>
          </p:cNvPr>
          <p:cNvSpPr>
            <a:spLocks noGrp="1"/>
          </p:cNvSpPr>
          <p:nvPr>
            <p:ph type="title"/>
          </p:nvPr>
        </p:nvSpPr>
        <p:spPr>
          <a:xfrm>
            <a:off x="838200" y="5358141"/>
            <a:ext cx="10515600" cy="942664"/>
          </a:xfrm>
        </p:spPr>
        <p:txBody>
          <a:bodyPr vert="horz" lIns="91440" tIns="45720" rIns="91440" bIns="45720" rtlCol="0">
            <a:normAutofit/>
          </a:bodyPr>
          <a:lstStyle/>
          <a:p>
            <a:pPr algn="ctr"/>
            <a:r>
              <a:rPr lang="en-US" sz="5200"/>
              <a:t>VISUALIZATION</a:t>
            </a:r>
          </a:p>
        </p:txBody>
      </p:sp>
    </p:spTree>
    <p:extLst>
      <p:ext uri="{BB962C8B-B14F-4D97-AF65-F5344CB8AC3E}">
        <p14:creationId xmlns:p14="http://schemas.microsoft.com/office/powerpoint/2010/main" val="3676950309"/>
      </p:ext>
    </p:extLst>
  </p:cSld>
  <p:clrMapOvr>
    <a:masterClrMapping/>
  </p:clrMapOvr>
  <mc:AlternateContent xmlns:mc="http://schemas.openxmlformats.org/markup-compatibility/2006" xmlns:p14="http://schemas.microsoft.com/office/powerpoint/2010/main">
    <mc:Choice Requires="p14">
      <p:transition spd="slow" p14:dur="2000" advTm="11668"/>
    </mc:Choice>
    <mc:Fallback xmlns="">
      <p:transition spd="slow" advTm="1166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31148" y="2375623"/>
            <a:ext cx="8729703" cy="2106752"/>
          </a:xfrm>
        </p:spPr>
        <p:txBody>
          <a:bodyPr>
            <a:normAutofit/>
          </a:bodyPr>
          <a:lstStyle/>
          <a:p>
            <a:pPr algn="ctr" defTabSz="1444752"/>
            <a:r>
              <a:rPr lang="en-US" sz="6952" kern="1200">
                <a:solidFill>
                  <a:schemeClr val="tx1"/>
                </a:solidFill>
                <a:latin typeface="+mj-lt"/>
                <a:ea typeface="+mj-ea"/>
                <a:cs typeface="+mj-cs"/>
              </a:rPr>
              <a:t>MODEL 2 </a:t>
            </a:r>
            <a:br>
              <a:rPr lang="en-US" sz="6952" kern="1200">
                <a:solidFill>
                  <a:schemeClr val="tx1"/>
                </a:solidFill>
                <a:latin typeface="+mj-lt"/>
                <a:ea typeface="+mj-ea"/>
                <a:cs typeface="+mj-cs"/>
              </a:rPr>
            </a:br>
            <a:r>
              <a:rPr lang="en-US" sz="6952" kern="1200">
                <a:solidFill>
                  <a:schemeClr val="tx1"/>
                </a:solidFill>
                <a:latin typeface="+mj-lt"/>
                <a:ea typeface="+mj-ea"/>
                <a:cs typeface="+mj-cs"/>
              </a:rPr>
              <a:t>LOGISTIC REGRESSION</a:t>
            </a:r>
            <a:endParaRPr lang="en-US"/>
          </a:p>
        </p:txBody>
      </p:sp>
      <p:sp>
        <p:nvSpPr>
          <p:cNvPr id="5" name="Rectangles 4"/>
          <p:cNvSpPr/>
          <p:nvPr/>
        </p:nvSpPr>
        <p:spPr>
          <a:xfrm>
            <a:off x="643467" y="696679"/>
            <a:ext cx="10905066" cy="5464641"/>
          </a:xfrm>
          <a:prstGeom prst="rect">
            <a:avLst/>
          </a:prstGeom>
          <a:solidFill>
            <a:schemeClr val="bg1">
              <a:lumMod val="8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984"/>
    </mc:Choice>
    <mc:Fallback xmlns="">
      <p:transition spd="slow" advTm="398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Logistic Regression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98CEFA1-14F5-9BDD-21E8-902751B91D70}"/>
              </a:ext>
            </a:extLst>
          </p:cNvPr>
          <p:cNvGraphicFramePr>
            <a:graphicFrameLocks noGrp="1"/>
          </p:cNvGraphicFramePr>
          <p:nvPr>
            <p:ph idx="1"/>
            <p:extLst>
              <p:ext uri="{D42A27DB-BD31-4B8C-83A1-F6EECF244321}">
                <p14:modId xmlns:p14="http://schemas.microsoft.com/office/powerpoint/2010/main" val="162852592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3389"/>
    </mc:Choice>
    <mc:Fallback xmlns="">
      <p:transition spd="slow" advTm="233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Logistic Regression</a:t>
            </a:r>
          </a:p>
        </p:txBody>
      </p:sp>
      <p:pic>
        <p:nvPicPr>
          <p:cNvPr id="6" name="Picture 5">
            <a:extLst>
              <a:ext uri="{FF2B5EF4-FFF2-40B4-BE49-F238E27FC236}">
                <a16:creationId xmlns:a16="http://schemas.microsoft.com/office/drawing/2014/main" id="{EF8DD531-809E-7B67-319B-656FE5F86E53}"/>
              </a:ext>
            </a:extLst>
          </p:cNvPr>
          <p:cNvPicPr>
            <a:picLocks noChangeAspect="1"/>
          </p:cNvPicPr>
          <p:nvPr/>
        </p:nvPicPr>
        <p:blipFill>
          <a:blip r:embed="rId2"/>
          <a:stretch>
            <a:fillRect/>
          </a:stretch>
        </p:blipFill>
        <p:spPr>
          <a:xfrm>
            <a:off x="4527804" y="643466"/>
            <a:ext cx="6466633" cy="5568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0481"/>
    </mc:Choice>
    <mc:Fallback xmlns="">
      <p:transition spd="slow" advTm="204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anchor="t">
            <a:normAutofit/>
          </a:bodyPr>
          <a:lstStyle/>
          <a:p>
            <a:r>
              <a:rPr lang="en-US" sz="4000" b="1">
                <a:solidFill>
                  <a:schemeClr val="bg1"/>
                </a:solidFill>
              </a:rPr>
              <a:t>LogisticRegression Classifier</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548" y="2217343"/>
            <a:ext cx="9880893" cy="3959619"/>
          </a:xfrm>
        </p:spPr>
        <p:txBody>
          <a:bodyPr>
            <a:normAutofit/>
          </a:bodyPr>
          <a:lstStyle/>
          <a:p>
            <a:r>
              <a:rPr lang="en-US" sz="1100" b="1" dirty="0"/>
              <a:t>The __</a:t>
            </a:r>
            <a:r>
              <a:rPr lang="en-US" sz="1100" b="1" dirty="0" err="1"/>
              <a:t>init</a:t>
            </a:r>
            <a:r>
              <a:rPr lang="en-US" sz="1100" b="1" dirty="0"/>
              <a:t>__ </a:t>
            </a:r>
            <a:r>
              <a:rPr lang="en-US" sz="1100" dirty="0"/>
              <a:t>method initializes the learning rate, number of iterations, and print loss parameters. The weights and bias are set to None initially.</a:t>
            </a:r>
          </a:p>
          <a:p>
            <a:endParaRPr lang="en-US" sz="1100" dirty="0"/>
          </a:p>
          <a:p>
            <a:r>
              <a:rPr lang="en-US" sz="1100" dirty="0"/>
              <a:t>The </a:t>
            </a:r>
            <a:r>
              <a:rPr lang="en-US" sz="1100" b="1" dirty="0"/>
              <a:t>fit</a:t>
            </a:r>
            <a:r>
              <a:rPr lang="en-US" sz="1100" dirty="0"/>
              <a:t> method performs gradient descent to train the logistic regression model. It takes two parameters, X and y, where X is a matrix of shape (</a:t>
            </a:r>
            <a:r>
              <a:rPr lang="en-US" sz="1100" dirty="0" err="1"/>
              <a:t>n_samples</a:t>
            </a:r>
            <a:r>
              <a:rPr lang="en-US" sz="1100" dirty="0"/>
              <a:t>, </a:t>
            </a:r>
            <a:r>
              <a:rPr lang="en-US" sz="1100" dirty="0" err="1"/>
              <a:t>n_features</a:t>
            </a:r>
            <a:r>
              <a:rPr lang="en-US" sz="1100" dirty="0"/>
              <a:t>) containing the input features and y is a vector of shape (</a:t>
            </a:r>
            <a:r>
              <a:rPr lang="en-US" sz="1100" dirty="0" err="1"/>
              <a:t>n_samples</a:t>
            </a:r>
            <a:r>
              <a:rPr lang="en-US" sz="1100" dirty="0"/>
              <a:t>,) containing the binary labels. The method initializes the weights and bias to 0 and then iteratively updates them based on the gradient of the loss function. The loss function used is the cross-entropy loss.</a:t>
            </a:r>
          </a:p>
          <a:p>
            <a:endParaRPr lang="en-US" sz="1100" dirty="0"/>
          </a:p>
          <a:p>
            <a:r>
              <a:rPr lang="en-US" sz="1100" dirty="0"/>
              <a:t>The </a:t>
            </a:r>
            <a:r>
              <a:rPr lang="en-US" sz="1100" b="1" dirty="0"/>
              <a:t>predict</a:t>
            </a:r>
            <a:r>
              <a:rPr lang="en-US" sz="1100" dirty="0"/>
              <a:t> method takes a matrix X of shape (</a:t>
            </a:r>
            <a:r>
              <a:rPr lang="en-US" sz="1100" dirty="0" err="1"/>
              <a:t>n_samples</a:t>
            </a:r>
            <a:r>
              <a:rPr lang="en-US" sz="1100" dirty="0"/>
              <a:t>, </a:t>
            </a:r>
            <a:r>
              <a:rPr lang="en-US" sz="1100" dirty="0" err="1"/>
              <a:t>n_features</a:t>
            </a:r>
            <a:r>
              <a:rPr lang="en-US" sz="1100" dirty="0"/>
              <a:t>) and returns a binary vector of shape (</a:t>
            </a:r>
            <a:r>
              <a:rPr lang="en-US" sz="1100" dirty="0" err="1"/>
              <a:t>n_samples</a:t>
            </a:r>
            <a:r>
              <a:rPr lang="en-US" sz="1100" dirty="0"/>
              <a:t>,) containing the predicted labels for each input sample.</a:t>
            </a:r>
          </a:p>
          <a:p>
            <a:endParaRPr lang="en-US" sz="1100" dirty="0"/>
          </a:p>
          <a:p>
            <a:r>
              <a:rPr lang="en-US" sz="1100" dirty="0"/>
              <a:t>The </a:t>
            </a:r>
            <a:r>
              <a:rPr lang="en-US" sz="1100" b="1" dirty="0"/>
              <a:t>sigmoid</a:t>
            </a:r>
            <a:r>
              <a:rPr lang="en-US" sz="1100" dirty="0"/>
              <a:t> method takes a vector z and applies the sigmoid activation function element-wise to produce a vector of the same shape.</a:t>
            </a:r>
          </a:p>
          <a:p>
            <a:endParaRPr lang="en-US" sz="1100" dirty="0"/>
          </a:p>
          <a:p>
            <a:r>
              <a:rPr lang="en-US" sz="1100" dirty="0"/>
              <a:t>The </a:t>
            </a:r>
            <a:r>
              <a:rPr lang="en-US" sz="1100" b="1" dirty="0" err="1"/>
              <a:t>compute_loss</a:t>
            </a:r>
            <a:r>
              <a:rPr lang="en-US" sz="1100" b="1" dirty="0"/>
              <a:t> </a:t>
            </a:r>
            <a:r>
              <a:rPr lang="en-US" sz="1100" dirty="0"/>
              <a:t>method takes a matrix X of shape (</a:t>
            </a:r>
            <a:r>
              <a:rPr lang="en-US" sz="1100" dirty="0" err="1"/>
              <a:t>n_samples</a:t>
            </a:r>
            <a:r>
              <a:rPr lang="en-US" sz="1100" dirty="0"/>
              <a:t>, </a:t>
            </a:r>
            <a:r>
              <a:rPr lang="en-US" sz="1100" dirty="0" err="1"/>
              <a:t>n_features</a:t>
            </a:r>
            <a:r>
              <a:rPr lang="en-US" sz="1100" dirty="0"/>
              <a:t>) and a vector y of shape (</a:t>
            </a:r>
            <a:r>
              <a:rPr lang="en-US" sz="1100" dirty="0" err="1"/>
              <a:t>n_samples</a:t>
            </a:r>
            <a:r>
              <a:rPr lang="en-US" sz="1100" dirty="0"/>
              <a:t>,) and computes the cross-entropy loss for the current weights and bias.</a:t>
            </a:r>
          </a:p>
          <a:p>
            <a:endParaRPr lang="en-US" sz="1100" dirty="0"/>
          </a:p>
          <a:p>
            <a:r>
              <a:rPr lang="en-US" sz="1100" dirty="0"/>
              <a:t>The </a:t>
            </a:r>
            <a:r>
              <a:rPr lang="en-US" sz="1100" b="1" dirty="0" err="1"/>
              <a:t>load_data</a:t>
            </a:r>
            <a:r>
              <a:rPr lang="en-US" sz="1100" b="1" dirty="0"/>
              <a:t> </a:t>
            </a:r>
            <a:r>
              <a:rPr lang="en-US" sz="1100" dirty="0"/>
              <a:t>method takes a CSV file path and loads the data into memory as input features X and binary labels y. The data is loaded using the csv module, and the input features are transformed using the </a:t>
            </a:r>
            <a:r>
              <a:rPr lang="en-US" sz="1100" dirty="0" err="1"/>
              <a:t>CountVectorizer</a:t>
            </a:r>
            <a:r>
              <a:rPr lang="en-US" sz="1100" dirty="0"/>
              <a:t> from </a:t>
            </a:r>
            <a:r>
              <a:rPr lang="en-US" sz="1100" dirty="0" err="1"/>
              <a:t>sklearn.feature_extraction.text</a:t>
            </a:r>
            <a:r>
              <a:rPr lang="en-US" sz="1100" dirty="0"/>
              <a:t>, which converts text into a bag-of-words representation.</a:t>
            </a:r>
          </a:p>
        </p:txBody>
      </p:sp>
    </p:spTree>
  </p:cSld>
  <p:clrMapOvr>
    <a:masterClrMapping/>
  </p:clrMapOvr>
  <mc:AlternateContent xmlns:mc="http://schemas.openxmlformats.org/markup-compatibility/2006" xmlns:p14="http://schemas.microsoft.com/office/powerpoint/2010/main">
    <mc:Choice Requires="p14">
      <p:transition spd="slow" p14:dur="2000" advTm="48682"/>
    </mc:Choice>
    <mc:Fallback xmlns="">
      <p:transition spd="slow" advTm="4868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5356506-1A52-F3CE-772A-059E9E80008F}"/>
              </a:ext>
            </a:extLst>
          </p:cNvPr>
          <p:cNvSpPr>
            <a:spLocks noGrp="1"/>
          </p:cNvSpPr>
          <p:nvPr>
            <p:ph type="title"/>
          </p:nvPr>
        </p:nvSpPr>
        <p:spPr>
          <a:xfrm>
            <a:off x="6527800" y="448721"/>
            <a:ext cx="4713997" cy="1225650"/>
          </a:xfrm>
        </p:spPr>
        <p:txBody>
          <a:bodyPr anchor="b">
            <a:normAutofit/>
          </a:bodyPr>
          <a:lstStyle/>
          <a:p>
            <a:r>
              <a:rPr lang="en-US" sz="3800" b="1" kern="1200">
                <a:solidFill>
                  <a:schemeClr val="bg1"/>
                </a:solidFill>
                <a:latin typeface="+mj-lt"/>
                <a:ea typeface="+mj-ea"/>
                <a:cs typeface="+mj-cs"/>
              </a:rPr>
              <a:t>RESULTS</a:t>
            </a:r>
            <a:endParaRPr lang="en-US" sz="3800">
              <a:solidFill>
                <a:schemeClr val="bg1"/>
              </a:solidFill>
            </a:endParaRPr>
          </a:p>
        </p:txBody>
      </p:sp>
      <p:pic>
        <p:nvPicPr>
          <p:cNvPr id="5" name="Content Placeholder 4">
            <a:extLst>
              <a:ext uri="{FF2B5EF4-FFF2-40B4-BE49-F238E27FC236}">
                <a16:creationId xmlns:a16="http://schemas.microsoft.com/office/drawing/2014/main" id="{DE1DD780-B1DD-7D86-54A3-1E7D0CE04F9B}"/>
              </a:ext>
            </a:extLst>
          </p:cNvPr>
          <p:cNvPicPr>
            <a:picLocks noChangeAspect="1"/>
          </p:cNvPicPr>
          <p:nvPr/>
        </p:nvPicPr>
        <p:blipFill rotWithShape="1">
          <a:blip r:embed="rId2"/>
          <a:srcRect r="15401"/>
          <a:stretch/>
        </p:blipFill>
        <p:spPr>
          <a:xfrm>
            <a:off x="-2346" y="307911"/>
            <a:ext cx="6365824" cy="5934267"/>
          </a:xfrm>
          <a:prstGeom prst="rect">
            <a:avLst/>
          </a:prstGeom>
        </p:spPr>
      </p:pic>
      <p:cxnSp>
        <p:nvCxnSpPr>
          <p:cNvPr id="27" name="Straight Connector 2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3C58EC1-D6B5-BE81-9701-1825F02258C9}"/>
              </a:ext>
            </a:extLst>
          </p:cNvPr>
          <p:cNvSpPr>
            <a:spLocks noGrp="1"/>
          </p:cNvSpPr>
          <p:nvPr>
            <p:ph idx="1"/>
          </p:nvPr>
        </p:nvSpPr>
        <p:spPr>
          <a:xfrm>
            <a:off x="6527800" y="1909192"/>
            <a:ext cx="4713997" cy="3647710"/>
          </a:xfrm>
        </p:spPr>
        <p:txBody>
          <a:bodyPr>
            <a:normAutofit/>
          </a:bodyPr>
          <a:lstStyle/>
          <a:p>
            <a:r>
              <a:rPr lang="en-US" sz="1700" dirty="0">
                <a:solidFill>
                  <a:schemeClr val="bg1"/>
                </a:solidFill>
              </a:rPr>
              <a:t>Trained a logistic regression model on our dataset loaded from a CSV file using the </a:t>
            </a:r>
            <a:r>
              <a:rPr lang="en-US" sz="1700" dirty="0" err="1">
                <a:solidFill>
                  <a:schemeClr val="bg1"/>
                </a:solidFill>
              </a:rPr>
              <a:t>load_data</a:t>
            </a:r>
            <a:r>
              <a:rPr lang="en-US" sz="1700" dirty="0">
                <a:solidFill>
                  <a:schemeClr val="bg1"/>
                </a:solidFill>
              </a:rPr>
              <a:t> method of the </a:t>
            </a:r>
            <a:r>
              <a:rPr lang="en-US" sz="1700" dirty="0" err="1">
                <a:solidFill>
                  <a:schemeClr val="bg1"/>
                </a:solidFill>
              </a:rPr>
              <a:t>LogisticRegression</a:t>
            </a:r>
            <a:r>
              <a:rPr lang="en-US" sz="1700" dirty="0">
                <a:solidFill>
                  <a:schemeClr val="bg1"/>
                </a:solidFill>
              </a:rPr>
              <a:t> class. The data is split into training and testing sets using the </a:t>
            </a:r>
            <a:r>
              <a:rPr lang="en-US" sz="1700" dirty="0" err="1">
                <a:solidFill>
                  <a:schemeClr val="bg1"/>
                </a:solidFill>
              </a:rPr>
              <a:t>train_test_split</a:t>
            </a:r>
            <a:r>
              <a:rPr lang="en-US" sz="1700" dirty="0">
                <a:solidFill>
                  <a:schemeClr val="bg1"/>
                </a:solidFill>
              </a:rPr>
              <a:t> function from the </a:t>
            </a:r>
            <a:r>
              <a:rPr lang="en-US" sz="1700" dirty="0" err="1">
                <a:solidFill>
                  <a:schemeClr val="bg1"/>
                </a:solidFill>
              </a:rPr>
              <a:t>sklearn.model_selection</a:t>
            </a:r>
            <a:r>
              <a:rPr lang="en-US" sz="1700" dirty="0">
                <a:solidFill>
                  <a:schemeClr val="bg1"/>
                </a:solidFill>
              </a:rPr>
              <a:t> module. The logistic regression model is trained on the training set using the fit method of the </a:t>
            </a:r>
            <a:r>
              <a:rPr lang="en-US" sz="1700" dirty="0" err="1">
                <a:solidFill>
                  <a:schemeClr val="bg1"/>
                </a:solidFill>
              </a:rPr>
              <a:t>LogisticRegression</a:t>
            </a:r>
            <a:r>
              <a:rPr lang="en-US" sz="1700" dirty="0">
                <a:solidFill>
                  <a:schemeClr val="bg1"/>
                </a:solidFill>
              </a:rPr>
              <a:t> class. The predict method is then used to make predictions on the test set, and the accuracy of the model is calculated as the proportion of correct predictions using the </a:t>
            </a:r>
            <a:r>
              <a:rPr lang="en-US" sz="1700" dirty="0" err="1">
                <a:solidFill>
                  <a:schemeClr val="bg1"/>
                </a:solidFill>
              </a:rPr>
              <a:t>np.mean</a:t>
            </a:r>
            <a:r>
              <a:rPr lang="en-US" sz="1700" dirty="0">
                <a:solidFill>
                  <a:schemeClr val="bg1"/>
                </a:solidFill>
              </a:rPr>
              <a:t> function. Finally, the accuracy is </a:t>
            </a:r>
            <a:r>
              <a:rPr lang="en-US" sz="1700" dirty="0" err="1">
                <a:solidFill>
                  <a:schemeClr val="bg1"/>
                </a:solidFill>
              </a:rPr>
              <a:t>printed.We</a:t>
            </a:r>
            <a:r>
              <a:rPr lang="en-US" sz="1700" dirty="0">
                <a:solidFill>
                  <a:schemeClr val="bg1"/>
                </a:solidFill>
              </a:rPr>
              <a:t> could see  </a:t>
            </a:r>
            <a:r>
              <a:rPr lang="en-US" sz="1700" b="1" dirty="0">
                <a:solidFill>
                  <a:schemeClr val="bg1"/>
                </a:solidFill>
              </a:rPr>
              <a:t>Accuracy is 74%</a:t>
            </a:r>
          </a:p>
        </p:txBody>
      </p:sp>
      <p:cxnSp>
        <p:nvCxnSpPr>
          <p:cNvPr id="28" name="Straight Connector 2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830697"/>
      </p:ext>
    </p:extLst>
  </p:cSld>
  <p:clrMapOvr>
    <a:masterClrMapping/>
  </p:clrMapOvr>
  <mc:AlternateContent xmlns:mc="http://schemas.openxmlformats.org/markup-compatibility/2006" xmlns:p14="http://schemas.microsoft.com/office/powerpoint/2010/main">
    <mc:Choice Requires="p14">
      <p:transition spd="slow" p14:dur="2000" advTm="32211"/>
    </mc:Choice>
    <mc:Fallback xmlns="">
      <p:transition spd="slow" advTm="322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8ED7-5FD5-2B38-54E2-BD654637EABF}"/>
              </a:ext>
            </a:extLst>
          </p:cNvPr>
          <p:cNvSpPr>
            <a:spLocks noGrp="1"/>
          </p:cNvSpPr>
          <p:nvPr>
            <p:ph type="title"/>
          </p:nvPr>
        </p:nvSpPr>
        <p:spPr/>
        <p:txBody>
          <a:bodyPr/>
          <a:lstStyle/>
          <a:p>
            <a:r>
              <a:rPr lang="en-US" b="1" dirty="0"/>
              <a:t>TABLE OF CONTENTS</a:t>
            </a:r>
          </a:p>
        </p:txBody>
      </p:sp>
      <p:graphicFrame>
        <p:nvGraphicFramePr>
          <p:cNvPr id="5" name="Content Placeholder 2">
            <a:extLst>
              <a:ext uri="{FF2B5EF4-FFF2-40B4-BE49-F238E27FC236}">
                <a16:creationId xmlns:a16="http://schemas.microsoft.com/office/drawing/2014/main" id="{2C1B47CA-EEF8-53C7-D6AD-4D827A5DAFF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566283"/>
      </p:ext>
    </p:extLst>
  </p:cSld>
  <p:clrMapOvr>
    <a:masterClrMapping/>
  </p:clrMapOvr>
  <mc:AlternateContent xmlns:mc="http://schemas.openxmlformats.org/markup-compatibility/2006" xmlns:p14="http://schemas.microsoft.com/office/powerpoint/2010/main">
    <mc:Choice Requires="p14">
      <p:transition spd="slow" p14:dur="2000" advTm="26054"/>
    </mc:Choice>
    <mc:Fallback xmlns="">
      <p:transition spd="slow" advTm="2605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44" name="Rectangle 8238">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C3FC7-EEC6-95DA-E9B0-27A7732C8699}"/>
              </a:ext>
            </a:extLst>
          </p:cNvPr>
          <p:cNvSpPr>
            <a:spLocks noGrp="1"/>
          </p:cNvSpPr>
          <p:nvPr>
            <p:ph type="title"/>
          </p:nvPr>
        </p:nvSpPr>
        <p:spPr>
          <a:xfrm>
            <a:off x="532015" y="3930305"/>
            <a:ext cx="3861960" cy="2437244"/>
          </a:xfrm>
        </p:spPr>
        <p:txBody>
          <a:bodyPr anchor="ctr">
            <a:normAutofit/>
          </a:bodyPr>
          <a:lstStyle/>
          <a:p>
            <a:r>
              <a:rPr lang="en-US" sz="3600" b="1" dirty="0"/>
              <a:t>VISUALIZATION</a:t>
            </a:r>
          </a:p>
        </p:txBody>
      </p:sp>
      <p:sp>
        <p:nvSpPr>
          <p:cNvPr id="8246" name="Rectangle 824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3" name="Rectangle 824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519DF9FC-4973-0B80-AB18-753CE3FBC4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430789"/>
            <a:ext cx="3335789" cy="27186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61DE539-AB9F-557F-5EAB-B8E64F4EF1A9}"/>
              </a:ext>
            </a:extLst>
          </p:cNvPr>
          <p:cNvPicPr>
            <a:picLocks noChangeAspect="1"/>
          </p:cNvPicPr>
          <p:nvPr/>
        </p:nvPicPr>
        <p:blipFill>
          <a:blip r:embed="rId3"/>
          <a:stretch>
            <a:fillRect/>
          </a:stretch>
        </p:blipFill>
        <p:spPr>
          <a:xfrm>
            <a:off x="4466396" y="747324"/>
            <a:ext cx="3551617" cy="2085595"/>
          </a:xfrm>
          <a:prstGeom prst="rect">
            <a:avLst/>
          </a:prstGeom>
        </p:spPr>
      </p:pic>
      <p:pic>
        <p:nvPicPr>
          <p:cNvPr id="5" name="Picture 4">
            <a:extLst>
              <a:ext uri="{FF2B5EF4-FFF2-40B4-BE49-F238E27FC236}">
                <a16:creationId xmlns:a16="http://schemas.microsoft.com/office/drawing/2014/main" id="{7BA0B474-95F0-BC8A-C15A-24FFF4D37992}"/>
              </a:ext>
            </a:extLst>
          </p:cNvPr>
          <p:cNvPicPr>
            <a:picLocks noChangeAspect="1"/>
          </p:cNvPicPr>
          <p:nvPr/>
        </p:nvPicPr>
        <p:blipFill>
          <a:blip r:embed="rId4"/>
          <a:stretch>
            <a:fillRect/>
          </a:stretch>
        </p:blipFill>
        <p:spPr>
          <a:xfrm>
            <a:off x="8095756" y="1073020"/>
            <a:ext cx="3336953" cy="1390262"/>
          </a:xfrm>
          <a:prstGeom prst="rect">
            <a:avLst/>
          </a:prstGeom>
        </p:spPr>
      </p:pic>
      <p:sp>
        <p:nvSpPr>
          <p:cNvPr id="8245" name="Rectangle 824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Content Placeholder 8197">
            <a:extLst>
              <a:ext uri="{FF2B5EF4-FFF2-40B4-BE49-F238E27FC236}">
                <a16:creationId xmlns:a16="http://schemas.microsoft.com/office/drawing/2014/main" id="{136ABAC4-9639-4384-F5EC-015CA9884B8A}"/>
              </a:ext>
            </a:extLst>
          </p:cNvPr>
          <p:cNvSpPr>
            <a:spLocks noGrp="1"/>
          </p:cNvSpPr>
          <p:nvPr>
            <p:ph idx="1"/>
          </p:nvPr>
        </p:nvSpPr>
        <p:spPr>
          <a:xfrm>
            <a:off x="5162719" y="3930305"/>
            <a:ext cx="6586915" cy="2437244"/>
          </a:xfrm>
        </p:spPr>
        <p:txBody>
          <a:bodyPr anchor="ctr">
            <a:normAutofit/>
          </a:bodyPr>
          <a:lstStyle/>
          <a:p>
            <a:r>
              <a:rPr lang="en-US" sz="1400" dirty="0"/>
              <a:t>calculating and visualizing a confusion matrix for the binary classification problem using the </a:t>
            </a:r>
            <a:r>
              <a:rPr lang="en-US" sz="1400" dirty="0" err="1"/>
              <a:t>confusion_matrix</a:t>
            </a:r>
            <a:r>
              <a:rPr lang="en-US" sz="1400" dirty="0"/>
              <a:t> function from the metrics module of scikit-learn. The confusion matrix is a table that compares predicted labels to actual labels to assess how well a classification algorithm performed. The matrix's diagonal members reflect the number of examples that were successfully identified, whereas its off-diagonal elements represent the number of instances that were incorrectly classified.</a:t>
            </a:r>
          </a:p>
          <a:p>
            <a:r>
              <a:rPr lang="en-US" sz="1400" dirty="0"/>
              <a:t>A binary classification model's effectiveness is graphically depicted by the ROC (Receiver Operating Characteristic) curve. Plotting the true positive rate (TPR) vs the false positive rate (FPR) at different threshold values results in it..</a:t>
            </a:r>
          </a:p>
        </p:txBody>
      </p:sp>
    </p:spTree>
    <p:extLst>
      <p:ext uri="{BB962C8B-B14F-4D97-AF65-F5344CB8AC3E}">
        <p14:creationId xmlns:p14="http://schemas.microsoft.com/office/powerpoint/2010/main" val="2151871309"/>
      </p:ext>
    </p:extLst>
  </p:cSld>
  <p:clrMapOvr>
    <a:masterClrMapping/>
  </p:clrMapOvr>
  <mc:AlternateContent xmlns:mc="http://schemas.openxmlformats.org/markup-compatibility/2006" xmlns:p14="http://schemas.microsoft.com/office/powerpoint/2010/main">
    <mc:Choice Requires="p14">
      <p:transition spd="slow" p14:dur="2000" advTm="36625"/>
    </mc:Choice>
    <mc:Fallback xmlns="">
      <p:transition spd="slow" advTm="3662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A3ADF-A4BC-26E5-56A3-9CEF04C817A9}"/>
              </a:ext>
            </a:extLst>
          </p:cNvPr>
          <p:cNvSpPr>
            <a:spLocks noGrp="1"/>
          </p:cNvSpPr>
          <p:nvPr>
            <p:ph type="title"/>
          </p:nvPr>
        </p:nvSpPr>
        <p:spPr>
          <a:xfrm>
            <a:off x="572493" y="238539"/>
            <a:ext cx="11018520" cy="1434415"/>
          </a:xfrm>
        </p:spPr>
        <p:txBody>
          <a:bodyPr anchor="b">
            <a:normAutofit/>
          </a:bodyPr>
          <a:lstStyle/>
          <a:p>
            <a:r>
              <a:rPr lang="en-US" sz="5400" dirty="0"/>
              <a:t>Word Cloud</a:t>
            </a:r>
          </a:p>
        </p:txBody>
      </p:sp>
      <p:sp>
        <p:nvSpPr>
          <p:cNvPr id="5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8F9578-16AC-B2CE-1B8B-6C6DDE71E099}"/>
              </a:ext>
            </a:extLst>
          </p:cNvPr>
          <p:cNvSpPr>
            <a:spLocks noGrp="1"/>
          </p:cNvSpPr>
          <p:nvPr>
            <p:ph idx="1"/>
          </p:nvPr>
        </p:nvSpPr>
        <p:spPr>
          <a:xfrm>
            <a:off x="572492" y="2071316"/>
            <a:ext cx="6919989" cy="4119172"/>
          </a:xfrm>
        </p:spPr>
        <p:txBody>
          <a:bodyPr anchor="t">
            <a:noAutofit/>
          </a:bodyPr>
          <a:lstStyle/>
          <a:p>
            <a:r>
              <a:rPr lang="en-US" sz="1400" dirty="0"/>
              <a:t>The magnitude of each word in a word cloud, a graphical representation of text data, shows its frequency or significance. The words that appear the most frequently in a word cloud are displayed with larger font sizes, while the words that appear the least frequently are displayed with smaller font sizes. Word clouds are widely used in spotting patterns, trends, or insights that are not always obvious from a </a:t>
            </a:r>
            <a:r>
              <a:rPr lang="en-US" sz="1400" dirty="0" err="1"/>
              <a:t>texts.The</a:t>
            </a:r>
            <a:r>
              <a:rPr lang="en-US" sz="1400" dirty="0"/>
              <a:t> code generates a word cloud visualization from a collection of text reviews using the </a:t>
            </a:r>
            <a:r>
              <a:rPr lang="en-US" sz="1400" dirty="0" err="1"/>
              <a:t>wordcloud</a:t>
            </a:r>
            <a:r>
              <a:rPr lang="en-US" sz="1400" dirty="0"/>
              <a:t> library. The </a:t>
            </a:r>
            <a:r>
              <a:rPr lang="en-US" sz="1400" dirty="0" err="1"/>
              <a:t>reviews_df</a:t>
            </a:r>
            <a:r>
              <a:rPr lang="en-US" sz="1400" dirty="0"/>
              <a:t> variable is  pandas </a:t>
            </a:r>
            <a:r>
              <a:rPr lang="en-US" sz="1400" dirty="0" err="1"/>
              <a:t>DataFrame</a:t>
            </a:r>
            <a:r>
              <a:rPr lang="en-US" sz="1400" dirty="0"/>
              <a:t> containing a column named 'Review' that contains the text of each review.</a:t>
            </a:r>
          </a:p>
          <a:p>
            <a:r>
              <a:rPr lang="en-US" sz="1400" dirty="0"/>
              <a:t>The reviews are concatenated into a single string using the join function. The image's height and width, the color of the backdrop, and the smallest font size are then initialized with the </a:t>
            </a:r>
            <a:r>
              <a:rPr lang="en-US" sz="1400" dirty="0" err="1"/>
              <a:t>WordCloud</a:t>
            </a:r>
            <a:r>
              <a:rPr lang="en-US" sz="1400" dirty="0"/>
              <a:t> object. To create the word cloud, the concatenated text is passed into the generate method of the </a:t>
            </a:r>
            <a:r>
              <a:rPr lang="en-US" sz="1400" dirty="0" err="1"/>
              <a:t>WordCloud</a:t>
            </a:r>
            <a:r>
              <a:rPr lang="en-US" sz="1400" dirty="0"/>
              <a:t> object.</a:t>
            </a:r>
          </a:p>
          <a:p>
            <a:endParaRPr lang="en-US" sz="1400" dirty="0"/>
          </a:p>
          <a:p>
            <a:r>
              <a:rPr lang="en-US" sz="1400" dirty="0"/>
              <a:t>The word cloud image is displayed using the matplotlib </a:t>
            </a:r>
            <a:r>
              <a:rPr lang="en-US" sz="1400" dirty="0" err="1"/>
              <a:t>imshow</a:t>
            </a:r>
            <a:r>
              <a:rPr lang="en-US" sz="1400" dirty="0"/>
              <a:t> function, and the axes function is run with the option "off" to remove the axes from the plot. The resulting image displays the terms that were used the most frequently in the reviews, with the magnitude of each word reflecting how often it was used.</a:t>
            </a:r>
          </a:p>
        </p:txBody>
      </p:sp>
      <p:pic>
        <p:nvPicPr>
          <p:cNvPr id="5" name="Picture 4">
            <a:extLst>
              <a:ext uri="{FF2B5EF4-FFF2-40B4-BE49-F238E27FC236}">
                <a16:creationId xmlns:a16="http://schemas.microsoft.com/office/drawing/2014/main" id="{0538278A-8393-E3BD-366B-EA0E5E3F62B8}"/>
              </a:ext>
            </a:extLst>
          </p:cNvPr>
          <p:cNvPicPr>
            <a:picLocks noChangeAspect="1"/>
          </p:cNvPicPr>
          <p:nvPr/>
        </p:nvPicPr>
        <p:blipFill rotWithShape="1">
          <a:blip r:embed="rId2"/>
          <a:srcRect l="15852" r="25945" b="2"/>
          <a:stretch/>
        </p:blipFill>
        <p:spPr>
          <a:xfrm>
            <a:off x="7675658" y="2093976"/>
            <a:ext cx="3941064" cy="4096512"/>
          </a:xfrm>
          <a:prstGeom prst="rect">
            <a:avLst/>
          </a:prstGeom>
        </p:spPr>
      </p:pic>
    </p:spTree>
    <p:extLst>
      <p:ext uri="{BB962C8B-B14F-4D97-AF65-F5344CB8AC3E}">
        <p14:creationId xmlns:p14="http://schemas.microsoft.com/office/powerpoint/2010/main" val="1697269890"/>
      </p:ext>
    </p:extLst>
  </p:cSld>
  <p:clrMapOvr>
    <a:masterClrMapping/>
  </p:clrMapOvr>
  <mc:AlternateContent xmlns:mc="http://schemas.openxmlformats.org/markup-compatibility/2006" xmlns:p14="http://schemas.microsoft.com/office/powerpoint/2010/main">
    <mc:Choice Requires="p14">
      <p:transition spd="slow" p14:dur="2000" advTm="31204"/>
    </mc:Choice>
    <mc:Fallback xmlns="">
      <p:transition spd="slow" advTm="3120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744FF-6792-0DBE-1F66-693F817E62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Word cloud</a:t>
            </a:r>
          </a:p>
        </p:txBody>
      </p:sp>
      <p:pic>
        <p:nvPicPr>
          <p:cNvPr id="9218" name="Picture 2">
            <a:extLst>
              <a:ext uri="{FF2B5EF4-FFF2-40B4-BE49-F238E27FC236}">
                <a16:creationId xmlns:a16="http://schemas.microsoft.com/office/drawing/2014/main" id="{21086666-C60E-D835-CD7B-DABAB5DB66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61250" y="643466"/>
            <a:ext cx="6090786"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37524"/>
      </p:ext>
    </p:extLst>
  </p:cSld>
  <p:clrMapOvr>
    <a:masterClrMapping/>
  </p:clrMapOvr>
  <mc:AlternateContent xmlns:mc="http://schemas.openxmlformats.org/markup-compatibility/2006" xmlns:p14="http://schemas.microsoft.com/office/powerpoint/2010/main">
    <mc:Choice Requires="p14">
      <p:transition spd="slow" p14:dur="2000" advTm="23913"/>
    </mc:Choice>
    <mc:Fallback xmlns="">
      <p:transition spd="slow" advTm="2391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5"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3467" y="2829543"/>
            <a:ext cx="7047923" cy="1194680"/>
          </a:xfrm>
        </p:spPr>
        <p:txBody>
          <a:bodyPr>
            <a:normAutofit/>
          </a:bodyPr>
          <a:lstStyle/>
          <a:p>
            <a:pPr algn="ctr" defTabSz="822960"/>
            <a:r>
              <a:rPr lang="en-US" sz="3960" kern="1200">
                <a:solidFill>
                  <a:schemeClr val="tx1"/>
                </a:solidFill>
                <a:latin typeface="+mj-lt"/>
                <a:ea typeface="+mj-ea"/>
                <a:cs typeface="+mj-cs"/>
              </a:rPr>
              <a:t>MODEL 3 </a:t>
            </a:r>
            <a:br>
              <a:rPr lang="en-US" sz="3960" kern="1200">
                <a:solidFill>
                  <a:schemeClr val="tx1"/>
                </a:solidFill>
                <a:latin typeface="+mj-lt"/>
                <a:ea typeface="+mj-ea"/>
                <a:cs typeface="+mj-cs"/>
              </a:rPr>
            </a:br>
            <a:r>
              <a:rPr lang="en-US" sz="3960" kern="1200">
                <a:solidFill>
                  <a:schemeClr val="tx1"/>
                </a:solidFill>
                <a:latin typeface="+mj-lt"/>
                <a:ea typeface="+mj-ea"/>
                <a:cs typeface="+mj-cs"/>
              </a:rPr>
              <a:t>Random Forest</a:t>
            </a:r>
            <a:endParaRPr lang="en-US"/>
          </a:p>
        </p:txBody>
      </p:sp>
      <p:sp>
        <p:nvSpPr>
          <p:cNvPr id="5" name="Rectangles 4"/>
          <p:cNvSpPr/>
          <p:nvPr/>
        </p:nvSpPr>
        <p:spPr>
          <a:xfrm>
            <a:off x="1075451" y="1877461"/>
            <a:ext cx="6183955" cy="3098843"/>
          </a:xfrm>
          <a:prstGeom prst="rect">
            <a:avLst/>
          </a:prstGeom>
          <a:solidFill>
            <a:schemeClr val="bg1">
              <a:lumMod val="8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374"/>
    </mc:Choice>
    <mc:Fallback xmlns="">
      <p:transition spd="slow" advTm="337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48400" y="365125"/>
            <a:ext cx="5105398" cy="1952744"/>
          </a:xfrm>
        </p:spPr>
        <p:txBody>
          <a:bodyPr>
            <a:normAutofit/>
          </a:bodyPr>
          <a:lstStyle/>
          <a:p>
            <a:r>
              <a:rPr lang="en-US" b="1" dirty="0"/>
              <a:t>Random Forest Classifier</a:t>
            </a:r>
          </a:p>
        </p:txBody>
      </p:sp>
      <p:sp>
        <p:nvSpPr>
          <p:cNvPr id="49" name="Freeform: Shape 48">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2" name="Graphic 15" descr="Deciduous tree">
            <a:extLst>
              <a:ext uri="{FF2B5EF4-FFF2-40B4-BE49-F238E27FC236}">
                <a16:creationId xmlns:a16="http://schemas.microsoft.com/office/drawing/2014/main" id="{E87BC758-0122-86BE-1064-E0CD601AA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3" name="Content Placeholder 2"/>
          <p:cNvSpPr>
            <a:spLocks noGrp="1"/>
          </p:cNvSpPr>
          <p:nvPr>
            <p:ph idx="1"/>
          </p:nvPr>
        </p:nvSpPr>
        <p:spPr>
          <a:xfrm>
            <a:off x="6248400" y="2497257"/>
            <a:ext cx="5105398" cy="3679705"/>
          </a:xfrm>
        </p:spPr>
        <p:txBody>
          <a:bodyPr>
            <a:normAutofit/>
          </a:bodyPr>
          <a:lstStyle/>
          <a:p>
            <a:r>
              <a:rPr lang="en-US" sz="1600" dirty="0"/>
              <a:t>A sort of ensemble learning technique called the Random Forest Classifier combines numerous decision trees to produce greater predicting performance than a single decision tree. This approach for supervised learning can be applied to both classification and regression tasks. By picking subsets of the data and features at random, the method builds a decision tree on each subset to produce a forest of them. Each decision tree in the prediction forest makes a forecast during the process, and the overall prediction is the average of all the predictions made by the trees. The data and feature randomization contributes to lowering overfitting and improving the generalizability of the model.</a:t>
            </a:r>
          </a:p>
        </p:txBody>
      </p:sp>
    </p:spTree>
  </p:cSld>
  <p:clrMapOvr>
    <a:masterClrMapping/>
  </p:clrMapOvr>
  <mc:AlternateContent xmlns:mc="http://schemas.openxmlformats.org/markup-compatibility/2006" xmlns:p14="http://schemas.microsoft.com/office/powerpoint/2010/main">
    <mc:Choice Requires="p14">
      <p:transition spd="slow" p14:dur="2000" advTm="37801"/>
    </mc:Choice>
    <mc:Fallback xmlns="">
      <p:transition spd="slow" advTm="3780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39E46E6-FD31-47EB-1F33-7E4F3CBB2E0C}"/>
              </a:ext>
            </a:extLst>
          </p:cNvPr>
          <p:cNvPicPr>
            <a:picLocks noChangeAspect="1"/>
          </p:cNvPicPr>
          <p:nvPr/>
        </p:nvPicPr>
        <p:blipFill>
          <a:blip r:embed="rId2"/>
          <a:stretch>
            <a:fillRect/>
          </a:stretch>
        </p:blipFill>
        <p:spPr>
          <a:xfrm>
            <a:off x="6096000" y="1571296"/>
            <a:ext cx="4443413" cy="4392613"/>
          </a:xfrm>
          <a:prstGeom prst="rect">
            <a:avLst/>
          </a:prstGeom>
        </p:spPr>
      </p:pic>
      <p:pic>
        <p:nvPicPr>
          <p:cNvPr id="5" name="Content Placeholder 4">
            <a:extLst>
              <a:ext uri="{FF2B5EF4-FFF2-40B4-BE49-F238E27FC236}">
                <a16:creationId xmlns:a16="http://schemas.microsoft.com/office/drawing/2014/main" id="{1277321B-31DA-4252-8618-CDF6E4A5F7AB}"/>
              </a:ext>
            </a:extLst>
          </p:cNvPr>
          <p:cNvPicPr>
            <a:picLocks noGrp="1" noChangeAspect="1"/>
          </p:cNvPicPr>
          <p:nvPr>
            <p:ph idx="1"/>
          </p:nvPr>
        </p:nvPicPr>
        <p:blipFill>
          <a:blip r:embed="rId3"/>
          <a:stretch>
            <a:fillRect/>
          </a:stretch>
        </p:blipFill>
        <p:spPr>
          <a:xfrm>
            <a:off x="482631" y="1571296"/>
            <a:ext cx="5280025" cy="4392613"/>
          </a:xfr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Random Forest Classifier</a:t>
            </a:r>
            <a:endParaRPr lang="en-US" sz="3200" kern="1200" dirty="0">
              <a:solidFill>
                <a:schemeClr val="bg1"/>
              </a:solidFill>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2000" advTm="19392"/>
    </mc:Choice>
    <mc:Fallback xmlns="">
      <p:transition spd="slow" advTm="1939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8590CC5-2F59-2E32-C0F0-275F50F7AB22}"/>
              </a:ext>
            </a:extLst>
          </p:cNvPr>
          <p:cNvSpPr>
            <a:spLocks noGrp="1"/>
          </p:cNvSpPr>
          <p:nvPr>
            <p:ph type="title"/>
          </p:nvPr>
        </p:nvSpPr>
        <p:spPr>
          <a:xfrm>
            <a:off x="838200" y="713312"/>
            <a:ext cx="4038600" cy="5431376"/>
          </a:xfrm>
        </p:spPr>
        <p:txBody>
          <a:bodyPr>
            <a:normAutofit/>
          </a:bodyPr>
          <a:lstStyle/>
          <a:p>
            <a:r>
              <a:rPr lang="en-US" sz="3700" b="1" dirty="0"/>
              <a:t>Random Forest Classifier</a:t>
            </a:r>
            <a:r>
              <a:rPr lang="en-US" sz="3700" dirty="0"/>
              <a:t>(</a:t>
            </a:r>
            <a:r>
              <a:rPr lang="en-US" sz="3700" b="1" dirty="0"/>
              <a:t>Methods</a:t>
            </a:r>
            <a:r>
              <a:rPr lang="en-US" sz="3700" dirty="0"/>
              <a:t>)</a:t>
            </a:r>
            <a:br>
              <a:rPr lang="en-US" sz="3700" dirty="0"/>
            </a:br>
            <a:r>
              <a:rPr lang="en-US" sz="3700" dirty="0"/>
              <a:t>Decision Tree</a:t>
            </a:r>
          </a:p>
        </p:txBody>
      </p:sp>
      <p:sp>
        <p:nvSpPr>
          <p:cNvPr id="7" name="Content Placeholder 2">
            <a:extLst>
              <a:ext uri="{FF2B5EF4-FFF2-40B4-BE49-F238E27FC236}">
                <a16:creationId xmlns:a16="http://schemas.microsoft.com/office/drawing/2014/main" id="{9066F19D-13EB-49A9-1C68-4EE63FDF8399}"/>
              </a:ext>
            </a:extLst>
          </p:cNvPr>
          <p:cNvSpPr>
            <a:spLocks noGrp="1"/>
          </p:cNvSpPr>
          <p:nvPr>
            <p:ph idx="1"/>
          </p:nvPr>
        </p:nvSpPr>
        <p:spPr>
          <a:xfrm>
            <a:off x="6095999" y="713313"/>
            <a:ext cx="5257801" cy="5431376"/>
          </a:xfrm>
        </p:spPr>
        <p:txBody>
          <a:bodyPr anchor="ctr">
            <a:normAutofit/>
          </a:bodyPr>
          <a:lstStyle/>
          <a:p>
            <a:r>
              <a:rPr lang="en-US" sz="1200" dirty="0"/>
              <a:t>The constructor function of the </a:t>
            </a:r>
            <a:r>
              <a:rPr lang="en-US" sz="1200" dirty="0" err="1"/>
              <a:t>DecisionTree</a:t>
            </a:r>
            <a:r>
              <a:rPr lang="en-US" sz="1200" dirty="0"/>
              <a:t> class initializes the maximum tree depth (</a:t>
            </a:r>
            <a:r>
              <a:rPr lang="en-US" sz="1200" dirty="0" err="1"/>
              <a:t>max_depth</a:t>
            </a:r>
            <a:r>
              <a:rPr lang="en-US" sz="1200" dirty="0"/>
              <a:t>), the feature index (feature), the feature threshold (threshold), the left and right child nodes (left and right), and the label (label) for leaf </a:t>
            </a:r>
            <a:r>
              <a:rPr lang="en-US" sz="1200" dirty="0" err="1"/>
              <a:t>nodes.The</a:t>
            </a:r>
            <a:r>
              <a:rPr lang="en-US" sz="1200" dirty="0"/>
              <a:t> decision tree is trained using the input data (X) and labels (Y) using the fit method. The node becomes a leaf node with the same label as the input if all of the labels in y are identical. The node changes into a leaf node with the most popular label in y if the maximum depth is achieved. In the absence of it, the algorithm attempts to divide the data using the feature that offers the greatest information gain. </a:t>
            </a:r>
          </a:p>
          <a:p>
            <a:r>
              <a:rPr lang="en-US" sz="1200" dirty="0"/>
              <a:t>It calculates the information gain, loops through each feature and each distinct value for that feature, and then notes the best feature and threshold that maximizes information gain. The data is split into left and right child nodes and the fit procedure is recursively run on each child node once the best feature and threshold have been </a:t>
            </a:r>
            <a:r>
              <a:rPr lang="en-US" sz="1200" dirty="0" err="1"/>
              <a:t>identified.Using</a:t>
            </a:r>
            <a:r>
              <a:rPr lang="en-US" sz="1200" dirty="0"/>
              <a:t> the trained decision tree, the predict method takes in new data X and provides the expected labels. It returns the label for that node if it is a leaf node. If not, the data is divided according to the feature and threshold, and the predict algorithm is repeatedly called on the left and right child nodes.</a:t>
            </a:r>
          </a:p>
          <a:p>
            <a:r>
              <a:rPr lang="en-US" sz="1200" dirty="0"/>
              <a:t>The input labels' entropy is determined by the _entropy technique. The information gain of splitting the data on a specific feature and threshold is determined using the _</a:t>
            </a:r>
            <a:r>
              <a:rPr lang="en-US" sz="1200" dirty="0" err="1"/>
              <a:t>information_gain</a:t>
            </a:r>
            <a:r>
              <a:rPr lang="en-US" sz="1200" dirty="0"/>
              <a:t> method. The number of examples in each child node, </a:t>
            </a:r>
            <a:r>
              <a:rPr lang="en-US" sz="1200" dirty="0" err="1"/>
              <a:t>n_left</a:t>
            </a:r>
            <a:r>
              <a:rPr lang="en-US" sz="1200" dirty="0"/>
              <a:t> and </a:t>
            </a:r>
            <a:r>
              <a:rPr lang="en-US" sz="1200" dirty="0" err="1"/>
              <a:t>n_right</a:t>
            </a:r>
            <a:r>
              <a:rPr lang="en-US" sz="1200" dirty="0"/>
              <a:t>, as well as the entropies of the parent node </a:t>
            </a:r>
            <a:r>
              <a:rPr lang="en-US" sz="1200" dirty="0" err="1"/>
              <a:t>H_parent</a:t>
            </a:r>
            <a:r>
              <a:rPr lang="en-US" sz="1200" dirty="0"/>
              <a:t>, the left and right child nodes </a:t>
            </a:r>
            <a:r>
              <a:rPr lang="en-US" sz="1200" dirty="0" err="1"/>
              <a:t>H_left</a:t>
            </a:r>
            <a:r>
              <a:rPr lang="en-US" sz="1200" dirty="0"/>
              <a:t> and </a:t>
            </a:r>
            <a:r>
              <a:rPr lang="en-US" sz="1200" dirty="0" err="1"/>
              <a:t>H_right</a:t>
            </a:r>
            <a:r>
              <a:rPr lang="en-US" sz="1200" dirty="0"/>
              <a:t>, are all calculated. The information gain is represented as the difference between the entropies of the parent and child nodes, weighted by the number of examples in each child node.</a:t>
            </a:r>
          </a:p>
        </p:txBody>
      </p:sp>
    </p:spTree>
    <p:extLst>
      <p:ext uri="{BB962C8B-B14F-4D97-AF65-F5344CB8AC3E}">
        <p14:creationId xmlns:p14="http://schemas.microsoft.com/office/powerpoint/2010/main" val="3903994172"/>
      </p:ext>
    </p:extLst>
  </p:cSld>
  <p:clrMapOvr>
    <a:masterClrMapping/>
  </p:clrMapOvr>
  <mc:AlternateContent xmlns:mc="http://schemas.openxmlformats.org/markup-compatibility/2006" xmlns:p14="http://schemas.microsoft.com/office/powerpoint/2010/main">
    <mc:Choice Requires="p14">
      <p:transition spd="slow" p14:dur="2000" advTm="58418"/>
    </mc:Choice>
    <mc:Fallback xmlns="">
      <p:transition spd="slow" advTm="5841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42A36D6-A11F-6AB3-99B1-FF8653C37CA6}"/>
              </a:ext>
            </a:extLst>
          </p:cNvPr>
          <p:cNvSpPr>
            <a:spLocks noGrp="1"/>
          </p:cNvSpPr>
          <p:nvPr>
            <p:ph type="title"/>
          </p:nvPr>
        </p:nvSpPr>
        <p:spPr>
          <a:xfrm>
            <a:off x="838200" y="713312"/>
            <a:ext cx="4038600" cy="5431376"/>
          </a:xfrm>
        </p:spPr>
        <p:txBody>
          <a:bodyPr>
            <a:normAutofit/>
          </a:bodyPr>
          <a:lstStyle/>
          <a:p>
            <a:r>
              <a:rPr lang="en-US" sz="3600" b="1" dirty="0"/>
              <a:t>Random Forest Classifier</a:t>
            </a:r>
            <a:r>
              <a:rPr lang="en-US" sz="3600" dirty="0"/>
              <a:t>(</a:t>
            </a:r>
            <a:r>
              <a:rPr lang="en-US" sz="3600" b="1" dirty="0"/>
              <a:t>Methods</a:t>
            </a:r>
            <a:r>
              <a:rPr lang="en-US" sz="3600" dirty="0"/>
              <a:t>)</a:t>
            </a:r>
            <a:br>
              <a:rPr lang="en-US" sz="4400" dirty="0"/>
            </a:br>
            <a:r>
              <a:rPr lang="en-US" sz="3200" dirty="0"/>
              <a:t>Random Forest</a:t>
            </a:r>
            <a:br>
              <a:rPr lang="en-US" sz="3200" dirty="0"/>
            </a:br>
            <a:r>
              <a:rPr lang="en-US" sz="3200" dirty="0"/>
              <a:t>Restaurant review classifier</a:t>
            </a:r>
          </a:p>
        </p:txBody>
      </p:sp>
      <p:sp>
        <p:nvSpPr>
          <p:cNvPr id="3" name="Content Placeholder 2">
            <a:extLst>
              <a:ext uri="{FF2B5EF4-FFF2-40B4-BE49-F238E27FC236}">
                <a16:creationId xmlns:a16="http://schemas.microsoft.com/office/drawing/2014/main" id="{C131B3FE-CBAB-DFA3-7AD1-1AC9511B80A7}"/>
              </a:ext>
            </a:extLst>
          </p:cNvPr>
          <p:cNvSpPr>
            <a:spLocks noGrp="1"/>
          </p:cNvSpPr>
          <p:nvPr>
            <p:ph idx="1"/>
          </p:nvPr>
        </p:nvSpPr>
        <p:spPr>
          <a:xfrm>
            <a:off x="6095999" y="713313"/>
            <a:ext cx="5257801" cy="5431376"/>
          </a:xfrm>
        </p:spPr>
        <p:txBody>
          <a:bodyPr anchor="ctr">
            <a:normAutofit/>
          </a:bodyPr>
          <a:lstStyle/>
          <a:p>
            <a:r>
              <a:rPr lang="en-US" sz="1200" dirty="0"/>
              <a:t>The fit function initializes and fits several instances of the </a:t>
            </a:r>
            <a:r>
              <a:rPr lang="en-US" sz="1200" dirty="0" err="1"/>
              <a:t>DecisionTree</a:t>
            </a:r>
            <a:r>
              <a:rPr lang="en-US" sz="1200" dirty="0"/>
              <a:t> class to create a Random Forest. Using the </a:t>
            </a:r>
            <a:r>
              <a:rPr lang="en-US" sz="1200" dirty="0" err="1"/>
              <a:t>max_features</a:t>
            </a:r>
            <a:r>
              <a:rPr lang="en-US" sz="1200" dirty="0"/>
              <a:t> hyperparameter, each tree is trained using a random subset of the training data. Predict produces an array of predicted class labels for each test sample after receiving a matrix of test data X. A majority vote of the anticipated labels for each tree in the forest is used to determine this. The scoring technique then determines the predictive accuracy using the supplied test data (X) and true labels (Y).</a:t>
            </a:r>
          </a:p>
          <a:p>
            <a:r>
              <a:rPr lang="en-US" sz="1200" dirty="0"/>
              <a:t>The </a:t>
            </a:r>
            <a:r>
              <a:rPr lang="en-US" sz="1200" dirty="0" err="1"/>
              <a:t>DecisionTree</a:t>
            </a:r>
            <a:r>
              <a:rPr lang="en-US" sz="1200" dirty="0"/>
              <a:t> class, which is described in the preceding slide, is used in the implementation.</a:t>
            </a:r>
          </a:p>
          <a:p>
            <a:r>
              <a:rPr lang="en-US" sz="1200" dirty="0"/>
              <a:t>Restaurant Review Classifier is  a class that classifies restaurant reviews as positive or negative depending on whether the reviewer enjoyed the establishment or not using a random forest method. The class employs various </a:t>
            </a:r>
            <a:r>
              <a:rPr lang="en-US" sz="1200" dirty="0" err="1"/>
              <a:t>techniques:The</a:t>
            </a:r>
            <a:r>
              <a:rPr lang="en-US" sz="1200" dirty="0"/>
              <a:t> random forest classifier's hyperparameters are specified via the __</a:t>
            </a:r>
            <a:r>
              <a:rPr lang="en-US" sz="1200" dirty="0" err="1"/>
              <a:t>init</a:t>
            </a:r>
            <a:r>
              <a:rPr lang="en-US" sz="1200" dirty="0"/>
              <a:t>__ function, which also initializes the class.</a:t>
            </a:r>
          </a:p>
          <a:p>
            <a:r>
              <a:rPr lang="en-US" sz="1200" dirty="0" err="1"/>
              <a:t>preprocess_data</a:t>
            </a:r>
            <a:r>
              <a:rPr lang="en-US" sz="1200" dirty="0"/>
              <a:t>: Reads data from a CSV file and preprocesses it by making all text lowercase and turning it into a word count matrix using a </a:t>
            </a:r>
            <a:r>
              <a:rPr lang="en-US" sz="1200" dirty="0" err="1"/>
              <a:t>CountVectorizer</a:t>
            </a:r>
            <a:r>
              <a:rPr lang="en-US" sz="1200" dirty="0"/>
              <a:t>.</a:t>
            </a:r>
          </a:p>
          <a:p>
            <a:r>
              <a:rPr lang="en-US" sz="1200" dirty="0"/>
              <a:t>Fit: Adjusts the input data to the random forest classifier.</a:t>
            </a:r>
          </a:p>
          <a:p>
            <a:r>
              <a:rPr lang="en-US" sz="1200" dirty="0"/>
              <a:t>utilizes the fitted random forest classifier to predict the labels for the input data.</a:t>
            </a:r>
          </a:p>
        </p:txBody>
      </p:sp>
    </p:spTree>
    <p:extLst>
      <p:ext uri="{BB962C8B-B14F-4D97-AF65-F5344CB8AC3E}">
        <p14:creationId xmlns:p14="http://schemas.microsoft.com/office/powerpoint/2010/main" val="386884672"/>
      </p:ext>
    </p:extLst>
  </p:cSld>
  <p:clrMapOvr>
    <a:masterClrMapping/>
  </p:clrMapOvr>
  <mc:AlternateContent xmlns:mc="http://schemas.openxmlformats.org/markup-compatibility/2006" xmlns:p14="http://schemas.microsoft.com/office/powerpoint/2010/main">
    <mc:Choice Requires="p14">
      <p:transition spd="slow" p14:dur="2000" advTm="52291"/>
    </mc:Choice>
    <mc:Fallback xmlns="">
      <p:transition spd="slow" advTm="5229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A632F-005F-710E-34CF-99911C4EEF8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Results</a:t>
            </a:r>
          </a:p>
        </p:txBody>
      </p:sp>
      <p:pic>
        <p:nvPicPr>
          <p:cNvPr id="14" name="Content Placeholder 13">
            <a:extLst>
              <a:ext uri="{FF2B5EF4-FFF2-40B4-BE49-F238E27FC236}">
                <a16:creationId xmlns:a16="http://schemas.microsoft.com/office/drawing/2014/main" id="{2C4142F3-E0E7-53EF-B646-3776404C73F0}"/>
              </a:ext>
            </a:extLst>
          </p:cNvPr>
          <p:cNvPicPr>
            <a:picLocks noGrp="1" noChangeAspect="1"/>
          </p:cNvPicPr>
          <p:nvPr>
            <p:ph idx="1"/>
          </p:nvPr>
        </p:nvPicPr>
        <p:blipFill>
          <a:blip r:embed="rId2"/>
          <a:stretch>
            <a:fillRect/>
          </a:stretch>
        </p:blipFill>
        <p:spPr>
          <a:xfrm>
            <a:off x="4777316" y="1082351"/>
            <a:ext cx="6780700" cy="2659225"/>
          </a:xfrm>
          <a:prstGeom prst="rect">
            <a:avLst/>
          </a:prstGeom>
        </p:spPr>
      </p:pic>
      <p:sp>
        <p:nvSpPr>
          <p:cNvPr id="15" name="TextBox 14">
            <a:extLst>
              <a:ext uri="{FF2B5EF4-FFF2-40B4-BE49-F238E27FC236}">
                <a16:creationId xmlns:a16="http://schemas.microsoft.com/office/drawing/2014/main" id="{6F129377-0794-A337-909F-B07C2CDAE6F2}"/>
              </a:ext>
            </a:extLst>
          </p:cNvPr>
          <p:cNvSpPr txBox="1"/>
          <p:nvPr/>
        </p:nvSpPr>
        <p:spPr>
          <a:xfrm>
            <a:off x="4777316" y="4114800"/>
            <a:ext cx="6385984" cy="369332"/>
          </a:xfrm>
          <a:prstGeom prst="rect">
            <a:avLst/>
          </a:prstGeom>
          <a:noFill/>
        </p:spPr>
        <p:txBody>
          <a:bodyPr wrap="square" rtlCol="0">
            <a:spAutoFit/>
          </a:bodyPr>
          <a:lstStyle/>
          <a:p>
            <a:r>
              <a:rPr lang="en-US" dirty="0"/>
              <a:t>We could see that accuracy is 68%</a:t>
            </a:r>
          </a:p>
        </p:txBody>
      </p:sp>
    </p:spTree>
    <p:extLst>
      <p:ext uri="{BB962C8B-B14F-4D97-AF65-F5344CB8AC3E}">
        <p14:creationId xmlns:p14="http://schemas.microsoft.com/office/powerpoint/2010/main" val="622286027"/>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B6783562-C01A-0417-CFEB-FBA695028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70588"/>
            <a:ext cx="7186613" cy="4347450"/>
          </a:xfrm>
          <a:prstGeom prst="rect">
            <a:avLst/>
          </a:prstGeom>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3818D923-805B-1071-CAA7-6F2D264FBA75}"/>
              </a:ext>
            </a:extLst>
          </p:cNvPr>
          <p:cNvPicPr>
            <a:picLocks noGrp="1" noChangeAspect="1"/>
          </p:cNvPicPr>
          <p:nvPr>
            <p:ph idx="1"/>
          </p:nvPr>
        </p:nvPicPr>
        <p:blipFill>
          <a:blip r:embed="rId3"/>
          <a:stretch>
            <a:fillRect/>
          </a:stretch>
        </p:blipFill>
        <p:spPr>
          <a:xfrm>
            <a:off x="4038600" y="4676775"/>
            <a:ext cx="7186613" cy="1136650"/>
          </a:xfrm>
        </p:spPr>
      </p:pic>
      <p:sp>
        <p:nvSpPr>
          <p:cNvPr id="2" name="Title 1">
            <a:extLst>
              <a:ext uri="{FF2B5EF4-FFF2-40B4-BE49-F238E27FC236}">
                <a16:creationId xmlns:a16="http://schemas.microsoft.com/office/drawing/2014/main" id="{4899217D-A516-8A4A-111D-482CE33F7612}"/>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200" kern="1200">
                <a:solidFill>
                  <a:schemeClr val="bg1"/>
                </a:solidFill>
                <a:latin typeface="+mj-lt"/>
                <a:ea typeface="+mj-ea"/>
                <a:cs typeface="+mj-cs"/>
              </a:rPr>
              <a:t>VISUALIZATION</a:t>
            </a:r>
          </a:p>
        </p:txBody>
      </p:sp>
    </p:spTree>
    <p:extLst>
      <p:ext uri="{BB962C8B-B14F-4D97-AF65-F5344CB8AC3E}">
        <p14:creationId xmlns:p14="http://schemas.microsoft.com/office/powerpoint/2010/main" val="2489042983"/>
      </p:ext>
    </p:extLst>
  </p:cSld>
  <p:clrMapOvr>
    <a:masterClrMapping/>
  </p:clrMapOvr>
  <mc:AlternateContent xmlns:mc="http://schemas.openxmlformats.org/markup-compatibility/2006" xmlns:p14="http://schemas.microsoft.com/office/powerpoint/2010/main">
    <mc:Choice Requires="p14">
      <p:transition spd="slow" p14:dur="2000" advTm="17491"/>
    </mc:Choice>
    <mc:Fallback xmlns="">
      <p:transition spd="slow" advTm="174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Graphs on a display with reflection of office">
            <a:extLst>
              <a:ext uri="{FF2B5EF4-FFF2-40B4-BE49-F238E27FC236}">
                <a16:creationId xmlns:a16="http://schemas.microsoft.com/office/drawing/2014/main" id="{026832DF-0367-9E23-EB98-5733FC938790}"/>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31610" y="365125"/>
            <a:ext cx="3822189" cy="1899912"/>
          </a:xfrm>
        </p:spPr>
        <p:txBody>
          <a:bodyPr>
            <a:normAutofit/>
          </a:bodyPr>
          <a:lstStyle/>
          <a:p>
            <a:r>
              <a:rPr lang="en-US" sz="4000" b="1">
                <a:latin typeface="+mn-lt"/>
              </a:rPr>
              <a:t>INTRODUCTION</a:t>
            </a:r>
          </a:p>
        </p:txBody>
      </p:sp>
      <p:sp>
        <p:nvSpPr>
          <p:cNvPr id="8" name="Content Placeholder 2"/>
          <p:cNvSpPr>
            <a:spLocks noGrp="1"/>
          </p:cNvSpPr>
          <p:nvPr>
            <p:ph idx="1"/>
          </p:nvPr>
        </p:nvSpPr>
        <p:spPr>
          <a:xfrm>
            <a:off x="7531610" y="2434201"/>
            <a:ext cx="3822189" cy="3742762"/>
          </a:xfrm>
        </p:spPr>
        <p:txBody>
          <a:bodyPr>
            <a:normAutofit/>
          </a:bodyPr>
          <a:lstStyle/>
          <a:p>
            <a:r>
              <a:rPr lang="en-US" sz="1700" b="0" i="0">
                <a:effectLst/>
              </a:rPr>
              <a:t>There are several methods to analyze customer reviews for a restaurant, such as Naive Bayes, Regression, and Random Forest. We will be using these three models to analyze restaurant reviews and will explain each model in subsequent slides. Afterwards, we will compare the accuracy scores of each model to determine which one is best suited for the chosen dataset. Finally, we will identify and present the best model for the given dataset</a:t>
            </a:r>
            <a:endParaRPr lang="en-US" sz="1700"/>
          </a:p>
        </p:txBody>
      </p:sp>
    </p:spTree>
  </p:cSld>
  <p:clrMapOvr>
    <a:masterClrMapping/>
  </p:clrMapOvr>
  <mc:AlternateContent xmlns:mc="http://schemas.openxmlformats.org/markup-compatibility/2006" xmlns:p14="http://schemas.microsoft.com/office/powerpoint/2010/main">
    <mc:Choice Requires="p14">
      <p:transition spd="slow" p14:dur="2000" advTm="17996"/>
    </mc:Choice>
    <mc:Fallback xmlns="">
      <p:transition spd="slow" advTm="179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545179" y="1472030"/>
            <a:ext cx="3978442" cy="1631950"/>
          </a:xfrm>
        </p:spPr>
        <p:txBody>
          <a:bodyPr vert="horz" lIns="91440" tIns="45720" rIns="91440" bIns="45720" rtlCol="0" anchor="b">
            <a:normAutofit/>
          </a:bodyPr>
          <a:lstStyle/>
          <a:p>
            <a:r>
              <a:rPr lang="en-US" sz="3200" b="1" kern="1200" dirty="0">
                <a:solidFill>
                  <a:schemeClr val="tx1"/>
                </a:solidFill>
                <a:latin typeface="+mn-lt"/>
                <a:ea typeface="+mj-ea"/>
                <a:cs typeface="+mj-cs"/>
              </a:rPr>
              <a:t>ACCURACY SCORE FOR THREE MODELS</a:t>
            </a:r>
          </a:p>
        </p:txBody>
      </p:sp>
      <p:sp>
        <p:nvSpPr>
          <p:cNvPr id="3" name="TextBox 2">
            <a:extLst>
              <a:ext uri="{FF2B5EF4-FFF2-40B4-BE49-F238E27FC236}">
                <a16:creationId xmlns:a16="http://schemas.microsoft.com/office/drawing/2014/main" id="{2D12878C-E3F4-50FE-9B83-E959667829FD}"/>
              </a:ext>
            </a:extLst>
          </p:cNvPr>
          <p:cNvSpPr txBox="1"/>
          <p:nvPr/>
        </p:nvSpPr>
        <p:spPr>
          <a:xfrm>
            <a:off x="6545179" y="3243151"/>
            <a:ext cx="3978442" cy="241971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Because the restaurant review dataset is very small and straightforward and because the elements crucial for identifying whether a review is positive or negative are easily observable, all three models exhibit comparable performance. All three models are also reasonably potent machine learning algorithms that excel at a variety of tasks, including sentiment analysis.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75978606"/>
              </p:ext>
            </p:extLst>
          </p:nvPr>
        </p:nvGraphicFramePr>
        <p:xfrm>
          <a:off x="638337" y="1866123"/>
          <a:ext cx="4614169" cy="2277314"/>
        </p:xfrm>
        <a:graphic>
          <a:graphicData uri="http://schemas.openxmlformats.org/drawingml/2006/table">
            <a:tbl>
              <a:tblPr firstRow="1" bandRow="1">
                <a:solidFill>
                  <a:schemeClr val="bg1"/>
                </a:solidFill>
                <a:tableStyleId>{5C22544A-7EE6-4342-B048-85BDC9FD1C3A}</a:tableStyleId>
              </a:tblPr>
              <a:tblGrid>
                <a:gridCol w="1151815">
                  <a:extLst>
                    <a:ext uri="{9D8B030D-6E8A-4147-A177-3AD203B41FA5}">
                      <a16:colId xmlns:a16="http://schemas.microsoft.com/office/drawing/2014/main" val="20000"/>
                    </a:ext>
                  </a:extLst>
                </a:gridCol>
                <a:gridCol w="1042970">
                  <a:extLst>
                    <a:ext uri="{9D8B030D-6E8A-4147-A177-3AD203B41FA5}">
                      <a16:colId xmlns:a16="http://schemas.microsoft.com/office/drawing/2014/main" val="20001"/>
                    </a:ext>
                  </a:extLst>
                </a:gridCol>
                <a:gridCol w="1333221">
                  <a:extLst>
                    <a:ext uri="{9D8B030D-6E8A-4147-A177-3AD203B41FA5}">
                      <a16:colId xmlns:a16="http://schemas.microsoft.com/office/drawing/2014/main" val="20002"/>
                    </a:ext>
                  </a:extLst>
                </a:gridCol>
                <a:gridCol w="1086163">
                  <a:extLst>
                    <a:ext uri="{9D8B030D-6E8A-4147-A177-3AD203B41FA5}">
                      <a16:colId xmlns:a16="http://schemas.microsoft.com/office/drawing/2014/main" val="20003"/>
                    </a:ext>
                  </a:extLst>
                </a:gridCol>
              </a:tblGrid>
              <a:tr h="1300005">
                <a:tc>
                  <a:txBody>
                    <a:bodyPr/>
                    <a:lstStyle/>
                    <a:p>
                      <a:pPr>
                        <a:buNone/>
                      </a:pPr>
                      <a:endParaRPr lang="en-US" sz="1300" b="0" cap="none" spc="0">
                        <a:solidFill>
                          <a:schemeClr val="bg1"/>
                        </a:solidFill>
                      </a:endParaRPr>
                    </a:p>
                  </a:txBody>
                  <a:tcPr marL="112597" marR="86613" marT="86613" marB="8661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buNone/>
                      </a:pPr>
                      <a:r>
                        <a:rPr lang="en-US" sz="1300" b="1" cap="none" spc="0" dirty="0">
                          <a:solidFill>
                            <a:schemeClr val="bg1"/>
                          </a:solidFill>
                        </a:rPr>
                        <a:t>Model 1</a:t>
                      </a:r>
                    </a:p>
                    <a:p>
                      <a:pPr>
                        <a:buNone/>
                      </a:pPr>
                      <a:r>
                        <a:rPr lang="en-US" sz="1300" b="1" cap="none" spc="0" dirty="0">
                          <a:solidFill>
                            <a:schemeClr val="bg1"/>
                          </a:solidFill>
                        </a:rPr>
                        <a:t>Naive Bayes</a:t>
                      </a:r>
                    </a:p>
                  </a:txBody>
                  <a:tcPr marL="112597" marR="86613" marT="86613" marB="866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buNone/>
                      </a:pPr>
                      <a:r>
                        <a:rPr lang="en-US" sz="1300" b="1" cap="none" spc="0" dirty="0">
                          <a:solidFill>
                            <a:schemeClr val="bg1"/>
                          </a:solidFill>
                        </a:rPr>
                        <a:t>Model 2</a:t>
                      </a:r>
                    </a:p>
                    <a:p>
                      <a:pPr>
                        <a:buNone/>
                      </a:pPr>
                      <a:r>
                        <a:rPr lang="en-US" sz="1300" b="1" cap="none" spc="0" dirty="0">
                          <a:solidFill>
                            <a:schemeClr val="bg1"/>
                          </a:solidFill>
                        </a:rPr>
                        <a:t>Logistic Regression</a:t>
                      </a:r>
                    </a:p>
                  </a:txBody>
                  <a:tcPr marL="112597" marR="86613" marT="86613" marB="866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buNone/>
                      </a:pPr>
                      <a:r>
                        <a:rPr lang="en-US" sz="1300" b="1" cap="none" spc="0" dirty="0">
                          <a:solidFill>
                            <a:schemeClr val="bg1"/>
                          </a:solidFill>
                        </a:rPr>
                        <a:t>Model 3</a:t>
                      </a:r>
                    </a:p>
                    <a:p>
                      <a:pPr>
                        <a:buNone/>
                      </a:pPr>
                      <a:r>
                        <a:rPr lang="en-US" sz="1300" b="1" cap="none" spc="0" dirty="0">
                          <a:solidFill>
                            <a:schemeClr val="bg1"/>
                          </a:solidFill>
                        </a:rPr>
                        <a:t>Random Forest</a:t>
                      </a:r>
                    </a:p>
                  </a:txBody>
                  <a:tcPr marL="112597" marR="86613" marT="86613" marB="8661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0000"/>
                  </a:ext>
                </a:extLst>
              </a:tr>
              <a:tr h="977309">
                <a:tc>
                  <a:txBody>
                    <a:bodyPr/>
                    <a:lstStyle/>
                    <a:p>
                      <a:pPr>
                        <a:buNone/>
                      </a:pPr>
                      <a:r>
                        <a:rPr lang="en-US" sz="1300" b="1" cap="none" spc="0" dirty="0">
                          <a:solidFill>
                            <a:schemeClr val="tx1"/>
                          </a:solidFill>
                        </a:rPr>
                        <a:t>Accuracy Score</a:t>
                      </a:r>
                    </a:p>
                  </a:txBody>
                  <a:tcPr marL="112597" marR="86613" marT="86613" marB="86613">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buNone/>
                      </a:pPr>
                      <a:r>
                        <a:rPr lang="en-US" sz="1300" cap="none" spc="0">
                          <a:solidFill>
                            <a:schemeClr val="tx1"/>
                          </a:solidFill>
                        </a:rPr>
                        <a:t>0.72</a:t>
                      </a:r>
                    </a:p>
                  </a:txBody>
                  <a:tcPr marL="112597" marR="86613" marT="86613" marB="866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buNone/>
                      </a:pPr>
                      <a:r>
                        <a:rPr lang="en-US" sz="1300" cap="none" spc="0">
                          <a:solidFill>
                            <a:schemeClr val="tx1"/>
                          </a:solidFill>
                        </a:rPr>
                        <a:t>0.74</a:t>
                      </a:r>
                    </a:p>
                  </a:txBody>
                  <a:tcPr marL="112597" marR="86613" marT="86613" marB="866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buNone/>
                      </a:pPr>
                      <a:r>
                        <a:rPr lang="en-US" sz="1300" cap="none" spc="0" dirty="0">
                          <a:solidFill>
                            <a:schemeClr val="tx1"/>
                          </a:solidFill>
                        </a:rPr>
                        <a:t>0.684</a:t>
                      </a:r>
                    </a:p>
                  </a:txBody>
                  <a:tcPr marL="112597" marR="86613" marT="86613" marB="86613">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8786"/>
    </mc:Choice>
    <mc:Fallback xmlns="">
      <p:transition spd="slow" advTm="3878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Glasses on a table">
            <a:extLst>
              <a:ext uri="{FF2B5EF4-FFF2-40B4-BE49-F238E27FC236}">
                <a16:creationId xmlns:a16="http://schemas.microsoft.com/office/drawing/2014/main" id="{9F657B10-0462-C96B-A73D-2546A75949F3}"/>
              </a:ext>
            </a:extLst>
          </p:cNvPr>
          <p:cNvPicPr>
            <a:picLocks noChangeAspect="1"/>
          </p:cNvPicPr>
          <p:nvPr/>
        </p:nvPicPr>
        <p:blipFill rotWithShape="1">
          <a:blip r:embed="rId2"/>
          <a:srcRect t="9091" r="21565"/>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anchor="b">
            <a:normAutofit/>
          </a:bodyPr>
          <a:lstStyle/>
          <a:p>
            <a:r>
              <a:rPr lang="en-US" sz="2800" b="1" dirty="0"/>
              <a:t>APPLICATIONS</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3438906" cy="3207258"/>
          </a:xfrm>
        </p:spPr>
        <p:txBody>
          <a:bodyPr anchor="t">
            <a:normAutofit/>
          </a:bodyPr>
          <a:lstStyle/>
          <a:p>
            <a:r>
              <a:rPr lang="en-US" sz="1400"/>
              <a:t>Our models can be applied for any of the restaurant reviews to find out the positive and negative reviews and the most used words in the reviews, this can help thee management to figure out their strong and weak areas and can use it for the development of the restaurant by enhancing the strong points and improving the weak point. We categorize the review and show the best category of the restaurant using the bag of words while processing the reviews, and show the best category the restaurant is reviewed for (like most of reviews has written about hygiene or food etc)</a:t>
            </a:r>
          </a:p>
          <a:p>
            <a:pPr marL="0" indent="0">
              <a:buNone/>
            </a:pPr>
            <a:endParaRPr lang="en-US" sz="14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9666"/>
    </mc:Choice>
    <mc:Fallback xmlns="">
      <p:transition spd="slow" advTm="2966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 descr="Graph">
            <a:extLst>
              <a:ext uri="{FF2B5EF4-FFF2-40B4-BE49-F238E27FC236}">
                <a16:creationId xmlns:a16="http://schemas.microsoft.com/office/drawing/2014/main" id="{96A71376-BF64-35CE-0EF7-7E6B9FA5B381}"/>
              </a:ext>
            </a:extLst>
          </p:cNvPr>
          <p:cNvPicPr>
            <a:picLocks noChangeAspect="1"/>
          </p:cNvPicPr>
          <p:nvPr/>
        </p:nvPicPr>
        <p:blipFill rotWithShape="1">
          <a:blip r:embed="rId2"/>
          <a:srcRect l="18355" t="4003" r="5808"/>
          <a:stretch/>
        </p:blipFill>
        <p:spPr>
          <a:xfrm>
            <a:off x="20" y="10"/>
            <a:ext cx="8668492" cy="6857990"/>
          </a:xfrm>
          <a:prstGeom prst="rect">
            <a:avLst/>
          </a:prstGeom>
        </p:spPr>
      </p:pic>
      <p:sp>
        <p:nvSpPr>
          <p:cNvPr id="54" name="Rectangle 53">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4FF433-4BA1-5766-AF18-A0CB125A411C}"/>
              </a:ext>
            </a:extLst>
          </p:cNvPr>
          <p:cNvSpPr>
            <a:spLocks noGrp="1"/>
          </p:cNvSpPr>
          <p:nvPr>
            <p:ph type="title"/>
          </p:nvPr>
        </p:nvSpPr>
        <p:spPr>
          <a:xfrm>
            <a:off x="8370470" y="1161288"/>
            <a:ext cx="3438144" cy="1124712"/>
          </a:xfrm>
        </p:spPr>
        <p:txBody>
          <a:bodyPr anchor="b">
            <a:normAutofit/>
          </a:bodyPr>
          <a:lstStyle/>
          <a:p>
            <a:r>
              <a:rPr lang="en-US" sz="2800" b="1" dirty="0"/>
              <a:t>CONTRIBUTION</a:t>
            </a:r>
          </a:p>
        </p:txBody>
      </p:sp>
      <p:sp>
        <p:nvSpPr>
          <p:cNvPr id="56" name="Rectangle 5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5CE3BE0F-2C76-5ECD-71C4-334358A242F5}"/>
              </a:ext>
            </a:extLst>
          </p:cNvPr>
          <p:cNvSpPr>
            <a:spLocks noGrp="1"/>
          </p:cNvSpPr>
          <p:nvPr>
            <p:ph idx="1"/>
          </p:nvPr>
        </p:nvSpPr>
        <p:spPr>
          <a:xfrm>
            <a:off x="8370470" y="2718054"/>
            <a:ext cx="3438906" cy="3207258"/>
          </a:xfrm>
        </p:spPr>
        <p:txBody>
          <a:bodyPr anchor="t">
            <a:normAutofit/>
          </a:bodyPr>
          <a:lstStyle/>
          <a:p>
            <a:r>
              <a:rPr lang="en-US" sz="1700" b="1" dirty="0"/>
              <a:t>Devi Vara </a:t>
            </a:r>
            <a:r>
              <a:rPr lang="en-US" sz="1700" b="1"/>
              <a:t>Prasad Rongala:</a:t>
            </a:r>
            <a:endParaRPr lang="en-US" sz="1700" b="1" dirty="0"/>
          </a:p>
          <a:p>
            <a:pPr marL="0" indent="0">
              <a:buNone/>
            </a:pPr>
            <a:r>
              <a:rPr lang="en-US" sz="1700" dirty="0"/>
              <a:t>         Data Preprocessing</a:t>
            </a:r>
          </a:p>
          <a:p>
            <a:pPr marL="0" indent="0">
              <a:buNone/>
            </a:pPr>
            <a:r>
              <a:rPr lang="en-US" sz="1700" dirty="0"/>
              <a:t>         Logistic Regression</a:t>
            </a:r>
          </a:p>
          <a:p>
            <a:pPr marL="0" indent="0">
              <a:buNone/>
            </a:pPr>
            <a:r>
              <a:rPr lang="en-US" sz="1700" dirty="0"/>
              <a:t>         Decision Tree, Random Forest </a:t>
            </a:r>
            <a:endParaRPr lang="en-US" sz="1700" dirty="0">
              <a:cs typeface="Calibri"/>
            </a:endParaRPr>
          </a:p>
          <a:p>
            <a:pPr marL="0" indent="0">
              <a:buNone/>
            </a:pPr>
            <a:r>
              <a:rPr lang="en-US" sz="1700" dirty="0"/>
              <a:t>         Naïve Bayes Classifier</a:t>
            </a:r>
          </a:p>
          <a:p>
            <a:pPr marL="0" indent="0">
              <a:buNone/>
            </a:pPr>
            <a:r>
              <a:rPr lang="en-US" sz="1700" dirty="0"/>
              <a:t>         Word Cloud</a:t>
            </a:r>
          </a:p>
        </p:txBody>
      </p:sp>
    </p:spTree>
    <p:extLst>
      <p:ext uri="{BB962C8B-B14F-4D97-AF65-F5344CB8AC3E}">
        <p14:creationId xmlns:p14="http://schemas.microsoft.com/office/powerpoint/2010/main" val="33054867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4368"/>
    </mc:Choice>
    <mc:Fallback xmlns="">
      <p:transition spd="slow" advTm="2436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11 Best Restaurant Review Sites for 2023 - Restaurant Clicks">
            <a:extLst>
              <a:ext uri="{FF2B5EF4-FFF2-40B4-BE49-F238E27FC236}">
                <a16:creationId xmlns:a16="http://schemas.microsoft.com/office/drawing/2014/main" id="{0A9D9064-8235-F6BD-6182-C047D882FE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29" r="13209" b="7859"/>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28">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74B153-617B-4BDB-E41A-1419C0680827}"/>
              </a:ext>
            </a:extLst>
          </p:cNvPr>
          <p:cNvSpPr>
            <a:spLocks noGrp="1"/>
          </p:cNvSpPr>
          <p:nvPr>
            <p:ph type="title"/>
          </p:nvPr>
        </p:nvSpPr>
        <p:spPr>
          <a:xfrm>
            <a:off x="8395868" y="1161288"/>
            <a:ext cx="3438144" cy="1124712"/>
          </a:xfrm>
        </p:spPr>
        <p:txBody>
          <a:bodyPr anchor="b">
            <a:normAutofit/>
          </a:bodyPr>
          <a:lstStyle/>
          <a:p>
            <a:r>
              <a:rPr lang="en-US" sz="2800" b="1" kern="1200">
                <a:latin typeface="+mn-lt"/>
                <a:ea typeface="+mj-ea"/>
                <a:cs typeface="+mj-cs"/>
              </a:rPr>
              <a:t>PROBLEM STATEMENT</a:t>
            </a:r>
            <a:endParaRPr lang="en-US" sz="2800">
              <a:latin typeface="+mn-lt"/>
            </a:endParaRP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BE9CFA-78A1-B891-3228-3B319C86C0A3}"/>
              </a:ext>
            </a:extLst>
          </p:cNvPr>
          <p:cNvSpPr>
            <a:spLocks noGrp="1"/>
          </p:cNvSpPr>
          <p:nvPr>
            <p:ph idx="1"/>
          </p:nvPr>
        </p:nvSpPr>
        <p:spPr>
          <a:xfrm>
            <a:off x="8395868" y="2718054"/>
            <a:ext cx="3438906" cy="3207258"/>
          </a:xfrm>
        </p:spPr>
        <p:txBody>
          <a:bodyPr anchor="t">
            <a:normAutofit/>
          </a:bodyPr>
          <a:lstStyle/>
          <a:p>
            <a:pPr marL="0" indent="0" defTabSz="493776">
              <a:spcBef>
                <a:spcPts val="540"/>
              </a:spcBef>
              <a:buNone/>
            </a:pPr>
            <a:r>
              <a:rPr lang="en-US" sz="1700" b="1" kern="1200">
                <a:latin typeface="+mn-lt"/>
                <a:ea typeface="+mn-ea"/>
                <a:cs typeface="+mn-cs"/>
              </a:rPr>
              <a:t>Restaurant Review Analysis</a:t>
            </a:r>
          </a:p>
          <a:p>
            <a:pPr marL="0" indent="0" defTabSz="493776">
              <a:spcBef>
                <a:spcPts val="540"/>
              </a:spcBef>
              <a:buNone/>
            </a:pPr>
            <a:r>
              <a:rPr lang="en-US" sz="1700" kern="1200">
                <a:latin typeface="+mn-lt"/>
                <a:ea typeface="+mn-ea"/>
                <a:cs typeface="+mn-cs"/>
              </a:rPr>
              <a:t>We aim to build a Machine Learning model that can accurately detect the various sentiments expressed in a collection of English sentences or large paragraphs, such as reviews. The model's objective is to correctly identify the sentiment of users' reviews, which can be either positive or negative. Therefore, we will classify reviews as either positive or negative based on their sentiment.</a:t>
            </a:r>
            <a:endParaRPr lang="en-US" sz="1700"/>
          </a:p>
          <a:p>
            <a:endParaRPr lang="en-US" sz="1700"/>
          </a:p>
        </p:txBody>
      </p:sp>
    </p:spTree>
    <p:extLst>
      <p:ext uri="{BB962C8B-B14F-4D97-AF65-F5344CB8AC3E}">
        <p14:creationId xmlns:p14="http://schemas.microsoft.com/office/powerpoint/2010/main" val="2707457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3070"/>
    </mc:Choice>
    <mc:Fallback xmlns="">
      <p:transition spd="slow" advTm="230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500D3-1B37-7DC8-0F7E-4EC241A54FD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DATASET</a:t>
            </a:r>
          </a:p>
        </p:txBody>
      </p:sp>
      <p:sp>
        <p:nvSpPr>
          <p:cNvPr id="37" name="Content Placeholder 2">
            <a:extLst>
              <a:ext uri="{FF2B5EF4-FFF2-40B4-BE49-F238E27FC236}">
                <a16:creationId xmlns:a16="http://schemas.microsoft.com/office/drawing/2014/main" id="{CD209F11-663D-921C-EEED-66FBEAF15A2C}"/>
              </a:ext>
            </a:extLst>
          </p:cNvPr>
          <p:cNvSpPr>
            <a:spLocks noGrp="1"/>
          </p:cNvSpPr>
          <p:nvPr>
            <p:ph idx="1"/>
          </p:nvPr>
        </p:nvSpPr>
        <p:spPr>
          <a:xfrm>
            <a:off x="1371599" y="2318197"/>
            <a:ext cx="9724031" cy="3683358"/>
          </a:xfrm>
        </p:spPr>
        <p:txBody>
          <a:bodyPr anchor="ctr">
            <a:normAutofit/>
          </a:bodyPr>
          <a:lstStyle/>
          <a:p>
            <a:r>
              <a:rPr lang="en-US" sz="2000" dirty="0"/>
              <a:t>We have used the Data set from </a:t>
            </a:r>
            <a:r>
              <a:rPr lang="en-US" sz="2000" dirty="0" err="1"/>
              <a:t>kaggle</a:t>
            </a:r>
            <a:r>
              <a:rPr lang="en-US" sz="2000" dirty="0"/>
              <a:t> and below is the hyperlink to the data set</a:t>
            </a:r>
          </a:p>
          <a:p>
            <a:r>
              <a:rPr lang="en-US" sz="2000" dirty="0">
                <a:hlinkClick r:id="rId2"/>
              </a:rPr>
              <a:t>https://www.kaggle.com/datasets/hj5992/restaurantreviews?resource=download</a:t>
            </a:r>
            <a:endParaRPr lang="en-US" sz="2000" dirty="0"/>
          </a:p>
          <a:p>
            <a:endParaRPr lang="en-US" sz="2000" dirty="0"/>
          </a:p>
        </p:txBody>
      </p:sp>
    </p:spTree>
    <p:extLst>
      <p:ext uri="{BB962C8B-B14F-4D97-AF65-F5344CB8AC3E}">
        <p14:creationId xmlns:p14="http://schemas.microsoft.com/office/powerpoint/2010/main" val="2543038633"/>
      </p:ext>
    </p:extLst>
  </p:cSld>
  <p:clrMapOvr>
    <a:masterClrMapping/>
  </p:clrMapOvr>
  <mc:AlternateContent xmlns:mc="http://schemas.openxmlformats.org/markup-compatibility/2006" xmlns:p14="http://schemas.microsoft.com/office/powerpoint/2010/main">
    <mc:Choice Requires="p14">
      <p:transition spd="slow" p14:dur="2000" advTm="8201"/>
    </mc:Choice>
    <mc:Fallback xmlns="">
      <p:transition spd="slow" advTm="820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7067D-98A3-A9E1-8A09-2B18CDB9B66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latin typeface="+mj-lt"/>
                <a:ea typeface="+mj-ea"/>
                <a:cs typeface="+mj-cs"/>
              </a:rPr>
              <a:t>DATA PREPROCESSING</a:t>
            </a:r>
          </a:p>
        </p:txBody>
      </p:sp>
      <p:pic>
        <p:nvPicPr>
          <p:cNvPr id="6" name="Content Placeholder 5">
            <a:extLst>
              <a:ext uri="{FF2B5EF4-FFF2-40B4-BE49-F238E27FC236}">
                <a16:creationId xmlns:a16="http://schemas.microsoft.com/office/drawing/2014/main" id="{6732C33D-FBE2-91BB-A48D-46EB80AF85DA}"/>
              </a:ext>
            </a:extLst>
          </p:cNvPr>
          <p:cNvPicPr>
            <a:picLocks noGrp="1" noChangeAspect="1"/>
          </p:cNvPicPr>
          <p:nvPr>
            <p:ph idx="1"/>
          </p:nvPr>
        </p:nvPicPr>
        <p:blipFill rotWithShape="1">
          <a:blip r:embed="rId2"/>
          <a:srcRect b="4842"/>
          <a:stretch/>
        </p:blipFill>
        <p:spPr>
          <a:xfrm>
            <a:off x="4585126" y="0"/>
            <a:ext cx="6780700" cy="3548805"/>
          </a:xfrm>
          <a:prstGeom prst="rect">
            <a:avLst/>
          </a:prstGeom>
        </p:spPr>
      </p:pic>
      <p:sp>
        <p:nvSpPr>
          <p:cNvPr id="7" name="TextBox 6">
            <a:extLst>
              <a:ext uri="{FF2B5EF4-FFF2-40B4-BE49-F238E27FC236}">
                <a16:creationId xmlns:a16="http://schemas.microsoft.com/office/drawing/2014/main" id="{9E14FEFD-654A-AB4B-6C6C-C9E6531A4A5D}"/>
              </a:ext>
            </a:extLst>
          </p:cNvPr>
          <p:cNvSpPr txBox="1"/>
          <p:nvPr/>
        </p:nvSpPr>
        <p:spPr>
          <a:xfrm>
            <a:off x="4527804" y="4217437"/>
            <a:ext cx="6799559" cy="646331"/>
          </a:xfrm>
          <a:prstGeom prst="rect">
            <a:avLst/>
          </a:prstGeom>
          <a:noFill/>
        </p:spPr>
        <p:txBody>
          <a:bodyPr wrap="square" rtlCol="0">
            <a:spAutoFit/>
          </a:bodyPr>
          <a:lstStyle/>
          <a:p>
            <a:r>
              <a:rPr lang="en-US" dirty="0"/>
              <a:t>We created a data frame </a:t>
            </a:r>
            <a:r>
              <a:rPr lang="en-US" dirty="0" err="1"/>
              <a:t>reviews_df</a:t>
            </a:r>
            <a:r>
              <a:rPr lang="en-US" dirty="0"/>
              <a:t> that has the columns Review and Liked</a:t>
            </a:r>
          </a:p>
        </p:txBody>
      </p:sp>
    </p:spTree>
    <p:extLst>
      <p:ext uri="{BB962C8B-B14F-4D97-AF65-F5344CB8AC3E}">
        <p14:creationId xmlns:p14="http://schemas.microsoft.com/office/powerpoint/2010/main" val="4003218705"/>
      </p:ext>
    </p:extLst>
  </p:cSld>
  <p:clrMapOvr>
    <a:masterClrMapping/>
  </p:clrMapOvr>
  <mc:AlternateContent xmlns:mc="http://schemas.openxmlformats.org/markup-compatibility/2006" xmlns:p14="http://schemas.microsoft.com/office/powerpoint/2010/main">
    <mc:Choice Requires="p14">
      <p:transition spd="slow" p14:dur="2000" advTm="14701"/>
    </mc:Choice>
    <mc:Fallback xmlns="">
      <p:transition spd="slow" advTm="1470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09421E-9254-FC5F-BD75-2C7A54CD2FEC}"/>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100" b="1" kern="1200">
                <a:solidFill>
                  <a:schemeClr val="tx1"/>
                </a:solidFill>
                <a:latin typeface="+mj-lt"/>
                <a:ea typeface="+mj-ea"/>
                <a:cs typeface="+mj-cs"/>
              </a:rPr>
              <a:t>DATA PREPROCESSING</a:t>
            </a:r>
          </a:p>
        </p:txBody>
      </p:sp>
      <p:sp>
        <p:nvSpPr>
          <p:cNvPr id="4" name="TextBox 3">
            <a:extLst>
              <a:ext uri="{FF2B5EF4-FFF2-40B4-BE49-F238E27FC236}">
                <a16:creationId xmlns:a16="http://schemas.microsoft.com/office/drawing/2014/main" id="{24F5764E-F84B-0482-8822-7AE94D65BFCD}"/>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Download the data and libraries required for textual data preparation. It begins by loading the necessary libraries, including the CountVectorizer module from Scikit-learn, regular expression, string, and NLTK (Natural Language Toolkit), a toolkit for NLP (Natural Language Processing).The method then sets the English stopwords as a variable and downloads lemmatizer and stopword data from NLTK and Open Multilingual Wordnet (OMW). The WordNetLemmatizer, which is used to break down words into their root or base form, is then initialized.</a:t>
            </a:r>
          </a:p>
        </p:txBody>
      </p:sp>
      <p:pic>
        <p:nvPicPr>
          <p:cNvPr id="6" name="Picture 5">
            <a:extLst>
              <a:ext uri="{FF2B5EF4-FFF2-40B4-BE49-F238E27FC236}">
                <a16:creationId xmlns:a16="http://schemas.microsoft.com/office/drawing/2014/main" id="{6E8B5DE3-10DF-8D8A-4827-8B8942AA0728}"/>
              </a:ext>
            </a:extLst>
          </p:cNvPr>
          <p:cNvPicPr>
            <a:picLocks noChangeAspect="1"/>
          </p:cNvPicPr>
          <p:nvPr/>
        </p:nvPicPr>
        <p:blipFill>
          <a:blip r:embed="rId2"/>
          <a:stretch>
            <a:fillRect/>
          </a:stretch>
        </p:blipFill>
        <p:spPr>
          <a:xfrm>
            <a:off x="5445457" y="1148081"/>
            <a:ext cx="6155141" cy="4585579"/>
          </a:xfrm>
          <a:prstGeom prst="rect">
            <a:avLst/>
          </a:prstGeom>
        </p:spPr>
      </p:pic>
    </p:spTree>
    <p:extLst>
      <p:ext uri="{BB962C8B-B14F-4D97-AF65-F5344CB8AC3E}">
        <p14:creationId xmlns:p14="http://schemas.microsoft.com/office/powerpoint/2010/main" val="1441265378"/>
      </p:ext>
    </p:extLst>
  </p:cSld>
  <p:clrMapOvr>
    <a:masterClrMapping/>
  </p:clrMapOvr>
  <mc:AlternateContent xmlns:mc="http://schemas.openxmlformats.org/markup-compatibility/2006" xmlns:p14="http://schemas.microsoft.com/office/powerpoint/2010/main">
    <mc:Choice Requires="p14">
      <p:transition spd="slow" p14:dur="2000" advTm="42327"/>
    </mc:Choice>
    <mc:Fallback xmlns="">
      <p:transition spd="slow" advTm="4232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D8F917-7BC8-2867-6F61-D54C1DE15E40}"/>
              </a:ext>
            </a:extLst>
          </p:cNvPr>
          <p:cNvSpPr>
            <a:spLocks noGrp="1"/>
          </p:cNvSpPr>
          <p:nvPr>
            <p:ph type="title"/>
          </p:nvPr>
        </p:nvSpPr>
        <p:spPr>
          <a:xfrm>
            <a:off x="630936" y="457200"/>
            <a:ext cx="4343400" cy="1929384"/>
          </a:xfrm>
        </p:spPr>
        <p:txBody>
          <a:bodyPr anchor="ctr">
            <a:normAutofit/>
          </a:bodyPr>
          <a:lstStyle/>
          <a:p>
            <a:r>
              <a:rPr lang="en-US" sz="3200" b="1" kern="1200" dirty="0">
                <a:latin typeface="+mj-lt"/>
                <a:ea typeface="+mj-ea"/>
                <a:cs typeface="+mj-cs"/>
              </a:rPr>
              <a:t>DATA PREPROCESSING</a:t>
            </a:r>
            <a:endParaRPr lang="en-US" sz="3200" b="1" dirty="0"/>
          </a:p>
        </p:txBody>
      </p:sp>
      <p:sp>
        <p:nvSpPr>
          <p:cNvPr id="3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A17C45-E5DE-9564-7806-6FB1B82D8444}"/>
              </a:ext>
            </a:extLst>
          </p:cNvPr>
          <p:cNvSpPr>
            <a:spLocks noGrp="1"/>
          </p:cNvSpPr>
          <p:nvPr>
            <p:ph idx="1"/>
          </p:nvPr>
        </p:nvSpPr>
        <p:spPr>
          <a:xfrm>
            <a:off x="5541263" y="457200"/>
            <a:ext cx="6007608" cy="1929384"/>
          </a:xfrm>
        </p:spPr>
        <p:txBody>
          <a:bodyPr anchor="ctr">
            <a:noAutofit/>
          </a:bodyPr>
          <a:lstStyle/>
          <a:p>
            <a:r>
              <a:rPr lang="en-US" sz="1400" dirty="0"/>
              <a:t>These code lines perform text preprocessing and vectorization on the Review column of the </a:t>
            </a:r>
            <a:r>
              <a:rPr lang="en-US" sz="1400" dirty="0" err="1"/>
              <a:t>reviews_df</a:t>
            </a:r>
            <a:r>
              <a:rPr lang="en-US" sz="1400" dirty="0"/>
              <a:t> </a:t>
            </a:r>
            <a:r>
              <a:rPr lang="en-US" sz="1400" dirty="0" err="1"/>
              <a:t>dataframe.The</a:t>
            </a:r>
            <a:r>
              <a:rPr lang="en-US" sz="1400" dirty="0"/>
              <a:t> first line removes all punctuation from the text using regular </a:t>
            </a:r>
            <a:r>
              <a:rPr lang="en-US" sz="1400" dirty="0" err="1"/>
              <a:t>expression.The</a:t>
            </a:r>
            <a:r>
              <a:rPr lang="en-US" sz="1400" dirty="0"/>
              <a:t> second line converts all text to lowercase using the .lower() method. This is done to standardize the text and ensure that uppercase and lowercase letters are treated as the </a:t>
            </a:r>
            <a:r>
              <a:rPr lang="en-US" sz="1400" dirty="0" err="1"/>
              <a:t>same.The</a:t>
            </a:r>
            <a:r>
              <a:rPr lang="en-US" sz="1400" dirty="0"/>
              <a:t> third and fourth lines vectorize the text data using a bag-of-words model. This converts the text data into a matrix of word counts, where each row corresponds to a review and each column corresponds to a unique word in the corpus. The resulting matrix can be used as input for various machine learning </a:t>
            </a:r>
            <a:r>
              <a:rPr lang="en-US" sz="1400" dirty="0" err="1"/>
              <a:t>models.The</a:t>
            </a:r>
            <a:r>
              <a:rPr lang="en-US" sz="1400" dirty="0"/>
              <a:t> figure shows output after this step.</a:t>
            </a:r>
          </a:p>
        </p:txBody>
      </p:sp>
      <p:pic>
        <p:nvPicPr>
          <p:cNvPr id="7" name="Picture 6">
            <a:extLst>
              <a:ext uri="{FF2B5EF4-FFF2-40B4-BE49-F238E27FC236}">
                <a16:creationId xmlns:a16="http://schemas.microsoft.com/office/drawing/2014/main" id="{D39B222D-17D6-0FA7-4BE1-C21ACF12BDC3}"/>
              </a:ext>
            </a:extLst>
          </p:cNvPr>
          <p:cNvPicPr>
            <a:picLocks noChangeAspect="1"/>
          </p:cNvPicPr>
          <p:nvPr/>
        </p:nvPicPr>
        <p:blipFill>
          <a:blip r:embed="rId2"/>
          <a:stretch>
            <a:fillRect/>
          </a:stretch>
        </p:blipFill>
        <p:spPr>
          <a:xfrm>
            <a:off x="6604487" y="2769471"/>
            <a:ext cx="5468112" cy="2844960"/>
          </a:xfrm>
          <a:prstGeom prst="rect">
            <a:avLst/>
          </a:prstGeom>
        </p:spPr>
      </p:pic>
      <p:pic>
        <p:nvPicPr>
          <p:cNvPr id="5" name="Picture 4">
            <a:extLst>
              <a:ext uri="{FF2B5EF4-FFF2-40B4-BE49-F238E27FC236}">
                <a16:creationId xmlns:a16="http://schemas.microsoft.com/office/drawing/2014/main" id="{532E5C8B-ECF7-5C85-7131-732D6F20E131}"/>
              </a:ext>
            </a:extLst>
          </p:cNvPr>
          <p:cNvPicPr>
            <a:picLocks noChangeAspect="1"/>
          </p:cNvPicPr>
          <p:nvPr/>
        </p:nvPicPr>
        <p:blipFill>
          <a:blip r:embed="rId3"/>
          <a:stretch>
            <a:fillRect/>
          </a:stretch>
        </p:blipFill>
        <p:spPr>
          <a:xfrm>
            <a:off x="1020023" y="2744405"/>
            <a:ext cx="5468112" cy="1995546"/>
          </a:xfrm>
          <a:prstGeom prst="rect">
            <a:avLst/>
          </a:prstGeom>
        </p:spPr>
      </p:pic>
    </p:spTree>
    <p:extLst>
      <p:ext uri="{BB962C8B-B14F-4D97-AF65-F5344CB8AC3E}">
        <p14:creationId xmlns:p14="http://schemas.microsoft.com/office/powerpoint/2010/main" val="3611878703"/>
      </p:ext>
    </p:extLst>
  </p:cSld>
  <p:clrMapOvr>
    <a:masterClrMapping/>
  </p:clrMapOvr>
  <mc:AlternateContent xmlns:mc="http://schemas.openxmlformats.org/markup-compatibility/2006" xmlns:p14="http://schemas.microsoft.com/office/powerpoint/2010/main">
    <mc:Choice Requires="p14">
      <p:transition spd="slow" p14:dur="2000" advTm="46109"/>
    </mc:Choice>
    <mc:Fallback xmlns="">
      <p:transition spd="slow" advTm="4610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4">
            <a:extLst>
              <a:ext uri="{FF2B5EF4-FFF2-40B4-BE49-F238E27FC236}">
                <a16:creationId xmlns:a16="http://schemas.microsoft.com/office/drawing/2014/main" id="{389FCDE4-11C3-1F23-4A7E-1E87E81B2954}"/>
              </a:ext>
            </a:extLst>
          </p:cNvPr>
          <p:cNvPicPr>
            <a:picLocks noChangeAspect="1"/>
          </p:cNvPicPr>
          <p:nvPr/>
        </p:nvPicPr>
        <p:blipFill rotWithShape="1">
          <a:blip r:embed="rId2"/>
          <a:srcRect t="6661" r="16117" b="2430"/>
          <a:stretch/>
        </p:blipFill>
        <p:spPr>
          <a:xfrm>
            <a:off x="3523488" y="10"/>
            <a:ext cx="8668512" cy="6857990"/>
          </a:xfrm>
          <a:prstGeom prst="rect">
            <a:avLst/>
          </a:prstGeom>
        </p:spPr>
      </p:pic>
      <p:sp>
        <p:nvSpPr>
          <p:cNvPr id="49" name="Rectangle 4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EA67C-75E4-6537-85D4-B6C18D27643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MODEL 1:</a:t>
            </a:r>
            <a:br>
              <a:rPr lang="en-US" sz="4800" dirty="0"/>
            </a:br>
            <a:r>
              <a:rPr lang="en-US" sz="4800" dirty="0"/>
              <a:t>NAÏVE BAYES</a:t>
            </a:r>
          </a:p>
        </p:txBody>
      </p:sp>
      <p:sp>
        <p:nvSpPr>
          <p:cNvPr id="51"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40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620"/>
    </mc:Choice>
    <mc:Fallback xmlns="">
      <p:transition spd="slow" advTm="3620"/>
    </mc:Fallback>
  </mc:AlternateContent>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412</TotalTime>
  <Words>2824</Words>
  <Application>Microsoft Office PowerPoint</Application>
  <PresentationFormat>Widescreen</PresentationFormat>
  <Paragraphs>116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CSE 6363 MACHINE LEARNING</vt:lpstr>
      <vt:lpstr>TABLE OF CONTENTS</vt:lpstr>
      <vt:lpstr>INTRODUCTION</vt:lpstr>
      <vt:lpstr>PROBLEM STATEMENT</vt:lpstr>
      <vt:lpstr>DATASET</vt:lpstr>
      <vt:lpstr>DATA PREPROCESSING</vt:lpstr>
      <vt:lpstr>DATA PREPROCESSING</vt:lpstr>
      <vt:lpstr>DATA PREPROCESSING</vt:lpstr>
      <vt:lpstr>MODEL 1: NAÏVE BAYES</vt:lpstr>
      <vt:lpstr>Navie Bayes</vt:lpstr>
      <vt:lpstr>NAIVE BAYES</vt:lpstr>
      <vt:lpstr>NaiveBayesClassifier(Methods)</vt:lpstr>
      <vt:lpstr>RESULTS</vt:lpstr>
      <vt:lpstr>VISUALIZATION</vt:lpstr>
      <vt:lpstr>MODEL 2  LOGISTIC REGRESSION</vt:lpstr>
      <vt:lpstr>Logistic Regression</vt:lpstr>
      <vt:lpstr>Logistic Regression</vt:lpstr>
      <vt:lpstr>LogisticRegression Classifier</vt:lpstr>
      <vt:lpstr>RESULTS</vt:lpstr>
      <vt:lpstr>VISUALIZATION</vt:lpstr>
      <vt:lpstr>Word Cloud</vt:lpstr>
      <vt:lpstr>Word cloud</vt:lpstr>
      <vt:lpstr>MODEL 3  Random Forest</vt:lpstr>
      <vt:lpstr>Random Forest Classifier</vt:lpstr>
      <vt:lpstr>Random Forest Classifier</vt:lpstr>
      <vt:lpstr>Random Forest Classifier(Methods) Decision Tree</vt:lpstr>
      <vt:lpstr>Random Forest Classifier(Methods) Random Forest Restaurant review classifier</vt:lpstr>
      <vt:lpstr>Results</vt:lpstr>
      <vt:lpstr>VISUALIZATION</vt:lpstr>
      <vt:lpstr>ACCURACY SCORE FOR THREE MODELS</vt:lpstr>
      <vt:lpstr>APPLICATIONS</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6363 MACHINE LEARNING</dc:title>
  <dc:creator>KARUN</dc:creator>
  <cp:lastModifiedBy>Rongala, Devi Vara Prasad</cp:lastModifiedBy>
  <cp:revision>15</cp:revision>
  <dcterms:created xsi:type="dcterms:W3CDTF">2023-05-09T15:02:29Z</dcterms:created>
  <dcterms:modified xsi:type="dcterms:W3CDTF">2025-02-10T22:33:38Z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1C0E53B6021646DE85254611BE1198CE</vt:lpwstr>
  </property>
  <property fmtid="{D5CDD505-2E9C-101B-9397-08002B2CF9AE}" pid="3" name="KSOProductBuildVer">
    <vt:lpwstr>1033-11.2.0.11537</vt:lpwstr>
  </property>
</Properties>
</file>