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Anton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Anton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CA" sz="1800">
                <a:solidFill>
                  <a:schemeClr val="lt1"/>
                </a:solidFill>
              </a:rPr>
              <a:t>1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CA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&#10;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11545" l="0" r="0" t="4680"/>
          <a:stretch/>
        </p:blipFill>
        <p:spPr>
          <a:xfrm>
            <a:off x="0" y="0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759389" y="5081782"/>
            <a:ext cx="456130" cy="458044"/>
          </a:xfrm>
          <a:custGeom>
            <a:pathLst>
              <a:path extrusionOk="0" h="120000" w="120000">
                <a:moveTo>
                  <a:pt x="60000" y="0"/>
                </a:moveTo>
                <a:cubicBezTo>
                  <a:pt x="93061" y="0"/>
                  <a:pt x="120000" y="26938"/>
                  <a:pt x="120000" y="60000"/>
                </a:cubicBezTo>
                <a:cubicBezTo>
                  <a:pt x="120000" y="93306"/>
                  <a:pt x="93061" y="120000"/>
                  <a:pt x="60000" y="120000"/>
                </a:cubicBezTo>
                <a:cubicBezTo>
                  <a:pt x="26938" y="120000"/>
                  <a:pt x="0" y="93306"/>
                  <a:pt x="0" y="60000"/>
                </a:cubicBezTo>
                <a:cubicBezTo>
                  <a:pt x="0" y="26938"/>
                  <a:pt x="26938" y="0"/>
                  <a:pt x="60000" y="0"/>
                </a:cubicBezTo>
                <a:close/>
                <a:moveTo>
                  <a:pt x="106775" y="61224"/>
                </a:moveTo>
                <a:cubicBezTo>
                  <a:pt x="106530" y="62204"/>
                  <a:pt x="105551" y="62693"/>
                  <a:pt x="104571" y="62693"/>
                </a:cubicBezTo>
                <a:lnTo>
                  <a:pt x="96489" y="62693"/>
                </a:lnTo>
                <a:cubicBezTo>
                  <a:pt x="95755" y="62693"/>
                  <a:pt x="95020" y="62448"/>
                  <a:pt x="94530" y="61959"/>
                </a:cubicBezTo>
                <a:lnTo>
                  <a:pt x="60000" y="25714"/>
                </a:lnTo>
                <a:lnTo>
                  <a:pt x="25469" y="61959"/>
                </a:lnTo>
                <a:cubicBezTo>
                  <a:pt x="24979" y="62448"/>
                  <a:pt x="24244" y="62693"/>
                  <a:pt x="23510" y="62693"/>
                </a:cubicBezTo>
                <a:lnTo>
                  <a:pt x="15428" y="62693"/>
                </a:lnTo>
                <a:cubicBezTo>
                  <a:pt x="14448" y="62693"/>
                  <a:pt x="13469" y="62204"/>
                  <a:pt x="13224" y="61224"/>
                </a:cubicBezTo>
                <a:cubicBezTo>
                  <a:pt x="12734" y="60244"/>
                  <a:pt x="12979" y="59265"/>
                  <a:pt x="13714" y="58530"/>
                </a:cubicBezTo>
                <a:lnTo>
                  <a:pt x="57795" y="12734"/>
                </a:lnTo>
                <a:cubicBezTo>
                  <a:pt x="58285" y="12000"/>
                  <a:pt x="59265" y="11755"/>
                  <a:pt x="60000" y="11755"/>
                </a:cubicBezTo>
                <a:cubicBezTo>
                  <a:pt x="60734" y="11755"/>
                  <a:pt x="61714" y="12000"/>
                  <a:pt x="62204" y="12734"/>
                </a:cubicBezTo>
                <a:lnTo>
                  <a:pt x="106285" y="58530"/>
                </a:lnTo>
                <a:cubicBezTo>
                  <a:pt x="107020" y="59265"/>
                  <a:pt x="107265" y="60244"/>
                  <a:pt x="106775" y="61224"/>
                </a:cubicBezTo>
                <a:close/>
                <a:moveTo>
                  <a:pt x="27673" y="65387"/>
                </a:moveTo>
                <a:lnTo>
                  <a:pt x="27673" y="65387"/>
                </a:lnTo>
                <a:lnTo>
                  <a:pt x="27673" y="92816"/>
                </a:lnTo>
                <a:cubicBezTo>
                  <a:pt x="27673" y="95265"/>
                  <a:pt x="29387" y="97469"/>
                  <a:pt x="31591" y="97469"/>
                </a:cubicBezTo>
                <a:lnTo>
                  <a:pt x="49469" y="97469"/>
                </a:lnTo>
                <a:lnTo>
                  <a:pt x="49469" y="67591"/>
                </a:lnTo>
                <a:cubicBezTo>
                  <a:pt x="49469" y="65142"/>
                  <a:pt x="51673" y="62938"/>
                  <a:pt x="54122" y="62938"/>
                </a:cubicBezTo>
                <a:lnTo>
                  <a:pt x="65877" y="62938"/>
                </a:lnTo>
                <a:cubicBezTo>
                  <a:pt x="68326" y="62938"/>
                  <a:pt x="70530" y="65142"/>
                  <a:pt x="70530" y="67591"/>
                </a:cubicBezTo>
                <a:lnTo>
                  <a:pt x="70530" y="97469"/>
                </a:lnTo>
                <a:lnTo>
                  <a:pt x="88408" y="97469"/>
                </a:lnTo>
                <a:cubicBezTo>
                  <a:pt x="90612" y="97469"/>
                  <a:pt x="92326" y="95265"/>
                  <a:pt x="92326" y="92816"/>
                </a:cubicBezTo>
                <a:lnTo>
                  <a:pt x="92326" y="65632"/>
                </a:lnTo>
                <a:lnTo>
                  <a:pt x="60000" y="31836"/>
                </a:lnTo>
                <a:lnTo>
                  <a:pt x="27673" y="65387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24979" y="4001662"/>
            <a:ext cx="7075984" cy="108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5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Project Final Report</a:t>
            </a:r>
            <a:endParaRPr b="1" sz="54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215519" y="5139754"/>
            <a:ext cx="5235536" cy="3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lang="en-CA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Hungry Birds</a:t>
            </a:r>
            <a:endParaRPr b="0" sz="28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759388" y="329548"/>
            <a:ext cx="4055499" cy="77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CSC 375</a:t>
            </a:r>
            <a:endParaRPr b="1" sz="40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0" y="-3618"/>
            <a:ext cx="1390800" cy="971700"/>
          </a:xfrm>
          <a:prstGeom prst="homePlate">
            <a:avLst>
              <a:gd fmla="val 1862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201450" y="-3623"/>
            <a:ext cx="987900" cy="971700"/>
          </a:xfrm>
          <a:custGeom>
            <a:pathLst>
              <a:path extrusionOk="0" h="120000" w="120000">
                <a:moveTo>
                  <a:pt x="38214" y="88268"/>
                </a:moveTo>
                <a:lnTo>
                  <a:pt x="39737" y="91585"/>
                </a:lnTo>
                <a:lnTo>
                  <a:pt x="39897" y="91725"/>
                </a:lnTo>
                <a:lnTo>
                  <a:pt x="40017" y="91925"/>
                </a:lnTo>
                <a:lnTo>
                  <a:pt x="40198" y="92185"/>
                </a:lnTo>
                <a:lnTo>
                  <a:pt x="40318" y="92445"/>
                </a:lnTo>
                <a:lnTo>
                  <a:pt x="40358" y="92605"/>
                </a:lnTo>
                <a:lnTo>
                  <a:pt x="40398" y="92765"/>
                </a:lnTo>
                <a:lnTo>
                  <a:pt x="40398" y="92924"/>
                </a:lnTo>
                <a:lnTo>
                  <a:pt x="40398" y="93084"/>
                </a:lnTo>
                <a:lnTo>
                  <a:pt x="40358" y="93244"/>
                </a:lnTo>
                <a:lnTo>
                  <a:pt x="40298" y="93404"/>
                </a:lnTo>
                <a:lnTo>
                  <a:pt x="40238" y="93484"/>
                </a:lnTo>
                <a:lnTo>
                  <a:pt x="40137" y="93584"/>
                </a:lnTo>
                <a:lnTo>
                  <a:pt x="40017" y="93624"/>
                </a:lnTo>
                <a:lnTo>
                  <a:pt x="39877" y="93644"/>
                </a:lnTo>
                <a:lnTo>
                  <a:pt x="39697" y="93664"/>
                </a:lnTo>
                <a:lnTo>
                  <a:pt x="39536" y="93644"/>
                </a:lnTo>
                <a:lnTo>
                  <a:pt x="39356" y="93624"/>
                </a:lnTo>
                <a:lnTo>
                  <a:pt x="39176" y="93564"/>
                </a:lnTo>
                <a:lnTo>
                  <a:pt x="38975" y="93484"/>
                </a:lnTo>
                <a:lnTo>
                  <a:pt x="38795" y="93404"/>
                </a:lnTo>
                <a:lnTo>
                  <a:pt x="38595" y="93304"/>
                </a:lnTo>
                <a:lnTo>
                  <a:pt x="38414" y="93184"/>
                </a:lnTo>
                <a:lnTo>
                  <a:pt x="38234" y="93044"/>
                </a:lnTo>
                <a:lnTo>
                  <a:pt x="38094" y="92905"/>
                </a:lnTo>
                <a:lnTo>
                  <a:pt x="37953" y="92725"/>
                </a:lnTo>
                <a:lnTo>
                  <a:pt x="37853" y="92565"/>
                </a:lnTo>
                <a:lnTo>
                  <a:pt x="37593" y="92105"/>
                </a:lnTo>
                <a:lnTo>
                  <a:pt x="37432" y="91765"/>
                </a:lnTo>
                <a:lnTo>
                  <a:pt x="37312" y="91506"/>
                </a:lnTo>
                <a:lnTo>
                  <a:pt x="37272" y="91286"/>
                </a:lnTo>
                <a:lnTo>
                  <a:pt x="37272" y="91066"/>
                </a:lnTo>
                <a:lnTo>
                  <a:pt x="37312" y="90846"/>
                </a:lnTo>
                <a:lnTo>
                  <a:pt x="37453" y="90206"/>
                </a:lnTo>
                <a:lnTo>
                  <a:pt x="37493" y="90007"/>
                </a:lnTo>
                <a:lnTo>
                  <a:pt x="37493" y="89907"/>
                </a:lnTo>
                <a:lnTo>
                  <a:pt x="37453" y="89847"/>
                </a:lnTo>
                <a:lnTo>
                  <a:pt x="37412" y="89827"/>
                </a:lnTo>
                <a:lnTo>
                  <a:pt x="37292" y="89827"/>
                </a:lnTo>
                <a:lnTo>
                  <a:pt x="37252" y="89807"/>
                </a:lnTo>
                <a:lnTo>
                  <a:pt x="37232" y="89787"/>
                </a:lnTo>
                <a:lnTo>
                  <a:pt x="37072" y="89387"/>
                </a:lnTo>
                <a:lnTo>
                  <a:pt x="36992" y="89187"/>
                </a:lnTo>
                <a:lnTo>
                  <a:pt x="36972" y="89087"/>
                </a:lnTo>
                <a:lnTo>
                  <a:pt x="36972" y="89007"/>
                </a:lnTo>
                <a:lnTo>
                  <a:pt x="37252" y="88808"/>
                </a:lnTo>
                <a:lnTo>
                  <a:pt x="37513" y="88648"/>
                </a:lnTo>
                <a:lnTo>
                  <a:pt x="37693" y="88528"/>
                </a:lnTo>
                <a:lnTo>
                  <a:pt x="37853" y="88468"/>
                </a:lnTo>
                <a:lnTo>
                  <a:pt x="38074" y="88368"/>
                </a:lnTo>
                <a:lnTo>
                  <a:pt x="38134" y="88368"/>
                </a:lnTo>
                <a:lnTo>
                  <a:pt x="38214" y="88268"/>
                </a:lnTo>
                <a:close/>
                <a:moveTo>
                  <a:pt x="78021" y="87785"/>
                </a:moveTo>
                <a:lnTo>
                  <a:pt x="78580" y="87785"/>
                </a:lnTo>
                <a:lnTo>
                  <a:pt x="79099" y="87785"/>
                </a:lnTo>
                <a:lnTo>
                  <a:pt x="79618" y="87825"/>
                </a:lnTo>
                <a:lnTo>
                  <a:pt x="79858" y="87865"/>
                </a:lnTo>
                <a:lnTo>
                  <a:pt x="80058" y="87925"/>
                </a:lnTo>
                <a:lnTo>
                  <a:pt x="80257" y="87985"/>
                </a:lnTo>
                <a:lnTo>
                  <a:pt x="80417" y="88064"/>
                </a:lnTo>
                <a:lnTo>
                  <a:pt x="80577" y="88164"/>
                </a:lnTo>
                <a:lnTo>
                  <a:pt x="80677" y="88264"/>
                </a:lnTo>
                <a:lnTo>
                  <a:pt x="80756" y="88364"/>
                </a:lnTo>
                <a:lnTo>
                  <a:pt x="80796" y="88524"/>
                </a:lnTo>
                <a:lnTo>
                  <a:pt x="80796" y="88664"/>
                </a:lnTo>
                <a:lnTo>
                  <a:pt x="80756" y="88864"/>
                </a:lnTo>
                <a:lnTo>
                  <a:pt x="80677" y="89044"/>
                </a:lnTo>
                <a:lnTo>
                  <a:pt x="80537" y="89284"/>
                </a:lnTo>
                <a:lnTo>
                  <a:pt x="80337" y="89523"/>
                </a:lnTo>
                <a:lnTo>
                  <a:pt x="80098" y="89783"/>
                </a:lnTo>
                <a:lnTo>
                  <a:pt x="79758" y="90103"/>
                </a:lnTo>
                <a:lnTo>
                  <a:pt x="79439" y="90363"/>
                </a:lnTo>
                <a:lnTo>
                  <a:pt x="79119" y="90623"/>
                </a:lnTo>
                <a:lnTo>
                  <a:pt x="78820" y="90842"/>
                </a:lnTo>
                <a:lnTo>
                  <a:pt x="78480" y="91022"/>
                </a:lnTo>
                <a:lnTo>
                  <a:pt x="78161" y="91202"/>
                </a:lnTo>
                <a:lnTo>
                  <a:pt x="77822" y="91342"/>
                </a:lnTo>
                <a:lnTo>
                  <a:pt x="77502" y="91442"/>
                </a:lnTo>
                <a:lnTo>
                  <a:pt x="77183" y="91562"/>
                </a:lnTo>
                <a:lnTo>
                  <a:pt x="76843" y="91662"/>
                </a:lnTo>
                <a:lnTo>
                  <a:pt x="76524" y="91722"/>
                </a:lnTo>
                <a:lnTo>
                  <a:pt x="76205" y="91782"/>
                </a:lnTo>
                <a:lnTo>
                  <a:pt x="75546" y="91882"/>
                </a:lnTo>
                <a:lnTo>
                  <a:pt x="74887" y="91942"/>
                </a:lnTo>
                <a:lnTo>
                  <a:pt x="74587" y="91982"/>
                </a:lnTo>
                <a:lnTo>
                  <a:pt x="74448" y="92022"/>
                </a:lnTo>
                <a:lnTo>
                  <a:pt x="74388" y="92062"/>
                </a:lnTo>
                <a:lnTo>
                  <a:pt x="74348" y="92082"/>
                </a:lnTo>
                <a:lnTo>
                  <a:pt x="74328" y="92121"/>
                </a:lnTo>
                <a:lnTo>
                  <a:pt x="74328" y="92181"/>
                </a:lnTo>
                <a:lnTo>
                  <a:pt x="74348" y="92261"/>
                </a:lnTo>
                <a:lnTo>
                  <a:pt x="74388" y="92321"/>
                </a:lnTo>
                <a:lnTo>
                  <a:pt x="74388" y="92401"/>
                </a:lnTo>
                <a:lnTo>
                  <a:pt x="74388" y="92421"/>
                </a:lnTo>
                <a:lnTo>
                  <a:pt x="74328" y="92461"/>
                </a:lnTo>
                <a:lnTo>
                  <a:pt x="73849" y="92881"/>
                </a:lnTo>
                <a:lnTo>
                  <a:pt x="73549" y="93061"/>
                </a:lnTo>
                <a:lnTo>
                  <a:pt x="73450" y="93121"/>
                </a:lnTo>
                <a:lnTo>
                  <a:pt x="73350" y="93181"/>
                </a:lnTo>
                <a:lnTo>
                  <a:pt x="72911" y="92841"/>
                </a:lnTo>
                <a:lnTo>
                  <a:pt x="72571" y="92541"/>
                </a:lnTo>
                <a:lnTo>
                  <a:pt x="72292" y="92301"/>
                </a:lnTo>
                <a:lnTo>
                  <a:pt x="72132" y="92082"/>
                </a:lnTo>
                <a:lnTo>
                  <a:pt x="72012" y="91942"/>
                </a:lnTo>
                <a:lnTo>
                  <a:pt x="71932" y="91842"/>
                </a:lnTo>
                <a:lnTo>
                  <a:pt x="71892" y="91742"/>
                </a:lnTo>
                <a:lnTo>
                  <a:pt x="71713" y="91662"/>
                </a:lnTo>
                <a:lnTo>
                  <a:pt x="75925" y="87985"/>
                </a:lnTo>
                <a:lnTo>
                  <a:pt x="76225" y="87945"/>
                </a:lnTo>
                <a:lnTo>
                  <a:pt x="76983" y="87865"/>
                </a:lnTo>
                <a:lnTo>
                  <a:pt x="77482" y="87825"/>
                </a:lnTo>
                <a:lnTo>
                  <a:pt x="78021" y="87785"/>
                </a:lnTo>
                <a:close/>
                <a:moveTo>
                  <a:pt x="29561" y="77879"/>
                </a:moveTo>
                <a:lnTo>
                  <a:pt x="34858" y="77879"/>
                </a:lnTo>
                <a:lnTo>
                  <a:pt x="34858" y="79033"/>
                </a:lnTo>
                <a:lnTo>
                  <a:pt x="34878" y="79054"/>
                </a:lnTo>
                <a:lnTo>
                  <a:pt x="34978" y="79155"/>
                </a:lnTo>
                <a:lnTo>
                  <a:pt x="35058" y="79175"/>
                </a:lnTo>
                <a:lnTo>
                  <a:pt x="35158" y="79216"/>
                </a:lnTo>
                <a:lnTo>
                  <a:pt x="35338" y="79236"/>
                </a:lnTo>
                <a:lnTo>
                  <a:pt x="35498" y="79236"/>
                </a:lnTo>
                <a:lnTo>
                  <a:pt x="35698" y="79236"/>
                </a:lnTo>
                <a:lnTo>
                  <a:pt x="35858" y="79216"/>
                </a:lnTo>
                <a:lnTo>
                  <a:pt x="35978" y="79175"/>
                </a:lnTo>
                <a:lnTo>
                  <a:pt x="36058" y="79155"/>
                </a:lnTo>
                <a:lnTo>
                  <a:pt x="36158" y="79054"/>
                </a:lnTo>
                <a:lnTo>
                  <a:pt x="36178" y="79033"/>
                </a:lnTo>
                <a:lnTo>
                  <a:pt x="36178" y="77879"/>
                </a:lnTo>
                <a:lnTo>
                  <a:pt x="41195" y="77879"/>
                </a:lnTo>
                <a:lnTo>
                  <a:pt x="41195" y="83409"/>
                </a:lnTo>
                <a:lnTo>
                  <a:pt x="41175" y="83652"/>
                </a:lnTo>
                <a:lnTo>
                  <a:pt x="41115" y="83854"/>
                </a:lnTo>
                <a:lnTo>
                  <a:pt x="40995" y="84057"/>
                </a:lnTo>
                <a:lnTo>
                  <a:pt x="40875" y="84219"/>
                </a:lnTo>
                <a:lnTo>
                  <a:pt x="40695" y="84381"/>
                </a:lnTo>
                <a:lnTo>
                  <a:pt x="40495" y="84482"/>
                </a:lnTo>
                <a:lnTo>
                  <a:pt x="40275" y="84543"/>
                </a:lnTo>
                <a:lnTo>
                  <a:pt x="40035" y="84563"/>
                </a:lnTo>
                <a:lnTo>
                  <a:pt x="30721" y="84563"/>
                </a:lnTo>
                <a:lnTo>
                  <a:pt x="30481" y="84543"/>
                </a:lnTo>
                <a:lnTo>
                  <a:pt x="30261" y="84482"/>
                </a:lnTo>
                <a:lnTo>
                  <a:pt x="30061" y="84381"/>
                </a:lnTo>
                <a:lnTo>
                  <a:pt x="29901" y="84219"/>
                </a:lnTo>
                <a:lnTo>
                  <a:pt x="29741" y="84057"/>
                </a:lnTo>
                <a:lnTo>
                  <a:pt x="29641" y="83854"/>
                </a:lnTo>
                <a:lnTo>
                  <a:pt x="29581" y="83652"/>
                </a:lnTo>
                <a:lnTo>
                  <a:pt x="29561" y="83409"/>
                </a:lnTo>
                <a:lnTo>
                  <a:pt x="29561" y="77879"/>
                </a:lnTo>
                <a:close/>
                <a:moveTo>
                  <a:pt x="30721" y="74899"/>
                </a:moveTo>
                <a:lnTo>
                  <a:pt x="40035" y="74899"/>
                </a:lnTo>
                <a:lnTo>
                  <a:pt x="40275" y="74919"/>
                </a:lnTo>
                <a:lnTo>
                  <a:pt x="40495" y="74979"/>
                </a:lnTo>
                <a:lnTo>
                  <a:pt x="40695" y="75099"/>
                </a:lnTo>
                <a:lnTo>
                  <a:pt x="40875" y="75238"/>
                </a:lnTo>
                <a:lnTo>
                  <a:pt x="40995" y="75418"/>
                </a:lnTo>
                <a:lnTo>
                  <a:pt x="41115" y="75598"/>
                </a:lnTo>
                <a:lnTo>
                  <a:pt x="41175" y="75818"/>
                </a:lnTo>
                <a:lnTo>
                  <a:pt x="41195" y="76037"/>
                </a:lnTo>
                <a:lnTo>
                  <a:pt x="41195" y="77395"/>
                </a:lnTo>
                <a:lnTo>
                  <a:pt x="29561" y="77395"/>
                </a:lnTo>
                <a:lnTo>
                  <a:pt x="29561" y="76037"/>
                </a:lnTo>
                <a:lnTo>
                  <a:pt x="29581" y="75818"/>
                </a:lnTo>
                <a:lnTo>
                  <a:pt x="29641" y="75598"/>
                </a:lnTo>
                <a:lnTo>
                  <a:pt x="29741" y="75418"/>
                </a:lnTo>
                <a:lnTo>
                  <a:pt x="29901" y="75238"/>
                </a:lnTo>
                <a:lnTo>
                  <a:pt x="30061" y="75099"/>
                </a:lnTo>
                <a:lnTo>
                  <a:pt x="30261" y="74979"/>
                </a:lnTo>
                <a:lnTo>
                  <a:pt x="30481" y="74919"/>
                </a:lnTo>
                <a:lnTo>
                  <a:pt x="30721" y="74899"/>
                </a:lnTo>
                <a:close/>
                <a:moveTo>
                  <a:pt x="36412" y="70067"/>
                </a:moveTo>
                <a:lnTo>
                  <a:pt x="36667" y="70087"/>
                </a:lnTo>
                <a:lnTo>
                  <a:pt x="36745" y="70087"/>
                </a:lnTo>
                <a:lnTo>
                  <a:pt x="36863" y="70127"/>
                </a:lnTo>
                <a:lnTo>
                  <a:pt x="37019" y="70229"/>
                </a:lnTo>
                <a:lnTo>
                  <a:pt x="37157" y="70330"/>
                </a:lnTo>
                <a:lnTo>
                  <a:pt x="37313" y="70492"/>
                </a:lnTo>
                <a:lnTo>
                  <a:pt x="37470" y="70674"/>
                </a:lnTo>
                <a:lnTo>
                  <a:pt x="37627" y="70897"/>
                </a:lnTo>
                <a:lnTo>
                  <a:pt x="37941" y="71382"/>
                </a:lnTo>
                <a:lnTo>
                  <a:pt x="38215" y="71929"/>
                </a:lnTo>
                <a:lnTo>
                  <a:pt x="38450" y="72435"/>
                </a:lnTo>
                <a:lnTo>
                  <a:pt x="38607" y="72921"/>
                </a:lnTo>
                <a:lnTo>
                  <a:pt x="38685" y="73144"/>
                </a:lnTo>
                <a:lnTo>
                  <a:pt x="38725" y="73346"/>
                </a:lnTo>
                <a:lnTo>
                  <a:pt x="38725" y="73468"/>
                </a:lnTo>
                <a:lnTo>
                  <a:pt x="38725" y="73569"/>
                </a:lnTo>
                <a:lnTo>
                  <a:pt x="38685" y="73630"/>
                </a:lnTo>
                <a:lnTo>
                  <a:pt x="38607" y="73670"/>
                </a:lnTo>
                <a:lnTo>
                  <a:pt x="38548" y="73670"/>
                </a:lnTo>
                <a:lnTo>
                  <a:pt x="38470" y="73609"/>
                </a:lnTo>
                <a:lnTo>
                  <a:pt x="38391" y="73549"/>
                </a:lnTo>
                <a:lnTo>
                  <a:pt x="38274" y="73488"/>
                </a:lnTo>
                <a:lnTo>
                  <a:pt x="38097" y="73265"/>
                </a:lnTo>
                <a:lnTo>
                  <a:pt x="37921" y="73042"/>
                </a:lnTo>
                <a:lnTo>
                  <a:pt x="37803" y="72800"/>
                </a:lnTo>
                <a:lnTo>
                  <a:pt x="37764" y="72719"/>
                </a:lnTo>
                <a:lnTo>
                  <a:pt x="37764" y="72617"/>
                </a:lnTo>
                <a:lnTo>
                  <a:pt x="37745" y="72476"/>
                </a:lnTo>
                <a:lnTo>
                  <a:pt x="37686" y="72374"/>
                </a:lnTo>
                <a:lnTo>
                  <a:pt x="37588" y="72314"/>
                </a:lnTo>
                <a:lnTo>
                  <a:pt x="37490" y="72293"/>
                </a:lnTo>
                <a:lnTo>
                  <a:pt x="37451" y="72314"/>
                </a:lnTo>
                <a:lnTo>
                  <a:pt x="37411" y="72334"/>
                </a:lnTo>
                <a:lnTo>
                  <a:pt x="37372" y="72374"/>
                </a:lnTo>
                <a:lnTo>
                  <a:pt x="37313" y="72415"/>
                </a:lnTo>
                <a:lnTo>
                  <a:pt x="37274" y="72476"/>
                </a:lnTo>
                <a:lnTo>
                  <a:pt x="37255" y="72557"/>
                </a:lnTo>
                <a:lnTo>
                  <a:pt x="37235" y="72678"/>
                </a:lnTo>
                <a:lnTo>
                  <a:pt x="37235" y="72779"/>
                </a:lnTo>
                <a:lnTo>
                  <a:pt x="37215" y="73022"/>
                </a:lnTo>
                <a:lnTo>
                  <a:pt x="37176" y="73225"/>
                </a:lnTo>
                <a:lnTo>
                  <a:pt x="37137" y="73326"/>
                </a:lnTo>
                <a:lnTo>
                  <a:pt x="37098" y="73407"/>
                </a:lnTo>
                <a:lnTo>
                  <a:pt x="37039" y="73468"/>
                </a:lnTo>
                <a:lnTo>
                  <a:pt x="36941" y="73528"/>
                </a:lnTo>
                <a:lnTo>
                  <a:pt x="36863" y="73589"/>
                </a:lnTo>
                <a:lnTo>
                  <a:pt x="36784" y="73670"/>
                </a:lnTo>
                <a:lnTo>
                  <a:pt x="36667" y="73711"/>
                </a:lnTo>
                <a:lnTo>
                  <a:pt x="36530" y="73731"/>
                </a:lnTo>
                <a:lnTo>
                  <a:pt x="36236" y="73771"/>
                </a:lnTo>
                <a:lnTo>
                  <a:pt x="35902" y="73771"/>
                </a:lnTo>
                <a:lnTo>
                  <a:pt x="35746" y="73751"/>
                </a:lnTo>
                <a:lnTo>
                  <a:pt x="35589" y="73711"/>
                </a:lnTo>
                <a:lnTo>
                  <a:pt x="35471" y="73670"/>
                </a:lnTo>
                <a:lnTo>
                  <a:pt x="35334" y="73589"/>
                </a:lnTo>
                <a:lnTo>
                  <a:pt x="35197" y="73508"/>
                </a:lnTo>
                <a:lnTo>
                  <a:pt x="35099" y="73427"/>
                </a:lnTo>
                <a:lnTo>
                  <a:pt x="34883" y="73204"/>
                </a:lnTo>
                <a:lnTo>
                  <a:pt x="34707" y="72961"/>
                </a:lnTo>
                <a:lnTo>
                  <a:pt x="34530" y="72678"/>
                </a:lnTo>
                <a:lnTo>
                  <a:pt x="34393" y="72395"/>
                </a:lnTo>
                <a:lnTo>
                  <a:pt x="34256" y="72091"/>
                </a:lnTo>
                <a:lnTo>
                  <a:pt x="34158" y="71787"/>
                </a:lnTo>
                <a:lnTo>
                  <a:pt x="34080" y="71484"/>
                </a:lnTo>
                <a:lnTo>
                  <a:pt x="33942" y="70978"/>
                </a:lnTo>
                <a:lnTo>
                  <a:pt x="33884" y="70633"/>
                </a:lnTo>
                <a:lnTo>
                  <a:pt x="33864" y="70471"/>
                </a:lnTo>
                <a:lnTo>
                  <a:pt x="33864" y="70451"/>
                </a:lnTo>
                <a:lnTo>
                  <a:pt x="33884" y="70431"/>
                </a:lnTo>
                <a:lnTo>
                  <a:pt x="33942" y="70411"/>
                </a:lnTo>
                <a:lnTo>
                  <a:pt x="34099" y="70370"/>
                </a:lnTo>
                <a:lnTo>
                  <a:pt x="34295" y="70309"/>
                </a:lnTo>
                <a:lnTo>
                  <a:pt x="34609" y="70249"/>
                </a:lnTo>
                <a:lnTo>
                  <a:pt x="35079" y="70168"/>
                </a:lnTo>
                <a:lnTo>
                  <a:pt x="35902" y="70087"/>
                </a:lnTo>
                <a:lnTo>
                  <a:pt x="36412" y="70067"/>
                </a:lnTo>
                <a:close/>
                <a:moveTo>
                  <a:pt x="71955" y="63301"/>
                </a:moveTo>
                <a:lnTo>
                  <a:pt x="72233" y="63301"/>
                </a:lnTo>
                <a:lnTo>
                  <a:pt x="72491" y="63322"/>
                </a:lnTo>
                <a:lnTo>
                  <a:pt x="72710" y="63362"/>
                </a:lnTo>
                <a:lnTo>
                  <a:pt x="72849" y="63403"/>
                </a:lnTo>
                <a:lnTo>
                  <a:pt x="72948" y="63464"/>
                </a:lnTo>
                <a:lnTo>
                  <a:pt x="72988" y="63525"/>
                </a:lnTo>
                <a:lnTo>
                  <a:pt x="72988" y="63606"/>
                </a:lnTo>
                <a:lnTo>
                  <a:pt x="72948" y="63687"/>
                </a:lnTo>
                <a:lnTo>
                  <a:pt x="72888" y="63769"/>
                </a:lnTo>
                <a:lnTo>
                  <a:pt x="72789" y="63850"/>
                </a:lnTo>
                <a:lnTo>
                  <a:pt x="72650" y="63931"/>
                </a:lnTo>
                <a:lnTo>
                  <a:pt x="72372" y="64073"/>
                </a:lnTo>
                <a:lnTo>
                  <a:pt x="72055" y="64175"/>
                </a:lnTo>
                <a:lnTo>
                  <a:pt x="71896" y="64195"/>
                </a:lnTo>
                <a:lnTo>
                  <a:pt x="71757" y="64215"/>
                </a:lnTo>
                <a:lnTo>
                  <a:pt x="71638" y="64215"/>
                </a:lnTo>
                <a:lnTo>
                  <a:pt x="71539" y="64195"/>
                </a:lnTo>
                <a:lnTo>
                  <a:pt x="71459" y="64175"/>
                </a:lnTo>
                <a:lnTo>
                  <a:pt x="71400" y="64154"/>
                </a:lnTo>
                <a:lnTo>
                  <a:pt x="71301" y="64154"/>
                </a:lnTo>
                <a:lnTo>
                  <a:pt x="71241" y="64175"/>
                </a:lnTo>
                <a:lnTo>
                  <a:pt x="71201" y="64215"/>
                </a:lnTo>
                <a:lnTo>
                  <a:pt x="71142" y="64256"/>
                </a:lnTo>
                <a:lnTo>
                  <a:pt x="71122" y="64296"/>
                </a:lnTo>
                <a:lnTo>
                  <a:pt x="71102" y="64357"/>
                </a:lnTo>
                <a:lnTo>
                  <a:pt x="71082" y="64418"/>
                </a:lnTo>
                <a:lnTo>
                  <a:pt x="71102" y="64479"/>
                </a:lnTo>
                <a:lnTo>
                  <a:pt x="71102" y="64540"/>
                </a:lnTo>
                <a:lnTo>
                  <a:pt x="71142" y="64601"/>
                </a:lnTo>
                <a:lnTo>
                  <a:pt x="71201" y="64682"/>
                </a:lnTo>
                <a:lnTo>
                  <a:pt x="71261" y="64743"/>
                </a:lnTo>
                <a:lnTo>
                  <a:pt x="71380" y="64804"/>
                </a:lnTo>
                <a:lnTo>
                  <a:pt x="71479" y="64865"/>
                </a:lnTo>
                <a:lnTo>
                  <a:pt x="71717" y="64967"/>
                </a:lnTo>
                <a:lnTo>
                  <a:pt x="71817" y="65048"/>
                </a:lnTo>
                <a:lnTo>
                  <a:pt x="71896" y="65129"/>
                </a:lnTo>
                <a:lnTo>
                  <a:pt x="71955" y="65190"/>
                </a:lnTo>
                <a:lnTo>
                  <a:pt x="72035" y="65291"/>
                </a:lnTo>
                <a:lnTo>
                  <a:pt x="72094" y="65393"/>
                </a:lnTo>
                <a:lnTo>
                  <a:pt x="72114" y="65515"/>
                </a:lnTo>
                <a:lnTo>
                  <a:pt x="72154" y="65616"/>
                </a:lnTo>
                <a:lnTo>
                  <a:pt x="72154" y="65779"/>
                </a:lnTo>
                <a:lnTo>
                  <a:pt x="72154" y="65901"/>
                </a:lnTo>
                <a:lnTo>
                  <a:pt x="72134" y="66083"/>
                </a:lnTo>
                <a:lnTo>
                  <a:pt x="72094" y="66226"/>
                </a:lnTo>
                <a:lnTo>
                  <a:pt x="72035" y="66429"/>
                </a:lnTo>
                <a:lnTo>
                  <a:pt x="71856" y="66835"/>
                </a:lnTo>
                <a:lnTo>
                  <a:pt x="71777" y="66997"/>
                </a:lnTo>
                <a:lnTo>
                  <a:pt x="71678" y="67160"/>
                </a:lnTo>
                <a:lnTo>
                  <a:pt x="71559" y="67302"/>
                </a:lnTo>
                <a:lnTo>
                  <a:pt x="71439" y="67403"/>
                </a:lnTo>
                <a:lnTo>
                  <a:pt x="71301" y="67546"/>
                </a:lnTo>
                <a:lnTo>
                  <a:pt x="71162" y="67627"/>
                </a:lnTo>
                <a:lnTo>
                  <a:pt x="71003" y="67708"/>
                </a:lnTo>
                <a:lnTo>
                  <a:pt x="70844" y="67810"/>
                </a:lnTo>
                <a:lnTo>
                  <a:pt x="70507" y="67911"/>
                </a:lnTo>
                <a:lnTo>
                  <a:pt x="70149" y="67992"/>
                </a:lnTo>
                <a:lnTo>
                  <a:pt x="69792" y="68033"/>
                </a:lnTo>
                <a:lnTo>
                  <a:pt x="69435" y="68053"/>
                </a:lnTo>
                <a:lnTo>
                  <a:pt x="69078" y="68053"/>
                </a:lnTo>
                <a:lnTo>
                  <a:pt x="68740" y="68033"/>
                </a:lnTo>
                <a:lnTo>
                  <a:pt x="68165" y="67952"/>
                </a:lnTo>
                <a:lnTo>
                  <a:pt x="67768" y="67891"/>
                </a:lnTo>
                <a:lnTo>
                  <a:pt x="67629" y="67850"/>
                </a:lnTo>
                <a:lnTo>
                  <a:pt x="67629" y="67870"/>
                </a:lnTo>
                <a:lnTo>
                  <a:pt x="67609" y="67850"/>
                </a:lnTo>
                <a:lnTo>
                  <a:pt x="67569" y="67830"/>
                </a:lnTo>
                <a:lnTo>
                  <a:pt x="67569" y="67708"/>
                </a:lnTo>
                <a:lnTo>
                  <a:pt x="67609" y="67566"/>
                </a:lnTo>
                <a:lnTo>
                  <a:pt x="67649" y="67282"/>
                </a:lnTo>
                <a:lnTo>
                  <a:pt x="67728" y="66896"/>
                </a:lnTo>
                <a:lnTo>
                  <a:pt x="67847" y="66327"/>
                </a:lnTo>
                <a:lnTo>
                  <a:pt x="68026" y="65779"/>
                </a:lnTo>
                <a:lnTo>
                  <a:pt x="68145" y="65312"/>
                </a:lnTo>
                <a:lnTo>
                  <a:pt x="68343" y="64723"/>
                </a:lnTo>
                <a:lnTo>
                  <a:pt x="68462" y="64439"/>
                </a:lnTo>
                <a:lnTo>
                  <a:pt x="68502" y="64357"/>
                </a:lnTo>
                <a:lnTo>
                  <a:pt x="68601" y="64215"/>
                </a:lnTo>
                <a:lnTo>
                  <a:pt x="68760" y="64073"/>
                </a:lnTo>
                <a:lnTo>
                  <a:pt x="68939" y="63931"/>
                </a:lnTo>
                <a:lnTo>
                  <a:pt x="69177" y="63829"/>
                </a:lnTo>
                <a:lnTo>
                  <a:pt x="69455" y="63728"/>
                </a:lnTo>
                <a:lnTo>
                  <a:pt x="69733" y="63606"/>
                </a:lnTo>
                <a:lnTo>
                  <a:pt x="70050" y="63545"/>
                </a:lnTo>
                <a:lnTo>
                  <a:pt x="70368" y="63464"/>
                </a:lnTo>
                <a:lnTo>
                  <a:pt x="71043" y="63362"/>
                </a:lnTo>
                <a:lnTo>
                  <a:pt x="71678" y="63322"/>
                </a:lnTo>
                <a:lnTo>
                  <a:pt x="71955" y="63301"/>
                </a:lnTo>
                <a:close/>
                <a:moveTo>
                  <a:pt x="58007" y="48966"/>
                </a:moveTo>
                <a:lnTo>
                  <a:pt x="58306" y="48986"/>
                </a:lnTo>
                <a:lnTo>
                  <a:pt x="58585" y="49046"/>
                </a:lnTo>
                <a:lnTo>
                  <a:pt x="58864" y="49147"/>
                </a:lnTo>
                <a:lnTo>
                  <a:pt x="59123" y="49308"/>
                </a:lnTo>
                <a:lnTo>
                  <a:pt x="59362" y="49489"/>
                </a:lnTo>
                <a:lnTo>
                  <a:pt x="59601" y="49731"/>
                </a:lnTo>
                <a:lnTo>
                  <a:pt x="59840" y="49992"/>
                </a:lnTo>
                <a:lnTo>
                  <a:pt x="60039" y="50294"/>
                </a:lnTo>
                <a:lnTo>
                  <a:pt x="60239" y="50636"/>
                </a:lnTo>
                <a:lnTo>
                  <a:pt x="60438" y="50998"/>
                </a:lnTo>
                <a:lnTo>
                  <a:pt x="60617" y="51381"/>
                </a:lnTo>
                <a:lnTo>
                  <a:pt x="60816" y="51804"/>
                </a:lnTo>
                <a:lnTo>
                  <a:pt x="60956" y="52246"/>
                </a:lnTo>
                <a:lnTo>
                  <a:pt x="61115" y="52709"/>
                </a:lnTo>
                <a:lnTo>
                  <a:pt x="61274" y="53192"/>
                </a:lnTo>
                <a:lnTo>
                  <a:pt x="61533" y="54198"/>
                </a:lnTo>
                <a:lnTo>
                  <a:pt x="61753" y="55265"/>
                </a:lnTo>
                <a:lnTo>
                  <a:pt x="61972" y="56372"/>
                </a:lnTo>
                <a:lnTo>
                  <a:pt x="62131" y="57519"/>
                </a:lnTo>
                <a:lnTo>
                  <a:pt x="62290" y="58626"/>
                </a:lnTo>
                <a:lnTo>
                  <a:pt x="62390" y="59753"/>
                </a:lnTo>
                <a:lnTo>
                  <a:pt x="62509" y="60819"/>
                </a:lnTo>
                <a:lnTo>
                  <a:pt x="62589" y="61866"/>
                </a:lnTo>
                <a:lnTo>
                  <a:pt x="62549" y="60195"/>
                </a:lnTo>
                <a:lnTo>
                  <a:pt x="67370" y="63134"/>
                </a:lnTo>
                <a:lnTo>
                  <a:pt x="66414" y="68004"/>
                </a:lnTo>
                <a:lnTo>
                  <a:pt x="62689" y="66434"/>
                </a:lnTo>
                <a:lnTo>
                  <a:pt x="62509" y="65186"/>
                </a:lnTo>
                <a:lnTo>
                  <a:pt x="62211" y="63013"/>
                </a:lnTo>
                <a:lnTo>
                  <a:pt x="61792" y="69694"/>
                </a:lnTo>
                <a:lnTo>
                  <a:pt x="61772" y="69996"/>
                </a:lnTo>
                <a:lnTo>
                  <a:pt x="61753" y="70318"/>
                </a:lnTo>
                <a:lnTo>
                  <a:pt x="61772" y="70640"/>
                </a:lnTo>
                <a:lnTo>
                  <a:pt x="61852" y="71023"/>
                </a:lnTo>
                <a:lnTo>
                  <a:pt x="61952" y="71425"/>
                </a:lnTo>
                <a:lnTo>
                  <a:pt x="62091" y="71908"/>
                </a:lnTo>
                <a:lnTo>
                  <a:pt x="62330" y="72451"/>
                </a:lnTo>
                <a:lnTo>
                  <a:pt x="62629" y="73075"/>
                </a:lnTo>
                <a:lnTo>
                  <a:pt x="61792" y="73075"/>
                </a:lnTo>
                <a:lnTo>
                  <a:pt x="62350" y="73377"/>
                </a:lnTo>
                <a:lnTo>
                  <a:pt x="63047" y="73719"/>
                </a:lnTo>
                <a:lnTo>
                  <a:pt x="64601" y="74444"/>
                </a:lnTo>
                <a:lnTo>
                  <a:pt x="65916" y="75047"/>
                </a:lnTo>
                <a:lnTo>
                  <a:pt x="66454" y="75269"/>
                </a:lnTo>
                <a:lnTo>
                  <a:pt x="75378" y="87283"/>
                </a:lnTo>
                <a:lnTo>
                  <a:pt x="70358" y="91248"/>
                </a:lnTo>
                <a:lnTo>
                  <a:pt x="60756" y="79978"/>
                </a:lnTo>
                <a:lnTo>
                  <a:pt x="54223" y="79233"/>
                </a:lnTo>
                <a:lnTo>
                  <a:pt x="54223" y="79334"/>
                </a:lnTo>
                <a:lnTo>
                  <a:pt x="54223" y="79515"/>
                </a:lnTo>
                <a:lnTo>
                  <a:pt x="54183" y="79938"/>
                </a:lnTo>
                <a:lnTo>
                  <a:pt x="54083" y="80542"/>
                </a:lnTo>
                <a:lnTo>
                  <a:pt x="53924" y="81226"/>
                </a:lnTo>
                <a:lnTo>
                  <a:pt x="53525" y="82856"/>
                </a:lnTo>
                <a:lnTo>
                  <a:pt x="53047" y="84687"/>
                </a:lnTo>
                <a:lnTo>
                  <a:pt x="52549" y="86438"/>
                </a:lnTo>
                <a:lnTo>
                  <a:pt x="52131" y="87947"/>
                </a:lnTo>
                <a:lnTo>
                  <a:pt x="51713" y="89416"/>
                </a:lnTo>
                <a:lnTo>
                  <a:pt x="40278" y="90584"/>
                </a:lnTo>
                <a:lnTo>
                  <a:pt x="38685" y="87827"/>
                </a:lnTo>
                <a:lnTo>
                  <a:pt x="45378" y="86559"/>
                </a:lnTo>
                <a:lnTo>
                  <a:pt x="45358" y="75571"/>
                </a:lnTo>
                <a:lnTo>
                  <a:pt x="43764" y="75208"/>
                </a:lnTo>
                <a:lnTo>
                  <a:pt x="43665" y="74665"/>
                </a:lnTo>
                <a:lnTo>
                  <a:pt x="43565" y="74162"/>
                </a:lnTo>
                <a:lnTo>
                  <a:pt x="43486" y="73719"/>
                </a:lnTo>
                <a:lnTo>
                  <a:pt x="43406" y="73317"/>
                </a:lnTo>
                <a:lnTo>
                  <a:pt x="43346" y="72492"/>
                </a:lnTo>
                <a:lnTo>
                  <a:pt x="43306" y="71707"/>
                </a:lnTo>
                <a:lnTo>
                  <a:pt x="43266" y="69694"/>
                </a:lnTo>
                <a:lnTo>
                  <a:pt x="43207" y="68326"/>
                </a:lnTo>
                <a:lnTo>
                  <a:pt x="43067" y="66595"/>
                </a:lnTo>
                <a:lnTo>
                  <a:pt x="42888" y="59632"/>
                </a:lnTo>
                <a:lnTo>
                  <a:pt x="42350" y="59954"/>
                </a:lnTo>
                <a:lnTo>
                  <a:pt x="41095" y="60759"/>
                </a:lnTo>
                <a:lnTo>
                  <a:pt x="40298" y="61302"/>
                </a:lnTo>
                <a:lnTo>
                  <a:pt x="39482" y="61866"/>
                </a:lnTo>
                <a:lnTo>
                  <a:pt x="38685" y="62449"/>
                </a:lnTo>
                <a:lnTo>
                  <a:pt x="37988" y="63013"/>
                </a:lnTo>
                <a:lnTo>
                  <a:pt x="37868" y="63415"/>
                </a:lnTo>
                <a:lnTo>
                  <a:pt x="37788" y="63838"/>
                </a:lnTo>
                <a:lnTo>
                  <a:pt x="37748" y="64261"/>
                </a:lnTo>
                <a:lnTo>
                  <a:pt x="37709" y="64724"/>
                </a:lnTo>
                <a:lnTo>
                  <a:pt x="37709" y="65166"/>
                </a:lnTo>
                <a:lnTo>
                  <a:pt x="37729" y="65589"/>
                </a:lnTo>
                <a:lnTo>
                  <a:pt x="37748" y="66032"/>
                </a:lnTo>
                <a:lnTo>
                  <a:pt x="37788" y="66474"/>
                </a:lnTo>
                <a:lnTo>
                  <a:pt x="37888" y="67259"/>
                </a:lnTo>
                <a:lnTo>
                  <a:pt x="37968" y="67943"/>
                </a:lnTo>
                <a:lnTo>
                  <a:pt x="38047" y="68507"/>
                </a:lnTo>
                <a:lnTo>
                  <a:pt x="38047" y="68708"/>
                </a:lnTo>
                <a:lnTo>
                  <a:pt x="37988" y="68869"/>
                </a:lnTo>
                <a:lnTo>
                  <a:pt x="36533" y="68769"/>
                </a:lnTo>
                <a:lnTo>
                  <a:pt x="35916" y="68728"/>
                </a:lnTo>
                <a:lnTo>
                  <a:pt x="35617" y="68728"/>
                </a:lnTo>
                <a:lnTo>
                  <a:pt x="35358" y="68748"/>
                </a:lnTo>
                <a:lnTo>
                  <a:pt x="35079" y="68769"/>
                </a:lnTo>
                <a:lnTo>
                  <a:pt x="34800" y="68829"/>
                </a:lnTo>
                <a:lnTo>
                  <a:pt x="34521" y="68889"/>
                </a:lnTo>
                <a:lnTo>
                  <a:pt x="34243" y="68990"/>
                </a:lnTo>
                <a:lnTo>
                  <a:pt x="33984" y="69091"/>
                </a:lnTo>
                <a:lnTo>
                  <a:pt x="33685" y="69231"/>
                </a:lnTo>
                <a:lnTo>
                  <a:pt x="33366" y="69392"/>
                </a:lnTo>
                <a:lnTo>
                  <a:pt x="33047" y="69614"/>
                </a:lnTo>
                <a:lnTo>
                  <a:pt x="32988" y="69352"/>
                </a:lnTo>
                <a:lnTo>
                  <a:pt x="32888" y="69050"/>
                </a:lnTo>
                <a:lnTo>
                  <a:pt x="32828" y="68748"/>
                </a:lnTo>
                <a:lnTo>
                  <a:pt x="32788" y="68406"/>
                </a:lnTo>
                <a:lnTo>
                  <a:pt x="32709" y="67642"/>
                </a:lnTo>
                <a:lnTo>
                  <a:pt x="32669" y="66776"/>
                </a:lnTo>
                <a:lnTo>
                  <a:pt x="32669" y="65790"/>
                </a:lnTo>
                <a:lnTo>
                  <a:pt x="32689" y="64663"/>
                </a:lnTo>
                <a:lnTo>
                  <a:pt x="32729" y="63476"/>
                </a:lnTo>
                <a:lnTo>
                  <a:pt x="32808" y="62148"/>
                </a:lnTo>
                <a:lnTo>
                  <a:pt x="33167" y="61302"/>
                </a:lnTo>
                <a:lnTo>
                  <a:pt x="33486" y="60618"/>
                </a:lnTo>
                <a:lnTo>
                  <a:pt x="33645" y="60316"/>
                </a:lnTo>
                <a:lnTo>
                  <a:pt x="33804" y="60055"/>
                </a:lnTo>
                <a:lnTo>
                  <a:pt x="34143" y="59572"/>
                </a:lnTo>
                <a:lnTo>
                  <a:pt x="34502" y="59089"/>
                </a:lnTo>
                <a:lnTo>
                  <a:pt x="34940" y="58606"/>
                </a:lnTo>
                <a:lnTo>
                  <a:pt x="35458" y="58002"/>
                </a:lnTo>
                <a:lnTo>
                  <a:pt x="36075" y="57277"/>
                </a:lnTo>
                <a:lnTo>
                  <a:pt x="37071" y="56211"/>
                </a:lnTo>
                <a:lnTo>
                  <a:pt x="37948" y="55245"/>
                </a:lnTo>
                <a:lnTo>
                  <a:pt x="39422" y="53635"/>
                </a:lnTo>
                <a:lnTo>
                  <a:pt x="40039" y="52951"/>
                </a:lnTo>
                <a:lnTo>
                  <a:pt x="40617" y="52367"/>
                </a:lnTo>
                <a:lnTo>
                  <a:pt x="41195" y="51844"/>
                </a:lnTo>
                <a:lnTo>
                  <a:pt x="41713" y="51381"/>
                </a:lnTo>
                <a:lnTo>
                  <a:pt x="41992" y="51160"/>
                </a:lnTo>
                <a:lnTo>
                  <a:pt x="42270" y="50978"/>
                </a:lnTo>
                <a:lnTo>
                  <a:pt x="42569" y="50777"/>
                </a:lnTo>
                <a:lnTo>
                  <a:pt x="42868" y="50596"/>
                </a:lnTo>
                <a:lnTo>
                  <a:pt x="43167" y="50455"/>
                </a:lnTo>
                <a:lnTo>
                  <a:pt x="43486" y="50294"/>
                </a:lnTo>
                <a:lnTo>
                  <a:pt x="43824" y="50133"/>
                </a:lnTo>
                <a:lnTo>
                  <a:pt x="44183" y="50012"/>
                </a:lnTo>
                <a:lnTo>
                  <a:pt x="44940" y="49731"/>
                </a:lnTo>
                <a:lnTo>
                  <a:pt x="45796" y="49469"/>
                </a:lnTo>
                <a:lnTo>
                  <a:pt x="46792" y="49248"/>
                </a:lnTo>
                <a:lnTo>
                  <a:pt x="47928" y="48986"/>
                </a:lnTo>
                <a:lnTo>
                  <a:pt x="48366" y="49006"/>
                </a:lnTo>
                <a:lnTo>
                  <a:pt x="49163" y="49046"/>
                </a:lnTo>
                <a:lnTo>
                  <a:pt x="50418" y="49127"/>
                </a:lnTo>
                <a:lnTo>
                  <a:pt x="54701" y="62912"/>
                </a:lnTo>
                <a:lnTo>
                  <a:pt x="54282" y="58807"/>
                </a:lnTo>
                <a:lnTo>
                  <a:pt x="54083" y="51401"/>
                </a:lnTo>
                <a:lnTo>
                  <a:pt x="53804" y="50697"/>
                </a:lnTo>
                <a:lnTo>
                  <a:pt x="54362" y="49751"/>
                </a:lnTo>
                <a:lnTo>
                  <a:pt x="55577" y="49751"/>
                </a:lnTo>
                <a:lnTo>
                  <a:pt x="56095" y="50697"/>
                </a:lnTo>
                <a:lnTo>
                  <a:pt x="55856" y="51522"/>
                </a:lnTo>
                <a:lnTo>
                  <a:pt x="57330" y="62309"/>
                </a:lnTo>
                <a:lnTo>
                  <a:pt x="57111" y="49308"/>
                </a:lnTo>
                <a:lnTo>
                  <a:pt x="57549" y="49087"/>
                </a:lnTo>
                <a:lnTo>
                  <a:pt x="57669" y="49026"/>
                </a:lnTo>
                <a:lnTo>
                  <a:pt x="57689" y="48986"/>
                </a:lnTo>
                <a:lnTo>
                  <a:pt x="58007" y="48966"/>
                </a:lnTo>
                <a:close/>
                <a:moveTo>
                  <a:pt x="46737" y="37369"/>
                </a:moveTo>
                <a:lnTo>
                  <a:pt x="46657" y="38114"/>
                </a:lnTo>
                <a:lnTo>
                  <a:pt x="46617" y="38697"/>
                </a:lnTo>
                <a:lnTo>
                  <a:pt x="46637" y="38697"/>
                </a:lnTo>
                <a:lnTo>
                  <a:pt x="46657" y="38114"/>
                </a:lnTo>
                <a:lnTo>
                  <a:pt x="46697" y="37852"/>
                </a:lnTo>
                <a:lnTo>
                  <a:pt x="46737" y="37610"/>
                </a:lnTo>
                <a:lnTo>
                  <a:pt x="46737" y="37369"/>
                </a:lnTo>
                <a:close/>
                <a:moveTo>
                  <a:pt x="47637" y="34449"/>
                </a:moveTo>
                <a:lnTo>
                  <a:pt x="47597" y="34489"/>
                </a:lnTo>
                <a:lnTo>
                  <a:pt x="47457" y="34570"/>
                </a:lnTo>
                <a:lnTo>
                  <a:pt x="47377" y="34671"/>
                </a:lnTo>
                <a:lnTo>
                  <a:pt x="47277" y="34852"/>
                </a:lnTo>
                <a:lnTo>
                  <a:pt x="47477" y="34630"/>
                </a:lnTo>
                <a:lnTo>
                  <a:pt x="47597" y="34550"/>
                </a:lnTo>
                <a:lnTo>
                  <a:pt x="47697" y="34449"/>
                </a:lnTo>
                <a:lnTo>
                  <a:pt x="47637" y="34449"/>
                </a:lnTo>
                <a:close/>
                <a:moveTo>
                  <a:pt x="52119" y="31489"/>
                </a:moveTo>
                <a:lnTo>
                  <a:pt x="52659" y="31489"/>
                </a:lnTo>
                <a:lnTo>
                  <a:pt x="53179" y="31510"/>
                </a:lnTo>
                <a:lnTo>
                  <a:pt x="53699" y="31570"/>
                </a:lnTo>
                <a:lnTo>
                  <a:pt x="54179" y="31630"/>
                </a:lnTo>
                <a:lnTo>
                  <a:pt x="54660" y="31751"/>
                </a:lnTo>
                <a:lnTo>
                  <a:pt x="55120" y="31852"/>
                </a:lnTo>
                <a:lnTo>
                  <a:pt x="55560" y="31973"/>
                </a:lnTo>
                <a:lnTo>
                  <a:pt x="55980" y="32134"/>
                </a:lnTo>
                <a:lnTo>
                  <a:pt x="56400" y="32275"/>
                </a:lnTo>
                <a:lnTo>
                  <a:pt x="56760" y="32456"/>
                </a:lnTo>
                <a:lnTo>
                  <a:pt x="57120" y="32617"/>
                </a:lnTo>
                <a:lnTo>
                  <a:pt x="57461" y="32798"/>
                </a:lnTo>
                <a:lnTo>
                  <a:pt x="58041" y="33120"/>
                </a:lnTo>
                <a:lnTo>
                  <a:pt x="58561" y="33463"/>
                </a:lnTo>
                <a:lnTo>
                  <a:pt x="58961" y="33724"/>
                </a:lnTo>
                <a:lnTo>
                  <a:pt x="59261" y="33966"/>
                </a:lnTo>
                <a:lnTo>
                  <a:pt x="59521" y="34167"/>
                </a:lnTo>
                <a:lnTo>
                  <a:pt x="59521" y="34308"/>
                </a:lnTo>
                <a:lnTo>
                  <a:pt x="59521" y="34711"/>
                </a:lnTo>
                <a:lnTo>
                  <a:pt x="59481" y="34953"/>
                </a:lnTo>
                <a:lnTo>
                  <a:pt x="59421" y="35234"/>
                </a:lnTo>
                <a:lnTo>
                  <a:pt x="59341" y="35516"/>
                </a:lnTo>
                <a:lnTo>
                  <a:pt x="59241" y="35758"/>
                </a:lnTo>
                <a:lnTo>
                  <a:pt x="59181" y="35899"/>
                </a:lnTo>
                <a:lnTo>
                  <a:pt x="59081" y="36020"/>
                </a:lnTo>
                <a:lnTo>
                  <a:pt x="59001" y="36120"/>
                </a:lnTo>
                <a:lnTo>
                  <a:pt x="58901" y="36221"/>
                </a:lnTo>
                <a:lnTo>
                  <a:pt x="58761" y="36322"/>
                </a:lnTo>
                <a:lnTo>
                  <a:pt x="58641" y="36382"/>
                </a:lnTo>
                <a:lnTo>
                  <a:pt x="58501" y="36442"/>
                </a:lnTo>
                <a:lnTo>
                  <a:pt x="58321" y="36483"/>
                </a:lnTo>
                <a:lnTo>
                  <a:pt x="58161" y="36503"/>
                </a:lnTo>
                <a:lnTo>
                  <a:pt x="57961" y="36503"/>
                </a:lnTo>
                <a:lnTo>
                  <a:pt x="57761" y="36483"/>
                </a:lnTo>
                <a:lnTo>
                  <a:pt x="57521" y="36442"/>
                </a:lnTo>
                <a:lnTo>
                  <a:pt x="57261" y="36382"/>
                </a:lnTo>
                <a:lnTo>
                  <a:pt x="56980" y="36302"/>
                </a:lnTo>
                <a:lnTo>
                  <a:pt x="56680" y="36161"/>
                </a:lnTo>
                <a:lnTo>
                  <a:pt x="56400" y="36020"/>
                </a:lnTo>
                <a:lnTo>
                  <a:pt x="56220" y="35959"/>
                </a:lnTo>
                <a:lnTo>
                  <a:pt x="55920" y="35899"/>
                </a:lnTo>
                <a:lnTo>
                  <a:pt x="55160" y="35758"/>
                </a:lnTo>
                <a:lnTo>
                  <a:pt x="54379" y="35617"/>
                </a:lnTo>
                <a:lnTo>
                  <a:pt x="54079" y="35557"/>
                </a:lnTo>
                <a:lnTo>
                  <a:pt x="53899" y="35516"/>
                </a:lnTo>
                <a:lnTo>
                  <a:pt x="55440" y="36261"/>
                </a:lnTo>
                <a:lnTo>
                  <a:pt x="56160" y="36583"/>
                </a:lnTo>
                <a:lnTo>
                  <a:pt x="56500" y="36704"/>
                </a:lnTo>
                <a:lnTo>
                  <a:pt x="56840" y="36825"/>
                </a:lnTo>
                <a:lnTo>
                  <a:pt x="57161" y="36946"/>
                </a:lnTo>
                <a:lnTo>
                  <a:pt x="57461" y="37006"/>
                </a:lnTo>
                <a:lnTo>
                  <a:pt x="57761" y="37067"/>
                </a:lnTo>
                <a:lnTo>
                  <a:pt x="58021" y="37087"/>
                </a:lnTo>
                <a:lnTo>
                  <a:pt x="58281" y="37067"/>
                </a:lnTo>
                <a:lnTo>
                  <a:pt x="58521" y="37006"/>
                </a:lnTo>
                <a:lnTo>
                  <a:pt x="58741" y="36926"/>
                </a:lnTo>
                <a:lnTo>
                  <a:pt x="58941" y="36785"/>
                </a:lnTo>
                <a:lnTo>
                  <a:pt x="59001" y="37308"/>
                </a:lnTo>
                <a:lnTo>
                  <a:pt x="59021" y="37791"/>
                </a:lnTo>
                <a:lnTo>
                  <a:pt x="59001" y="38234"/>
                </a:lnTo>
                <a:lnTo>
                  <a:pt x="58981" y="38677"/>
                </a:lnTo>
                <a:lnTo>
                  <a:pt x="59061" y="38617"/>
                </a:lnTo>
                <a:lnTo>
                  <a:pt x="59101" y="38577"/>
                </a:lnTo>
                <a:lnTo>
                  <a:pt x="59161" y="38557"/>
                </a:lnTo>
                <a:lnTo>
                  <a:pt x="59181" y="38577"/>
                </a:lnTo>
                <a:lnTo>
                  <a:pt x="59201" y="38617"/>
                </a:lnTo>
                <a:lnTo>
                  <a:pt x="59221" y="38758"/>
                </a:lnTo>
                <a:lnTo>
                  <a:pt x="59241" y="38959"/>
                </a:lnTo>
                <a:lnTo>
                  <a:pt x="59241" y="39221"/>
                </a:lnTo>
                <a:lnTo>
                  <a:pt x="59181" y="39865"/>
                </a:lnTo>
                <a:lnTo>
                  <a:pt x="59101" y="40610"/>
                </a:lnTo>
                <a:lnTo>
                  <a:pt x="59001" y="41315"/>
                </a:lnTo>
                <a:lnTo>
                  <a:pt x="58901" y="41919"/>
                </a:lnTo>
                <a:lnTo>
                  <a:pt x="58821" y="42281"/>
                </a:lnTo>
                <a:lnTo>
                  <a:pt x="58761" y="42342"/>
                </a:lnTo>
                <a:lnTo>
                  <a:pt x="58741" y="42322"/>
                </a:lnTo>
                <a:lnTo>
                  <a:pt x="58701" y="42724"/>
                </a:lnTo>
                <a:lnTo>
                  <a:pt x="58641" y="43107"/>
                </a:lnTo>
                <a:lnTo>
                  <a:pt x="58561" y="43469"/>
                </a:lnTo>
                <a:lnTo>
                  <a:pt x="58481" y="43832"/>
                </a:lnTo>
                <a:lnTo>
                  <a:pt x="58361" y="44174"/>
                </a:lnTo>
                <a:lnTo>
                  <a:pt x="58241" y="44516"/>
                </a:lnTo>
                <a:lnTo>
                  <a:pt x="58121" y="44838"/>
                </a:lnTo>
                <a:lnTo>
                  <a:pt x="57961" y="45161"/>
                </a:lnTo>
                <a:lnTo>
                  <a:pt x="57821" y="45483"/>
                </a:lnTo>
                <a:lnTo>
                  <a:pt x="57661" y="45765"/>
                </a:lnTo>
                <a:lnTo>
                  <a:pt x="57501" y="46047"/>
                </a:lnTo>
                <a:lnTo>
                  <a:pt x="57301" y="46328"/>
                </a:lnTo>
                <a:lnTo>
                  <a:pt x="57120" y="46590"/>
                </a:lnTo>
                <a:lnTo>
                  <a:pt x="56920" y="46852"/>
                </a:lnTo>
                <a:lnTo>
                  <a:pt x="56520" y="47295"/>
                </a:lnTo>
                <a:lnTo>
                  <a:pt x="56100" y="47718"/>
                </a:lnTo>
                <a:lnTo>
                  <a:pt x="55640" y="48080"/>
                </a:lnTo>
                <a:lnTo>
                  <a:pt x="55200" y="48402"/>
                </a:lnTo>
                <a:lnTo>
                  <a:pt x="54740" y="48664"/>
                </a:lnTo>
                <a:lnTo>
                  <a:pt x="54259" y="48865"/>
                </a:lnTo>
                <a:lnTo>
                  <a:pt x="54059" y="48946"/>
                </a:lnTo>
                <a:lnTo>
                  <a:pt x="53819" y="49026"/>
                </a:lnTo>
                <a:lnTo>
                  <a:pt x="53579" y="49067"/>
                </a:lnTo>
                <a:lnTo>
                  <a:pt x="53379" y="49107"/>
                </a:lnTo>
                <a:lnTo>
                  <a:pt x="53159" y="49127"/>
                </a:lnTo>
                <a:lnTo>
                  <a:pt x="52939" y="49127"/>
                </a:lnTo>
                <a:lnTo>
                  <a:pt x="52779" y="49127"/>
                </a:lnTo>
                <a:lnTo>
                  <a:pt x="52579" y="49107"/>
                </a:lnTo>
                <a:lnTo>
                  <a:pt x="52399" y="49067"/>
                </a:lnTo>
                <a:lnTo>
                  <a:pt x="52199" y="49006"/>
                </a:lnTo>
                <a:lnTo>
                  <a:pt x="51799" y="48845"/>
                </a:lnTo>
                <a:lnTo>
                  <a:pt x="51378" y="48644"/>
                </a:lnTo>
                <a:lnTo>
                  <a:pt x="50938" y="48362"/>
                </a:lnTo>
                <a:lnTo>
                  <a:pt x="50498" y="48060"/>
                </a:lnTo>
                <a:lnTo>
                  <a:pt x="50058" y="47677"/>
                </a:lnTo>
                <a:lnTo>
                  <a:pt x="49618" y="47275"/>
                </a:lnTo>
                <a:lnTo>
                  <a:pt x="49177" y="46791"/>
                </a:lnTo>
                <a:lnTo>
                  <a:pt x="48777" y="46308"/>
                </a:lnTo>
                <a:lnTo>
                  <a:pt x="48377" y="45765"/>
                </a:lnTo>
                <a:lnTo>
                  <a:pt x="48017" y="45201"/>
                </a:lnTo>
                <a:lnTo>
                  <a:pt x="47677" y="44577"/>
                </a:lnTo>
                <a:lnTo>
                  <a:pt x="47377" y="43932"/>
                </a:lnTo>
                <a:lnTo>
                  <a:pt x="47257" y="43610"/>
                </a:lnTo>
                <a:lnTo>
                  <a:pt x="47117" y="43268"/>
                </a:lnTo>
                <a:lnTo>
                  <a:pt x="47017" y="42926"/>
                </a:lnTo>
                <a:lnTo>
                  <a:pt x="46917" y="42583"/>
                </a:lnTo>
                <a:lnTo>
                  <a:pt x="46857" y="42805"/>
                </a:lnTo>
                <a:lnTo>
                  <a:pt x="46757" y="42986"/>
                </a:lnTo>
                <a:lnTo>
                  <a:pt x="46657" y="43107"/>
                </a:lnTo>
                <a:lnTo>
                  <a:pt x="46617" y="43127"/>
                </a:lnTo>
                <a:lnTo>
                  <a:pt x="46577" y="43147"/>
                </a:lnTo>
                <a:lnTo>
                  <a:pt x="46516" y="43127"/>
                </a:lnTo>
                <a:lnTo>
                  <a:pt x="46456" y="43107"/>
                </a:lnTo>
                <a:lnTo>
                  <a:pt x="46396" y="43026"/>
                </a:lnTo>
                <a:lnTo>
                  <a:pt x="46356" y="42946"/>
                </a:lnTo>
                <a:lnTo>
                  <a:pt x="46256" y="42765"/>
                </a:lnTo>
                <a:lnTo>
                  <a:pt x="46196" y="42483"/>
                </a:lnTo>
                <a:lnTo>
                  <a:pt x="46116" y="42161"/>
                </a:lnTo>
                <a:lnTo>
                  <a:pt x="46056" y="41778"/>
                </a:lnTo>
                <a:lnTo>
                  <a:pt x="46036" y="41355"/>
                </a:lnTo>
                <a:lnTo>
                  <a:pt x="46016" y="40892"/>
                </a:lnTo>
                <a:lnTo>
                  <a:pt x="46036" y="40489"/>
                </a:lnTo>
                <a:lnTo>
                  <a:pt x="46056" y="40107"/>
                </a:lnTo>
                <a:lnTo>
                  <a:pt x="46096" y="39765"/>
                </a:lnTo>
                <a:lnTo>
                  <a:pt x="46176" y="39442"/>
                </a:lnTo>
                <a:lnTo>
                  <a:pt x="46236" y="39181"/>
                </a:lnTo>
                <a:lnTo>
                  <a:pt x="46296" y="38959"/>
                </a:lnTo>
                <a:lnTo>
                  <a:pt x="46396" y="38798"/>
                </a:lnTo>
                <a:lnTo>
                  <a:pt x="46436" y="38738"/>
                </a:lnTo>
                <a:lnTo>
                  <a:pt x="46496" y="38718"/>
                </a:lnTo>
                <a:lnTo>
                  <a:pt x="46336" y="38536"/>
                </a:lnTo>
                <a:lnTo>
                  <a:pt x="46216" y="38375"/>
                </a:lnTo>
                <a:lnTo>
                  <a:pt x="46096" y="38174"/>
                </a:lnTo>
                <a:lnTo>
                  <a:pt x="46016" y="37973"/>
                </a:lnTo>
                <a:lnTo>
                  <a:pt x="45936" y="37771"/>
                </a:lnTo>
                <a:lnTo>
                  <a:pt x="45896" y="37530"/>
                </a:lnTo>
                <a:lnTo>
                  <a:pt x="45856" y="37328"/>
                </a:lnTo>
                <a:lnTo>
                  <a:pt x="45836" y="37087"/>
                </a:lnTo>
                <a:lnTo>
                  <a:pt x="45816" y="36885"/>
                </a:lnTo>
                <a:lnTo>
                  <a:pt x="45816" y="36624"/>
                </a:lnTo>
                <a:lnTo>
                  <a:pt x="45856" y="36140"/>
                </a:lnTo>
                <a:lnTo>
                  <a:pt x="45936" y="35677"/>
                </a:lnTo>
                <a:lnTo>
                  <a:pt x="46036" y="35214"/>
                </a:lnTo>
                <a:lnTo>
                  <a:pt x="46196" y="34751"/>
                </a:lnTo>
                <a:lnTo>
                  <a:pt x="46356" y="34328"/>
                </a:lnTo>
                <a:lnTo>
                  <a:pt x="46536" y="33926"/>
                </a:lnTo>
                <a:lnTo>
                  <a:pt x="46717" y="33583"/>
                </a:lnTo>
                <a:lnTo>
                  <a:pt x="46897" y="33281"/>
                </a:lnTo>
                <a:lnTo>
                  <a:pt x="47057" y="33040"/>
                </a:lnTo>
                <a:lnTo>
                  <a:pt x="47217" y="32859"/>
                </a:lnTo>
                <a:lnTo>
                  <a:pt x="47337" y="32778"/>
                </a:lnTo>
                <a:lnTo>
                  <a:pt x="47977" y="32456"/>
                </a:lnTo>
                <a:lnTo>
                  <a:pt x="48597" y="32194"/>
                </a:lnTo>
                <a:lnTo>
                  <a:pt x="49198" y="31973"/>
                </a:lnTo>
                <a:lnTo>
                  <a:pt x="49818" y="31812"/>
                </a:lnTo>
                <a:lnTo>
                  <a:pt x="50418" y="31671"/>
                </a:lnTo>
                <a:lnTo>
                  <a:pt x="50998" y="31570"/>
                </a:lnTo>
                <a:lnTo>
                  <a:pt x="51558" y="31510"/>
                </a:lnTo>
                <a:lnTo>
                  <a:pt x="52119" y="31489"/>
                </a:lnTo>
                <a:close/>
                <a:moveTo>
                  <a:pt x="52360" y="26156"/>
                </a:moveTo>
                <a:lnTo>
                  <a:pt x="51344" y="26176"/>
                </a:lnTo>
                <a:lnTo>
                  <a:pt x="50327" y="26217"/>
                </a:lnTo>
                <a:lnTo>
                  <a:pt x="49330" y="26297"/>
                </a:lnTo>
                <a:lnTo>
                  <a:pt x="48334" y="26378"/>
                </a:lnTo>
                <a:lnTo>
                  <a:pt x="47357" y="26478"/>
                </a:lnTo>
                <a:lnTo>
                  <a:pt x="46381" y="26639"/>
                </a:lnTo>
                <a:lnTo>
                  <a:pt x="45404" y="26780"/>
                </a:lnTo>
                <a:lnTo>
                  <a:pt x="44427" y="26982"/>
                </a:lnTo>
                <a:lnTo>
                  <a:pt x="43490" y="27183"/>
                </a:lnTo>
                <a:lnTo>
                  <a:pt x="42554" y="27425"/>
                </a:lnTo>
                <a:lnTo>
                  <a:pt x="41617" y="27687"/>
                </a:lnTo>
                <a:lnTo>
                  <a:pt x="40680" y="27948"/>
                </a:lnTo>
                <a:lnTo>
                  <a:pt x="39763" y="28251"/>
                </a:lnTo>
                <a:lnTo>
                  <a:pt x="38866" y="28573"/>
                </a:lnTo>
                <a:lnTo>
                  <a:pt x="37949" y="28915"/>
                </a:lnTo>
                <a:lnTo>
                  <a:pt x="37072" y="29278"/>
                </a:lnTo>
                <a:lnTo>
                  <a:pt x="36195" y="29700"/>
                </a:lnTo>
                <a:lnTo>
                  <a:pt x="35338" y="30103"/>
                </a:lnTo>
                <a:lnTo>
                  <a:pt x="34481" y="30526"/>
                </a:lnTo>
                <a:lnTo>
                  <a:pt x="33644" y="30969"/>
                </a:lnTo>
                <a:lnTo>
                  <a:pt x="32807" y="31432"/>
                </a:lnTo>
                <a:lnTo>
                  <a:pt x="32010" y="31916"/>
                </a:lnTo>
                <a:lnTo>
                  <a:pt x="31213" y="32419"/>
                </a:lnTo>
                <a:lnTo>
                  <a:pt x="30415" y="32963"/>
                </a:lnTo>
                <a:lnTo>
                  <a:pt x="29638" y="33507"/>
                </a:lnTo>
                <a:lnTo>
                  <a:pt x="28881" y="34050"/>
                </a:lnTo>
                <a:lnTo>
                  <a:pt x="28103" y="34634"/>
                </a:lnTo>
                <a:lnTo>
                  <a:pt x="27386" y="35238"/>
                </a:lnTo>
                <a:lnTo>
                  <a:pt x="26668" y="35843"/>
                </a:lnTo>
                <a:lnTo>
                  <a:pt x="25951" y="36487"/>
                </a:lnTo>
                <a:lnTo>
                  <a:pt x="25273" y="37131"/>
                </a:lnTo>
                <a:lnTo>
                  <a:pt x="24595" y="37796"/>
                </a:lnTo>
                <a:lnTo>
                  <a:pt x="23937" y="38481"/>
                </a:lnTo>
                <a:lnTo>
                  <a:pt x="23300" y="39185"/>
                </a:lnTo>
                <a:lnTo>
                  <a:pt x="22662" y="39890"/>
                </a:lnTo>
                <a:lnTo>
                  <a:pt x="22064" y="40615"/>
                </a:lnTo>
                <a:lnTo>
                  <a:pt x="21466" y="41380"/>
                </a:lnTo>
                <a:lnTo>
                  <a:pt x="20888" y="42126"/>
                </a:lnTo>
                <a:lnTo>
                  <a:pt x="20350" y="42891"/>
                </a:lnTo>
                <a:lnTo>
                  <a:pt x="19792" y="43676"/>
                </a:lnTo>
                <a:lnTo>
                  <a:pt x="19273" y="44482"/>
                </a:lnTo>
                <a:lnTo>
                  <a:pt x="18775" y="45287"/>
                </a:lnTo>
                <a:lnTo>
                  <a:pt x="18297" y="46113"/>
                </a:lnTo>
                <a:lnTo>
                  <a:pt x="17818" y="46959"/>
                </a:lnTo>
                <a:lnTo>
                  <a:pt x="17380" y="47784"/>
                </a:lnTo>
                <a:lnTo>
                  <a:pt x="16961" y="48671"/>
                </a:lnTo>
                <a:lnTo>
                  <a:pt x="16543" y="49516"/>
                </a:lnTo>
                <a:lnTo>
                  <a:pt x="16164" y="50422"/>
                </a:lnTo>
                <a:lnTo>
                  <a:pt x="15805" y="51309"/>
                </a:lnTo>
                <a:lnTo>
                  <a:pt x="15467" y="52215"/>
                </a:lnTo>
                <a:lnTo>
                  <a:pt x="15148" y="53141"/>
                </a:lnTo>
                <a:lnTo>
                  <a:pt x="14849" y="54047"/>
                </a:lnTo>
                <a:lnTo>
                  <a:pt x="14589" y="54994"/>
                </a:lnTo>
                <a:lnTo>
                  <a:pt x="14330" y="55940"/>
                </a:lnTo>
                <a:lnTo>
                  <a:pt x="14091" y="56907"/>
                </a:lnTo>
                <a:lnTo>
                  <a:pt x="13892" y="57874"/>
                </a:lnTo>
                <a:lnTo>
                  <a:pt x="13693" y="58820"/>
                </a:lnTo>
                <a:lnTo>
                  <a:pt x="13553" y="59807"/>
                </a:lnTo>
                <a:lnTo>
                  <a:pt x="13394" y="60794"/>
                </a:lnTo>
                <a:lnTo>
                  <a:pt x="13294" y="61800"/>
                </a:lnTo>
                <a:lnTo>
                  <a:pt x="13214" y="62787"/>
                </a:lnTo>
                <a:lnTo>
                  <a:pt x="13134" y="63814"/>
                </a:lnTo>
                <a:lnTo>
                  <a:pt x="13095" y="64821"/>
                </a:lnTo>
                <a:lnTo>
                  <a:pt x="13075" y="65848"/>
                </a:lnTo>
                <a:lnTo>
                  <a:pt x="13095" y="66875"/>
                </a:lnTo>
                <a:lnTo>
                  <a:pt x="13134" y="67882"/>
                </a:lnTo>
                <a:lnTo>
                  <a:pt x="13214" y="68889"/>
                </a:lnTo>
                <a:lnTo>
                  <a:pt x="13294" y="69896"/>
                </a:lnTo>
                <a:lnTo>
                  <a:pt x="13394" y="70883"/>
                </a:lnTo>
                <a:lnTo>
                  <a:pt x="13553" y="71870"/>
                </a:lnTo>
                <a:lnTo>
                  <a:pt x="13693" y="72856"/>
                </a:lnTo>
                <a:lnTo>
                  <a:pt x="13892" y="73823"/>
                </a:lnTo>
                <a:lnTo>
                  <a:pt x="14091" y="74790"/>
                </a:lnTo>
                <a:lnTo>
                  <a:pt x="14330" y="75756"/>
                </a:lnTo>
                <a:lnTo>
                  <a:pt x="14589" y="76683"/>
                </a:lnTo>
                <a:lnTo>
                  <a:pt x="14849" y="77629"/>
                </a:lnTo>
                <a:lnTo>
                  <a:pt x="15148" y="78555"/>
                </a:lnTo>
                <a:lnTo>
                  <a:pt x="15467" y="79462"/>
                </a:lnTo>
                <a:lnTo>
                  <a:pt x="15805" y="80368"/>
                </a:lnTo>
                <a:lnTo>
                  <a:pt x="16164" y="81274"/>
                </a:lnTo>
                <a:lnTo>
                  <a:pt x="16543" y="82140"/>
                </a:lnTo>
                <a:lnTo>
                  <a:pt x="16961" y="83026"/>
                </a:lnTo>
                <a:lnTo>
                  <a:pt x="17380" y="83872"/>
                </a:lnTo>
                <a:lnTo>
                  <a:pt x="17818" y="84738"/>
                </a:lnTo>
                <a:lnTo>
                  <a:pt x="18297" y="85563"/>
                </a:lnTo>
                <a:lnTo>
                  <a:pt x="18775" y="86409"/>
                </a:lnTo>
                <a:lnTo>
                  <a:pt x="19273" y="87215"/>
                </a:lnTo>
                <a:lnTo>
                  <a:pt x="19792" y="88000"/>
                </a:lnTo>
                <a:lnTo>
                  <a:pt x="20350" y="88806"/>
                </a:lnTo>
                <a:lnTo>
                  <a:pt x="20888" y="89571"/>
                </a:lnTo>
                <a:lnTo>
                  <a:pt x="21466" y="90316"/>
                </a:lnTo>
                <a:lnTo>
                  <a:pt x="22064" y="91061"/>
                </a:lnTo>
                <a:lnTo>
                  <a:pt x="22662" y="91786"/>
                </a:lnTo>
                <a:lnTo>
                  <a:pt x="23300" y="92491"/>
                </a:lnTo>
                <a:lnTo>
                  <a:pt x="23937" y="93196"/>
                </a:lnTo>
                <a:lnTo>
                  <a:pt x="24595" y="93880"/>
                </a:lnTo>
                <a:lnTo>
                  <a:pt x="25273" y="94545"/>
                </a:lnTo>
                <a:lnTo>
                  <a:pt x="25951" y="95189"/>
                </a:lnTo>
                <a:lnTo>
                  <a:pt x="26668" y="95834"/>
                </a:lnTo>
                <a:lnTo>
                  <a:pt x="27386" y="96438"/>
                </a:lnTo>
                <a:lnTo>
                  <a:pt x="28103" y="97042"/>
                </a:lnTo>
                <a:lnTo>
                  <a:pt x="28881" y="97606"/>
                </a:lnTo>
                <a:lnTo>
                  <a:pt x="29638" y="98190"/>
                </a:lnTo>
                <a:lnTo>
                  <a:pt x="30415" y="98714"/>
                </a:lnTo>
                <a:lnTo>
                  <a:pt x="31213" y="99257"/>
                </a:lnTo>
                <a:lnTo>
                  <a:pt x="32010" y="99741"/>
                </a:lnTo>
                <a:lnTo>
                  <a:pt x="32807" y="100244"/>
                </a:lnTo>
                <a:lnTo>
                  <a:pt x="33644" y="100707"/>
                </a:lnTo>
                <a:lnTo>
                  <a:pt x="34481" y="101170"/>
                </a:lnTo>
                <a:lnTo>
                  <a:pt x="35338" y="101593"/>
                </a:lnTo>
                <a:lnTo>
                  <a:pt x="36195" y="101996"/>
                </a:lnTo>
                <a:lnTo>
                  <a:pt x="37072" y="102379"/>
                </a:lnTo>
                <a:lnTo>
                  <a:pt x="37949" y="102741"/>
                </a:lnTo>
                <a:lnTo>
                  <a:pt x="38866" y="103104"/>
                </a:lnTo>
                <a:lnTo>
                  <a:pt x="39763" y="103426"/>
                </a:lnTo>
                <a:lnTo>
                  <a:pt x="40680" y="103728"/>
                </a:lnTo>
                <a:lnTo>
                  <a:pt x="41617" y="104010"/>
                </a:lnTo>
                <a:lnTo>
                  <a:pt x="42554" y="104272"/>
                </a:lnTo>
                <a:lnTo>
                  <a:pt x="43490" y="104493"/>
                </a:lnTo>
                <a:lnTo>
                  <a:pt x="44427" y="104715"/>
                </a:lnTo>
                <a:lnTo>
                  <a:pt x="45404" y="104876"/>
                </a:lnTo>
                <a:lnTo>
                  <a:pt x="46381" y="105057"/>
                </a:lnTo>
                <a:lnTo>
                  <a:pt x="47357" y="105178"/>
                </a:lnTo>
                <a:lnTo>
                  <a:pt x="48334" y="105319"/>
                </a:lnTo>
                <a:lnTo>
                  <a:pt x="49330" y="105399"/>
                </a:lnTo>
                <a:lnTo>
                  <a:pt x="50327" y="105460"/>
                </a:lnTo>
                <a:lnTo>
                  <a:pt x="51344" y="105500"/>
                </a:lnTo>
                <a:lnTo>
                  <a:pt x="52360" y="105500"/>
                </a:lnTo>
                <a:lnTo>
                  <a:pt x="53357" y="105500"/>
                </a:lnTo>
                <a:lnTo>
                  <a:pt x="54373" y="105460"/>
                </a:lnTo>
                <a:lnTo>
                  <a:pt x="55370" y="105399"/>
                </a:lnTo>
                <a:lnTo>
                  <a:pt x="56346" y="105319"/>
                </a:lnTo>
                <a:lnTo>
                  <a:pt x="57323" y="105178"/>
                </a:lnTo>
                <a:lnTo>
                  <a:pt x="58320" y="105057"/>
                </a:lnTo>
                <a:lnTo>
                  <a:pt x="59276" y="104876"/>
                </a:lnTo>
                <a:lnTo>
                  <a:pt x="60253" y="104715"/>
                </a:lnTo>
                <a:lnTo>
                  <a:pt x="61210" y="104493"/>
                </a:lnTo>
                <a:lnTo>
                  <a:pt x="62127" y="104272"/>
                </a:lnTo>
                <a:lnTo>
                  <a:pt x="63083" y="104010"/>
                </a:lnTo>
                <a:lnTo>
                  <a:pt x="64000" y="103728"/>
                </a:lnTo>
                <a:lnTo>
                  <a:pt x="64937" y="103426"/>
                </a:lnTo>
                <a:lnTo>
                  <a:pt x="65834" y="103104"/>
                </a:lnTo>
                <a:lnTo>
                  <a:pt x="66731" y="102741"/>
                </a:lnTo>
                <a:lnTo>
                  <a:pt x="67628" y="102379"/>
                </a:lnTo>
                <a:lnTo>
                  <a:pt x="68485" y="101996"/>
                </a:lnTo>
                <a:lnTo>
                  <a:pt x="69362" y="101593"/>
                </a:lnTo>
                <a:lnTo>
                  <a:pt x="70199" y="101170"/>
                </a:lnTo>
                <a:lnTo>
                  <a:pt x="71056" y="100707"/>
                </a:lnTo>
                <a:lnTo>
                  <a:pt x="71873" y="100244"/>
                </a:lnTo>
                <a:lnTo>
                  <a:pt x="72670" y="99741"/>
                </a:lnTo>
                <a:lnTo>
                  <a:pt x="73488" y="99257"/>
                </a:lnTo>
                <a:lnTo>
                  <a:pt x="74285" y="98714"/>
                </a:lnTo>
                <a:lnTo>
                  <a:pt x="75042" y="98190"/>
                </a:lnTo>
                <a:lnTo>
                  <a:pt x="75820" y="97606"/>
                </a:lnTo>
                <a:lnTo>
                  <a:pt x="76577" y="97042"/>
                </a:lnTo>
                <a:lnTo>
                  <a:pt x="77295" y="96438"/>
                </a:lnTo>
                <a:lnTo>
                  <a:pt x="78012" y="95834"/>
                </a:lnTo>
                <a:lnTo>
                  <a:pt x="78730" y="95189"/>
                </a:lnTo>
                <a:lnTo>
                  <a:pt x="79407" y="94545"/>
                </a:lnTo>
                <a:lnTo>
                  <a:pt x="80085" y="93880"/>
                </a:lnTo>
                <a:lnTo>
                  <a:pt x="80743" y="93196"/>
                </a:lnTo>
                <a:lnTo>
                  <a:pt x="81401" y="92491"/>
                </a:lnTo>
                <a:lnTo>
                  <a:pt x="82018" y="91786"/>
                </a:lnTo>
                <a:lnTo>
                  <a:pt x="82636" y="91061"/>
                </a:lnTo>
                <a:lnTo>
                  <a:pt x="83214" y="90316"/>
                </a:lnTo>
                <a:lnTo>
                  <a:pt x="83792" y="89571"/>
                </a:lnTo>
                <a:lnTo>
                  <a:pt x="84350" y="88806"/>
                </a:lnTo>
                <a:lnTo>
                  <a:pt x="84889" y="88000"/>
                </a:lnTo>
                <a:lnTo>
                  <a:pt x="85407" y="87215"/>
                </a:lnTo>
                <a:lnTo>
                  <a:pt x="85905" y="86409"/>
                </a:lnTo>
                <a:lnTo>
                  <a:pt x="86403" y="85563"/>
                </a:lnTo>
                <a:lnTo>
                  <a:pt x="86862" y="84738"/>
                </a:lnTo>
                <a:lnTo>
                  <a:pt x="87300" y="83872"/>
                </a:lnTo>
                <a:lnTo>
                  <a:pt x="87739" y="83026"/>
                </a:lnTo>
                <a:lnTo>
                  <a:pt x="88137" y="82140"/>
                </a:lnTo>
                <a:lnTo>
                  <a:pt x="88516" y="81274"/>
                </a:lnTo>
                <a:lnTo>
                  <a:pt x="88875" y="80368"/>
                </a:lnTo>
                <a:lnTo>
                  <a:pt x="89214" y="79462"/>
                </a:lnTo>
                <a:lnTo>
                  <a:pt x="89533" y="78555"/>
                </a:lnTo>
                <a:lnTo>
                  <a:pt x="89832" y="77629"/>
                </a:lnTo>
                <a:lnTo>
                  <a:pt x="90131" y="76683"/>
                </a:lnTo>
                <a:lnTo>
                  <a:pt x="90370" y="75756"/>
                </a:lnTo>
                <a:lnTo>
                  <a:pt x="90589" y="74790"/>
                </a:lnTo>
                <a:lnTo>
                  <a:pt x="90808" y="73823"/>
                </a:lnTo>
                <a:lnTo>
                  <a:pt x="90988" y="72856"/>
                </a:lnTo>
                <a:lnTo>
                  <a:pt x="91167" y="71870"/>
                </a:lnTo>
                <a:lnTo>
                  <a:pt x="91287" y="70883"/>
                </a:lnTo>
                <a:lnTo>
                  <a:pt x="91386" y="69896"/>
                </a:lnTo>
                <a:lnTo>
                  <a:pt x="91506" y="68889"/>
                </a:lnTo>
                <a:lnTo>
                  <a:pt x="91566" y="67882"/>
                </a:lnTo>
                <a:lnTo>
                  <a:pt x="91586" y="66875"/>
                </a:lnTo>
                <a:lnTo>
                  <a:pt x="91606" y="65848"/>
                </a:lnTo>
                <a:lnTo>
                  <a:pt x="91586" y="64821"/>
                </a:lnTo>
                <a:lnTo>
                  <a:pt x="91566" y="63814"/>
                </a:lnTo>
                <a:lnTo>
                  <a:pt x="91506" y="62787"/>
                </a:lnTo>
                <a:lnTo>
                  <a:pt x="91386" y="61800"/>
                </a:lnTo>
                <a:lnTo>
                  <a:pt x="91287" y="60794"/>
                </a:lnTo>
                <a:lnTo>
                  <a:pt x="91167" y="59807"/>
                </a:lnTo>
                <a:lnTo>
                  <a:pt x="90988" y="58820"/>
                </a:lnTo>
                <a:lnTo>
                  <a:pt x="90808" y="57874"/>
                </a:lnTo>
                <a:lnTo>
                  <a:pt x="90589" y="56907"/>
                </a:lnTo>
                <a:lnTo>
                  <a:pt x="90370" y="55940"/>
                </a:lnTo>
                <a:lnTo>
                  <a:pt x="90131" y="54994"/>
                </a:lnTo>
                <a:lnTo>
                  <a:pt x="89832" y="54047"/>
                </a:lnTo>
                <a:lnTo>
                  <a:pt x="89533" y="53141"/>
                </a:lnTo>
                <a:lnTo>
                  <a:pt x="89214" y="52215"/>
                </a:lnTo>
                <a:lnTo>
                  <a:pt x="88875" y="51309"/>
                </a:lnTo>
                <a:lnTo>
                  <a:pt x="88516" y="50422"/>
                </a:lnTo>
                <a:lnTo>
                  <a:pt x="88137" y="49516"/>
                </a:lnTo>
                <a:lnTo>
                  <a:pt x="87739" y="48671"/>
                </a:lnTo>
                <a:lnTo>
                  <a:pt x="87300" y="47784"/>
                </a:lnTo>
                <a:lnTo>
                  <a:pt x="86862" y="46959"/>
                </a:lnTo>
                <a:lnTo>
                  <a:pt x="86403" y="46113"/>
                </a:lnTo>
                <a:lnTo>
                  <a:pt x="85905" y="45287"/>
                </a:lnTo>
                <a:lnTo>
                  <a:pt x="85407" y="44482"/>
                </a:lnTo>
                <a:lnTo>
                  <a:pt x="84889" y="43676"/>
                </a:lnTo>
                <a:lnTo>
                  <a:pt x="84350" y="42891"/>
                </a:lnTo>
                <a:lnTo>
                  <a:pt x="83792" y="42126"/>
                </a:lnTo>
                <a:lnTo>
                  <a:pt x="83214" y="41380"/>
                </a:lnTo>
                <a:lnTo>
                  <a:pt x="82636" y="40615"/>
                </a:lnTo>
                <a:lnTo>
                  <a:pt x="82018" y="39890"/>
                </a:lnTo>
                <a:lnTo>
                  <a:pt x="81401" y="39185"/>
                </a:lnTo>
                <a:lnTo>
                  <a:pt x="80743" y="38481"/>
                </a:lnTo>
                <a:lnTo>
                  <a:pt x="80085" y="37796"/>
                </a:lnTo>
                <a:lnTo>
                  <a:pt x="79407" y="37131"/>
                </a:lnTo>
                <a:lnTo>
                  <a:pt x="78730" y="36487"/>
                </a:lnTo>
                <a:lnTo>
                  <a:pt x="78012" y="35843"/>
                </a:lnTo>
                <a:lnTo>
                  <a:pt x="77295" y="35238"/>
                </a:lnTo>
                <a:lnTo>
                  <a:pt x="76577" y="34634"/>
                </a:lnTo>
                <a:lnTo>
                  <a:pt x="75820" y="34050"/>
                </a:lnTo>
                <a:lnTo>
                  <a:pt x="75042" y="33507"/>
                </a:lnTo>
                <a:lnTo>
                  <a:pt x="74285" y="32963"/>
                </a:lnTo>
                <a:lnTo>
                  <a:pt x="73488" y="32419"/>
                </a:lnTo>
                <a:lnTo>
                  <a:pt x="72670" y="31916"/>
                </a:lnTo>
                <a:lnTo>
                  <a:pt x="71873" y="31432"/>
                </a:lnTo>
                <a:lnTo>
                  <a:pt x="71056" y="30969"/>
                </a:lnTo>
                <a:lnTo>
                  <a:pt x="70199" y="30526"/>
                </a:lnTo>
                <a:lnTo>
                  <a:pt x="69362" y="30103"/>
                </a:lnTo>
                <a:lnTo>
                  <a:pt x="68485" y="29700"/>
                </a:lnTo>
                <a:lnTo>
                  <a:pt x="67628" y="29278"/>
                </a:lnTo>
                <a:lnTo>
                  <a:pt x="66731" y="28915"/>
                </a:lnTo>
                <a:lnTo>
                  <a:pt x="65834" y="28573"/>
                </a:lnTo>
                <a:lnTo>
                  <a:pt x="64937" y="28251"/>
                </a:lnTo>
                <a:lnTo>
                  <a:pt x="64000" y="27948"/>
                </a:lnTo>
                <a:lnTo>
                  <a:pt x="63083" y="27687"/>
                </a:lnTo>
                <a:lnTo>
                  <a:pt x="62127" y="27425"/>
                </a:lnTo>
                <a:lnTo>
                  <a:pt x="61210" y="27183"/>
                </a:lnTo>
                <a:lnTo>
                  <a:pt x="60253" y="26982"/>
                </a:lnTo>
                <a:lnTo>
                  <a:pt x="59276" y="26780"/>
                </a:lnTo>
                <a:lnTo>
                  <a:pt x="58320" y="26639"/>
                </a:lnTo>
                <a:lnTo>
                  <a:pt x="57323" y="26478"/>
                </a:lnTo>
                <a:lnTo>
                  <a:pt x="56346" y="26378"/>
                </a:lnTo>
                <a:lnTo>
                  <a:pt x="55370" y="26297"/>
                </a:lnTo>
                <a:lnTo>
                  <a:pt x="54373" y="26217"/>
                </a:lnTo>
                <a:lnTo>
                  <a:pt x="53357" y="26176"/>
                </a:lnTo>
                <a:lnTo>
                  <a:pt x="52360" y="26156"/>
                </a:lnTo>
                <a:close/>
                <a:moveTo>
                  <a:pt x="40341" y="14255"/>
                </a:moveTo>
                <a:lnTo>
                  <a:pt x="43311" y="19853"/>
                </a:lnTo>
                <a:lnTo>
                  <a:pt x="44407" y="19652"/>
                </a:lnTo>
                <a:lnTo>
                  <a:pt x="45523" y="19470"/>
                </a:lnTo>
                <a:lnTo>
                  <a:pt x="46640" y="19309"/>
                </a:lnTo>
                <a:lnTo>
                  <a:pt x="47756" y="19188"/>
                </a:lnTo>
                <a:lnTo>
                  <a:pt x="48912" y="19088"/>
                </a:lnTo>
                <a:lnTo>
                  <a:pt x="50048" y="19007"/>
                </a:lnTo>
                <a:lnTo>
                  <a:pt x="51184" y="18967"/>
                </a:lnTo>
                <a:lnTo>
                  <a:pt x="52360" y="18947"/>
                </a:lnTo>
                <a:lnTo>
                  <a:pt x="53197" y="18967"/>
                </a:lnTo>
                <a:lnTo>
                  <a:pt x="54054" y="18987"/>
                </a:lnTo>
                <a:lnTo>
                  <a:pt x="54891" y="19047"/>
                </a:lnTo>
                <a:lnTo>
                  <a:pt x="55748" y="19088"/>
                </a:lnTo>
                <a:lnTo>
                  <a:pt x="56586" y="19168"/>
                </a:lnTo>
                <a:lnTo>
                  <a:pt x="57423" y="19249"/>
                </a:lnTo>
                <a:lnTo>
                  <a:pt x="58240" y="19329"/>
                </a:lnTo>
                <a:lnTo>
                  <a:pt x="59057" y="19470"/>
                </a:lnTo>
                <a:lnTo>
                  <a:pt x="59894" y="19591"/>
                </a:lnTo>
                <a:lnTo>
                  <a:pt x="60711" y="19732"/>
                </a:lnTo>
                <a:lnTo>
                  <a:pt x="61529" y="19893"/>
                </a:lnTo>
                <a:lnTo>
                  <a:pt x="62326" y="20054"/>
                </a:lnTo>
                <a:lnTo>
                  <a:pt x="63123" y="20256"/>
                </a:lnTo>
                <a:lnTo>
                  <a:pt x="63920" y="20457"/>
                </a:lnTo>
                <a:lnTo>
                  <a:pt x="64718" y="20658"/>
                </a:lnTo>
                <a:lnTo>
                  <a:pt x="65495" y="20900"/>
                </a:lnTo>
                <a:lnTo>
                  <a:pt x="68784" y="15463"/>
                </a:lnTo>
                <a:lnTo>
                  <a:pt x="80882" y="21162"/>
                </a:lnTo>
                <a:lnTo>
                  <a:pt x="78809" y="27385"/>
                </a:lnTo>
                <a:lnTo>
                  <a:pt x="79946" y="28190"/>
                </a:lnTo>
                <a:lnTo>
                  <a:pt x="81042" y="29056"/>
                </a:lnTo>
                <a:lnTo>
                  <a:pt x="82118" y="29922"/>
                </a:lnTo>
                <a:lnTo>
                  <a:pt x="83155" y="30848"/>
                </a:lnTo>
                <a:lnTo>
                  <a:pt x="84171" y="31795"/>
                </a:lnTo>
                <a:lnTo>
                  <a:pt x="85168" y="32741"/>
                </a:lnTo>
                <a:lnTo>
                  <a:pt x="86124" y="33748"/>
                </a:lnTo>
                <a:lnTo>
                  <a:pt x="87061" y="34775"/>
                </a:lnTo>
                <a:lnTo>
                  <a:pt x="87958" y="35843"/>
                </a:lnTo>
                <a:lnTo>
                  <a:pt x="88835" y="36950"/>
                </a:lnTo>
                <a:lnTo>
                  <a:pt x="89672" y="38058"/>
                </a:lnTo>
                <a:lnTo>
                  <a:pt x="90489" y="39185"/>
                </a:lnTo>
                <a:lnTo>
                  <a:pt x="91267" y="40353"/>
                </a:lnTo>
                <a:lnTo>
                  <a:pt x="91984" y="41542"/>
                </a:lnTo>
                <a:lnTo>
                  <a:pt x="92702" y="42750"/>
                </a:lnTo>
                <a:lnTo>
                  <a:pt x="93360" y="43978"/>
                </a:lnTo>
                <a:lnTo>
                  <a:pt x="100116" y="42327"/>
                </a:lnTo>
                <a:lnTo>
                  <a:pt x="104701" y="54994"/>
                </a:lnTo>
                <a:lnTo>
                  <a:pt x="98123" y="58317"/>
                </a:lnTo>
                <a:lnTo>
                  <a:pt x="98283" y="59243"/>
                </a:lnTo>
                <a:lnTo>
                  <a:pt x="98402" y="60149"/>
                </a:lnTo>
                <a:lnTo>
                  <a:pt x="98502" y="61096"/>
                </a:lnTo>
                <a:lnTo>
                  <a:pt x="98602" y="62042"/>
                </a:lnTo>
                <a:lnTo>
                  <a:pt x="98661" y="62969"/>
                </a:lnTo>
                <a:lnTo>
                  <a:pt x="98701" y="63915"/>
                </a:lnTo>
                <a:lnTo>
                  <a:pt x="98741" y="64882"/>
                </a:lnTo>
                <a:lnTo>
                  <a:pt x="98741" y="65848"/>
                </a:lnTo>
                <a:lnTo>
                  <a:pt x="98741" y="66734"/>
                </a:lnTo>
                <a:lnTo>
                  <a:pt x="98721" y="67620"/>
                </a:lnTo>
                <a:lnTo>
                  <a:pt x="98681" y="68486"/>
                </a:lnTo>
                <a:lnTo>
                  <a:pt x="98622" y="69393"/>
                </a:lnTo>
                <a:lnTo>
                  <a:pt x="98522" y="70279"/>
                </a:lnTo>
                <a:lnTo>
                  <a:pt x="98442" y="71124"/>
                </a:lnTo>
                <a:lnTo>
                  <a:pt x="98343" y="72010"/>
                </a:lnTo>
                <a:lnTo>
                  <a:pt x="98243" y="72856"/>
                </a:lnTo>
                <a:lnTo>
                  <a:pt x="98083" y="73722"/>
                </a:lnTo>
                <a:lnTo>
                  <a:pt x="97944" y="74568"/>
                </a:lnTo>
                <a:lnTo>
                  <a:pt x="97764" y="75414"/>
                </a:lnTo>
                <a:lnTo>
                  <a:pt x="97585" y="76260"/>
                </a:lnTo>
                <a:lnTo>
                  <a:pt x="97386" y="77105"/>
                </a:lnTo>
                <a:lnTo>
                  <a:pt x="97167" y="77911"/>
                </a:lnTo>
                <a:lnTo>
                  <a:pt x="96967" y="78737"/>
                </a:lnTo>
                <a:lnTo>
                  <a:pt x="96708" y="79562"/>
                </a:lnTo>
                <a:lnTo>
                  <a:pt x="103465" y="83731"/>
                </a:lnTo>
                <a:lnTo>
                  <a:pt x="97844" y="95935"/>
                </a:lnTo>
                <a:lnTo>
                  <a:pt x="89931" y="93276"/>
                </a:lnTo>
                <a:lnTo>
                  <a:pt x="89174" y="94323"/>
                </a:lnTo>
                <a:lnTo>
                  <a:pt x="88397" y="95330"/>
                </a:lnTo>
                <a:lnTo>
                  <a:pt x="87559" y="96297"/>
                </a:lnTo>
                <a:lnTo>
                  <a:pt x="86742" y="97264"/>
                </a:lnTo>
                <a:lnTo>
                  <a:pt x="85865" y="98210"/>
                </a:lnTo>
                <a:lnTo>
                  <a:pt x="84988" y="99136"/>
                </a:lnTo>
                <a:lnTo>
                  <a:pt x="84071" y="100002"/>
                </a:lnTo>
                <a:lnTo>
                  <a:pt x="83115" y="100888"/>
                </a:lnTo>
                <a:lnTo>
                  <a:pt x="82158" y="101714"/>
                </a:lnTo>
                <a:lnTo>
                  <a:pt x="81161" y="102540"/>
                </a:lnTo>
                <a:lnTo>
                  <a:pt x="80165" y="103325"/>
                </a:lnTo>
                <a:lnTo>
                  <a:pt x="79128" y="104070"/>
                </a:lnTo>
                <a:lnTo>
                  <a:pt x="78092" y="104815"/>
                </a:lnTo>
                <a:lnTo>
                  <a:pt x="77016" y="105500"/>
                </a:lnTo>
                <a:lnTo>
                  <a:pt x="75939" y="106185"/>
                </a:lnTo>
                <a:lnTo>
                  <a:pt x="74843" y="106829"/>
                </a:lnTo>
                <a:lnTo>
                  <a:pt x="76876" y="115388"/>
                </a:lnTo>
                <a:lnTo>
                  <a:pt x="64339" y="120000"/>
                </a:lnTo>
                <a:lnTo>
                  <a:pt x="60373" y="112005"/>
                </a:lnTo>
                <a:lnTo>
                  <a:pt x="59396" y="112166"/>
                </a:lnTo>
                <a:lnTo>
                  <a:pt x="58399" y="112307"/>
                </a:lnTo>
                <a:lnTo>
                  <a:pt x="57423" y="112428"/>
                </a:lnTo>
                <a:lnTo>
                  <a:pt x="56426" y="112548"/>
                </a:lnTo>
                <a:lnTo>
                  <a:pt x="55410" y="112609"/>
                </a:lnTo>
                <a:lnTo>
                  <a:pt x="54393" y="112669"/>
                </a:lnTo>
                <a:lnTo>
                  <a:pt x="53377" y="112710"/>
                </a:lnTo>
                <a:lnTo>
                  <a:pt x="52360" y="112710"/>
                </a:lnTo>
                <a:lnTo>
                  <a:pt x="50845" y="112689"/>
                </a:lnTo>
                <a:lnTo>
                  <a:pt x="49350" y="112629"/>
                </a:lnTo>
                <a:lnTo>
                  <a:pt x="47895" y="112508"/>
                </a:lnTo>
                <a:lnTo>
                  <a:pt x="46420" y="112347"/>
                </a:lnTo>
                <a:lnTo>
                  <a:pt x="44965" y="112146"/>
                </a:lnTo>
                <a:lnTo>
                  <a:pt x="43530" y="111884"/>
                </a:lnTo>
                <a:lnTo>
                  <a:pt x="42115" y="111582"/>
                </a:lnTo>
                <a:lnTo>
                  <a:pt x="40700" y="111239"/>
                </a:lnTo>
                <a:lnTo>
                  <a:pt x="35896" y="118771"/>
                </a:lnTo>
                <a:lnTo>
                  <a:pt x="23818" y="113092"/>
                </a:lnTo>
                <a:lnTo>
                  <a:pt x="26349" y="104654"/>
                </a:lnTo>
                <a:lnTo>
                  <a:pt x="25333" y="103949"/>
                </a:lnTo>
                <a:lnTo>
                  <a:pt x="24316" y="103164"/>
                </a:lnTo>
                <a:lnTo>
                  <a:pt x="23340" y="102399"/>
                </a:lnTo>
                <a:lnTo>
                  <a:pt x="22383" y="101613"/>
                </a:lnTo>
                <a:lnTo>
                  <a:pt x="21446" y="100768"/>
                </a:lnTo>
                <a:lnTo>
                  <a:pt x="20509" y="99922"/>
                </a:lnTo>
                <a:lnTo>
                  <a:pt x="19612" y="99036"/>
                </a:lnTo>
                <a:lnTo>
                  <a:pt x="18755" y="98150"/>
                </a:lnTo>
                <a:lnTo>
                  <a:pt x="17898" y="97203"/>
                </a:lnTo>
                <a:lnTo>
                  <a:pt x="17081" y="96257"/>
                </a:lnTo>
                <a:lnTo>
                  <a:pt x="16284" y="95310"/>
                </a:lnTo>
                <a:lnTo>
                  <a:pt x="15486" y="94303"/>
                </a:lnTo>
                <a:lnTo>
                  <a:pt x="14749" y="93296"/>
                </a:lnTo>
                <a:lnTo>
                  <a:pt x="14031" y="92269"/>
                </a:lnTo>
                <a:lnTo>
                  <a:pt x="13334" y="91202"/>
                </a:lnTo>
                <a:lnTo>
                  <a:pt x="12676" y="90115"/>
                </a:lnTo>
                <a:lnTo>
                  <a:pt x="4584" y="91907"/>
                </a:lnTo>
                <a:lnTo>
                  <a:pt x="0" y="79260"/>
                </a:lnTo>
                <a:lnTo>
                  <a:pt x="6936" y="75515"/>
                </a:lnTo>
                <a:lnTo>
                  <a:pt x="6697" y="74326"/>
                </a:lnTo>
                <a:lnTo>
                  <a:pt x="6517" y="73138"/>
                </a:lnTo>
                <a:lnTo>
                  <a:pt x="6338" y="71950"/>
                </a:lnTo>
                <a:lnTo>
                  <a:pt x="6198" y="70742"/>
                </a:lnTo>
                <a:lnTo>
                  <a:pt x="6099" y="69513"/>
                </a:lnTo>
                <a:lnTo>
                  <a:pt x="5999" y="68305"/>
                </a:lnTo>
                <a:lnTo>
                  <a:pt x="5959" y="67077"/>
                </a:lnTo>
                <a:lnTo>
                  <a:pt x="5939" y="65848"/>
                </a:lnTo>
                <a:lnTo>
                  <a:pt x="5959" y="64398"/>
                </a:lnTo>
                <a:lnTo>
                  <a:pt x="6019" y="62928"/>
                </a:lnTo>
                <a:lnTo>
                  <a:pt x="6158" y="61478"/>
                </a:lnTo>
                <a:lnTo>
                  <a:pt x="6298" y="60069"/>
                </a:lnTo>
                <a:lnTo>
                  <a:pt x="6497" y="58639"/>
                </a:lnTo>
                <a:lnTo>
                  <a:pt x="6736" y="57249"/>
                </a:lnTo>
                <a:lnTo>
                  <a:pt x="7015" y="55860"/>
                </a:lnTo>
                <a:lnTo>
                  <a:pt x="7334" y="54490"/>
                </a:lnTo>
                <a:lnTo>
                  <a:pt x="1215" y="50523"/>
                </a:lnTo>
                <a:lnTo>
                  <a:pt x="6856" y="38320"/>
                </a:lnTo>
                <a:lnTo>
                  <a:pt x="13453" y="40313"/>
                </a:lnTo>
                <a:lnTo>
                  <a:pt x="14231" y="39165"/>
                </a:lnTo>
                <a:lnTo>
                  <a:pt x="15008" y="38058"/>
                </a:lnTo>
                <a:lnTo>
                  <a:pt x="15845" y="36950"/>
                </a:lnTo>
                <a:lnTo>
                  <a:pt x="16702" y="35883"/>
                </a:lnTo>
                <a:lnTo>
                  <a:pt x="17579" y="34815"/>
                </a:lnTo>
                <a:lnTo>
                  <a:pt x="18516" y="33829"/>
                </a:lnTo>
                <a:lnTo>
                  <a:pt x="19453" y="32822"/>
                </a:lnTo>
                <a:lnTo>
                  <a:pt x="20449" y="31855"/>
                </a:lnTo>
                <a:lnTo>
                  <a:pt x="21446" y="30909"/>
                </a:lnTo>
                <a:lnTo>
                  <a:pt x="22482" y="30002"/>
                </a:lnTo>
                <a:lnTo>
                  <a:pt x="23539" y="29137"/>
                </a:lnTo>
                <a:lnTo>
                  <a:pt x="24615" y="28291"/>
                </a:lnTo>
                <a:lnTo>
                  <a:pt x="25711" y="27485"/>
                </a:lnTo>
                <a:lnTo>
                  <a:pt x="26867" y="26700"/>
                </a:lnTo>
                <a:lnTo>
                  <a:pt x="28004" y="25955"/>
                </a:lnTo>
                <a:lnTo>
                  <a:pt x="29199" y="25250"/>
                </a:lnTo>
                <a:lnTo>
                  <a:pt x="27824" y="18866"/>
                </a:lnTo>
                <a:lnTo>
                  <a:pt x="40341" y="14255"/>
                </a:lnTo>
                <a:close/>
                <a:moveTo>
                  <a:pt x="101076" y="9463"/>
                </a:moveTo>
                <a:lnTo>
                  <a:pt x="100479" y="9483"/>
                </a:lnTo>
                <a:lnTo>
                  <a:pt x="99863" y="9543"/>
                </a:lnTo>
                <a:lnTo>
                  <a:pt x="99287" y="9644"/>
                </a:lnTo>
                <a:lnTo>
                  <a:pt x="98710" y="9785"/>
                </a:lnTo>
                <a:lnTo>
                  <a:pt x="98134" y="9966"/>
                </a:lnTo>
                <a:lnTo>
                  <a:pt x="97577" y="10187"/>
                </a:lnTo>
                <a:lnTo>
                  <a:pt x="97021" y="10449"/>
                </a:lnTo>
                <a:lnTo>
                  <a:pt x="96484" y="10731"/>
                </a:lnTo>
                <a:lnTo>
                  <a:pt x="96086" y="10973"/>
                </a:lnTo>
                <a:lnTo>
                  <a:pt x="95709" y="11255"/>
                </a:lnTo>
                <a:lnTo>
                  <a:pt x="95351" y="11536"/>
                </a:lnTo>
                <a:lnTo>
                  <a:pt x="95013" y="11838"/>
                </a:lnTo>
                <a:lnTo>
                  <a:pt x="94675" y="12161"/>
                </a:lnTo>
                <a:lnTo>
                  <a:pt x="94377" y="12483"/>
                </a:lnTo>
                <a:lnTo>
                  <a:pt x="94079" y="12825"/>
                </a:lnTo>
                <a:lnTo>
                  <a:pt x="93820" y="13187"/>
                </a:lnTo>
                <a:lnTo>
                  <a:pt x="93562" y="13550"/>
                </a:lnTo>
                <a:lnTo>
                  <a:pt x="93323" y="13912"/>
                </a:lnTo>
                <a:lnTo>
                  <a:pt x="93124" y="14295"/>
                </a:lnTo>
                <a:lnTo>
                  <a:pt x="92906" y="14697"/>
                </a:lnTo>
                <a:lnTo>
                  <a:pt x="92727" y="15100"/>
                </a:lnTo>
                <a:lnTo>
                  <a:pt x="92588" y="15503"/>
                </a:lnTo>
                <a:lnTo>
                  <a:pt x="92449" y="15926"/>
                </a:lnTo>
                <a:lnTo>
                  <a:pt x="92309" y="16349"/>
                </a:lnTo>
                <a:lnTo>
                  <a:pt x="92230" y="16771"/>
                </a:lnTo>
                <a:lnTo>
                  <a:pt x="92150" y="17214"/>
                </a:lnTo>
                <a:lnTo>
                  <a:pt x="92071" y="17657"/>
                </a:lnTo>
                <a:lnTo>
                  <a:pt x="92031" y="18100"/>
                </a:lnTo>
                <a:lnTo>
                  <a:pt x="92031" y="18523"/>
                </a:lnTo>
                <a:lnTo>
                  <a:pt x="92031" y="18966"/>
                </a:lnTo>
                <a:lnTo>
                  <a:pt x="92051" y="19429"/>
                </a:lnTo>
                <a:lnTo>
                  <a:pt x="92111" y="19872"/>
                </a:lnTo>
                <a:lnTo>
                  <a:pt x="92190" y="20295"/>
                </a:lnTo>
                <a:lnTo>
                  <a:pt x="92270" y="20758"/>
                </a:lnTo>
                <a:lnTo>
                  <a:pt x="92369" y="21181"/>
                </a:lnTo>
                <a:lnTo>
                  <a:pt x="92528" y="21624"/>
                </a:lnTo>
                <a:lnTo>
                  <a:pt x="92667" y="22046"/>
                </a:lnTo>
                <a:lnTo>
                  <a:pt x="92866" y="22489"/>
                </a:lnTo>
                <a:lnTo>
                  <a:pt x="93045" y="22892"/>
                </a:lnTo>
                <a:lnTo>
                  <a:pt x="93283" y="23315"/>
                </a:lnTo>
                <a:lnTo>
                  <a:pt x="93601" y="23818"/>
                </a:lnTo>
                <a:lnTo>
                  <a:pt x="93959" y="24301"/>
                </a:lnTo>
                <a:lnTo>
                  <a:pt x="94337" y="24765"/>
                </a:lnTo>
                <a:lnTo>
                  <a:pt x="94735" y="25208"/>
                </a:lnTo>
                <a:lnTo>
                  <a:pt x="95192" y="25590"/>
                </a:lnTo>
                <a:lnTo>
                  <a:pt x="95629" y="25973"/>
                </a:lnTo>
                <a:lnTo>
                  <a:pt x="96106" y="26315"/>
                </a:lnTo>
                <a:lnTo>
                  <a:pt x="96603" y="26617"/>
                </a:lnTo>
                <a:lnTo>
                  <a:pt x="97120" y="26879"/>
                </a:lnTo>
                <a:lnTo>
                  <a:pt x="97657" y="27140"/>
                </a:lnTo>
                <a:lnTo>
                  <a:pt x="98213" y="27342"/>
                </a:lnTo>
                <a:lnTo>
                  <a:pt x="98770" y="27503"/>
                </a:lnTo>
                <a:lnTo>
                  <a:pt x="99346" y="27664"/>
                </a:lnTo>
                <a:lnTo>
                  <a:pt x="99923" y="27744"/>
                </a:lnTo>
                <a:lnTo>
                  <a:pt x="100499" y="27805"/>
                </a:lnTo>
                <a:lnTo>
                  <a:pt x="101115" y="27825"/>
                </a:lnTo>
                <a:lnTo>
                  <a:pt x="101712" y="27805"/>
                </a:lnTo>
                <a:lnTo>
                  <a:pt x="102308" y="27744"/>
                </a:lnTo>
                <a:lnTo>
                  <a:pt x="102885" y="27644"/>
                </a:lnTo>
                <a:lnTo>
                  <a:pt x="103481" y="27503"/>
                </a:lnTo>
                <a:lnTo>
                  <a:pt x="104057" y="27322"/>
                </a:lnTo>
                <a:lnTo>
                  <a:pt x="104614" y="27100"/>
                </a:lnTo>
                <a:lnTo>
                  <a:pt x="105171" y="26838"/>
                </a:lnTo>
                <a:lnTo>
                  <a:pt x="105707" y="26536"/>
                </a:lnTo>
                <a:lnTo>
                  <a:pt x="106085" y="26315"/>
                </a:lnTo>
                <a:lnTo>
                  <a:pt x="106463" y="26053"/>
                </a:lnTo>
                <a:lnTo>
                  <a:pt x="106820" y="25771"/>
                </a:lnTo>
                <a:lnTo>
                  <a:pt x="107158" y="25469"/>
                </a:lnTo>
                <a:lnTo>
                  <a:pt x="107476" y="25187"/>
                </a:lnTo>
                <a:lnTo>
                  <a:pt x="107775" y="24865"/>
                </a:lnTo>
                <a:lnTo>
                  <a:pt x="108073" y="24523"/>
                </a:lnTo>
                <a:lnTo>
                  <a:pt x="108331" y="24181"/>
                </a:lnTo>
                <a:lnTo>
                  <a:pt x="108589" y="23818"/>
                </a:lnTo>
                <a:lnTo>
                  <a:pt x="108848" y="23416"/>
                </a:lnTo>
                <a:lnTo>
                  <a:pt x="109067" y="23033"/>
                </a:lnTo>
                <a:lnTo>
                  <a:pt x="109265" y="22651"/>
                </a:lnTo>
                <a:lnTo>
                  <a:pt x="109444" y="22228"/>
                </a:lnTo>
                <a:lnTo>
                  <a:pt x="109603" y="21825"/>
                </a:lnTo>
                <a:lnTo>
                  <a:pt x="109762" y="21382"/>
                </a:lnTo>
                <a:lnTo>
                  <a:pt x="109882" y="20939"/>
                </a:lnTo>
                <a:lnTo>
                  <a:pt x="109981" y="20496"/>
                </a:lnTo>
                <a:lnTo>
                  <a:pt x="110041" y="20053"/>
                </a:lnTo>
                <a:lnTo>
                  <a:pt x="110120" y="19590"/>
                </a:lnTo>
                <a:lnTo>
                  <a:pt x="110160" y="19147"/>
                </a:lnTo>
                <a:lnTo>
                  <a:pt x="110160" y="18704"/>
                </a:lnTo>
                <a:lnTo>
                  <a:pt x="110160" y="18241"/>
                </a:lnTo>
                <a:lnTo>
                  <a:pt x="110140" y="17818"/>
                </a:lnTo>
                <a:lnTo>
                  <a:pt x="110060" y="17375"/>
                </a:lnTo>
                <a:lnTo>
                  <a:pt x="110001" y="16912"/>
                </a:lnTo>
                <a:lnTo>
                  <a:pt x="109901" y="16489"/>
                </a:lnTo>
                <a:lnTo>
                  <a:pt x="109802" y="16067"/>
                </a:lnTo>
                <a:lnTo>
                  <a:pt x="109663" y="15644"/>
                </a:lnTo>
                <a:lnTo>
                  <a:pt x="109504" y="15201"/>
                </a:lnTo>
                <a:lnTo>
                  <a:pt x="109325" y="14798"/>
                </a:lnTo>
                <a:lnTo>
                  <a:pt x="109126" y="14395"/>
                </a:lnTo>
                <a:lnTo>
                  <a:pt x="108908" y="13993"/>
                </a:lnTo>
                <a:lnTo>
                  <a:pt x="108589" y="13469"/>
                </a:lnTo>
                <a:lnTo>
                  <a:pt x="108232" y="12986"/>
                </a:lnTo>
                <a:lnTo>
                  <a:pt x="107854" y="12543"/>
                </a:lnTo>
                <a:lnTo>
                  <a:pt x="107456" y="12100"/>
                </a:lnTo>
                <a:lnTo>
                  <a:pt x="106999" y="11697"/>
                </a:lnTo>
                <a:lnTo>
                  <a:pt x="106562" y="11335"/>
                </a:lnTo>
                <a:lnTo>
                  <a:pt x="106085" y="10993"/>
                </a:lnTo>
                <a:lnTo>
                  <a:pt x="105568" y="10671"/>
                </a:lnTo>
                <a:lnTo>
                  <a:pt x="105071" y="10389"/>
                </a:lnTo>
                <a:lnTo>
                  <a:pt x="104534" y="10167"/>
                </a:lnTo>
                <a:lnTo>
                  <a:pt x="103998" y="9946"/>
                </a:lnTo>
                <a:lnTo>
                  <a:pt x="103421" y="9785"/>
                </a:lnTo>
                <a:lnTo>
                  <a:pt x="102845" y="9644"/>
                </a:lnTo>
                <a:lnTo>
                  <a:pt x="102248" y="9543"/>
                </a:lnTo>
                <a:lnTo>
                  <a:pt x="101672" y="9483"/>
                </a:lnTo>
                <a:lnTo>
                  <a:pt x="101076" y="9463"/>
                </a:lnTo>
                <a:close/>
                <a:moveTo>
                  <a:pt x="103699" y="0"/>
                </a:moveTo>
                <a:lnTo>
                  <a:pt x="108232" y="1208"/>
                </a:lnTo>
                <a:lnTo>
                  <a:pt x="107715" y="5073"/>
                </a:lnTo>
                <a:lnTo>
                  <a:pt x="107458" y="6013"/>
                </a:lnTo>
                <a:lnTo>
                  <a:pt x="107138" y="5838"/>
                </a:lnTo>
                <a:lnTo>
                  <a:pt x="107045" y="5801"/>
                </a:lnTo>
                <a:lnTo>
                  <a:pt x="107039" y="5798"/>
                </a:lnTo>
                <a:lnTo>
                  <a:pt x="106582" y="5617"/>
                </a:lnTo>
                <a:lnTo>
                  <a:pt x="107045" y="5801"/>
                </a:lnTo>
                <a:lnTo>
                  <a:pt x="107456" y="6020"/>
                </a:lnTo>
                <a:lnTo>
                  <a:pt x="107458" y="6013"/>
                </a:lnTo>
                <a:lnTo>
                  <a:pt x="107655" y="6120"/>
                </a:lnTo>
                <a:lnTo>
                  <a:pt x="108093" y="6362"/>
                </a:lnTo>
                <a:lnTo>
                  <a:pt x="108788" y="6785"/>
                </a:lnTo>
                <a:lnTo>
                  <a:pt x="109126" y="7006"/>
                </a:lnTo>
                <a:lnTo>
                  <a:pt x="109464" y="7248"/>
                </a:lnTo>
                <a:lnTo>
                  <a:pt x="109484" y="7268"/>
                </a:lnTo>
                <a:lnTo>
                  <a:pt x="109802" y="7510"/>
                </a:lnTo>
                <a:lnTo>
                  <a:pt x="110120" y="7771"/>
                </a:lnTo>
                <a:lnTo>
                  <a:pt x="110697" y="8315"/>
                </a:lnTo>
                <a:lnTo>
                  <a:pt x="111054" y="8657"/>
                </a:lnTo>
                <a:lnTo>
                  <a:pt x="111492" y="9140"/>
                </a:lnTo>
                <a:lnTo>
                  <a:pt x="111751" y="9442"/>
                </a:lnTo>
                <a:lnTo>
                  <a:pt x="111750" y="9442"/>
                </a:lnTo>
                <a:lnTo>
                  <a:pt x="111889" y="9604"/>
                </a:lnTo>
                <a:lnTo>
                  <a:pt x="111751" y="9442"/>
                </a:lnTo>
                <a:lnTo>
                  <a:pt x="112665" y="8899"/>
                </a:lnTo>
                <a:lnTo>
                  <a:pt x="116243" y="7288"/>
                </a:lnTo>
                <a:lnTo>
                  <a:pt x="118608" y="11375"/>
                </a:lnTo>
                <a:lnTo>
                  <a:pt x="115547" y="13731"/>
                </a:lnTo>
                <a:lnTo>
                  <a:pt x="114454" y="14375"/>
                </a:lnTo>
                <a:lnTo>
                  <a:pt x="114652" y="15040"/>
                </a:lnTo>
                <a:lnTo>
                  <a:pt x="114791" y="15684"/>
                </a:lnTo>
                <a:lnTo>
                  <a:pt x="114931" y="16349"/>
                </a:lnTo>
                <a:lnTo>
                  <a:pt x="115010" y="17013"/>
                </a:lnTo>
                <a:lnTo>
                  <a:pt x="115070" y="17677"/>
                </a:lnTo>
                <a:lnTo>
                  <a:pt x="115110" y="18342"/>
                </a:lnTo>
                <a:lnTo>
                  <a:pt x="115110" y="19006"/>
                </a:lnTo>
                <a:lnTo>
                  <a:pt x="115070" y="19650"/>
                </a:lnTo>
                <a:lnTo>
                  <a:pt x="116362" y="19993"/>
                </a:lnTo>
                <a:lnTo>
                  <a:pt x="120000" y="21422"/>
                </a:lnTo>
                <a:lnTo>
                  <a:pt x="118827" y="26013"/>
                </a:lnTo>
                <a:lnTo>
                  <a:pt x="115010" y="25469"/>
                </a:lnTo>
                <a:lnTo>
                  <a:pt x="113579" y="25087"/>
                </a:lnTo>
                <a:lnTo>
                  <a:pt x="113281" y="25671"/>
                </a:lnTo>
                <a:lnTo>
                  <a:pt x="112943" y="26234"/>
                </a:lnTo>
                <a:lnTo>
                  <a:pt x="112605" y="26758"/>
                </a:lnTo>
                <a:lnTo>
                  <a:pt x="112227" y="27281"/>
                </a:lnTo>
                <a:lnTo>
                  <a:pt x="111830" y="27785"/>
                </a:lnTo>
                <a:lnTo>
                  <a:pt x="111392" y="28288"/>
                </a:lnTo>
                <a:lnTo>
                  <a:pt x="110955" y="28751"/>
                </a:lnTo>
                <a:lnTo>
                  <a:pt x="110478" y="29194"/>
                </a:lnTo>
                <a:lnTo>
                  <a:pt x="111233" y="30503"/>
                </a:lnTo>
                <a:lnTo>
                  <a:pt x="112824" y="34087"/>
                </a:lnTo>
                <a:lnTo>
                  <a:pt x="108788" y="36523"/>
                </a:lnTo>
                <a:lnTo>
                  <a:pt x="106463" y="33402"/>
                </a:lnTo>
                <a:lnTo>
                  <a:pt x="105687" y="32073"/>
                </a:lnTo>
                <a:lnTo>
                  <a:pt x="105946" y="31953"/>
                </a:lnTo>
                <a:lnTo>
                  <a:pt x="106204" y="31852"/>
                </a:lnTo>
                <a:lnTo>
                  <a:pt x="105608" y="32073"/>
                </a:lnTo>
                <a:lnTo>
                  <a:pt x="105031" y="32255"/>
                </a:lnTo>
                <a:lnTo>
                  <a:pt x="104554" y="32416"/>
                </a:lnTo>
                <a:lnTo>
                  <a:pt x="103759" y="32597"/>
                </a:lnTo>
                <a:lnTo>
                  <a:pt x="103362" y="32657"/>
                </a:lnTo>
                <a:lnTo>
                  <a:pt x="102924" y="32718"/>
                </a:lnTo>
                <a:lnTo>
                  <a:pt x="102845" y="32718"/>
                </a:lnTo>
                <a:lnTo>
                  <a:pt x="102070" y="32818"/>
                </a:lnTo>
                <a:lnTo>
                  <a:pt x="101314" y="32838"/>
                </a:lnTo>
                <a:lnTo>
                  <a:pt x="101115" y="32859"/>
                </a:lnTo>
                <a:lnTo>
                  <a:pt x="100797" y="32838"/>
                </a:lnTo>
                <a:lnTo>
                  <a:pt x="100517" y="32829"/>
                </a:lnTo>
                <a:lnTo>
                  <a:pt x="100121" y="32798"/>
                </a:lnTo>
                <a:lnTo>
                  <a:pt x="99625" y="32758"/>
                </a:lnTo>
                <a:lnTo>
                  <a:pt x="100201" y="32818"/>
                </a:lnTo>
                <a:lnTo>
                  <a:pt x="100517" y="32829"/>
                </a:lnTo>
                <a:lnTo>
                  <a:pt x="100638" y="32838"/>
                </a:lnTo>
                <a:lnTo>
                  <a:pt x="100102" y="34892"/>
                </a:lnTo>
                <a:lnTo>
                  <a:pt x="98889" y="37932"/>
                </a:lnTo>
                <a:lnTo>
                  <a:pt x="94337" y="36744"/>
                </a:lnTo>
                <a:lnTo>
                  <a:pt x="94675" y="33604"/>
                </a:lnTo>
                <a:lnTo>
                  <a:pt x="95212" y="31530"/>
                </a:lnTo>
                <a:lnTo>
                  <a:pt x="95589" y="31711"/>
                </a:lnTo>
                <a:lnTo>
                  <a:pt x="95053" y="31449"/>
                </a:lnTo>
                <a:lnTo>
                  <a:pt x="94516" y="31167"/>
                </a:lnTo>
                <a:lnTo>
                  <a:pt x="94098" y="30946"/>
                </a:lnTo>
                <a:lnTo>
                  <a:pt x="93403" y="30523"/>
                </a:lnTo>
                <a:lnTo>
                  <a:pt x="93065" y="30281"/>
                </a:lnTo>
                <a:lnTo>
                  <a:pt x="92727" y="30060"/>
                </a:lnTo>
                <a:lnTo>
                  <a:pt x="92687" y="30040"/>
                </a:lnTo>
                <a:lnTo>
                  <a:pt x="92369" y="29778"/>
                </a:lnTo>
                <a:lnTo>
                  <a:pt x="92071" y="29516"/>
                </a:lnTo>
                <a:lnTo>
                  <a:pt x="91475" y="28973"/>
                </a:lnTo>
                <a:lnTo>
                  <a:pt x="91137" y="28630"/>
                </a:lnTo>
                <a:lnTo>
                  <a:pt x="90824" y="28300"/>
                </a:lnTo>
                <a:lnTo>
                  <a:pt x="90620" y="28067"/>
                </a:lnTo>
                <a:lnTo>
                  <a:pt x="90302" y="27684"/>
                </a:lnTo>
                <a:lnTo>
                  <a:pt x="90699" y="28167"/>
                </a:lnTo>
                <a:lnTo>
                  <a:pt x="90824" y="28300"/>
                </a:lnTo>
                <a:lnTo>
                  <a:pt x="90938" y="28429"/>
                </a:lnTo>
                <a:lnTo>
                  <a:pt x="89328" y="29395"/>
                </a:lnTo>
                <a:lnTo>
                  <a:pt x="86346" y="30644"/>
                </a:lnTo>
                <a:lnTo>
                  <a:pt x="83981" y="26577"/>
                </a:lnTo>
                <a:lnTo>
                  <a:pt x="86406" y="24583"/>
                </a:lnTo>
                <a:lnTo>
                  <a:pt x="87976" y="23637"/>
                </a:lnTo>
                <a:lnTo>
                  <a:pt x="87757" y="22973"/>
                </a:lnTo>
                <a:lnTo>
                  <a:pt x="87559" y="22288"/>
                </a:lnTo>
                <a:lnTo>
                  <a:pt x="87400" y="21604"/>
                </a:lnTo>
                <a:lnTo>
                  <a:pt x="87260" y="20919"/>
                </a:lnTo>
                <a:lnTo>
                  <a:pt x="87161" y="20234"/>
                </a:lnTo>
                <a:lnTo>
                  <a:pt x="87121" y="19550"/>
                </a:lnTo>
                <a:lnTo>
                  <a:pt x="87081" y="18845"/>
                </a:lnTo>
                <a:lnTo>
                  <a:pt x="87101" y="18161"/>
                </a:lnTo>
                <a:lnTo>
                  <a:pt x="85551" y="17778"/>
                </a:lnTo>
                <a:lnTo>
                  <a:pt x="82549" y="16510"/>
                </a:lnTo>
                <a:lnTo>
                  <a:pt x="83742" y="11939"/>
                </a:lnTo>
                <a:lnTo>
                  <a:pt x="86843" y="12281"/>
                </a:lnTo>
                <a:lnTo>
                  <a:pt x="88374" y="12684"/>
                </a:lnTo>
                <a:lnTo>
                  <a:pt x="88672" y="12040"/>
                </a:lnTo>
                <a:lnTo>
                  <a:pt x="89010" y="11416"/>
                </a:lnTo>
                <a:lnTo>
                  <a:pt x="89407" y="10832"/>
                </a:lnTo>
                <a:lnTo>
                  <a:pt x="89805" y="10228"/>
                </a:lnTo>
                <a:lnTo>
                  <a:pt x="90242" y="9664"/>
                </a:lnTo>
                <a:lnTo>
                  <a:pt x="90699" y="9120"/>
                </a:lnTo>
                <a:lnTo>
                  <a:pt x="91196" y="8577"/>
                </a:lnTo>
                <a:lnTo>
                  <a:pt x="91713" y="8093"/>
                </a:lnTo>
                <a:lnTo>
                  <a:pt x="90997" y="6865"/>
                </a:lnTo>
                <a:lnTo>
                  <a:pt x="89765" y="3825"/>
                </a:lnTo>
                <a:lnTo>
                  <a:pt x="93800" y="1409"/>
                </a:lnTo>
                <a:lnTo>
                  <a:pt x="95728" y="3906"/>
                </a:lnTo>
                <a:lnTo>
                  <a:pt x="96524" y="5214"/>
                </a:lnTo>
                <a:lnTo>
                  <a:pt x="96245" y="5335"/>
                </a:lnTo>
                <a:lnTo>
                  <a:pt x="95987" y="5436"/>
                </a:lnTo>
                <a:lnTo>
                  <a:pt x="96583" y="5214"/>
                </a:lnTo>
                <a:lnTo>
                  <a:pt x="97160" y="5033"/>
                </a:lnTo>
                <a:lnTo>
                  <a:pt x="97637" y="4872"/>
                </a:lnTo>
                <a:lnTo>
                  <a:pt x="98432" y="4711"/>
                </a:lnTo>
                <a:lnTo>
                  <a:pt x="98829" y="4630"/>
                </a:lnTo>
                <a:lnTo>
                  <a:pt x="99247" y="4550"/>
                </a:lnTo>
                <a:lnTo>
                  <a:pt x="99346" y="4550"/>
                </a:lnTo>
                <a:lnTo>
                  <a:pt x="100102" y="4469"/>
                </a:lnTo>
                <a:lnTo>
                  <a:pt x="100877" y="4449"/>
                </a:lnTo>
                <a:lnTo>
                  <a:pt x="101076" y="4449"/>
                </a:lnTo>
                <a:lnTo>
                  <a:pt x="101374" y="4449"/>
                </a:lnTo>
                <a:lnTo>
                  <a:pt x="101990" y="4489"/>
                </a:lnTo>
                <a:lnTo>
                  <a:pt x="102566" y="4530"/>
                </a:lnTo>
                <a:lnTo>
                  <a:pt x="102109" y="4489"/>
                </a:lnTo>
                <a:lnTo>
                  <a:pt x="102308" y="3684"/>
                </a:lnTo>
                <a:lnTo>
                  <a:pt x="10369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2046900" y="245525"/>
            <a:ext cx="8098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CA" sz="4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</a:t>
            </a:r>
            <a:r>
              <a:rPr b="1" lang="en-CA" sz="4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 Context Diagram </a:t>
            </a:r>
            <a:endParaRPr b="1" sz="40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476" y="1146325"/>
            <a:ext cx="9025049" cy="55394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0" y="-3618"/>
            <a:ext cx="1390800" cy="971700"/>
          </a:xfrm>
          <a:prstGeom prst="homePlate">
            <a:avLst>
              <a:gd fmla="val 1862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201450" y="-3623"/>
            <a:ext cx="987900" cy="971700"/>
          </a:xfrm>
          <a:custGeom>
            <a:pathLst>
              <a:path extrusionOk="0" h="120000" w="120000">
                <a:moveTo>
                  <a:pt x="38214" y="88268"/>
                </a:moveTo>
                <a:lnTo>
                  <a:pt x="39737" y="91585"/>
                </a:lnTo>
                <a:lnTo>
                  <a:pt x="39897" y="91725"/>
                </a:lnTo>
                <a:lnTo>
                  <a:pt x="40017" y="91925"/>
                </a:lnTo>
                <a:lnTo>
                  <a:pt x="40198" y="92185"/>
                </a:lnTo>
                <a:lnTo>
                  <a:pt x="40318" y="92445"/>
                </a:lnTo>
                <a:lnTo>
                  <a:pt x="40358" y="92605"/>
                </a:lnTo>
                <a:lnTo>
                  <a:pt x="40398" y="92765"/>
                </a:lnTo>
                <a:lnTo>
                  <a:pt x="40398" y="92924"/>
                </a:lnTo>
                <a:lnTo>
                  <a:pt x="40398" y="93084"/>
                </a:lnTo>
                <a:lnTo>
                  <a:pt x="40358" y="93244"/>
                </a:lnTo>
                <a:lnTo>
                  <a:pt x="40298" y="93404"/>
                </a:lnTo>
                <a:lnTo>
                  <a:pt x="40238" y="93484"/>
                </a:lnTo>
                <a:lnTo>
                  <a:pt x="40137" y="93584"/>
                </a:lnTo>
                <a:lnTo>
                  <a:pt x="40017" y="93624"/>
                </a:lnTo>
                <a:lnTo>
                  <a:pt x="39877" y="93644"/>
                </a:lnTo>
                <a:lnTo>
                  <a:pt x="39697" y="93664"/>
                </a:lnTo>
                <a:lnTo>
                  <a:pt x="39536" y="93644"/>
                </a:lnTo>
                <a:lnTo>
                  <a:pt x="39356" y="93624"/>
                </a:lnTo>
                <a:lnTo>
                  <a:pt x="39176" y="93564"/>
                </a:lnTo>
                <a:lnTo>
                  <a:pt x="38975" y="93484"/>
                </a:lnTo>
                <a:lnTo>
                  <a:pt x="38795" y="93404"/>
                </a:lnTo>
                <a:lnTo>
                  <a:pt x="38595" y="93304"/>
                </a:lnTo>
                <a:lnTo>
                  <a:pt x="38414" y="93184"/>
                </a:lnTo>
                <a:lnTo>
                  <a:pt x="38234" y="93044"/>
                </a:lnTo>
                <a:lnTo>
                  <a:pt x="38094" y="92905"/>
                </a:lnTo>
                <a:lnTo>
                  <a:pt x="37953" y="92725"/>
                </a:lnTo>
                <a:lnTo>
                  <a:pt x="37853" y="92565"/>
                </a:lnTo>
                <a:lnTo>
                  <a:pt x="37593" y="92105"/>
                </a:lnTo>
                <a:lnTo>
                  <a:pt x="37432" y="91765"/>
                </a:lnTo>
                <a:lnTo>
                  <a:pt x="37312" y="91506"/>
                </a:lnTo>
                <a:lnTo>
                  <a:pt x="37272" y="91286"/>
                </a:lnTo>
                <a:lnTo>
                  <a:pt x="37272" y="91066"/>
                </a:lnTo>
                <a:lnTo>
                  <a:pt x="37312" y="90846"/>
                </a:lnTo>
                <a:lnTo>
                  <a:pt x="37453" y="90206"/>
                </a:lnTo>
                <a:lnTo>
                  <a:pt x="37493" y="90007"/>
                </a:lnTo>
                <a:lnTo>
                  <a:pt x="37493" y="89907"/>
                </a:lnTo>
                <a:lnTo>
                  <a:pt x="37453" y="89847"/>
                </a:lnTo>
                <a:lnTo>
                  <a:pt x="37412" y="89827"/>
                </a:lnTo>
                <a:lnTo>
                  <a:pt x="37292" y="89827"/>
                </a:lnTo>
                <a:lnTo>
                  <a:pt x="37252" y="89807"/>
                </a:lnTo>
                <a:lnTo>
                  <a:pt x="37232" y="89787"/>
                </a:lnTo>
                <a:lnTo>
                  <a:pt x="37072" y="89387"/>
                </a:lnTo>
                <a:lnTo>
                  <a:pt x="36992" y="89187"/>
                </a:lnTo>
                <a:lnTo>
                  <a:pt x="36972" y="89087"/>
                </a:lnTo>
                <a:lnTo>
                  <a:pt x="36972" y="89007"/>
                </a:lnTo>
                <a:lnTo>
                  <a:pt x="37252" y="88808"/>
                </a:lnTo>
                <a:lnTo>
                  <a:pt x="37513" y="88648"/>
                </a:lnTo>
                <a:lnTo>
                  <a:pt x="37693" y="88528"/>
                </a:lnTo>
                <a:lnTo>
                  <a:pt x="37853" y="88468"/>
                </a:lnTo>
                <a:lnTo>
                  <a:pt x="38074" y="88368"/>
                </a:lnTo>
                <a:lnTo>
                  <a:pt x="38134" y="88368"/>
                </a:lnTo>
                <a:lnTo>
                  <a:pt x="38214" y="88268"/>
                </a:lnTo>
                <a:close/>
                <a:moveTo>
                  <a:pt x="78021" y="87785"/>
                </a:moveTo>
                <a:lnTo>
                  <a:pt x="78580" y="87785"/>
                </a:lnTo>
                <a:lnTo>
                  <a:pt x="79099" y="87785"/>
                </a:lnTo>
                <a:lnTo>
                  <a:pt x="79618" y="87825"/>
                </a:lnTo>
                <a:lnTo>
                  <a:pt x="79858" y="87865"/>
                </a:lnTo>
                <a:lnTo>
                  <a:pt x="80058" y="87925"/>
                </a:lnTo>
                <a:lnTo>
                  <a:pt x="80257" y="87985"/>
                </a:lnTo>
                <a:lnTo>
                  <a:pt x="80417" y="88064"/>
                </a:lnTo>
                <a:lnTo>
                  <a:pt x="80577" y="88164"/>
                </a:lnTo>
                <a:lnTo>
                  <a:pt x="80677" y="88264"/>
                </a:lnTo>
                <a:lnTo>
                  <a:pt x="80756" y="88364"/>
                </a:lnTo>
                <a:lnTo>
                  <a:pt x="80796" y="88524"/>
                </a:lnTo>
                <a:lnTo>
                  <a:pt x="80796" y="88664"/>
                </a:lnTo>
                <a:lnTo>
                  <a:pt x="80756" y="88864"/>
                </a:lnTo>
                <a:lnTo>
                  <a:pt x="80677" y="89044"/>
                </a:lnTo>
                <a:lnTo>
                  <a:pt x="80537" y="89284"/>
                </a:lnTo>
                <a:lnTo>
                  <a:pt x="80337" y="89523"/>
                </a:lnTo>
                <a:lnTo>
                  <a:pt x="80098" y="89783"/>
                </a:lnTo>
                <a:lnTo>
                  <a:pt x="79758" y="90103"/>
                </a:lnTo>
                <a:lnTo>
                  <a:pt x="79439" y="90363"/>
                </a:lnTo>
                <a:lnTo>
                  <a:pt x="79119" y="90623"/>
                </a:lnTo>
                <a:lnTo>
                  <a:pt x="78820" y="90842"/>
                </a:lnTo>
                <a:lnTo>
                  <a:pt x="78480" y="91022"/>
                </a:lnTo>
                <a:lnTo>
                  <a:pt x="78161" y="91202"/>
                </a:lnTo>
                <a:lnTo>
                  <a:pt x="77822" y="91342"/>
                </a:lnTo>
                <a:lnTo>
                  <a:pt x="77502" y="91442"/>
                </a:lnTo>
                <a:lnTo>
                  <a:pt x="77183" y="91562"/>
                </a:lnTo>
                <a:lnTo>
                  <a:pt x="76843" y="91662"/>
                </a:lnTo>
                <a:lnTo>
                  <a:pt x="76524" y="91722"/>
                </a:lnTo>
                <a:lnTo>
                  <a:pt x="76205" y="91782"/>
                </a:lnTo>
                <a:lnTo>
                  <a:pt x="75546" y="91882"/>
                </a:lnTo>
                <a:lnTo>
                  <a:pt x="74887" y="91942"/>
                </a:lnTo>
                <a:lnTo>
                  <a:pt x="74587" y="91982"/>
                </a:lnTo>
                <a:lnTo>
                  <a:pt x="74448" y="92022"/>
                </a:lnTo>
                <a:lnTo>
                  <a:pt x="74388" y="92062"/>
                </a:lnTo>
                <a:lnTo>
                  <a:pt x="74348" y="92082"/>
                </a:lnTo>
                <a:lnTo>
                  <a:pt x="74328" y="92121"/>
                </a:lnTo>
                <a:lnTo>
                  <a:pt x="74328" y="92181"/>
                </a:lnTo>
                <a:lnTo>
                  <a:pt x="74348" y="92261"/>
                </a:lnTo>
                <a:lnTo>
                  <a:pt x="74388" y="92321"/>
                </a:lnTo>
                <a:lnTo>
                  <a:pt x="74388" y="92401"/>
                </a:lnTo>
                <a:lnTo>
                  <a:pt x="74388" y="92421"/>
                </a:lnTo>
                <a:lnTo>
                  <a:pt x="74328" y="92461"/>
                </a:lnTo>
                <a:lnTo>
                  <a:pt x="73849" y="92881"/>
                </a:lnTo>
                <a:lnTo>
                  <a:pt x="73549" y="93061"/>
                </a:lnTo>
                <a:lnTo>
                  <a:pt x="73450" y="93121"/>
                </a:lnTo>
                <a:lnTo>
                  <a:pt x="73350" y="93181"/>
                </a:lnTo>
                <a:lnTo>
                  <a:pt x="72911" y="92841"/>
                </a:lnTo>
                <a:lnTo>
                  <a:pt x="72571" y="92541"/>
                </a:lnTo>
                <a:lnTo>
                  <a:pt x="72292" y="92301"/>
                </a:lnTo>
                <a:lnTo>
                  <a:pt x="72132" y="92082"/>
                </a:lnTo>
                <a:lnTo>
                  <a:pt x="72012" y="91942"/>
                </a:lnTo>
                <a:lnTo>
                  <a:pt x="71932" y="91842"/>
                </a:lnTo>
                <a:lnTo>
                  <a:pt x="71892" y="91742"/>
                </a:lnTo>
                <a:lnTo>
                  <a:pt x="71713" y="91662"/>
                </a:lnTo>
                <a:lnTo>
                  <a:pt x="75925" y="87985"/>
                </a:lnTo>
                <a:lnTo>
                  <a:pt x="76225" y="87945"/>
                </a:lnTo>
                <a:lnTo>
                  <a:pt x="76983" y="87865"/>
                </a:lnTo>
                <a:lnTo>
                  <a:pt x="77482" y="87825"/>
                </a:lnTo>
                <a:lnTo>
                  <a:pt x="78021" y="87785"/>
                </a:lnTo>
                <a:close/>
                <a:moveTo>
                  <a:pt x="29561" y="77879"/>
                </a:moveTo>
                <a:lnTo>
                  <a:pt x="34858" y="77879"/>
                </a:lnTo>
                <a:lnTo>
                  <a:pt x="34858" y="79033"/>
                </a:lnTo>
                <a:lnTo>
                  <a:pt x="34878" y="79054"/>
                </a:lnTo>
                <a:lnTo>
                  <a:pt x="34978" y="79155"/>
                </a:lnTo>
                <a:lnTo>
                  <a:pt x="35058" y="79175"/>
                </a:lnTo>
                <a:lnTo>
                  <a:pt x="35158" y="79216"/>
                </a:lnTo>
                <a:lnTo>
                  <a:pt x="35338" y="79236"/>
                </a:lnTo>
                <a:lnTo>
                  <a:pt x="35498" y="79236"/>
                </a:lnTo>
                <a:lnTo>
                  <a:pt x="35698" y="79236"/>
                </a:lnTo>
                <a:lnTo>
                  <a:pt x="35858" y="79216"/>
                </a:lnTo>
                <a:lnTo>
                  <a:pt x="35978" y="79175"/>
                </a:lnTo>
                <a:lnTo>
                  <a:pt x="36058" y="79155"/>
                </a:lnTo>
                <a:lnTo>
                  <a:pt x="36158" y="79054"/>
                </a:lnTo>
                <a:lnTo>
                  <a:pt x="36178" y="79033"/>
                </a:lnTo>
                <a:lnTo>
                  <a:pt x="36178" y="77879"/>
                </a:lnTo>
                <a:lnTo>
                  <a:pt x="41195" y="77879"/>
                </a:lnTo>
                <a:lnTo>
                  <a:pt x="41195" y="83409"/>
                </a:lnTo>
                <a:lnTo>
                  <a:pt x="41175" y="83652"/>
                </a:lnTo>
                <a:lnTo>
                  <a:pt x="41115" y="83854"/>
                </a:lnTo>
                <a:lnTo>
                  <a:pt x="40995" y="84057"/>
                </a:lnTo>
                <a:lnTo>
                  <a:pt x="40875" y="84219"/>
                </a:lnTo>
                <a:lnTo>
                  <a:pt x="40695" y="84381"/>
                </a:lnTo>
                <a:lnTo>
                  <a:pt x="40495" y="84482"/>
                </a:lnTo>
                <a:lnTo>
                  <a:pt x="40275" y="84543"/>
                </a:lnTo>
                <a:lnTo>
                  <a:pt x="40035" y="84563"/>
                </a:lnTo>
                <a:lnTo>
                  <a:pt x="30721" y="84563"/>
                </a:lnTo>
                <a:lnTo>
                  <a:pt x="30481" y="84543"/>
                </a:lnTo>
                <a:lnTo>
                  <a:pt x="30261" y="84482"/>
                </a:lnTo>
                <a:lnTo>
                  <a:pt x="30061" y="84381"/>
                </a:lnTo>
                <a:lnTo>
                  <a:pt x="29901" y="84219"/>
                </a:lnTo>
                <a:lnTo>
                  <a:pt x="29741" y="84057"/>
                </a:lnTo>
                <a:lnTo>
                  <a:pt x="29641" y="83854"/>
                </a:lnTo>
                <a:lnTo>
                  <a:pt x="29581" y="83652"/>
                </a:lnTo>
                <a:lnTo>
                  <a:pt x="29561" y="83409"/>
                </a:lnTo>
                <a:lnTo>
                  <a:pt x="29561" y="77879"/>
                </a:lnTo>
                <a:close/>
                <a:moveTo>
                  <a:pt x="30721" y="74899"/>
                </a:moveTo>
                <a:lnTo>
                  <a:pt x="40035" y="74899"/>
                </a:lnTo>
                <a:lnTo>
                  <a:pt x="40275" y="74919"/>
                </a:lnTo>
                <a:lnTo>
                  <a:pt x="40495" y="74979"/>
                </a:lnTo>
                <a:lnTo>
                  <a:pt x="40695" y="75099"/>
                </a:lnTo>
                <a:lnTo>
                  <a:pt x="40875" y="75238"/>
                </a:lnTo>
                <a:lnTo>
                  <a:pt x="40995" y="75418"/>
                </a:lnTo>
                <a:lnTo>
                  <a:pt x="41115" y="75598"/>
                </a:lnTo>
                <a:lnTo>
                  <a:pt x="41175" y="75818"/>
                </a:lnTo>
                <a:lnTo>
                  <a:pt x="41195" y="76037"/>
                </a:lnTo>
                <a:lnTo>
                  <a:pt x="41195" y="77395"/>
                </a:lnTo>
                <a:lnTo>
                  <a:pt x="29561" y="77395"/>
                </a:lnTo>
                <a:lnTo>
                  <a:pt x="29561" y="76037"/>
                </a:lnTo>
                <a:lnTo>
                  <a:pt x="29581" y="75818"/>
                </a:lnTo>
                <a:lnTo>
                  <a:pt x="29641" y="75598"/>
                </a:lnTo>
                <a:lnTo>
                  <a:pt x="29741" y="75418"/>
                </a:lnTo>
                <a:lnTo>
                  <a:pt x="29901" y="75238"/>
                </a:lnTo>
                <a:lnTo>
                  <a:pt x="30061" y="75099"/>
                </a:lnTo>
                <a:lnTo>
                  <a:pt x="30261" y="74979"/>
                </a:lnTo>
                <a:lnTo>
                  <a:pt x="30481" y="74919"/>
                </a:lnTo>
                <a:lnTo>
                  <a:pt x="30721" y="74899"/>
                </a:lnTo>
                <a:close/>
                <a:moveTo>
                  <a:pt x="36412" y="70067"/>
                </a:moveTo>
                <a:lnTo>
                  <a:pt x="36667" y="70087"/>
                </a:lnTo>
                <a:lnTo>
                  <a:pt x="36745" y="70087"/>
                </a:lnTo>
                <a:lnTo>
                  <a:pt x="36863" y="70127"/>
                </a:lnTo>
                <a:lnTo>
                  <a:pt x="37019" y="70229"/>
                </a:lnTo>
                <a:lnTo>
                  <a:pt x="37157" y="70330"/>
                </a:lnTo>
                <a:lnTo>
                  <a:pt x="37313" y="70492"/>
                </a:lnTo>
                <a:lnTo>
                  <a:pt x="37470" y="70674"/>
                </a:lnTo>
                <a:lnTo>
                  <a:pt x="37627" y="70897"/>
                </a:lnTo>
                <a:lnTo>
                  <a:pt x="37941" y="71382"/>
                </a:lnTo>
                <a:lnTo>
                  <a:pt x="38215" y="71929"/>
                </a:lnTo>
                <a:lnTo>
                  <a:pt x="38450" y="72435"/>
                </a:lnTo>
                <a:lnTo>
                  <a:pt x="38607" y="72921"/>
                </a:lnTo>
                <a:lnTo>
                  <a:pt x="38685" y="73144"/>
                </a:lnTo>
                <a:lnTo>
                  <a:pt x="38725" y="73346"/>
                </a:lnTo>
                <a:lnTo>
                  <a:pt x="38725" y="73468"/>
                </a:lnTo>
                <a:lnTo>
                  <a:pt x="38725" y="73569"/>
                </a:lnTo>
                <a:lnTo>
                  <a:pt x="38685" y="73630"/>
                </a:lnTo>
                <a:lnTo>
                  <a:pt x="38607" y="73670"/>
                </a:lnTo>
                <a:lnTo>
                  <a:pt x="38548" y="73670"/>
                </a:lnTo>
                <a:lnTo>
                  <a:pt x="38470" y="73609"/>
                </a:lnTo>
                <a:lnTo>
                  <a:pt x="38391" y="73549"/>
                </a:lnTo>
                <a:lnTo>
                  <a:pt x="38274" y="73488"/>
                </a:lnTo>
                <a:lnTo>
                  <a:pt x="38097" y="73265"/>
                </a:lnTo>
                <a:lnTo>
                  <a:pt x="37921" y="73042"/>
                </a:lnTo>
                <a:lnTo>
                  <a:pt x="37803" y="72800"/>
                </a:lnTo>
                <a:lnTo>
                  <a:pt x="37764" y="72719"/>
                </a:lnTo>
                <a:lnTo>
                  <a:pt x="37764" y="72617"/>
                </a:lnTo>
                <a:lnTo>
                  <a:pt x="37745" y="72476"/>
                </a:lnTo>
                <a:lnTo>
                  <a:pt x="37686" y="72374"/>
                </a:lnTo>
                <a:lnTo>
                  <a:pt x="37588" y="72314"/>
                </a:lnTo>
                <a:lnTo>
                  <a:pt x="37490" y="72293"/>
                </a:lnTo>
                <a:lnTo>
                  <a:pt x="37451" y="72314"/>
                </a:lnTo>
                <a:lnTo>
                  <a:pt x="37411" y="72334"/>
                </a:lnTo>
                <a:lnTo>
                  <a:pt x="37372" y="72374"/>
                </a:lnTo>
                <a:lnTo>
                  <a:pt x="37313" y="72415"/>
                </a:lnTo>
                <a:lnTo>
                  <a:pt x="37274" y="72476"/>
                </a:lnTo>
                <a:lnTo>
                  <a:pt x="37255" y="72557"/>
                </a:lnTo>
                <a:lnTo>
                  <a:pt x="37235" y="72678"/>
                </a:lnTo>
                <a:lnTo>
                  <a:pt x="37235" y="72779"/>
                </a:lnTo>
                <a:lnTo>
                  <a:pt x="37215" y="73022"/>
                </a:lnTo>
                <a:lnTo>
                  <a:pt x="37176" y="73225"/>
                </a:lnTo>
                <a:lnTo>
                  <a:pt x="37137" y="73326"/>
                </a:lnTo>
                <a:lnTo>
                  <a:pt x="37098" y="73407"/>
                </a:lnTo>
                <a:lnTo>
                  <a:pt x="37039" y="73468"/>
                </a:lnTo>
                <a:lnTo>
                  <a:pt x="36941" y="73528"/>
                </a:lnTo>
                <a:lnTo>
                  <a:pt x="36863" y="73589"/>
                </a:lnTo>
                <a:lnTo>
                  <a:pt x="36784" y="73670"/>
                </a:lnTo>
                <a:lnTo>
                  <a:pt x="36667" y="73711"/>
                </a:lnTo>
                <a:lnTo>
                  <a:pt x="36530" y="73731"/>
                </a:lnTo>
                <a:lnTo>
                  <a:pt x="36236" y="73771"/>
                </a:lnTo>
                <a:lnTo>
                  <a:pt x="35902" y="73771"/>
                </a:lnTo>
                <a:lnTo>
                  <a:pt x="35746" y="73751"/>
                </a:lnTo>
                <a:lnTo>
                  <a:pt x="35589" y="73711"/>
                </a:lnTo>
                <a:lnTo>
                  <a:pt x="35471" y="73670"/>
                </a:lnTo>
                <a:lnTo>
                  <a:pt x="35334" y="73589"/>
                </a:lnTo>
                <a:lnTo>
                  <a:pt x="35197" y="73508"/>
                </a:lnTo>
                <a:lnTo>
                  <a:pt x="35099" y="73427"/>
                </a:lnTo>
                <a:lnTo>
                  <a:pt x="34883" y="73204"/>
                </a:lnTo>
                <a:lnTo>
                  <a:pt x="34707" y="72961"/>
                </a:lnTo>
                <a:lnTo>
                  <a:pt x="34530" y="72678"/>
                </a:lnTo>
                <a:lnTo>
                  <a:pt x="34393" y="72395"/>
                </a:lnTo>
                <a:lnTo>
                  <a:pt x="34256" y="72091"/>
                </a:lnTo>
                <a:lnTo>
                  <a:pt x="34158" y="71787"/>
                </a:lnTo>
                <a:lnTo>
                  <a:pt x="34080" y="71484"/>
                </a:lnTo>
                <a:lnTo>
                  <a:pt x="33942" y="70978"/>
                </a:lnTo>
                <a:lnTo>
                  <a:pt x="33884" y="70633"/>
                </a:lnTo>
                <a:lnTo>
                  <a:pt x="33864" y="70471"/>
                </a:lnTo>
                <a:lnTo>
                  <a:pt x="33864" y="70451"/>
                </a:lnTo>
                <a:lnTo>
                  <a:pt x="33884" y="70431"/>
                </a:lnTo>
                <a:lnTo>
                  <a:pt x="33942" y="70411"/>
                </a:lnTo>
                <a:lnTo>
                  <a:pt x="34099" y="70370"/>
                </a:lnTo>
                <a:lnTo>
                  <a:pt x="34295" y="70309"/>
                </a:lnTo>
                <a:lnTo>
                  <a:pt x="34609" y="70249"/>
                </a:lnTo>
                <a:lnTo>
                  <a:pt x="35079" y="70168"/>
                </a:lnTo>
                <a:lnTo>
                  <a:pt x="35902" y="70087"/>
                </a:lnTo>
                <a:lnTo>
                  <a:pt x="36412" y="70067"/>
                </a:lnTo>
                <a:close/>
                <a:moveTo>
                  <a:pt x="71955" y="63301"/>
                </a:moveTo>
                <a:lnTo>
                  <a:pt x="72233" y="63301"/>
                </a:lnTo>
                <a:lnTo>
                  <a:pt x="72491" y="63322"/>
                </a:lnTo>
                <a:lnTo>
                  <a:pt x="72710" y="63362"/>
                </a:lnTo>
                <a:lnTo>
                  <a:pt x="72849" y="63403"/>
                </a:lnTo>
                <a:lnTo>
                  <a:pt x="72948" y="63464"/>
                </a:lnTo>
                <a:lnTo>
                  <a:pt x="72988" y="63525"/>
                </a:lnTo>
                <a:lnTo>
                  <a:pt x="72988" y="63606"/>
                </a:lnTo>
                <a:lnTo>
                  <a:pt x="72948" y="63687"/>
                </a:lnTo>
                <a:lnTo>
                  <a:pt x="72888" y="63769"/>
                </a:lnTo>
                <a:lnTo>
                  <a:pt x="72789" y="63850"/>
                </a:lnTo>
                <a:lnTo>
                  <a:pt x="72650" y="63931"/>
                </a:lnTo>
                <a:lnTo>
                  <a:pt x="72372" y="64073"/>
                </a:lnTo>
                <a:lnTo>
                  <a:pt x="72055" y="64175"/>
                </a:lnTo>
                <a:lnTo>
                  <a:pt x="71896" y="64195"/>
                </a:lnTo>
                <a:lnTo>
                  <a:pt x="71757" y="64215"/>
                </a:lnTo>
                <a:lnTo>
                  <a:pt x="71638" y="64215"/>
                </a:lnTo>
                <a:lnTo>
                  <a:pt x="71539" y="64195"/>
                </a:lnTo>
                <a:lnTo>
                  <a:pt x="71459" y="64175"/>
                </a:lnTo>
                <a:lnTo>
                  <a:pt x="71400" y="64154"/>
                </a:lnTo>
                <a:lnTo>
                  <a:pt x="71301" y="64154"/>
                </a:lnTo>
                <a:lnTo>
                  <a:pt x="71241" y="64175"/>
                </a:lnTo>
                <a:lnTo>
                  <a:pt x="71201" y="64215"/>
                </a:lnTo>
                <a:lnTo>
                  <a:pt x="71142" y="64256"/>
                </a:lnTo>
                <a:lnTo>
                  <a:pt x="71122" y="64296"/>
                </a:lnTo>
                <a:lnTo>
                  <a:pt x="71102" y="64357"/>
                </a:lnTo>
                <a:lnTo>
                  <a:pt x="71082" y="64418"/>
                </a:lnTo>
                <a:lnTo>
                  <a:pt x="71102" y="64479"/>
                </a:lnTo>
                <a:lnTo>
                  <a:pt x="71102" y="64540"/>
                </a:lnTo>
                <a:lnTo>
                  <a:pt x="71142" y="64601"/>
                </a:lnTo>
                <a:lnTo>
                  <a:pt x="71201" y="64682"/>
                </a:lnTo>
                <a:lnTo>
                  <a:pt x="71261" y="64743"/>
                </a:lnTo>
                <a:lnTo>
                  <a:pt x="71380" y="64804"/>
                </a:lnTo>
                <a:lnTo>
                  <a:pt x="71479" y="64865"/>
                </a:lnTo>
                <a:lnTo>
                  <a:pt x="71717" y="64967"/>
                </a:lnTo>
                <a:lnTo>
                  <a:pt x="71817" y="65048"/>
                </a:lnTo>
                <a:lnTo>
                  <a:pt x="71896" y="65129"/>
                </a:lnTo>
                <a:lnTo>
                  <a:pt x="71955" y="65190"/>
                </a:lnTo>
                <a:lnTo>
                  <a:pt x="72035" y="65291"/>
                </a:lnTo>
                <a:lnTo>
                  <a:pt x="72094" y="65393"/>
                </a:lnTo>
                <a:lnTo>
                  <a:pt x="72114" y="65515"/>
                </a:lnTo>
                <a:lnTo>
                  <a:pt x="72154" y="65616"/>
                </a:lnTo>
                <a:lnTo>
                  <a:pt x="72154" y="65779"/>
                </a:lnTo>
                <a:lnTo>
                  <a:pt x="72154" y="65901"/>
                </a:lnTo>
                <a:lnTo>
                  <a:pt x="72134" y="66083"/>
                </a:lnTo>
                <a:lnTo>
                  <a:pt x="72094" y="66226"/>
                </a:lnTo>
                <a:lnTo>
                  <a:pt x="72035" y="66429"/>
                </a:lnTo>
                <a:lnTo>
                  <a:pt x="71856" y="66835"/>
                </a:lnTo>
                <a:lnTo>
                  <a:pt x="71777" y="66997"/>
                </a:lnTo>
                <a:lnTo>
                  <a:pt x="71678" y="67160"/>
                </a:lnTo>
                <a:lnTo>
                  <a:pt x="71559" y="67302"/>
                </a:lnTo>
                <a:lnTo>
                  <a:pt x="71439" y="67403"/>
                </a:lnTo>
                <a:lnTo>
                  <a:pt x="71301" y="67546"/>
                </a:lnTo>
                <a:lnTo>
                  <a:pt x="71162" y="67627"/>
                </a:lnTo>
                <a:lnTo>
                  <a:pt x="71003" y="67708"/>
                </a:lnTo>
                <a:lnTo>
                  <a:pt x="70844" y="67810"/>
                </a:lnTo>
                <a:lnTo>
                  <a:pt x="70507" y="67911"/>
                </a:lnTo>
                <a:lnTo>
                  <a:pt x="70149" y="67992"/>
                </a:lnTo>
                <a:lnTo>
                  <a:pt x="69792" y="68033"/>
                </a:lnTo>
                <a:lnTo>
                  <a:pt x="69435" y="68053"/>
                </a:lnTo>
                <a:lnTo>
                  <a:pt x="69078" y="68053"/>
                </a:lnTo>
                <a:lnTo>
                  <a:pt x="68740" y="68033"/>
                </a:lnTo>
                <a:lnTo>
                  <a:pt x="68165" y="67952"/>
                </a:lnTo>
                <a:lnTo>
                  <a:pt x="67768" y="67891"/>
                </a:lnTo>
                <a:lnTo>
                  <a:pt x="67629" y="67850"/>
                </a:lnTo>
                <a:lnTo>
                  <a:pt x="67629" y="67870"/>
                </a:lnTo>
                <a:lnTo>
                  <a:pt x="67609" y="67850"/>
                </a:lnTo>
                <a:lnTo>
                  <a:pt x="67569" y="67830"/>
                </a:lnTo>
                <a:lnTo>
                  <a:pt x="67569" y="67708"/>
                </a:lnTo>
                <a:lnTo>
                  <a:pt x="67609" y="67566"/>
                </a:lnTo>
                <a:lnTo>
                  <a:pt x="67649" y="67282"/>
                </a:lnTo>
                <a:lnTo>
                  <a:pt x="67728" y="66896"/>
                </a:lnTo>
                <a:lnTo>
                  <a:pt x="67847" y="66327"/>
                </a:lnTo>
                <a:lnTo>
                  <a:pt x="68026" y="65779"/>
                </a:lnTo>
                <a:lnTo>
                  <a:pt x="68145" y="65312"/>
                </a:lnTo>
                <a:lnTo>
                  <a:pt x="68343" y="64723"/>
                </a:lnTo>
                <a:lnTo>
                  <a:pt x="68462" y="64439"/>
                </a:lnTo>
                <a:lnTo>
                  <a:pt x="68502" y="64357"/>
                </a:lnTo>
                <a:lnTo>
                  <a:pt x="68601" y="64215"/>
                </a:lnTo>
                <a:lnTo>
                  <a:pt x="68760" y="64073"/>
                </a:lnTo>
                <a:lnTo>
                  <a:pt x="68939" y="63931"/>
                </a:lnTo>
                <a:lnTo>
                  <a:pt x="69177" y="63829"/>
                </a:lnTo>
                <a:lnTo>
                  <a:pt x="69455" y="63728"/>
                </a:lnTo>
                <a:lnTo>
                  <a:pt x="69733" y="63606"/>
                </a:lnTo>
                <a:lnTo>
                  <a:pt x="70050" y="63545"/>
                </a:lnTo>
                <a:lnTo>
                  <a:pt x="70368" y="63464"/>
                </a:lnTo>
                <a:lnTo>
                  <a:pt x="71043" y="63362"/>
                </a:lnTo>
                <a:lnTo>
                  <a:pt x="71678" y="63322"/>
                </a:lnTo>
                <a:lnTo>
                  <a:pt x="71955" y="63301"/>
                </a:lnTo>
                <a:close/>
                <a:moveTo>
                  <a:pt x="58007" y="48966"/>
                </a:moveTo>
                <a:lnTo>
                  <a:pt x="58306" y="48986"/>
                </a:lnTo>
                <a:lnTo>
                  <a:pt x="58585" y="49046"/>
                </a:lnTo>
                <a:lnTo>
                  <a:pt x="58864" y="49147"/>
                </a:lnTo>
                <a:lnTo>
                  <a:pt x="59123" y="49308"/>
                </a:lnTo>
                <a:lnTo>
                  <a:pt x="59362" y="49489"/>
                </a:lnTo>
                <a:lnTo>
                  <a:pt x="59601" y="49731"/>
                </a:lnTo>
                <a:lnTo>
                  <a:pt x="59840" y="49992"/>
                </a:lnTo>
                <a:lnTo>
                  <a:pt x="60039" y="50294"/>
                </a:lnTo>
                <a:lnTo>
                  <a:pt x="60239" y="50636"/>
                </a:lnTo>
                <a:lnTo>
                  <a:pt x="60438" y="50998"/>
                </a:lnTo>
                <a:lnTo>
                  <a:pt x="60617" y="51381"/>
                </a:lnTo>
                <a:lnTo>
                  <a:pt x="60816" y="51804"/>
                </a:lnTo>
                <a:lnTo>
                  <a:pt x="60956" y="52246"/>
                </a:lnTo>
                <a:lnTo>
                  <a:pt x="61115" y="52709"/>
                </a:lnTo>
                <a:lnTo>
                  <a:pt x="61274" y="53192"/>
                </a:lnTo>
                <a:lnTo>
                  <a:pt x="61533" y="54198"/>
                </a:lnTo>
                <a:lnTo>
                  <a:pt x="61753" y="55265"/>
                </a:lnTo>
                <a:lnTo>
                  <a:pt x="61972" y="56372"/>
                </a:lnTo>
                <a:lnTo>
                  <a:pt x="62131" y="57519"/>
                </a:lnTo>
                <a:lnTo>
                  <a:pt x="62290" y="58626"/>
                </a:lnTo>
                <a:lnTo>
                  <a:pt x="62390" y="59753"/>
                </a:lnTo>
                <a:lnTo>
                  <a:pt x="62509" y="60819"/>
                </a:lnTo>
                <a:lnTo>
                  <a:pt x="62589" y="61866"/>
                </a:lnTo>
                <a:lnTo>
                  <a:pt x="62549" y="60195"/>
                </a:lnTo>
                <a:lnTo>
                  <a:pt x="67370" y="63134"/>
                </a:lnTo>
                <a:lnTo>
                  <a:pt x="66414" y="68004"/>
                </a:lnTo>
                <a:lnTo>
                  <a:pt x="62689" y="66434"/>
                </a:lnTo>
                <a:lnTo>
                  <a:pt x="62509" y="65186"/>
                </a:lnTo>
                <a:lnTo>
                  <a:pt x="62211" y="63013"/>
                </a:lnTo>
                <a:lnTo>
                  <a:pt x="61792" y="69694"/>
                </a:lnTo>
                <a:lnTo>
                  <a:pt x="61772" y="69996"/>
                </a:lnTo>
                <a:lnTo>
                  <a:pt x="61753" y="70318"/>
                </a:lnTo>
                <a:lnTo>
                  <a:pt x="61772" y="70640"/>
                </a:lnTo>
                <a:lnTo>
                  <a:pt x="61852" y="71023"/>
                </a:lnTo>
                <a:lnTo>
                  <a:pt x="61952" y="71425"/>
                </a:lnTo>
                <a:lnTo>
                  <a:pt x="62091" y="71908"/>
                </a:lnTo>
                <a:lnTo>
                  <a:pt x="62330" y="72451"/>
                </a:lnTo>
                <a:lnTo>
                  <a:pt x="62629" y="73075"/>
                </a:lnTo>
                <a:lnTo>
                  <a:pt x="61792" y="73075"/>
                </a:lnTo>
                <a:lnTo>
                  <a:pt x="62350" y="73377"/>
                </a:lnTo>
                <a:lnTo>
                  <a:pt x="63047" y="73719"/>
                </a:lnTo>
                <a:lnTo>
                  <a:pt x="64601" y="74444"/>
                </a:lnTo>
                <a:lnTo>
                  <a:pt x="65916" y="75047"/>
                </a:lnTo>
                <a:lnTo>
                  <a:pt x="66454" y="75269"/>
                </a:lnTo>
                <a:lnTo>
                  <a:pt x="75378" y="87283"/>
                </a:lnTo>
                <a:lnTo>
                  <a:pt x="70358" y="91248"/>
                </a:lnTo>
                <a:lnTo>
                  <a:pt x="60756" y="79978"/>
                </a:lnTo>
                <a:lnTo>
                  <a:pt x="54223" y="79233"/>
                </a:lnTo>
                <a:lnTo>
                  <a:pt x="54223" y="79334"/>
                </a:lnTo>
                <a:lnTo>
                  <a:pt x="54223" y="79515"/>
                </a:lnTo>
                <a:lnTo>
                  <a:pt x="54183" y="79938"/>
                </a:lnTo>
                <a:lnTo>
                  <a:pt x="54083" y="80542"/>
                </a:lnTo>
                <a:lnTo>
                  <a:pt x="53924" y="81226"/>
                </a:lnTo>
                <a:lnTo>
                  <a:pt x="53525" y="82856"/>
                </a:lnTo>
                <a:lnTo>
                  <a:pt x="53047" y="84687"/>
                </a:lnTo>
                <a:lnTo>
                  <a:pt x="52549" y="86438"/>
                </a:lnTo>
                <a:lnTo>
                  <a:pt x="52131" y="87947"/>
                </a:lnTo>
                <a:lnTo>
                  <a:pt x="51713" y="89416"/>
                </a:lnTo>
                <a:lnTo>
                  <a:pt x="40278" y="90584"/>
                </a:lnTo>
                <a:lnTo>
                  <a:pt x="38685" y="87827"/>
                </a:lnTo>
                <a:lnTo>
                  <a:pt x="45378" y="86559"/>
                </a:lnTo>
                <a:lnTo>
                  <a:pt x="45358" y="75571"/>
                </a:lnTo>
                <a:lnTo>
                  <a:pt x="43764" y="75208"/>
                </a:lnTo>
                <a:lnTo>
                  <a:pt x="43665" y="74665"/>
                </a:lnTo>
                <a:lnTo>
                  <a:pt x="43565" y="74162"/>
                </a:lnTo>
                <a:lnTo>
                  <a:pt x="43486" y="73719"/>
                </a:lnTo>
                <a:lnTo>
                  <a:pt x="43406" y="73317"/>
                </a:lnTo>
                <a:lnTo>
                  <a:pt x="43346" y="72492"/>
                </a:lnTo>
                <a:lnTo>
                  <a:pt x="43306" y="71707"/>
                </a:lnTo>
                <a:lnTo>
                  <a:pt x="43266" y="69694"/>
                </a:lnTo>
                <a:lnTo>
                  <a:pt x="43207" y="68326"/>
                </a:lnTo>
                <a:lnTo>
                  <a:pt x="43067" y="66595"/>
                </a:lnTo>
                <a:lnTo>
                  <a:pt x="42888" y="59632"/>
                </a:lnTo>
                <a:lnTo>
                  <a:pt x="42350" y="59954"/>
                </a:lnTo>
                <a:lnTo>
                  <a:pt x="41095" y="60759"/>
                </a:lnTo>
                <a:lnTo>
                  <a:pt x="40298" y="61302"/>
                </a:lnTo>
                <a:lnTo>
                  <a:pt x="39482" y="61866"/>
                </a:lnTo>
                <a:lnTo>
                  <a:pt x="38685" y="62449"/>
                </a:lnTo>
                <a:lnTo>
                  <a:pt x="37988" y="63013"/>
                </a:lnTo>
                <a:lnTo>
                  <a:pt x="37868" y="63415"/>
                </a:lnTo>
                <a:lnTo>
                  <a:pt x="37788" y="63838"/>
                </a:lnTo>
                <a:lnTo>
                  <a:pt x="37748" y="64261"/>
                </a:lnTo>
                <a:lnTo>
                  <a:pt x="37709" y="64724"/>
                </a:lnTo>
                <a:lnTo>
                  <a:pt x="37709" y="65166"/>
                </a:lnTo>
                <a:lnTo>
                  <a:pt x="37729" y="65589"/>
                </a:lnTo>
                <a:lnTo>
                  <a:pt x="37748" y="66032"/>
                </a:lnTo>
                <a:lnTo>
                  <a:pt x="37788" y="66474"/>
                </a:lnTo>
                <a:lnTo>
                  <a:pt x="37888" y="67259"/>
                </a:lnTo>
                <a:lnTo>
                  <a:pt x="37968" y="67943"/>
                </a:lnTo>
                <a:lnTo>
                  <a:pt x="38047" y="68507"/>
                </a:lnTo>
                <a:lnTo>
                  <a:pt x="38047" y="68708"/>
                </a:lnTo>
                <a:lnTo>
                  <a:pt x="37988" y="68869"/>
                </a:lnTo>
                <a:lnTo>
                  <a:pt x="36533" y="68769"/>
                </a:lnTo>
                <a:lnTo>
                  <a:pt x="35916" y="68728"/>
                </a:lnTo>
                <a:lnTo>
                  <a:pt x="35617" y="68728"/>
                </a:lnTo>
                <a:lnTo>
                  <a:pt x="35358" y="68748"/>
                </a:lnTo>
                <a:lnTo>
                  <a:pt x="35079" y="68769"/>
                </a:lnTo>
                <a:lnTo>
                  <a:pt x="34800" y="68829"/>
                </a:lnTo>
                <a:lnTo>
                  <a:pt x="34521" y="68889"/>
                </a:lnTo>
                <a:lnTo>
                  <a:pt x="34243" y="68990"/>
                </a:lnTo>
                <a:lnTo>
                  <a:pt x="33984" y="69091"/>
                </a:lnTo>
                <a:lnTo>
                  <a:pt x="33685" y="69231"/>
                </a:lnTo>
                <a:lnTo>
                  <a:pt x="33366" y="69392"/>
                </a:lnTo>
                <a:lnTo>
                  <a:pt x="33047" y="69614"/>
                </a:lnTo>
                <a:lnTo>
                  <a:pt x="32988" y="69352"/>
                </a:lnTo>
                <a:lnTo>
                  <a:pt x="32888" y="69050"/>
                </a:lnTo>
                <a:lnTo>
                  <a:pt x="32828" y="68748"/>
                </a:lnTo>
                <a:lnTo>
                  <a:pt x="32788" y="68406"/>
                </a:lnTo>
                <a:lnTo>
                  <a:pt x="32709" y="67642"/>
                </a:lnTo>
                <a:lnTo>
                  <a:pt x="32669" y="66776"/>
                </a:lnTo>
                <a:lnTo>
                  <a:pt x="32669" y="65790"/>
                </a:lnTo>
                <a:lnTo>
                  <a:pt x="32689" y="64663"/>
                </a:lnTo>
                <a:lnTo>
                  <a:pt x="32729" y="63476"/>
                </a:lnTo>
                <a:lnTo>
                  <a:pt x="32808" y="62148"/>
                </a:lnTo>
                <a:lnTo>
                  <a:pt x="33167" y="61302"/>
                </a:lnTo>
                <a:lnTo>
                  <a:pt x="33486" y="60618"/>
                </a:lnTo>
                <a:lnTo>
                  <a:pt x="33645" y="60316"/>
                </a:lnTo>
                <a:lnTo>
                  <a:pt x="33804" y="60055"/>
                </a:lnTo>
                <a:lnTo>
                  <a:pt x="34143" y="59572"/>
                </a:lnTo>
                <a:lnTo>
                  <a:pt x="34502" y="59089"/>
                </a:lnTo>
                <a:lnTo>
                  <a:pt x="34940" y="58606"/>
                </a:lnTo>
                <a:lnTo>
                  <a:pt x="35458" y="58002"/>
                </a:lnTo>
                <a:lnTo>
                  <a:pt x="36075" y="57277"/>
                </a:lnTo>
                <a:lnTo>
                  <a:pt x="37071" y="56211"/>
                </a:lnTo>
                <a:lnTo>
                  <a:pt x="37948" y="55245"/>
                </a:lnTo>
                <a:lnTo>
                  <a:pt x="39422" y="53635"/>
                </a:lnTo>
                <a:lnTo>
                  <a:pt x="40039" y="52951"/>
                </a:lnTo>
                <a:lnTo>
                  <a:pt x="40617" y="52367"/>
                </a:lnTo>
                <a:lnTo>
                  <a:pt x="41195" y="51844"/>
                </a:lnTo>
                <a:lnTo>
                  <a:pt x="41713" y="51381"/>
                </a:lnTo>
                <a:lnTo>
                  <a:pt x="41992" y="51160"/>
                </a:lnTo>
                <a:lnTo>
                  <a:pt x="42270" y="50978"/>
                </a:lnTo>
                <a:lnTo>
                  <a:pt x="42569" y="50777"/>
                </a:lnTo>
                <a:lnTo>
                  <a:pt x="42868" y="50596"/>
                </a:lnTo>
                <a:lnTo>
                  <a:pt x="43167" y="50455"/>
                </a:lnTo>
                <a:lnTo>
                  <a:pt x="43486" y="50294"/>
                </a:lnTo>
                <a:lnTo>
                  <a:pt x="43824" y="50133"/>
                </a:lnTo>
                <a:lnTo>
                  <a:pt x="44183" y="50012"/>
                </a:lnTo>
                <a:lnTo>
                  <a:pt x="44940" y="49731"/>
                </a:lnTo>
                <a:lnTo>
                  <a:pt x="45796" y="49469"/>
                </a:lnTo>
                <a:lnTo>
                  <a:pt x="46792" y="49248"/>
                </a:lnTo>
                <a:lnTo>
                  <a:pt x="47928" y="48986"/>
                </a:lnTo>
                <a:lnTo>
                  <a:pt x="48366" y="49006"/>
                </a:lnTo>
                <a:lnTo>
                  <a:pt x="49163" y="49046"/>
                </a:lnTo>
                <a:lnTo>
                  <a:pt x="50418" y="49127"/>
                </a:lnTo>
                <a:lnTo>
                  <a:pt x="54701" y="62912"/>
                </a:lnTo>
                <a:lnTo>
                  <a:pt x="54282" y="58807"/>
                </a:lnTo>
                <a:lnTo>
                  <a:pt x="54083" y="51401"/>
                </a:lnTo>
                <a:lnTo>
                  <a:pt x="53804" y="50697"/>
                </a:lnTo>
                <a:lnTo>
                  <a:pt x="54362" y="49751"/>
                </a:lnTo>
                <a:lnTo>
                  <a:pt x="55577" y="49751"/>
                </a:lnTo>
                <a:lnTo>
                  <a:pt x="56095" y="50697"/>
                </a:lnTo>
                <a:lnTo>
                  <a:pt x="55856" y="51522"/>
                </a:lnTo>
                <a:lnTo>
                  <a:pt x="57330" y="62309"/>
                </a:lnTo>
                <a:lnTo>
                  <a:pt x="57111" y="49308"/>
                </a:lnTo>
                <a:lnTo>
                  <a:pt x="57549" y="49087"/>
                </a:lnTo>
                <a:lnTo>
                  <a:pt x="57669" y="49026"/>
                </a:lnTo>
                <a:lnTo>
                  <a:pt x="57689" y="48986"/>
                </a:lnTo>
                <a:lnTo>
                  <a:pt x="58007" y="48966"/>
                </a:lnTo>
                <a:close/>
                <a:moveTo>
                  <a:pt x="46737" y="37369"/>
                </a:moveTo>
                <a:lnTo>
                  <a:pt x="46657" y="38114"/>
                </a:lnTo>
                <a:lnTo>
                  <a:pt x="46617" y="38697"/>
                </a:lnTo>
                <a:lnTo>
                  <a:pt x="46637" y="38697"/>
                </a:lnTo>
                <a:lnTo>
                  <a:pt x="46657" y="38114"/>
                </a:lnTo>
                <a:lnTo>
                  <a:pt x="46697" y="37852"/>
                </a:lnTo>
                <a:lnTo>
                  <a:pt x="46737" y="37610"/>
                </a:lnTo>
                <a:lnTo>
                  <a:pt x="46737" y="37369"/>
                </a:lnTo>
                <a:close/>
                <a:moveTo>
                  <a:pt x="47637" y="34449"/>
                </a:moveTo>
                <a:lnTo>
                  <a:pt x="47597" y="34489"/>
                </a:lnTo>
                <a:lnTo>
                  <a:pt x="47457" y="34570"/>
                </a:lnTo>
                <a:lnTo>
                  <a:pt x="47377" y="34671"/>
                </a:lnTo>
                <a:lnTo>
                  <a:pt x="47277" y="34852"/>
                </a:lnTo>
                <a:lnTo>
                  <a:pt x="47477" y="34630"/>
                </a:lnTo>
                <a:lnTo>
                  <a:pt x="47597" y="34550"/>
                </a:lnTo>
                <a:lnTo>
                  <a:pt x="47697" y="34449"/>
                </a:lnTo>
                <a:lnTo>
                  <a:pt x="47637" y="34449"/>
                </a:lnTo>
                <a:close/>
                <a:moveTo>
                  <a:pt x="52119" y="31489"/>
                </a:moveTo>
                <a:lnTo>
                  <a:pt x="52659" y="31489"/>
                </a:lnTo>
                <a:lnTo>
                  <a:pt x="53179" y="31510"/>
                </a:lnTo>
                <a:lnTo>
                  <a:pt x="53699" y="31570"/>
                </a:lnTo>
                <a:lnTo>
                  <a:pt x="54179" y="31630"/>
                </a:lnTo>
                <a:lnTo>
                  <a:pt x="54660" y="31751"/>
                </a:lnTo>
                <a:lnTo>
                  <a:pt x="55120" y="31852"/>
                </a:lnTo>
                <a:lnTo>
                  <a:pt x="55560" y="31973"/>
                </a:lnTo>
                <a:lnTo>
                  <a:pt x="55980" y="32134"/>
                </a:lnTo>
                <a:lnTo>
                  <a:pt x="56400" y="32275"/>
                </a:lnTo>
                <a:lnTo>
                  <a:pt x="56760" y="32456"/>
                </a:lnTo>
                <a:lnTo>
                  <a:pt x="57120" y="32617"/>
                </a:lnTo>
                <a:lnTo>
                  <a:pt x="57461" y="32798"/>
                </a:lnTo>
                <a:lnTo>
                  <a:pt x="58041" y="33120"/>
                </a:lnTo>
                <a:lnTo>
                  <a:pt x="58561" y="33463"/>
                </a:lnTo>
                <a:lnTo>
                  <a:pt x="58961" y="33724"/>
                </a:lnTo>
                <a:lnTo>
                  <a:pt x="59261" y="33966"/>
                </a:lnTo>
                <a:lnTo>
                  <a:pt x="59521" y="34167"/>
                </a:lnTo>
                <a:lnTo>
                  <a:pt x="59521" y="34308"/>
                </a:lnTo>
                <a:lnTo>
                  <a:pt x="59521" y="34711"/>
                </a:lnTo>
                <a:lnTo>
                  <a:pt x="59481" y="34953"/>
                </a:lnTo>
                <a:lnTo>
                  <a:pt x="59421" y="35234"/>
                </a:lnTo>
                <a:lnTo>
                  <a:pt x="59341" y="35516"/>
                </a:lnTo>
                <a:lnTo>
                  <a:pt x="59241" y="35758"/>
                </a:lnTo>
                <a:lnTo>
                  <a:pt x="59181" y="35899"/>
                </a:lnTo>
                <a:lnTo>
                  <a:pt x="59081" y="36020"/>
                </a:lnTo>
                <a:lnTo>
                  <a:pt x="59001" y="36120"/>
                </a:lnTo>
                <a:lnTo>
                  <a:pt x="58901" y="36221"/>
                </a:lnTo>
                <a:lnTo>
                  <a:pt x="58761" y="36322"/>
                </a:lnTo>
                <a:lnTo>
                  <a:pt x="58641" y="36382"/>
                </a:lnTo>
                <a:lnTo>
                  <a:pt x="58501" y="36442"/>
                </a:lnTo>
                <a:lnTo>
                  <a:pt x="58321" y="36483"/>
                </a:lnTo>
                <a:lnTo>
                  <a:pt x="58161" y="36503"/>
                </a:lnTo>
                <a:lnTo>
                  <a:pt x="57961" y="36503"/>
                </a:lnTo>
                <a:lnTo>
                  <a:pt x="57761" y="36483"/>
                </a:lnTo>
                <a:lnTo>
                  <a:pt x="57521" y="36442"/>
                </a:lnTo>
                <a:lnTo>
                  <a:pt x="57261" y="36382"/>
                </a:lnTo>
                <a:lnTo>
                  <a:pt x="56980" y="36302"/>
                </a:lnTo>
                <a:lnTo>
                  <a:pt x="56680" y="36161"/>
                </a:lnTo>
                <a:lnTo>
                  <a:pt x="56400" y="36020"/>
                </a:lnTo>
                <a:lnTo>
                  <a:pt x="56220" y="35959"/>
                </a:lnTo>
                <a:lnTo>
                  <a:pt x="55920" y="35899"/>
                </a:lnTo>
                <a:lnTo>
                  <a:pt x="55160" y="35758"/>
                </a:lnTo>
                <a:lnTo>
                  <a:pt x="54379" y="35617"/>
                </a:lnTo>
                <a:lnTo>
                  <a:pt x="54079" y="35557"/>
                </a:lnTo>
                <a:lnTo>
                  <a:pt x="53899" y="35516"/>
                </a:lnTo>
                <a:lnTo>
                  <a:pt x="55440" y="36261"/>
                </a:lnTo>
                <a:lnTo>
                  <a:pt x="56160" y="36583"/>
                </a:lnTo>
                <a:lnTo>
                  <a:pt x="56500" y="36704"/>
                </a:lnTo>
                <a:lnTo>
                  <a:pt x="56840" y="36825"/>
                </a:lnTo>
                <a:lnTo>
                  <a:pt x="57161" y="36946"/>
                </a:lnTo>
                <a:lnTo>
                  <a:pt x="57461" y="37006"/>
                </a:lnTo>
                <a:lnTo>
                  <a:pt x="57761" y="37067"/>
                </a:lnTo>
                <a:lnTo>
                  <a:pt x="58021" y="37087"/>
                </a:lnTo>
                <a:lnTo>
                  <a:pt x="58281" y="37067"/>
                </a:lnTo>
                <a:lnTo>
                  <a:pt x="58521" y="37006"/>
                </a:lnTo>
                <a:lnTo>
                  <a:pt x="58741" y="36926"/>
                </a:lnTo>
                <a:lnTo>
                  <a:pt x="58941" y="36785"/>
                </a:lnTo>
                <a:lnTo>
                  <a:pt x="59001" y="37308"/>
                </a:lnTo>
                <a:lnTo>
                  <a:pt x="59021" y="37791"/>
                </a:lnTo>
                <a:lnTo>
                  <a:pt x="59001" y="38234"/>
                </a:lnTo>
                <a:lnTo>
                  <a:pt x="58981" y="38677"/>
                </a:lnTo>
                <a:lnTo>
                  <a:pt x="59061" y="38617"/>
                </a:lnTo>
                <a:lnTo>
                  <a:pt x="59101" y="38577"/>
                </a:lnTo>
                <a:lnTo>
                  <a:pt x="59161" y="38557"/>
                </a:lnTo>
                <a:lnTo>
                  <a:pt x="59181" y="38577"/>
                </a:lnTo>
                <a:lnTo>
                  <a:pt x="59201" y="38617"/>
                </a:lnTo>
                <a:lnTo>
                  <a:pt x="59221" y="38758"/>
                </a:lnTo>
                <a:lnTo>
                  <a:pt x="59241" y="38959"/>
                </a:lnTo>
                <a:lnTo>
                  <a:pt x="59241" y="39221"/>
                </a:lnTo>
                <a:lnTo>
                  <a:pt x="59181" y="39865"/>
                </a:lnTo>
                <a:lnTo>
                  <a:pt x="59101" y="40610"/>
                </a:lnTo>
                <a:lnTo>
                  <a:pt x="59001" y="41315"/>
                </a:lnTo>
                <a:lnTo>
                  <a:pt x="58901" y="41919"/>
                </a:lnTo>
                <a:lnTo>
                  <a:pt x="58821" y="42281"/>
                </a:lnTo>
                <a:lnTo>
                  <a:pt x="58761" y="42342"/>
                </a:lnTo>
                <a:lnTo>
                  <a:pt x="58741" y="42322"/>
                </a:lnTo>
                <a:lnTo>
                  <a:pt x="58701" y="42724"/>
                </a:lnTo>
                <a:lnTo>
                  <a:pt x="58641" y="43107"/>
                </a:lnTo>
                <a:lnTo>
                  <a:pt x="58561" y="43469"/>
                </a:lnTo>
                <a:lnTo>
                  <a:pt x="58481" y="43832"/>
                </a:lnTo>
                <a:lnTo>
                  <a:pt x="58361" y="44174"/>
                </a:lnTo>
                <a:lnTo>
                  <a:pt x="58241" y="44516"/>
                </a:lnTo>
                <a:lnTo>
                  <a:pt x="58121" y="44838"/>
                </a:lnTo>
                <a:lnTo>
                  <a:pt x="57961" y="45161"/>
                </a:lnTo>
                <a:lnTo>
                  <a:pt x="57821" y="45483"/>
                </a:lnTo>
                <a:lnTo>
                  <a:pt x="57661" y="45765"/>
                </a:lnTo>
                <a:lnTo>
                  <a:pt x="57501" y="46047"/>
                </a:lnTo>
                <a:lnTo>
                  <a:pt x="57301" y="46328"/>
                </a:lnTo>
                <a:lnTo>
                  <a:pt x="57120" y="46590"/>
                </a:lnTo>
                <a:lnTo>
                  <a:pt x="56920" y="46852"/>
                </a:lnTo>
                <a:lnTo>
                  <a:pt x="56520" y="47295"/>
                </a:lnTo>
                <a:lnTo>
                  <a:pt x="56100" y="47718"/>
                </a:lnTo>
                <a:lnTo>
                  <a:pt x="55640" y="48080"/>
                </a:lnTo>
                <a:lnTo>
                  <a:pt x="55200" y="48402"/>
                </a:lnTo>
                <a:lnTo>
                  <a:pt x="54740" y="48664"/>
                </a:lnTo>
                <a:lnTo>
                  <a:pt x="54259" y="48865"/>
                </a:lnTo>
                <a:lnTo>
                  <a:pt x="54059" y="48946"/>
                </a:lnTo>
                <a:lnTo>
                  <a:pt x="53819" y="49026"/>
                </a:lnTo>
                <a:lnTo>
                  <a:pt x="53579" y="49067"/>
                </a:lnTo>
                <a:lnTo>
                  <a:pt x="53379" y="49107"/>
                </a:lnTo>
                <a:lnTo>
                  <a:pt x="53159" y="49127"/>
                </a:lnTo>
                <a:lnTo>
                  <a:pt x="52939" y="49127"/>
                </a:lnTo>
                <a:lnTo>
                  <a:pt x="52779" y="49127"/>
                </a:lnTo>
                <a:lnTo>
                  <a:pt x="52579" y="49107"/>
                </a:lnTo>
                <a:lnTo>
                  <a:pt x="52399" y="49067"/>
                </a:lnTo>
                <a:lnTo>
                  <a:pt x="52199" y="49006"/>
                </a:lnTo>
                <a:lnTo>
                  <a:pt x="51799" y="48845"/>
                </a:lnTo>
                <a:lnTo>
                  <a:pt x="51378" y="48644"/>
                </a:lnTo>
                <a:lnTo>
                  <a:pt x="50938" y="48362"/>
                </a:lnTo>
                <a:lnTo>
                  <a:pt x="50498" y="48060"/>
                </a:lnTo>
                <a:lnTo>
                  <a:pt x="50058" y="47677"/>
                </a:lnTo>
                <a:lnTo>
                  <a:pt x="49618" y="47275"/>
                </a:lnTo>
                <a:lnTo>
                  <a:pt x="49177" y="46791"/>
                </a:lnTo>
                <a:lnTo>
                  <a:pt x="48777" y="46308"/>
                </a:lnTo>
                <a:lnTo>
                  <a:pt x="48377" y="45765"/>
                </a:lnTo>
                <a:lnTo>
                  <a:pt x="48017" y="45201"/>
                </a:lnTo>
                <a:lnTo>
                  <a:pt x="47677" y="44577"/>
                </a:lnTo>
                <a:lnTo>
                  <a:pt x="47377" y="43932"/>
                </a:lnTo>
                <a:lnTo>
                  <a:pt x="47257" y="43610"/>
                </a:lnTo>
                <a:lnTo>
                  <a:pt x="47117" y="43268"/>
                </a:lnTo>
                <a:lnTo>
                  <a:pt x="47017" y="42926"/>
                </a:lnTo>
                <a:lnTo>
                  <a:pt x="46917" y="42583"/>
                </a:lnTo>
                <a:lnTo>
                  <a:pt x="46857" y="42805"/>
                </a:lnTo>
                <a:lnTo>
                  <a:pt x="46757" y="42986"/>
                </a:lnTo>
                <a:lnTo>
                  <a:pt x="46657" y="43107"/>
                </a:lnTo>
                <a:lnTo>
                  <a:pt x="46617" y="43127"/>
                </a:lnTo>
                <a:lnTo>
                  <a:pt x="46577" y="43147"/>
                </a:lnTo>
                <a:lnTo>
                  <a:pt x="46516" y="43127"/>
                </a:lnTo>
                <a:lnTo>
                  <a:pt x="46456" y="43107"/>
                </a:lnTo>
                <a:lnTo>
                  <a:pt x="46396" y="43026"/>
                </a:lnTo>
                <a:lnTo>
                  <a:pt x="46356" y="42946"/>
                </a:lnTo>
                <a:lnTo>
                  <a:pt x="46256" y="42765"/>
                </a:lnTo>
                <a:lnTo>
                  <a:pt x="46196" y="42483"/>
                </a:lnTo>
                <a:lnTo>
                  <a:pt x="46116" y="42161"/>
                </a:lnTo>
                <a:lnTo>
                  <a:pt x="46056" y="41778"/>
                </a:lnTo>
                <a:lnTo>
                  <a:pt x="46036" y="41355"/>
                </a:lnTo>
                <a:lnTo>
                  <a:pt x="46016" y="40892"/>
                </a:lnTo>
                <a:lnTo>
                  <a:pt x="46036" y="40489"/>
                </a:lnTo>
                <a:lnTo>
                  <a:pt x="46056" y="40107"/>
                </a:lnTo>
                <a:lnTo>
                  <a:pt x="46096" y="39765"/>
                </a:lnTo>
                <a:lnTo>
                  <a:pt x="46176" y="39442"/>
                </a:lnTo>
                <a:lnTo>
                  <a:pt x="46236" y="39181"/>
                </a:lnTo>
                <a:lnTo>
                  <a:pt x="46296" y="38959"/>
                </a:lnTo>
                <a:lnTo>
                  <a:pt x="46396" y="38798"/>
                </a:lnTo>
                <a:lnTo>
                  <a:pt x="46436" y="38738"/>
                </a:lnTo>
                <a:lnTo>
                  <a:pt x="46496" y="38718"/>
                </a:lnTo>
                <a:lnTo>
                  <a:pt x="46336" y="38536"/>
                </a:lnTo>
                <a:lnTo>
                  <a:pt x="46216" y="38375"/>
                </a:lnTo>
                <a:lnTo>
                  <a:pt x="46096" y="38174"/>
                </a:lnTo>
                <a:lnTo>
                  <a:pt x="46016" y="37973"/>
                </a:lnTo>
                <a:lnTo>
                  <a:pt x="45936" y="37771"/>
                </a:lnTo>
                <a:lnTo>
                  <a:pt x="45896" y="37530"/>
                </a:lnTo>
                <a:lnTo>
                  <a:pt x="45856" y="37328"/>
                </a:lnTo>
                <a:lnTo>
                  <a:pt x="45836" y="37087"/>
                </a:lnTo>
                <a:lnTo>
                  <a:pt x="45816" y="36885"/>
                </a:lnTo>
                <a:lnTo>
                  <a:pt x="45816" y="36624"/>
                </a:lnTo>
                <a:lnTo>
                  <a:pt x="45856" y="36140"/>
                </a:lnTo>
                <a:lnTo>
                  <a:pt x="45936" y="35677"/>
                </a:lnTo>
                <a:lnTo>
                  <a:pt x="46036" y="35214"/>
                </a:lnTo>
                <a:lnTo>
                  <a:pt x="46196" y="34751"/>
                </a:lnTo>
                <a:lnTo>
                  <a:pt x="46356" y="34328"/>
                </a:lnTo>
                <a:lnTo>
                  <a:pt x="46536" y="33926"/>
                </a:lnTo>
                <a:lnTo>
                  <a:pt x="46717" y="33583"/>
                </a:lnTo>
                <a:lnTo>
                  <a:pt x="46897" y="33281"/>
                </a:lnTo>
                <a:lnTo>
                  <a:pt x="47057" y="33040"/>
                </a:lnTo>
                <a:lnTo>
                  <a:pt x="47217" y="32859"/>
                </a:lnTo>
                <a:lnTo>
                  <a:pt x="47337" y="32778"/>
                </a:lnTo>
                <a:lnTo>
                  <a:pt x="47977" y="32456"/>
                </a:lnTo>
                <a:lnTo>
                  <a:pt x="48597" y="32194"/>
                </a:lnTo>
                <a:lnTo>
                  <a:pt x="49198" y="31973"/>
                </a:lnTo>
                <a:lnTo>
                  <a:pt x="49818" y="31812"/>
                </a:lnTo>
                <a:lnTo>
                  <a:pt x="50418" y="31671"/>
                </a:lnTo>
                <a:lnTo>
                  <a:pt x="50998" y="31570"/>
                </a:lnTo>
                <a:lnTo>
                  <a:pt x="51558" y="31510"/>
                </a:lnTo>
                <a:lnTo>
                  <a:pt x="52119" y="31489"/>
                </a:lnTo>
                <a:close/>
                <a:moveTo>
                  <a:pt x="52360" y="26156"/>
                </a:moveTo>
                <a:lnTo>
                  <a:pt x="51344" y="26176"/>
                </a:lnTo>
                <a:lnTo>
                  <a:pt x="50327" y="26217"/>
                </a:lnTo>
                <a:lnTo>
                  <a:pt x="49330" y="26297"/>
                </a:lnTo>
                <a:lnTo>
                  <a:pt x="48334" y="26378"/>
                </a:lnTo>
                <a:lnTo>
                  <a:pt x="47357" y="26478"/>
                </a:lnTo>
                <a:lnTo>
                  <a:pt x="46381" y="26639"/>
                </a:lnTo>
                <a:lnTo>
                  <a:pt x="45404" y="26780"/>
                </a:lnTo>
                <a:lnTo>
                  <a:pt x="44427" y="26982"/>
                </a:lnTo>
                <a:lnTo>
                  <a:pt x="43490" y="27183"/>
                </a:lnTo>
                <a:lnTo>
                  <a:pt x="42554" y="27425"/>
                </a:lnTo>
                <a:lnTo>
                  <a:pt x="41617" y="27687"/>
                </a:lnTo>
                <a:lnTo>
                  <a:pt x="40680" y="27948"/>
                </a:lnTo>
                <a:lnTo>
                  <a:pt x="39763" y="28251"/>
                </a:lnTo>
                <a:lnTo>
                  <a:pt x="38866" y="28573"/>
                </a:lnTo>
                <a:lnTo>
                  <a:pt x="37949" y="28915"/>
                </a:lnTo>
                <a:lnTo>
                  <a:pt x="37072" y="29278"/>
                </a:lnTo>
                <a:lnTo>
                  <a:pt x="36195" y="29700"/>
                </a:lnTo>
                <a:lnTo>
                  <a:pt x="35338" y="30103"/>
                </a:lnTo>
                <a:lnTo>
                  <a:pt x="34481" y="30526"/>
                </a:lnTo>
                <a:lnTo>
                  <a:pt x="33644" y="30969"/>
                </a:lnTo>
                <a:lnTo>
                  <a:pt x="32807" y="31432"/>
                </a:lnTo>
                <a:lnTo>
                  <a:pt x="32010" y="31916"/>
                </a:lnTo>
                <a:lnTo>
                  <a:pt x="31213" y="32419"/>
                </a:lnTo>
                <a:lnTo>
                  <a:pt x="30415" y="32963"/>
                </a:lnTo>
                <a:lnTo>
                  <a:pt x="29638" y="33507"/>
                </a:lnTo>
                <a:lnTo>
                  <a:pt x="28881" y="34050"/>
                </a:lnTo>
                <a:lnTo>
                  <a:pt x="28103" y="34634"/>
                </a:lnTo>
                <a:lnTo>
                  <a:pt x="27386" y="35238"/>
                </a:lnTo>
                <a:lnTo>
                  <a:pt x="26668" y="35843"/>
                </a:lnTo>
                <a:lnTo>
                  <a:pt x="25951" y="36487"/>
                </a:lnTo>
                <a:lnTo>
                  <a:pt x="25273" y="37131"/>
                </a:lnTo>
                <a:lnTo>
                  <a:pt x="24595" y="37796"/>
                </a:lnTo>
                <a:lnTo>
                  <a:pt x="23937" y="38481"/>
                </a:lnTo>
                <a:lnTo>
                  <a:pt x="23300" y="39185"/>
                </a:lnTo>
                <a:lnTo>
                  <a:pt x="22662" y="39890"/>
                </a:lnTo>
                <a:lnTo>
                  <a:pt x="22064" y="40615"/>
                </a:lnTo>
                <a:lnTo>
                  <a:pt x="21466" y="41380"/>
                </a:lnTo>
                <a:lnTo>
                  <a:pt x="20888" y="42126"/>
                </a:lnTo>
                <a:lnTo>
                  <a:pt x="20350" y="42891"/>
                </a:lnTo>
                <a:lnTo>
                  <a:pt x="19792" y="43676"/>
                </a:lnTo>
                <a:lnTo>
                  <a:pt x="19273" y="44482"/>
                </a:lnTo>
                <a:lnTo>
                  <a:pt x="18775" y="45287"/>
                </a:lnTo>
                <a:lnTo>
                  <a:pt x="18297" y="46113"/>
                </a:lnTo>
                <a:lnTo>
                  <a:pt x="17818" y="46959"/>
                </a:lnTo>
                <a:lnTo>
                  <a:pt x="17380" y="47784"/>
                </a:lnTo>
                <a:lnTo>
                  <a:pt x="16961" y="48671"/>
                </a:lnTo>
                <a:lnTo>
                  <a:pt x="16543" y="49516"/>
                </a:lnTo>
                <a:lnTo>
                  <a:pt x="16164" y="50422"/>
                </a:lnTo>
                <a:lnTo>
                  <a:pt x="15805" y="51309"/>
                </a:lnTo>
                <a:lnTo>
                  <a:pt x="15467" y="52215"/>
                </a:lnTo>
                <a:lnTo>
                  <a:pt x="15148" y="53141"/>
                </a:lnTo>
                <a:lnTo>
                  <a:pt x="14849" y="54047"/>
                </a:lnTo>
                <a:lnTo>
                  <a:pt x="14589" y="54994"/>
                </a:lnTo>
                <a:lnTo>
                  <a:pt x="14330" y="55940"/>
                </a:lnTo>
                <a:lnTo>
                  <a:pt x="14091" y="56907"/>
                </a:lnTo>
                <a:lnTo>
                  <a:pt x="13892" y="57874"/>
                </a:lnTo>
                <a:lnTo>
                  <a:pt x="13693" y="58820"/>
                </a:lnTo>
                <a:lnTo>
                  <a:pt x="13553" y="59807"/>
                </a:lnTo>
                <a:lnTo>
                  <a:pt x="13394" y="60794"/>
                </a:lnTo>
                <a:lnTo>
                  <a:pt x="13294" y="61800"/>
                </a:lnTo>
                <a:lnTo>
                  <a:pt x="13214" y="62787"/>
                </a:lnTo>
                <a:lnTo>
                  <a:pt x="13134" y="63814"/>
                </a:lnTo>
                <a:lnTo>
                  <a:pt x="13095" y="64821"/>
                </a:lnTo>
                <a:lnTo>
                  <a:pt x="13075" y="65848"/>
                </a:lnTo>
                <a:lnTo>
                  <a:pt x="13095" y="66875"/>
                </a:lnTo>
                <a:lnTo>
                  <a:pt x="13134" y="67882"/>
                </a:lnTo>
                <a:lnTo>
                  <a:pt x="13214" y="68889"/>
                </a:lnTo>
                <a:lnTo>
                  <a:pt x="13294" y="69896"/>
                </a:lnTo>
                <a:lnTo>
                  <a:pt x="13394" y="70883"/>
                </a:lnTo>
                <a:lnTo>
                  <a:pt x="13553" y="71870"/>
                </a:lnTo>
                <a:lnTo>
                  <a:pt x="13693" y="72856"/>
                </a:lnTo>
                <a:lnTo>
                  <a:pt x="13892" y="73823"/>
                </a:lnTo>
                <a:lnTo>
                  <a:pt x="14091" y="74790"/>
                </a:lnTo>
                <a:lnTo>
                  <a:pt x="14330" y="75756"/>
                </a:lnTo>
                <a:lnTo>
                  <a:pt x="14589" y="76683"/>
                </a:lnTo>
                <a:lnTo>
                  <a:pt x="14849" y="77629"/>
                </a:lnTo>
                <a:lnTo>
                  <a:pt x="15148" y="78555"/>
                </a:lnTo>
                <a:lnTo>
                  <a:pt x="15467" y="79462"/>
                </a:lnTo>
                <a:lnTo>
                  <a:pt x="15805" y="80368"/>
                </a:lnTo>
                <a:lnTo>
                  <a:pt x="16164" y="81274"/>
                </a:lnTo>
                <a:lnTo>
                  <a:pt x="16543" y="82140"/>
                </a:lnTo>
                <a:lnTo>
                  <a:pt x="16961" y="83026"/>
                </a:lnTo>
                <a:lnTo>
                  <a:pt x="17380" y="83872"/>
                </a:lnTo>
                <a:lnTo>
                  <a:pt x="17818" y="84738"/>
                </a:lnTo>
                <a:lnTo>
                  <a:pt x="18297" y="85563"/>
                </a:lnTo>
                <a:lnTo>
                  <a:pt x="18775" y="86409"/>
                </a:lnTo>
                <a:lnTo>
                  <a:pt x="19273" y="87215"/>
                </a:lnTo>
                <a:lnTo>
                  <a:pt x="19792" y="88000"/>
                </a:lnTo>
                <a:lnTo>
                  <a:pt x="20350" y="88806"/>
                </a:lnTo>
                <a:lnTo>
                  <a:pt x="20888" y="89571"/>
                </a:lnTo>
                <a:lnTo>
                  <a:pt x="21466" y="90316"/>
                </a:lnTo>
                <a:lnTo>
                  <a:pt x="22064" y="91061"/>
                </a:lnTo>
                <a:lnTo>
                  <a:pt x="22662" y="91786"/>
                </a:lnTo>
                <a:lnTo>
                  <a:pt x="23300" y="92491"/>
                </a:lnTo>
                <a:lnTo>
                  <a:pt x="23937" y="93196"/>
                </a:lnTo>
                <a:lnTo>
                  <a:pt x="24595" y="93880"/>
                </a:lnTo>
                <a:lnTo>
                  <a:pt x="25273" y="94545"/>
                </a:lnTo>
                <a:lnTo>
                  <a:pt x="25951" y="95189"/>
                </a:lnTo>
                <a:lnTo>
                  <a:pt x="26668" y="95834"/>
                </a:lnTo>
                <a:lnTo>
                  <a:pt x="27386" y="96438"/>
                </a:lnTo>
                <a:lnTo>
                  <a:pt x="28103" y="97042"/>
                </a:lnTo>
                <a:lnTo>
                  <a:pt x="28881" y="97606"/>
                </a:lnTo>
                <a:lnTo>
                  <a:pt x="29638" y="98190"/>
                </a:lnTo>
                <a:lnTo>
                  <a:pt x="30415" y="98714"/>
                </a:lnTo>
                <a:lnTo>
                  <a:pt x="31213" y="99257"/>
                </a:lnTo>
                <a:lnTo>
                  <a:pt x="32010" y="99741"/>
                </a:lnTo>
                <a:lnTo>
                  <a:pt x="32807" y="100244"/>
                </a:lnTo>
                <a:lnTo>
                  <a:pt x="33644" y="100707"/>
                </a:lnTo>
                <a:lnTo>
                  <a:pt x="34481" y="101170"/>
                </a:lnTo>
                <a:lnTo>
                  <a:pt x="35338" y="101593"/>
                </a:lnTo>
                <a:lnTo>
                  <a:pt x="36195" y="101996"/>
                </a:lnTo>
                <a:lnTo>
                  <a:pt x="37072" y="102379"/>
                </a:lnTo>
                <a:lnTo>
                  <a:pt x="37949" y="102741"/>
                </a:lnTo>
                <a:lnTo>
                  <a:pt x="38866" y="103104"/>
                </a:lnTo>
                <a:lnTo>
                  <a:pt x="39763" y="103426"/>
                </a:lnTo>
                <a:lnTo>
                  <a:pt x="40680" y="103728"/>
                </a:lnTo>
                <a:lnTo>
                  <a:pt x="41617" y="104010"/>
                </a:lnTo>
                <a:lnTo>
                  <a:pt x="42554" y="104272"/>
                </a:lnTo>
                <a:lnTo>
                  <a:pt x="43490" y="104493"/>
                </a:lnTo>
                <a:lnTo>
                  <a:pt x="44427" y="104715"/>
                </a:lnTo>
                <a:lnTo>
                  <a:pt x="45404" y="104876"/>
                </a:lnTo>
                <a:lnTo>
                  <a:pt x="46381" y="105057"/>
                </a:lnTo>
                <a:lnTo>
                  <a:pt x="47357" y="105178"/>
                </a:lnTo>
                <a:lnTo>
                  <a:pt x="48334" y="105319"/>
                </a:lnTo>
                <a:lnTo>
                  <a:pt x="49330" y="105399"/>
                </a:lnTo>
                <a:lnTo>
                  <a:pt x="50327" y="105460"/>
                </a:lnTo>
                <a:lnTo>
                  <a:pt x="51344" y="105500"/>
                </a:lnTo>
                <a:lnTo>
                  <a:pt x="52360" y="105500"/>
                </a:lnTo>
                <a:lnTo>
                  <a:pt x="53357" y="105500"/>
                </a:lnTo>
                <a:lnTo>
                  <a:pt x="54373" y="105460"/>
                </a:lnTo>
                <a:lnTo>
                  <a:pt x="55370" y="105399"/>
                </a:lnTo>
                <a:lnTo>
                  <a:pt x="56346" y="105319"/>
                </a:lnTo>
                <a:lnTo>
                  <a:pt x="57323" y="105178"/>
                </a:lnTo>
                <a:lnTo>
                  <a:pt x="58320" y="105057"/>
                </a:lnTo>
                <a:lnTo>
                  <a:pt x="59276" y="104876"/>
                </a:lnTo>
                <a:lnTo>
                  <a:pt x="60253" y="104715"/>
                </a:lnTo>
                <a:lnTo>
                  <a:pt x="61210" y="104493"/>
                </a:lnTo>
                <a:lnTo>
                  <a:pt x="62127" y="104272"/>
                </a:lnTo>
                <a:lnTo>
                  <a:pt x="63083" y="104010"/>
                </a:lnTo>
                <a:lnTo>
                  <a:pt x="64000" y="103728"/>
                </a:lnTo>
                <a:lnTo>
                  <a:pt x="64937" y="103426"/>
                </a:lnTo>
                <a:lnTo>
                  <a:pt x="65834" y="103104"/>
                </a:lnTo>
                <a:lnTo>
                  <a:pt x="66731" y="102741"/>
                </a:lnTo>
                <a:lnTo>
                  <a:pt x="67628" y="102379"/>
                </a:lnTo>
                <a:lnTo>
                  <a:pt x="68485" y="101996"/>
                </a:lnTo>
                <a:lnTo>
                  <a:pt x="69362" y="101593"/>
                </a:lnTo>
                <a:lnTo>
                  <a:pt x="70199" y="101170"/>
                </a:lnTo>
                <a:lnTo>
                  <a:pt x="71056" y="100707"/>
                </a:lnTo>
                <a:lnTo>
                  <a:pt x="71873" y="100244"/>
                </a:lnTo>
                <a:lnTo>
                  <a:pt x="72670" y="99741"/>
                </a:lnTo>
                <a:lnTo>
                  <a:pt x="73488" y="99257"/>
                </a:lnTo>
                <a:lnTo>
                  <a:pt x="74285" y="98714"/>
                </a:lnTo>
                <a:lnTo>
                  <a:pt x="75042" y="98190"/>
                </a:lnTo>
                <a:lnTo>
                  <a:pt x="75820" y="97606"/>
                </a:lnTo>
                <a:lnTo>
                  <a:pt x="76577" y="97042"/>
                </a:lnTo>
                <a:lnTo>
                  <a:pt x="77295" y="96438"/>
                </a:lnTo>
                <a:lnTo>
                  <a:pt x="78012" y="95834"/>
                </a:lnTo>
                <a:lnTo>
                  <a:pt x="78730" y="95189"/>
                </a:lnTo>
                <a:lnTo>
                  <a:pt x="79407" y="94545"/>
                </a:lnTo>
                <a:lnTo>
                  <a:pt x="80085" y="93880"/>
                </a:lnTo>
                <a:lnTo>
                  <a:pt x="80743" y="93196"/>
                </a:lnTo>
                <a:lnTo>
                  <a:pt x="81401" y="92491"/>
                </a:lnTo>
                <a:lnTo>
                  <a:pt x="82018" y="91786"/>
                </a:lnTo>
                <a:lnTo>
                  <a:pt x="82636" y="91061"/>
                </a:lnTo>
                <a:lnTo>
                  <a:pt x="83214" y="90316"/>
                </a:lnTo>
                <a:lnTo>
                  <a:pt x="83792" y="89571"/>
                </a:lnTo>
                <a:lnTo>
                  <a:pt x="84350" y="88806"/>
                </a:lnTo>
                <a:lnTo>
                  <a:pt x="84889" y="88000"/>
                </a:lnTo>
                <a:lnTo>
                  <a:pt x="85407" y="87215"/>
                </a:lnTo>
                <a:lnTo>
                  <a:pt x="85905" y="86409"/>
                </a:lnTo>
                <a:lnTo>
                  <a:pt x="86403" y="85563"/>
                </a:lnTo>
                <a:lnTo>
                  <a:pt x="86862" y="84738"/>
                </a:lnTo>
                <a:lnTo>
                  <a:pt x="87300" y="83872"/>
                </a:lnTo>
                <a:lnTo>
                  <a:pt x="87739" y="83026"/>
                </a:lnTo>
                <a:lnTo>
                  <a:pt x="88137" y="82140"/>
                </a:lnTo>
                <a:lnTo>
                  <a:pt x="88516" y="81274"/>
                </a:lnTo>
                <a:lnTo>
                  <a:pt x="88875" y="80368"/>
                </a:lnTo>
                <a:lnTo>
                  <a:pt x="89214" y="79462"/>
                </a:lnTo>
                <a:lnTo>
                  <a:pt x="89533" y="78555"/>
                </a:lnTo>
                <a:lnTo>
                  <a:pt x="89832" y="77629"/>
                </a:lnTo>
                <a:lnTo>
                  <a:pt x="90131" y="76683"/>
                </a:lnTo>
                <a:lnTo>
                  <a:pt x="90370" y="75756"/>
                </a:lnTo>
                <a:lnTo>
                  <a:pt x="90589" y="74790"/>
                </a:lnTo>
                <a:lnTo>
                  <a:pt x="90808" y="73823"/>
                </a:lnTo>
                <a:lnTo>
                  <a:pt x="90988" y="72856"/>
                </a:lnTo>
                <a:lnTo>
                  <a:pt x="91167" y="71870"/>
                </a:lnTo>
                <a:lnTo>
                  <a:pt x="91287" y="70883"/>
                </a:lnTo>
                <a:lnTo>
                  <a:pt x="91386" y="69896"/>
                </a:lnTo>
                <a:lnTo>
                  <a:pt x="91506" y="68889"/>
                </a:lnTo>
                <a:lnTo>
                  <a:pt x="91566" y="67882"/>
                </a:lnTo>
                <a:lnTo>
                  <a:pt x="91586" y="66875"/>
                </a:lnTo>
                <a:lnTo>
                  <a:pt x="91606" y="65848"/>
                </a:lnTo>
                <a:lnTo>
                  <a:pt x="91586" y="64821"/>
                </a:lnTo>
                <a:lnTo>
                  <a:pt x="91566" y="63814"/>
                </a:lnTo>
                <a:lnTo>
                  <a:pt x="91506" y="62787"/>
                </a:lnTo>
                <a:lnTo>
                  <a:pt x="91386" y="61800"/>
                </a:lnTo>
                <a:lnTo>
                  <a:pt x="91287" y="60794"/>
                </a:lnTo>
                <a:lnTo>
                  <a:pt x="91167" y="59807"/>
                </a:lnTo>
                <a:lnTo>
                  <a:pt x="90988" y="58820"/>
                </a:lnTo>
                <a:lnTo>
                  <a:pt x="90808" y="57874"/>
                </a:lnTo>
                <a:lnTo>
                  <a:pt x="90589" y="56907"/>
                </a:lnTo>
                <a:lnTo>
                  <a:pt x="90370" y="55940"/>
                </a:lnTo>
                <a:lnTo>
                  <a:pt x="90131" y="54994"/>
                </a:lnTo>
                <a:lnTo>
                  <a:pt x="89832" y="54047"/>
                </a:lnTo>
                <a:lnTo>
                  <a:pt x="89533" y="53141"/>
                </a:lnTo>
                <a:lnTo>
                  <a:pt x="89214" y="52215"/>
                </a:lnTo>
                <a:lnTo>
                  <a:pt x="88875" y="51309"/>
                </a:lnTo>
                <a:lnTo>
                  <a:pt x="88516" y="50422"/>
                </a:lnTo>
                <a:lnTo>
                  <a:pt x="88137" y="49516"/>
                </a:lnTo>
                <a:lnTo>
                  <a:pt x="87739" y="48671"/>
                </a:lnTo>
                <a:lnTo>
                  <a:pt x="87300" y="47784"/>
                </a:lnTo>
                <a:lnTo>
                  <a:pt x="86862" y="46959"/>
                </a:lnTo>
                <a:lnTo>
                  <a:pt x="86403" y="46113"/>
                </a:lnTo>
                <a:lnTo>
                  <a:pt x="85905" y="45287"/>
                </a:lnTo>
                <a:lnTo>
                  <a:pt x="85407" y="44482"/>
                </a:lnTo>
                <a:lnTo>
                  <a:pt x="84889" y="43676"/>
                </a:lnTo>
                <a:lnTo>
                  <a:pt x="84350" y="42891"/>
                </a:lnTo>
                <a:lnTo>
                  <a:pt x="83792" y="42126"/>
                </a:lnTo>
                <a:lnTo>
                  <a:pt x="83214" y="41380"/>
                </a:lnTo>
                <a:lnTo>
                  <a:pt x="82636" y="40615"/>
                </a:lnTo>
                <a:lnTo>
                  <a:pt x="82018" y="39890"/>
                </a:lnTo>
                <a:lnTo>
                  <a:pt x="81401" y="39185"/>
                </a:lnTo>
                <a:lnTo>
                  <a:pt x="80743" y="38481"/>
                </a:lnTo>
                <a:lnTo>
                  <a:pt x="80085" y="37796"/>
                </a:lnTo>
                <a:lnTo>
                  <a:pt x="79407" y="37131"/>
                </a:lnTo>
                <a:lnTo>
                  <a:pt x="78730" y="36487"/>
                </a:lnTo>
                <a:lnTo>
                  <a:pt x="78012" y="35843"/>
                </a:lnTo>
                <a:lnTo>
                  <a:pt x="77295" y="35238"/>
                </a:lnTo>
                <a:lnTo>
                  <a:pt x="76577" y="34634"/>
                </a:lnTo>
                <a:lnTo>
                  <a:pt x="75820" y="34050"/>
                </a:lnTo>
                <a:lnTo>
                  <a:pt x="75042" y="33507"/>
                </a:lnTo>
                <a:lnTo>
                  <a:pt x="74285" y="32963"/>
                </a:lnTo>
                <a:lnTo>
                  <a:pt x="73488" y="32419"/>
                </a:lnTo>
                <a:lnTo>
                  <a:pt x="72670" y="31916"/>
                </a:lnTo>
                <a:lnTo>
                  <a:pt x="71873" y="31432"/>
                </a:lnTo>
                <a:lnTo>
                  <a:pt x="71056" y="30969"/>
                </a:lnTo>
                <a:lnTo>
                  <a:pt x="70199" y="30526"/>
                </a:lnTo>
                <a:lnTo>
                  <a:pt x="69362" y="30103"/>
                </a:lnTo>
                <a:lnTo>
                  <a:pt x="68485" y="29700"/>
                </a:lnTo>
                <a:lnTo>
                  <a:pt x="67628" y="29278"/>
                </a:lnTo>
                <a:lnTo>
                  <a:pt x="66731" y="28915"/>
                </a:lnTo>
                <a:lnTo>
                  <a:pt x="65834" y="28573"/>
                </a:lnTo>
                <a:lnTo>
                  <a:pt x="64937" y="28251"/>
                </a:lnTo>
                <a:lnTo>
                  <a:pt x="64000" y="27948"/>
                </a:lnTo>
                <a:lnTo>
                  <a:pt x="63083" y="27687"/>
                </a:lnTo>
                <a:lnTo>
                  <a:pt x="62127" y="27425"/>
                </a:lnTo>
                <a:lnTo>
                  <a:pt x="61210" y="27183"/>
                </a:lnTo>
                <a:lnTo>
                  <a:pt x="60253" y="26982"/>
                </a:lnTo>
                <a:lnTo>
                  <a:pt x="59276" y="26780"/>
                </a:lnTo>
                <a:lnTo>
                  <a:pt x="58320" y="26639"/>
                </a:lnTo>
                <a:lnTo>
                  <a:pt x="57323" y="26478"/>
                </a:lnTo>
                <a:lnTo>
                  <a:pt x="56346" y="26378"/>
                </a:lnTo>
                <a:lnTo>
                  <a:pt x="55370" y="26297"/>
                </a:lnTo>
                <a:lnTo>
                  <a:pt x="54373" y="26217"/>
                </a:lnTo>
                <a:lnTo>
                  <a:pt x="53357" y="26176"/>
                </a:lnTo>
                <a:lnTo>
                  <a:pt x="52360" y="26156"/>
                </a:lnTo>
                <a:close/>
                <a:moveTo>
                  <a:pt x="40341" y="14255"/>
                </a:moveTo>
                <a:lnTo>
                  <a:pt x="43311" y="19853"/>
                </a:lnTo>
                <a:lnTo>
                  <a:pt x="44407" y="19652"/>
                </a:lnTo>
                <a:lnTo>
                  <a:pt x="45523" y="19470"/>
                </a:lnTo>
                <a:lnTo>
                  <a:pt x="46640" y="19309"/>
                </a:lnTo>
                <a:lnTo>
                  <a:pt x="47756" y="19188"/>
                </a:lnTo>
                <a:lnTo>
                  <a:pt x="48912" y="19088"/>
                </a:lnTo>
                <a:lnTo>
                  <a:pt x="50048" y="19007"/>
                </a:lnTo>
                <a:lnTo>
                  <a:pt x="51184" y="18967"/>
                </a:lnTo>
                <a:lnTo>
                  <a:pt x="52360" y="18947"/>
                </a:lnTo>
                <a:lnTo>
                  <a:pt x="53197" y="18967"/>
                </a:lnTo>
                <a:lnTo>
                  <a:pt x="54054" y="18987"/>
                </a:lnTo>
                <a:lnTo>
                  <a:pt x="54891" y="19047"/>
                </a:lnTo>
                <a:lnTo>
                  <a:pt x="55748" y="19088"/>
                </a:lnTo>
                <a:lnTo>
                  <a:pt x="56586" y="19168"/>
                </a:lnTo>
                <a:lnTo>
                  <a:pt x="57423" y="19249"/>
                </a:lnTo>
                <a:lnTo>
                  <a:pt x="58240" y="19329"/>
                </a:lnTo>
                <a:lnTo>
                  <a:pt x="59057" y="19470"/>
                </a:lnTo>
                <a:lnTo>
                  <a:pt x="59894" y="19591"/>
                </a:lnTo>
                <a:lnTo>
                  <a:pt x="60711" y="19732"/>
                </a:lnTo>
                <a:lnTo>
                  <a:pt x="61529" y="19893"/>
                </a:lnTo>
                <a:lnTo>
                  <a:pt x="62326" y="20054"/>
                </a:lnTo>
                <a:lnTo>
                  <a:pt x="63123" y="20256"/>
                </a:lnTo>
                <a:lnTo>
                  <a:pt x="63920" y="20457"/>
                </a:lnTo>
                <a:lnTo>
                  <a:pt x="64718" y="20658"/>
                </a:lnTo>
                <a:lnTo>
                  <a:pt x="65495" y="20900"/>
                </a:lnTo>
                <a:lnTo>
                  <a:pt x="68784" y="15463"/>
                </a:lnTo>
                <a:lnTo>
                  <a:pt x="80882" y="21162"/>
                </a:lnTo>
                <a:lnTo>
                  <a:pt x="78809" y="27385"/>
                </a:lnTo>
                <a:lnTo>
                  <a:pt x="79946" y="28190"/>
                </a:lnTo>
                <a:lnTo>
                  <a:pt x="81042" y="29056"/>
                </a:lnTo>
                <a:lnTo>
                  <a:pt x="82118" y="29922"/>
                </a:lnTo>
                <a:lnTo>
                  <a:pt x="83155" y="30848"/>
                </a:lnTo>
                <a:lnTo>
                  <a:pt x="84171" y="31795"/>
                </a:lnTo>
                <a:lnTo>
                  <a:pt x="85168" y="32741"/>
                </a:lnTo>
                <a:lnTo>
                  <a:pt x="86124" y="33748"/>
                </a:lnTo>
                <a:lnTo>
                  <a:pt x="87061" y="34775"/>
                </a:lnTo>
                <a:lnTo>
                  <a:pt x="87958" y="35843"/>
                </a:lnTo>
                <a:lnTo>
                  <a:pt x="88835" y="36950"/>
                </a:lnTo>
                <a:lnTo>
                  <a:pt x="89672" y="38058"/>
                </a:lnTo>
                <a:lnTo>
                  <a:pt x="90489" y="39185"/>
                </a:lnTo>
                <a:lnTo>
                  <a:pt x="91267" y="40353"/>
                </a:lnTo>
                <a:lnTo>
                  <a:pt x="91984" y="41542"/>
                </a:lnTo>
                <a:lnTo>
                  <a:pt x="92702" y="42750"/>
                </a:lnTo>
                <a:lnTo>
                  <a:pt x="93360" y="43978"/>
                </a:lnTo>
                <a:lnTo>
                  <a:pt x="100116" y="42327"/>
                </a:lnTo>
                <a:lnTo>
                  <a:pt x="104701" y="54994"/>
                </a:lnTo>
                <a:lnTo>
                  <a:pt x="98123" y="58317"/>
                </a:lnTo>
                <a:lnTo>
                  <a:pt x="98283" y="59243"/>
                </a:lnTo>
                <a:lnTo>
                  <a:pt x="98402" y="60149"/>
                </a:lnTo>
                <a:lnTo>
                  <a:pt x="98502" y="61096"/>
                </a:lnTo>
                <a:lnTo>
                  <a:pt x="98602" y="62042"/>
                </a:lnTo>
                <a:lnTo>
                  <a:pt x="98661" y="62969"/>
                </a:lnTo>
                <a:lnTo>
                  <a:pt x="98701" y="63915"/>
                </a:lnTo>
                <a:lnTo>
                  <a:pt x="98741" y="64882"/>
                </a:lnTo>
                <a:lnTo>
                  <a:pt x="98741" y="65848"/>
                </a:lnTo>
                <a:lnTo>
                  <a:pt x="98741" y="66734"/>
                </a:lnTo>
                <a:lnTo>
                  <a:pt x="98721" y="67620"/>
                </a:lnTo>
                <a:lnTo>
                  <a:pt x="98681" y="68486"/>
                </a:lnTo>
                <a:lnTo>
                  <a:pt x="98622" y="69393"/>
                </a:lnTo>
                <a:lnTo>
                  <a:pt x="98522" y="70279"/>
                </a:lnTo>
                <a:lnTo>
                  <a:pt x="98442" y="71124"/>
                </a:lnTo>
                <a:lnTo>
                  <a:pt x="98343" y="72010"/>
                </a:lnTo>
                <a:lnTo>
                  <a:pt x="98243" y="72856"/>
                </a:lnTo>
                <a:lnTo>
                  <a:pt x="98083" y="73722"/>
                </a:lnTo>
                <a:lnTo>
                  <a:pt x="97944" y="74568"/>
                </a:lnTo>
                <a:lnTo>
                  <a:pt x="97764" y="75414"/>
                </a:lnTo>
                <a:lnTo>
                  <a:pt x="97585" y="76260"/>
                </a:lnTo>
                <a:lnTo>
                  <a:pt x="97386" y="77105"/>
                </a:lnTo>
                <a:lnTo>
                  <a:pt x="97167" y="77911"/>
                </a:lnTo>
                <a:lnTo>
                  <a:pt x="96967" y="78737"/>
                </a:lnTo>
                <a:lnTo>
                  <a:pt x="96708" y="79562"/>
                </a:lnTo>
                <a:lnTo>
                  <a:pt x="103465" y="83731"/>
                </a:lnTo>
                <a:lnTo>
                  <a:pt x="97844" y="95935"/>
                </a:lnTo>
                <a:lnTo>
                  <a:pt x="89931" y="93276"/>
                </a:lnTo>
                <a:lnTo>
                  <a:pt x="89174" y="94323"/>
                </a:lnTo>
                <a:lnTo>
                  <a:pt x="88397" y="95330"/>
                </a:lnTo>
                <a:lnTo>
                  <a:pt x="87559" y="96297"/>
                </a:lnTo>
                <a:lnTo>
                  <a:pt x="86742" y="97264"/>
                </a:lnTo>
                <a:lnTo>
                  <a:pt x="85865" y="98210"/>
                </a:lnTo>
                <a:lnTo>
                  <a:pt x="84988" y="99136"/>
                </a:lnTo>
                <a:lnTo>
                  <a:pt x="84071" y="100002"/>
                </a:lnTo>
                <a:lnTo>
                  <a:pt x="83115" y="100888"/>
                </a:lnTo>
                <a:lnTo>
                  <a:pt x="82158" y="101714"/>
                </a:lnTo>
                <a:lnTo>
                  <a:pt x="81161" y="102540"/>
                </a:lnTo>
                <a:lnTo>
                  <a:pt x="80165" y="103325"/>
                </a:lnTo>
                <a:lnTo>
                  <a:pt x="79128" y="104070"/>
                </a:lnTo>
                <a:lnTo>
                  <a:pt x="78092" y="104815"/>
                </a:lnTo>
                <a:lnTo>
                  <a:pt x="77016" y="105500"/>
                </a:lnTo>
                <a:lnTo>
                  <a:pt x="75939" y="106185"/>
                </a:lnTo>
                <a:lnTo>
                  <a:pt x="74843" y="106829"/>
                </a:lnTo>
                <a:lnTo>
                  <a:pt x="76876" y="115388"/>
                </a:lnTo>
                <a:lnTo>
                  <a:pt x="64339" y="120000"/>
                </a:lnTo>
                <a:lnTo>
                  <a:pt x="60373" y="112005"/>
                </a:lnTo>
                <a:lnTo>
                  <a:pt x="59396" y="112166"/>
                </a:lnTo>
                <a:lnTo>
                  <a:pt x="58399" y="112307"/>
                </a:lnTo>
                <a:lnTo>
                  <a:pt x="57423" y="112428"/>
                </a:lnTo>
                <a:lnTo>
                  <a:pt x="56426" y="112548"/>
                </a:lnTo>
                <a:lnTo>
                  <a:pt x="55410" y="112609"/>
                </a:lnTo>
                <a:lnTo>
                  <a:pt x="54393" y="112669"/>
                </a:lnTo>
                <a:lnTo>
                  <a:pt x="53377" y="112710"/>
                </a:lnTo>
                <a:lnTo>
                  <a:pt x="52360" y="112710"/>
                </a:lnTo>
                <a:lnTo>
                  <a:pt x="50845" y="112689"/>
                </a:lnTo>
                <a:lnTo>
                  <a:pt x="49350" y="112629"/>
                </a:lnTo>
                <a:lnTo>
                  <a:pt x="47895" y="112508"/>
                </a:lnTo>
                <a:lnTo>
                  <a:pt x="46420" y="112347"/>
                </a:lnTo>
                <a:lnTo>
                  <a:pt x="44965" y="112146"/>
                </a:lnTo>
                <a:lnTo>
                  <a:pt x="43530" y="111884"/>
                </a:lnTo>
                <a:lnTo>
                  <a:pt x="42115" y="111582"/>
                </a:lnTo>
                <a:lnTo>
                  <a:pt x="40700" y="111239"/>
                </a:lnTo>
                <a:lnTo>
                  <a:pt x="35896" y="118771"/>
                </a:lnTo>
                <a:lnTo>
                  <a:pt x="23818" y="113092"/>
                </a:lnTo>
                <a:lnTo>
                  <a:pt x="26349" y="104654"/>
                </a:lnTo>
                <a:lnTo>
                  <a:pt x="25333" y="103949"/>
                </a:lnTo>
                <a:lnTo>
                  <a:pt x="24316" y="103164"/>
                </a:lnTo>
                <a:lnTo>
                  <a:pt x="23340" y="102399"/>
                </a:lnTo>
                <a:lnTo>
                  <a:pt x="22383" y="101613"/>
                </a:lnTo>
                <a:lnTo>
                  <a:pt x="21446" y="100768"/>
                </a:lnTo>
                <a:lnTo>
                  <a:pt x="20509" y="99922"/>
                </a:lnTo>
                <a:lnTo>
                  <a:pt x="19612" y="99036"/>
                </a:lnTo>
                <a:lnTo>
                  <a:pt x="18755" y="98150"/>
                </a:lnTo>
                <a:lnTo>
                  <a:pt x="17898" y="97203"/>
                </a:lnTo>
                <a:lnTo>
                  <a:pt x="17081" y="96257"/>
                </a:lnTo>
                <a:lnTo>
                  <a:pt x="16284" y="95310"/>
                </a:lnTo>
                <a:lnTo>
                  <a:pt x="15486" y="94303"/>
                </a:lnTo>
                <a:lnTo>
                  <a:pt x="14749" y="93296"/>
                </a:lnTo>
                <a:lnTo>
                  <a:pt x="14031" y="92269"/>
                </a:lnTo>
                <a:lnTo>
                  <a:pt x="13334" y="91202"/>
                </a:lnTo>
                <a:lnTo>
                  <a:pt x="12676" y="90115"/>
                </a:lnTo>
                <a:lnTo>
                  <a:pt x="4584" y="91907"/>
                </a:lnTo>
                <a:lnTo>
                  <a:pt x="0" y="79260"/>
                </a:lnTo>
                <a:lnTo>
                  <a:pt x="6936" y="75515"/>
                </a:lnTo>
                <a:lnTo>
                  <a:pt x="6697" y="74326"/>
                </a:lnTo>
                <a:lnTo>
                  <a:pt x="6517" y="73138"/>
                </a:lnTo>
                <a:lnTo>
                  <a:pt x="6338" y="71950"/>
                </a:lnTo>
                <a:lnTo>
                  <a:pt x="6198" y="70742"/>
                </a:lnTo>
                <a:lnTo>
                  <a:pt x="6099" y="69513"/>
                </a:lnTo>
                <a:lnTo>
                  <a:pt x="5999" y="68305"/>
                </a:lnTo>
                <a:lnTo>
                  <a:pt x="5959" y="67077"/>
                </a:lnTo>
                <a:lnTo>
                  <a:pt x="5939" y="65848"/>
                </a:lnTo>
                <a:lnTo>
                  <a:pt x="5959" y="64398"/>
                </a:lnTo>
                <a:lnTo>
                  <a:pt x="6019" y="62928"/>
                </a:lnTo>
                <a:lnTo>
                  <a:pt x="6158" y="61478"/>
                </a:lnTo>
                <a:lnTo>
                  <a:pt x="6298" y="60069"/>
                </a:lnTo>
                <a:lnTo>
                  <a:pt x="6497" y="58639"/>
                </a:lnTo>
                <a:lnTo>
                  <a:pt x="6736" y="57249"/>
                </a:lnTo>
                <a:lnTo>
                  <a:pt x="7015" y="55860"/>
                </a:lnTo>
                <a:lnTo>
                  <a:pt x="7334" y="54490"/>
                </a:lnTo>
                <a:lnTo>
                  <a:pt x="1215" y="50523"/>
                </a:lnTo>
                <a:lnTo>
                  <a:pt x="6856" y="38320"/>
                </a:lnTo>
                <a:lnTo>
                  <a:pt x="13453" y="40313"/>
                </a:lnTo>
                <a:lnTo>
                  <a:pt x="14231" y="39165"/>
                </a:lnTo>
                <a:lnTo>
                  <a:pt x="15008" y="38058"/>
                </a:lnTo>
                <a:lnTo>
                  <a:pt x="15845" y="36950"/>
                </a:lnTo>
                <a:lnTo>
                  <a:pt x="16702" y="35883"/>
                </a:lnTo>
                <a:lnTo>
                  <a:pt x="17579" y="34815"/>
                </a:lnTo>
                <a:lnTo>
                  <a:pt x="18516" y="33829"/>
                </a:lnTo>
                <a:lnTo>
                  <a:pt x="19453" y="32822"/>
                </a:lnTo>
                <a:lnTo>
                  <a:pt x="20449" y="31855"/>
                </a:lnTo>
                <a:lnTo>
                  <a:pt x="21446" y="30909"/>
                </a:lnTo>
                <a:lnTo>
                  <a:pt x="22482" y="30002"/>
                </a:lnTo>
                <a:lnTo>
                  <a:pt x="23539" y="29137"/>
                </a:lnTo>
                <a:lnTo>
                  <a:pt x="24615" y="28291"/>
                </a:lnTo>
                <a:lnTo>
                  <a:pt x="25711" y="27485"/>
                </a:lnTo>
                <a:lnTo>
                  <a:pt x="26867" y="26700"/>
                </a:lnTo>
                <a:lnTo>
                  <a:pt x="28004" y="25955"/>
                </a:lnTo>
                <a:lnTo>
                  <a:pt x="29199" y="25250"/>
                </a:lnTo>
                <a:lnTo>
                  <a:pt x="27824" y="18866"/>
                </a:lnTo>
                <a:lnTo>
                  <a:pt x="40341" y="14255"/>
                </a:lnTo>
                <a:close/>
                <a:moveTo>
                  <a:pt x="101076" y="9463"/>
                </a:moveTo>
                <a:lnTo>
                  <a:pt x="100479" y="9483"/>
                </a:lnTo>
                <a:lnTo>
                  <a:pt x="99863" y="9543"/>
                </a:lnTo>
                <a:lnTo>
                  <a:pt x="99287" y="9644"/>
                </a:lnTo>
                <a:lnTo>
                  <a:pt x="98710" y="9785"/>
                </a:lnTo>
                <a:lnTo>
                  <a:pt x="98134" y="9966"/>
                </a:lnTo>
                <a:lnTo>
                  <a:pt x="97577" y="10187"/>
                </a:lnTo>
                <a:lnTo>
                  <a:pt x="97021" y="10449"/>
                </a:lnTo>
                <a:lnTo>
                  <a:pt x="96484" y="10731"/>
                </a:lnTo>
                <a:lnTo>
                  <a:pt x="96086" y="10973"/>
                </a:lnTo>
                <a:lnTo>
                  <a:pt x="95709" y="11255"/>
                </a:lnTo>
                <a:lnTo>
                  <a:pt x="95351" y="11536"/>
                </a:lnTo>
                <a:lnTo>
                  <a:pt x="95013" y="11838"/>
                </a:lnTo>
                <a:lnTo>
                  <a:pt x="94675" y="12161"/>
                </a:lnTo>
                <a:lnTo>
                  <a:pt x="94377" y="12483"/>
                </a:lnTo>
                <a:lnTo>
                  <a:pt x="94079" y="12825"/>
                </a:lnTo>
                <a:lnTo>
                  <a:pt x="93820" y="13187"/>
                </a:lnTo>
                <a:lnTo>
                  <a:pt x="93562" y="13550"/>
                </a:lnTo>
                <a:lnTo>
                  <a:pt x="93323" y="13912"/>
                </a:lnTo>
                <a:lnTo>
                  <a:pt x="93124" y="14295"/>
                </a:lnTo>
                <a:lnTo>
                  <a:pt x="92906" y="14697"/>
                </a:lnTo>
                <a:lnTo>
                  <a:pt x="92727" y="15100"/>
                </a:lnTo>
                <a:lnTo>
                  <a:pt x="92588" y="15503"/>
                </a:lnTo>
                <a:lnTo>
                  <a:pt x="92449" y="15926"/>
                </a:lnTo>
                <a:lnTo>
                  <a:pt x="92309" y="16349"/>
                </a:lnTo>
                <a:lnTo>
                  <a:pt x="92230" y="16771"/>
                </a:lnTo>
                <a:lnTo>
                  <a:pt x="92150" y="17214"/>
                </a:lnTo>
                <a:lnTo>
                  <a:pt x="92071" y="17657"/>
                </a:lnTo>
                <a:lnTo>
                  <a:pt x="92031" y="18100"/>
                </a:lnTo>
                <a:lnTo>
                  <a:pt x="92031" y="18523"/>
                </a:lnTo>
                <a:lnTo>
                  <a:pt x="92031" y="18966"/>
                </a:lnTo>
                <a:lnTo>
                  <a:pt x="92051" y="19429"/>
                </a:lnTo>
                <a:lnTo>
                  <a:pt x="92111" y="19872"/>
                </a:lnTo>
                <a:lnTo>
                  <a:pt x="92190" y="20295"/>
                </a:lnTo>
                <a:lnTo>
                  <a:pt x="92270" y="20758"/>
                </a:lnTo>
                <a:lnTo>
                  <a:pt x="92369" y="21181"/>
                </a:lnTo>
                <a:lnTo>
                  <a:pt x="92528" y="21624"/>
                </a:lnTo>
                <a:lnTo>
                  <a:pt x="92667" y="22046"/>
                </a:lnTo>
                <a:lnTo>
                  <a:pt x="92866" y="22489"/>
                </a:lnTo>
                <a:lnTo>
                  <a:pt x="93045" y="22892"/>
                </a:lnTo>
                <a:lnTo>
                  <a:pt x="93283" y="23315"/>
                </a:lnTo>
                <a:lnTo>
                  <a:pt x="93601" y="23818"/>
                </a:lnTo>
                <a:lnTo>
                  <a:pt x="93959" y="24301"/>
                </a:lnTo>
                <a:lnTo>
                  <a:pt x="94337" y="24765"/>
                </a:lnTo>
                <a:lnTo>
                  <a:pt x="94735" y="25208"/>
                </a:lnTo>
                <a:lnTo>
                  <a:pt x="95192" y="25590"/>
                </a:lnTo>
                <a:lnTo>
                  <a:pt x="95629" y="25973"/>
                </a:lnTo>
                <a:lnTo>
                  <a:pt x="96106" y="26315"/>
                </a:lnTo>
                <a:lnTo>
                  <a:pt x="96603" y="26617"/>
                </a:lnTo>
                <a:lnTo>
                  <a:pt x="97120" y="26879"/>
                </a:lnTo>
                <a:lnTo>
                  <a:pt x="97657" y="27140"/>
                </a:lnTo>
                <a:lnTo>
                  <a:pt x="98213" y="27342"/>
                </a:lnTo>
                <a:lnTo>
                  <a:pt x="98770" y="27503"/>
                </a:lnTo>
                <a:lnTo>
                  <a:pt x="99346" y="27664"/>
                </a:lnTo>
                <a:lnTo>
                  <a:pt x="99923" y="27744"/>
                </a:lnTo>
                <a:lnTo>
                  <a:pt x="100499" y="27805"/>
                </a:lnTo>
                <a:lnTo>
                  <a:pt x="101115" y="27825"/>
                </a:lnTo>
                <a:lnTo>
                  <a:pt x="101712" y="27805"/>
                </a:lnTo>
                <a:lnTo>
                  <a:pt x="102308" y="27744"/>
                </a:lnTo>
                <a:lnTo>
                  <a:pt x="102885" y="27644"/>
                </a:lnTo>
                <a:lnTo>
                  <a:pt x="103481" y="27503"/>
                </a:lnTo>
                <a:lnTo>
                  <a:pt x="104057" y="27322"/>
                </a:lnTo>
                <a:lnTo>
                  <a:pt x="104614" y="27100"/>
                </a:lnTo>
                <a:lnTo>
                  <a:pt x="105171" y="26838"/>
                </a:lnTo>
                <a:lnTo>
                  <a:pt x="105707" y="26536"/>
                </a:lnTo>
                <a:lnTo>
                  <a:pt x="106085" y="26315"/>
                </a:lnTo>
                <a:lnTo>
                  <a:pt x="106463" y="26053"/>
                </a:lnTo>
                <a:lnTo>
                  <a:pt x="106820" y="25771"/>
                </a:lnTo>
                <a:lnTo>
                  <a:pt x="107158" y="25469"/>
                </a:lnTo>
                <a:lnTo>
                  <a:pt x="107476" y="25187"/>
                </a:lnTo>
                <a:lnTo>
                  <a:pt x="107775" y="24865"/>
                </a:lnTo>
                <a:lnTo>
                  <a:pt x="108073" y="24523"/>
                </a:lnTo>
                <a:lnTo>
                  <a:pt x="108331" y="24181"/>
                </a:lnTo>
                <a:lnTo>
                  <a:pt x="108589" y="23818"/>
                </a:lnTo>
                <a:lnTo>
                  <a:pt x="108848" y="23416"/>
                </a:lnTo>
                <a:lnTo>
                  <a:pt x="109067" y="23033"/>
                </a:lnTo>
                <a:lnTo>
                  <a:pt x="109265" y="22651"/>
                </a:lnTo>
                <a:lnTo>
                  <a:pt x="109444" y="22228"/>
                </a:lnTo>
                <a:lnTo>
                  <a:pt x="109603" y="21825"/>
                </a:lnTo>
                <a:lnTo>
                  <a:pt x="109762" y="21382"/>
                </a:lnTo>
                <a:lnTo>
                  <a:pt x="109882" y="20939"/>
                </a:lnTo>
                <a:lnTo>
                  <a:pt x="109981" y="20496"/>
                </a:lnTo>
                <a:lnTo>
                  <a:pt x="110041" y="20053"/>
                </a:lnTo>
                <a:lnTo>
                  <a:pt x="110120" y="19590"/>
                </a:lnTo>
                <a:lnTo>
                  <a:pt x="110160" y="19147"/>
                </a:lnTo>
                <a:lnTo>
                  <a:pt x="110160" y="18704"/>
                </a:lnTo>
                <a:lnTo>
                  <a:pt x="110160" y="18241"/>
                </a:lnTo>
                <a:lnTo>
                  <a:pt x="110140" y="17818"/>
                </a:lnTo>
                <a:lnTo>
                  <a:pt x="110060" y="17375"/>
                </a:lnTo>
                <a:lnTo>
                  <a:pt x="110001" y="16912"/>
                </a:lnTo>
                <a:lnTo>
                  <a:pt x="109901" y="16489"/>
                </a:lnTo>
                <a:lnTo>
                  <a:pt x="109802" y="16067"/>
                </a:lnTo>
                <a:lnTo>
                  <a:pt x="109663" y="15644"/>
                </a:lnTo>
                <a:lnTo>
                  <a:pt x="109504" y="15201"/>
                </a:lnTo>
                <a:lnTo>
                  <a:pt x="109325" y="14798"/>
                </a:lnTo>
                <a:lnTo>
                  <a:pt x="109126" y="14395"/>
                </a:lnTo>
                <a:lnTo>
                  <a:pt x="108908" y="13993"/>
                </a:lnTo>
                <a:lnTo>
                  <a:pt x="108589" y="13469"/>
                </a:lnTo>
                <a:lnTo>
                  <a:pt x="108232" y="12986"/>
                </a:lnTo>
                <a:lnTo>
                  <a:pt x="107854" y="12543"/>
                </a:lnTo>
                <a:lnTo>
                  <a:pt x="107456" y="12100"/>
                </a:lnTo>
                <a:lnTo>
                  <a:pt x="106999" y="11697"/>
                </a:lnTo>
                <a:lnTo>
                  <a:pt x="106562" y="11335"/>
                </a:lnTo>
                <a:lnTo>
                  <a:pt x="106085" y="10993"/>
                </a:lnTo>
                <a:lnTo>
                  <a:pt x="105568" y="10671"/>
                </a:lnTo>
                <a:lnTo>
                  <a:pt x="105071" y="10389"/>
                </a:lnTo>
                <a:lnTo>
                  <a:pt x="104534" y="10167"/>
                </a:lnTo>
                <a:lnTo>
                  <a:pt x="103998" y="9946"/>
                </a:lnTo>
                <a:lnTo>
                  <a:pt x="103421" y="9785"/>
                </a:lnTo>
                <a:lnTo>
                  <a:pt x="102845" y="9644"/>
                </a:lnTo>
                <a:lnTo>
                  <a:pt x="102248" y="9543"/>
                </a:lnTo>
                <a:lnTo>
                  <a:pt x="101672" y="9483"/>
                </a:lnTo>
                <a:lnTo>
                  <a:pt x="101076" y="9463"/>
                </a:lnTo>
                <a:close/>
                <a:moveTo>
                  <a:pt x="103699" y="0"/>
                </a:moveTo>
                <a:lnTo>
                  <a:pt x="108232" y="1208"/>
                </a:lnTo>
                <a:lnTo>
                  <a:pt x="107715" y="5073"/>
                </a:lnTo>
                <a:lnTo>
                  <a:pt x="107458" y="6013"/>
                </a:lnTo>
                <a:lnTo>
                  <a:pt x="107138" y="5838"/>
                </a:lnTo>
                <a:lnTo>
                  <a:pt x="107045" y="5801"/>
                </a:lnTo>
                <a:lnTo>
                  <a:pt x="107039" y="5798"/>
                </a:lnTo>
                <a:lnTo>
                  <a:pt x="106582" y="5617"/>
                </a:lnTo>
                <a:lnTo>
                  <a:pt x="107045" y="5801"/>
                </a:lnTo>
                <a:lnTo>
                  <a:pt x="107456" y="6020"/>
                </a:lnTo>
                <a:lnTo>
                  <a:pt x="107458" y="6013"/>
                </a:lnTo>
                <a:lnTo>
                  <a:pt x="107655" y="6120"/>
                </a:lnTo>
                <a:lnTo>
                  <a:pt x="108093" y="6362"/>
                </a:lnTo>
                <a:lnTo>
                  <a:pt x="108788" y="6785"/>
                </a:lnTo>
                <a:lnTo>
                  <a:pt x="109126" y="7006"/>
                </a:lnTo>
                <a:lnTo>
                  <a:pt x="109464" y="7248"/>
                </a:lnTo>
                <a:lnTo>
                  <a:pt x="109484" y="7268"/>
                </a:lnTo>
                <a:lnTo>
                  <a:pt x="109802" y="7510"/>
                </a:lnTo>
                <a:lnTo>
                  <a:pt x="110120" y="7771"/>
                </a:lnTo>
                <a:lnTo>
                  <a:pt x="110697" y="8315"/>
                </a:lnTo>
                <a:lnTo>
                  <a:pt x="111054" y="8657"/>
                </a:lnTo>
                <a:lnTo>
                  <a:pt x="111492" y="9140"/>
                </a:lnTo>
                <a:lnTo>
                  <a:pt x="111751" y="9442"/>
                </a:lnTo>
                <a:lnTo>
                  <a:pt x="111750" y="9442"/>
                </a:lnTo>
                <a:lnTo>
                  <a:pt x="111889" y="9604"/>
                </a:lnTo>
                <a:lnTo>
                  <a:pt x="111751" y="9442"/>
                </a:lnTo>
                <a:lnTo>
                  <a:pt x="112665" y="8899"/>
                </a:lnTo>
                <a:lnTo>
                  <a:pt x="116243" y="7288"/>
                </a:lnTo>
                <a:lnTo>
                  <a:pt x="118608" y="11375"/>
                </a:lnTo>
                <a:lnTo>
                  <a:pt x="115547" y="13731"/>
                </a:lnTo>
                <a:lnTo>
                  <a:pt x="114454" y="14375"/>
                </a:lnTo>
                <a:lnTo>
                  <a:pt x="114652" y="15040"/>
                </a:lnTo>
                <a:lnTo>
                  <a:pt x="114791" y="15684"/>
                </a:lnTo>
                <a:lnTo>
                  <a:pt x="114931" y="16349"/>
                </a:lnTo>
                <a:lnTo>
                  <a:pt x="115010" y="17013"/>
                </a:lnTo>
                <a:lnTo>
                  <a:pt x="115070" y="17677"/>
                </a:lnTo>
                <a:lnTo>
                  <a:pt x="115110" y="18342"/>
                </a:lnTo>
                <a:lnTo>
                  <a:pt x="115110" y="19006"/>
                </a:lnTo>
                <a:lnTo>
                  <a:pt x="115070" y="19650"/>
                </a:lnTo>
                <a:lnTo>
                  <a:pt x="116362" y="19993"/>
                </a:lnTo>
                <a:lnTo>
                  <a:pt x="120000" y="21422"/>
                </a:lnTo>
                <a:lnTo>
                  <a:pt x="118827" y="26013"/>
                </a:lnTo>
                <a:lnTo>
                  <a:pt x="115010" y="25469"/>
                </a:lnTo>
                <a:lnTo>
                  <a:pt x="113579" y="25087"/>
                </a:lnTo>
                <a:lnTo>
                  <a:pt x="113281" y="25671"/>
                </a:lnTo>
                <a:lnTo>
                  <a:pt x="112943" y="26234"/>
                </a:lnTo>
                <a:lnTo>
                  <a:pt x="112605" y="26758"/>
                </a:lnTo>
                <a:lnTo>
                  <a:pt x="112227" y="27281"/>
                </a:lnTo>
                <a:lnTo>
                  <a:pt x="111830" y="27785"/>
                </a:lnTo>
                <a:lnTo>
                  <a:pt x="111392" y="28288"/>
                </a:lnTo>
                <a:lnTo>
                  <a:pt x="110955" y="28751"/>
                </a:lnTo>
                <a:lnTo>
                  <a:pt x="110478" y="29194"/>
                </a:lnTo>
                <a:lnTo>
                  <a:pt x="111233" y="30503"/>
                </a:lnTo>
                <a:lnTo>
                  <a:pt x="112824" y="34087"/>
                </a:lnTo>
                <a:lnTo>
                  <a:pt x="108788" y="36523"/>
                </a:lnTo>
                <a:lnTo>
                  <a:pt x="106463" y="33402"/>
                </a:lnTo>
                <a:lnTo>
                  <a:pt x="105687" y="32073"/>
                </a:lnTo>
                <a:lnTo>
                  <a:pt x="105946" y="31953"/>
                </a:lnTo>
                <a:lnTo>
                  <a:pt x="106204" y="31852"/>
                </a:lnTo>
                <a:lnTo>
                  <a:pt x="105608" y="32073"/>
                </a:lnTo>
                <a:lnTo>
                  <a:pt x="105031" y="32255"/>
                </a:lnTo>
                <a:lnTo>
                  <a:pt x="104554" y="32416"/>
                </a:lnTo>
                <a:lnTo>
                  <a:pt x="103759" y="32597"/>
                </a:lnTo>
                <a:lnTo>
                  <a:pt x="103362" y="32657"/>
                </a:lnTo>
                <a:lnTo>
                  <a:pt x="102924" y="32718"/>
                </a:lnTo>
                <a:lnTo>
                  <a:pt x="102845" y="32718"/>
                </a:lnTo>
                <a:lnTo>
                  <a:pt x="102070" y="32818"/>
                </a:lnTo>
                <a:lnTo>
                  <a:pt x="101314" y="32838"/>
                </a:lnTo>
                <a:lnTo>
                  <a:pt x="101115" y="32859"/>
                </a:lnTo>
                <a:lnTo>
                  <a:pt x="100797" y="32838"/>
                </a:lnTo>
                <a:lnTo>
                  <a:pt x="100517" y="32829"/>
                </a:lnTo>
                <a:lnTo>
                  <a:pt x="100121" y="32798"/>
                </a:lnTo>
                <a:lnTo>
                  <a:pt x="99625" y="32758"/>
                </a:lnTo>
                <a:lnTo>
                  <a:pt x="100201" y="32818"/>
                </a:lnTo>
                <a:lnTo>
                  <a:pt x="100517" y="32829"/>
                </a:lnTo>
                <a:lnTo>
                  <a:pt x="100638" y="32838"/>
                </a:lnTo>
                <a:lnTo>
                  <a:pt x="100102" y="34892"/>
                </a:lnTo>
                <a:lnTo>
                  <a:pt x="98889" y="37932"/>
                </a:lnTo>
                <a:lnTo>
                  <a:pt x="94337" y="36744"/>
                </a:lnTo>
                <a:lnTo>
                  <a:pt x="94675" y="33604"/>
                </a:lnTo>
                <a:lnTo>
                  <a:pt x="95212" y="31530"/>
                </a:lnTo>
                <a:lnTo>
                  <a:pt x="95589" y="31711"/>
                </a:lnTo>
                <a:lnTo>
                  <a:pt x="95053" y="31449"/>
                </a:lnTo>
                <a:lnTo>
                  <a:pt x="94516" y="31167"/>
                </a:lnTo>
                <a:lnTo>
                  <a:pt x="94098" y="30946"/>
                </a:lnTo>
                <a:lnTo>
                  <a:pt x="93403" y="30523"/>
                </a:lnTo>
                <a:lnTo>
                  <a:pt x="93065" y="30281"/>
                </a:lnTo>
                <a:lnTo>
                  <a:pt x="92727" y="30060"/>
                </a:lnTo>
                <a:lnTo>
                  <a:pt x="92687" y="30040"/>
                </a:lnTo>
                <a:lnTo>
                  <a:pt x="92369" y="29778"/>
                </a:lnTo>
                <a:lnTo>
                  <a:pt x="92071" y="29516"/>
                </a:lnTo>
                <a:lnTo>
                  <a:pt x="91475" y="28973"/>
                </a:lnTo>
                <a:lnTo>
                  <a:pt x="91137" y="28630"/>
                </a:lnTo>
                <a:lnTo>
                  <a:pt x="90824" y="28300"/>
                </a:lnTo>
                <a:lnTo>
                  <a:pt x="90620" y="28067"/>
                </a:lnTo>
                <a:lnTo>
                  <a:pt x="90302" y="27684"/>
                </a:lnTo>
                <a:lnTo>
                  <a:pt x="90699" y="28167"/>
                </a:lnTo>
                <a:lnTo>
                  <a:pt x="90824" y="28300"/>
                </a:lnTo>
                <a:lnTo>
                  <a:pt x="90938" y="28429"/>
                </a:lnTo>
                <a:lnTo>
                  <a:pt x="89328" y="29395"/>
                </a:lnTo>
                <a:lnTo>
                  <a:pt x="86346" y="30644"/>
                </a:lnTo>
                <a:lnTo>
                  <a:pt x="83981" y="26577"/>
                </a:lnTo>
                <a:lnTo>
                  <a:pt x="86406" y="24583"/>
                </a:lnTo>
                <a:lnTo>
                  <a:pt x="87976" y="23637"/>
                </a:lnTo>
                <a:lnTo>
                  <a:pt x="87757" y="22973"/>
                </a:lnTo>
                <a:lnTo>
                  <a:pt x="87559" y="22288"/>
                </a:lnTo>
                <a:lnTo>
                  <a:pt x="87400" y="21604"/>
                </a:lnTo>
                <a:lnTo>
                  <a:pt x="87260" y="20919"/>
                </a:lnTo>
                <a:lnTo>
                  <a:pt x="87161" y="20234"/>
                </a:lnTo>
                <a:lnTo>
                  <a:pt x="87121" y="19550"/>
                </a:lnTo>
                <a:lnTo>
                  <a:pt x="87081" y="18845"/>
                </a:lnTo>
                <a:lnTo>
                  <a:pt x="87101" y="18161"/>
                </a:lnTo>
                <a:lnTo>
                  <a:pt x="85551" y="17778"/>
                </a:lnTo>
                <a:lnTo>
                  <a:pt x="82549" y="16510"/>
                </a:lnTo>
                <a:lnTo>
                  <a:pt x="83742" y="11939"/>
                </a:lnTo>
                <a:lnTo>
                  <a:pt x="86843" y="12281"/>
                </a:lnTo>
                <a:lnTo>
                  <a:pt x="88374" y="12684"/>
                </a:lnTo>
                <a:lnTo>
                  <a:pt x="88672" y="12040"/>
                </a:lnTo>
                <a:lnTo>
                  <a:pt x="89010" y="11416"/>
                </a:lnTo>
                <a:lnTo>
                  <a:pt x="89407" y="10832"/>
                </a:lnTo>
                <a:lnTo>
                  <a:pt x="89805" y="10228"/>
                </a:lnTo>
                <a:lnTo>
                  <a:pt x="90242" y="9664"/>
                </a:lnTo>
                <a:lnTo>
                  <a:pt x="90699" y="9120"/>
                </a:lnTo>
                <a:lnTo>
                  <a:pt x="91196" y="8577"/>
                </a:lnTo>
                <a:lnTo>
                  <a:pt x="91713" y="8093"/>
                </a:lnTo>
                <a:lnTo>
                  <a:pt x="90997" y="6865"/>
                </a:lnTo>
                <a:lnTo>
                  <a:pt x="89765" y="3825"/>
                </a:lnTo>
                <a:lnTo>
                  <a:pt x="93800" y="1409"/>
                </a:lnTo>
                <a:lnTo>
                  <a:pt x="95728" y="3906"/>
                </a:lnTo>
                <a:lnTo>
                  <a:pt x="96524" y="5214"/>
                </a:lnTo>
                <a:lnTo>
                  <a:pt x="96245" y="5335"/>
                </a:lnTo>
                <a:lnTo>
                  <a:pt x="95987" y="5436"/>
                </a:lnTo>
                <a:lnTo>
                  <a:pt x="96583" y="5214"/>
                </a:lnTo>
                <a:lnTo>
                  <a:pt x="97160" y="5033"/>
                </a:lnTo>
                <a:lnTo>
                  <a:pt x="97637" y="4872"/>
                </a:lnTo>
                <a:lnTo>
                  <a:pt x="98432" y="4711"/>
                </a:lnTo>
                <a:lnTo>
                  <a:pt x="98829" y="4630"/>
                </a:lnTo>
                <a:lnTo>
                  <a:pt x="99247" y="4550"/>
                </a:lnTo>
                <a:lnTo>
                  <a:pt x="99346" y="4550"/>
                </a:lnTo>
                <a:lnTo>
                  <a:pt x="100102" y="4469"/>
                </a:lnTo>
                <a:lnTo>
                  <a:pt x="100877" y="4449"/>
                </a:lnTo>
                <a:lnTo>
                  <a:pt x="101076" y="4449"/>
                </a:lnTo>
                <a:lnTo>
                  <a:pt x="101374" y="4449"/>
                </a:lnTo>
                <a:lnTo>
                  <a:pt x="101990" y="4489"/>
                </a:lnTo>
                <a:lnTo>
                  <a:pt x="102566" y="4530"/>
                </a:lnTo>
                <a:lnTo>
                  <a:pt x="102109" y="4489"/>
                </a:lnTo>
                <a:lnTo>
                  <a:pt x="102308" y="3684"/>
                </a:lnTo>
                <a:lnTo>
                  <a:pt x="10369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0" y="81425"/>
            <a:ext cx="121920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CA" sz="4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</a:t>
            </a:r>
            <a:r>
              <a:rPr b="1" lang="en-CA" sz="4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 Level 0 Diagram </a:t>
            </a:r>
            <a:endParaRPr b="1" sz="40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100" y="990450"/>
            <a:ext cx="5943792" cy="5715199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0" y="-3618"/>
            <a:ext cx="1390800" cy="971700"/>
          </a:xfrm>
          <a:prstGeom prst="homePlate">
            <a:avLst>
              <a:gd fmla="val 1862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201450" y="-3623"/>
            <a:ext cx="987900" cy="971700"/>
          </a:xfrm>
          <a:custGeom>
            <a:pathLst>
              <a:path extrusionOk="0" h="120000" w="120000">
                <a:moveTo>
                  <a:pt x="38214" y="88268"/>
                </a:moveTo>
                <a:lnTo>
                  <a:pt x="39737" y="91585"/>
                </a:lnTo>
                <a:lnTo>
                  <a:pt x="39897" y="91725"/>
                </a:lnTo>
                <a:lnTo>
                  <a:pt x="40017" y="91925"/>
                </a:lnTo>
                <a:lnTo>
                  <a:pt x="40198" y="92185"/>
                </a:lnTo>
                <a:lnTo>
                  <a:pt x="40318" y="92445"/>
                </a:lnTo>
                <a:lnTo>
                  <a:pt x="40358" y="92605"/>
                </a:lnTo>
                <a:lnTo>
                  <a:pt x="40398" y="92765"/>
                </a:lnTo>
                <a:lnTo>
                  <a:pt x="40398" y="92924"/>
                </a:lnTo>
                <a:lnTo>
                  <a:pt x="40398" y="93084"/>
                </a:lnTo>
                <a:lnTo>
                  <a:pt x="40358" y="93244"/>
                </a:lnTo>
                <a:lnTo>
                  <a:pt x="40298" y="93404"/>
                </a:lnTo>
                <a:lnTo>
                  <a:pt x="40238" y="93484"/>
                </a:lnTo>
                <a:lnTo>
                  <a:pt x="40137" y="93584"/>
                </a:lnTo>
                <a:lnTo>
                  <a:pt x="40017" y="93624"/>
                </a:lnTo>
                <a:lnTo>
                  <a:pt x="39877" y="93644"/>
                </a:lnTo>
                <a:lnTo>
                  <a:pt x="39697" y="93664"/>
                </a:lnTo>
                <a:lnTo>
                  <a:pt x="39536" y="93644"/>
                </a:lnTo>
                <a:lnTo>
                  <a:pt x="39356" y="93624"/>
                </a:lnTo>
                <a:lnTo>
                  <a:pt x="39176" y="93564"/>
                </a:lnTo>
                <a:lnTo>
                  <a:pt x="38975" y="93484"/>
                </a:lnTo>
                <a:lnTo>
                  <a:pt x="38795" y="93404"/>
                </a:lnTo>
                <a:lnTo>
                  <a:pt x="38595" y="93304"/>
                </a:lnTo>
                <a:lnTo>
                  <a:pt x="38414" y="93184"/>
                </a:lnTo>
                <a:lnTo>
                  <a:pt x="38234" y="93044"/>
                </a:lnTo>
                <a:lnTo>
                  <a:pt x="38094" y="92905"/>
                </a:lnTo>
                <a:lnTo>
                  <a:pt x="37953" y="92725"/>
                </a:lnTo>
                <a:lnTo>
                  <a:pt x="37853" y="92565"/>
                </a:lnTo>
                <a:lnTo>
                  <a:pt x="37593" y="92105"/>
                </a:lnTo>
                <a:lnTo>
                  <a:pt x="37432" y="91765"/>
                </a:lnTo>
                <a:lnTo>
                  <a:pt x="37312" y="91506"/>
                </a:lnTo>
                <a:lnTo>
                  <a:pt x="37272" y="91286"/>
                </a:lnTo>
                <a:lnTo>
                  <a:pt x="37272" y="91066"/>
                </a:lnTo>
                <a:lnTo>
                  <a:pt x="37312" y="90846"/>
                </a:lnTo>
                <a:lnTo>
                  <a:pt x="37453" y="90206"/>
                </a:lnTo>
                <a:lnTo>
                  <a:pt x="37493" y="90007"/>
                </a:lnTo>
                <a:lnTo>
                  <a:pt x="37493" y="89907"/>
                </a:lnTo>
                <a:lnTo>
                  <a:pt x="37453" y="89847"/>
                </a:lnTo>
                <a:lnTo>
                  <a:pt x="37412" y="89827"/>
                </a:lnTo>
                <a:lnTo>
                  <a:pt x="37292" y="89827"/>
                </a:lnTo>
                <a:lnTo>
                  <a:pt x="37252" y="89807"/>
                </a:lnTo>
                <a:lnTo>
                  <a:pt x="37232" y="89787"/>
                </a:lnTo>
                <a:lnTo>
                  <a:pt x="37072" y="89387"/>
                </a:lnTo>
                <a:lnTo>
                  <a:pt x="36992" y="89187"/>
                </a:lnTo>
                <a:lnTo>
                  <a:pt x="36972" y="89087"/>
                </a:lnTo>
                <a:lnTo>
                  <a:pt x="36972" y="89007"/>
                </a:lnTo>
                <a:lnTo>
                  <a:pt x="37252" y="88808"/>
                </a:lnTo>
                <a:lnTo>
                  <a:pt x="37513" y="88648"/>
                </a:lnTo>
                <a:lnTo>
                  <a:pt x="37693" y="88528"/>
                </a:lnTo>
                <a:lnTo>
                  <a:pt x="37853" y="88468"/>
                </a:lnTo>
                <a:lnTo>
                  <a:pt x="38074" y="88368"/>
                </a:lnTo>
                <a:lnTo>
                  <a:pt x="38134" y="88368"/>
                </a:lnTo>
                <a:lnTo>
                  <a:pt x="38214" y="88268"/>
                </a:lnTo>
                <a:close/>
                <a:moveTo>
                  <a:pt x="78021" y="87785"/>
                </a:moveTo>
                <a:lnTo>
                  <a:pt x="78580" y="87785"/>
                </a:lnTo>
                <a:lnTo>
                  <a:pt x="79099" y="87785"/>
                </a:lnTo>
                <a:lnTo>
                  <a:pt x="79618" y="87825"/>
                </a:lnTo>
                <a:lnTo>
                  <a:pt x="79858" y="87865"/>
                </a:lnTo>
                <a:lnTo>
                  <a:pt x="80058" y="87925"/>
                </a:lnTo>
                <a:lnTo>
                  <a:pt x="80257" y="87985"/>
                </a:lnTo>
                <a:lnTo>
                  <a:pt x="80417" y="88064"/>
                </a:lnTo>
                <a:lnTo>
                  <a:pt x="80577" y="88164"/>
                </a:lnTo>
                <a:lnTo>
                  <a:pt x="80677" y="88264"/>
                </a:lnTo>
                <a:lnTo>
                  <a:pt x="80756" y="88364"/>
                </a:lnTo>
                <a:lnTo>
                  <a:pt x="80796" y="88524"/>
                </a:lnTo>
                <a:lnTo>
                  <a:pt x="80796" y="88664"/>
                </a:lnTo>
                <a:lnTo>
                  <a:pt x="80756" y="88864"/>
                </a:lnTo>
                <a:lnTo>
                  <a:pt x="80677" y="89044"/>
                </a:lnTo>
                <a:lnTo>
                  <a:pt x="80537" y="89284"/>
                </a:lnTo>
                <a:lnTo>
                  <a:pt x="80337" y="89523"/>
                </a:lnTo>
                <a:lnTo>
                  <a:pt x="80098" y="89783"/>
                </a:lnTo>
                <a:lnTo>
                  <a:pt x="79758" y="90103"/>
                </a:lnTo>
                <a:lnTo>
                  <a:pt x="79439" y="90363"/>
                </a:lnTo>
                <a:lnTo>
                  <a:pt x="79119" y="90623"/>
                </a:lnTo>
                <a:lnTo>
                  <a:pt x="78820" y="90842"/>
                </a:lnTo>
                <a:lnTo>
                  <a:pt x="78480" y="91022"/>
                </a:lnTo>
                <a:lnTo>
                  <a:pt x="78161" y="91202"/>
                </a:lnTo>
                <a:lnTo>
                  <a:pt x="77822" y="91342"/>
                </a:lnTo>
                <a:lnTo>
                  <a:pt x="77502" y="91442"/>
                </a:lnTo>
                <a:lnTo>
                  <a:pt x="77183" y="91562"/>
                </a:lnTo>
                <a:lnTo>
                  <a:pt x="76843" y="91662"/>
                </a:lnTo>
                <a:lnTo>
                  <a:pt x="76524" y="91722"/>
                </a:lnTo>
                <a:lnTo>
                  <a:pt x="76205" y="91782"/>
                </a:lnTo>
                <a:lnTo>
                  <a:pt x="75546" y="91882"/>
                </a:lnTo>
                <a:lnTo>
                  <a:pt x="74887" y="91942"/>
                </a:lnTo>
                <a:lnTo>
                  <a:pt x="74587" y="91982"/>
                </a:lnTo>
                <a:lnTo>
                  <a:pt x="74448" y="92022"/>
                </a:lnTo>
                <a:lnTo>
                  <a:pt x="74388" y="92062"/>
                </a:lnTo>
                <a:lnTo>
                  <a:pt x="74348" y="92082"/>
                </a:lnTo>
                <a:lnTo>
                  <a:pt x="74328" y="92121"/>
                </a:lnTo>
                <a:lnTo>
                  <a:pt x="74328" y="92181"/>
                </a:lnTo>
                <a:lnTo>
                  <a:pt x="74348" y="92261"/>
                </a:lnTo>
                <a:lnTo>
                  <a:pt x="74388" y="92321"/>
                </a:lnTo>
                <a:lnTo>
                  <a:pt x="74388" y="92401"/>
                </a:lnTo>
                <a:lnTo>
                  <a:pt x="74388" y="92421"/>
                </a:lnTo>
                <a:lnTo>
                  <a:pt x="74328" y="92461"/>
                </a:lnTo>
                <a:lnTo>
                  <a:pt x="73849" y="92881"/>
                </a:lnTo>
                <a:lnTo>
                  <a:pt x="73549" y="93061"/>
                </a:lnTo>
                <a:lnTo>
                  <a:pt x="73450" y="93121"/>
                </a:lnTo>
                <a:lnTo>
                  <a:pt x="73350" y="93181"/>
                </a:lnTo>
                <a:lnTo>
                  <a:pt x="72911" y="92841"/>
                </a:lnTo>
                <a:lnTo>
                  <a:pt x="72571" y="92541"/>
                </a:lnTo>
                <a:lnTo>
                  <a:pt x="72292" y="92301"/>
                </a:lnTo>
                <a:lnTo>
                  <a:pt x="72132" y="92082"/>
                </a:lnTo>
                <a:lnTo>
                  <a:pt x="72012" y="91942"/>
                </a:lnTo>
                <a:lnTo>
                  <a:pt x="71932" y="91842"/>
                </a:lnTo>
                <a:lnTo>
                  <a:pt x="71892" y="91742"/>
                </a:lnTo>
                <a:lnTo>
                  <a:pt x="71713" y="91662"/>
                </a:lnTo>
                <a:lnTo>
                  <a:pt x="75925" y="87985"/>
                </a:lnTo>
                <a:lnTo>
                  <a:pt x="76225" y="87945"/>
                </a:lnTo>
                <a:lnTo>
                  <a:pt x="76983" y="87865"/>
                </a:lnTo>
                <a:lnTo>
                  <a:pt x="77482" y="87825"/>
                </a:lnTo>
                <a:lnTo>
                  <a:pt x="78021" y="87785"/>
                </a:lnTo>
                <a:close/>
                <a:moveTo>
                  <a:pt x="29561" y="77879"/>
                </a:moveTo>
                <a:lnTo>
                  <a:pt x="34858" y="77879"/>
                </a:lnTo>
                <a:lnTo>
                  <a:pt x="34858" y="79033"/>
                </a:lnTo>
                <a:lnTo>
                  <a:pt x="34878" y="79054"/>
                </a:lnTo>
                <a:lnTo>
                  <a:pt x="34978" y="79155"/>
                </a:lnTo>
                <a:lnTo>
                  <a:pt x="35058" y="79175"/>
                </a:lnTo>
                <a:lnTo>
                  <a:pt x="35158" y="79216"/>
                </a:lnTo>
                <a:lnTo>
                  <a:pt x="35338" y="79236"/>
                </a:lnTo>
                <a:lnTo>
                  <a:pt x="35498" y="79236"/>
                </a:lnTo>
                <a:lnTo>
                  <a:pt x="35698" y="79236"/>
                </a:lnTo>
                <a:lnTo>
                  <a:pt x="35858" y="79216"/>
                </a:lnTo>
                <a:lnTo>
                  <a:pt x="35978" y="79175"/>
                </a:lnTo>
                <a:lnTo>
                  <a:pt x="36058" y="79155"/>
                </a:lnTo>
                <a:lnTo>
                  <a:pt x="36158" y="79054"/>
                </a:lnTo>
                <a:lnTo>
                  <a:pt x="36178" y="79033"/>
                </a:lnTo>
                <a:lnTo>
                  <a:pt x="36178" y="77879"/>
                </a:lnTo>
                <a:lnTo>
                  <a:pt x="41195" y="77879"/>
                </a:lnTo>
                <a:lnTo>
                  <a:pt x="41195" y="83409"/>
                </a:lnTo>
                <a:lnTo>
                  <a:pt x="41175" y="83652"/>
                </a:lnTo>
                <a:lnTo>
                  <a:pt x="41115" y="83854"/>
                </a:lnTo>
                <a:lnTo>
                  <a:pt x="40995" y="84057"/>
                </a:lnTo>
                <a:lnTo>
                  <a:pt x="40875" y="84219"/>
                </a:lnTo>
                <a:lnTo>
                  <a:pt x="40695" y="84381"/>
                </a:lnTo>
                <a:lnTo>
                  <a:pt x="40495" y="84482"/>
                </a:lnTo>
                <a:lnTo>
                  <a:pt x="40275" y="84543"/>
                </a:lnTo>
                <a:lnTo>
                  <a:pt x="40035" y="84563"/>
                </a:lnTo>
                <a:lnTo>
                  <a:pt x="30721" y="84563"/>
                </a:lnTo>
                <a:lnTo>
                  <a:pt x="30481" y="84543"/>
                </a:lnTo>
                <a:lnTo>
                  <a:pt x="30261" y="84482"/>
                </a:lnTo>
                <a:lnTo>
                  <a:pt x="30061" y="84381"/>
                </a:lnTo>
                <a:lnTo>
                  <a:pt x="29901" y="84219"/>
                </a:lnTo>
                <a:lnTo>
                  <a:pt x="29741" y="84057"/>
                </a:lnTo>
                <a:lnTo>
                  <a:pt x="29641" y="83854"/>
                </a:lnTo>
                <a:lnTo>
                  <a:pt x="29581" y="83652"/>
                </a:lnTo>
                <a:lnTo>
                  <a:pt x="29561" y="83409"/>
                </a:lnTo>
                <a:lnTo>
                  <a:pt x="29561" y="77879"/>
                </a:lnTo>
                <a:close/>
                <a:moveTo>
                  <a:pt x="30721" y="74899"/>
                </a:moveTo>
                <a:lnTo>
                  <a:pt x="40035" y="74899"/>
                </a:lnTo>
                <a:lnTo>
                  <a:pt x="40275" y="74919"/>
                </a:lnTo>
                <a:lnTo>
                  <a:pt x="40495" y="74979"/>
                </a:lnTo>
                <a:lnTo>
                  <a:pt x="40695" y="75099"/>
                </a:lnTo>
                <a:lnTo>
                  <a:pt x="40875" y="75238"/>
                </a:lnTo>
                <a:lnTo>
                  <a:pt x="40995" y="75418"/>
                </a:lnTo>
                <a:lnTo>
                  <a:pt x="41115" y="75598"/>
                </a:lnTo>
                <a:lnTo>
                  <a:pt x="41175" y="75818"/>
                </a:lnTo>
                <a:lnTo>
                  <a:pt x="41195" y="76037"/>
                </a:lnTo>
                <a:lnTo>
                  <a:pt x="41195" y="77395"/>
                </a:lnTo>
                <a:lnTo>
                  <a:pt x="29561" y="77395"/>
                </a:lnTo>
                <a:lnTo>
                  <a:pt x="29561" y="76037"/>
                </a:lnTo>
                <a:lnTo>
                  <a:pt x="29581" y="75818"/>
                </a:lnTo>
                <a:lnTo>
                  <a:pt x="29641" y="75598"/>
                </a:lnTo>
                <a:lnTo>
                  <a:pt x="29741" y="75418"/>
                </a:lnTo>
                <a:lnTo>
                  <a:pt x="29901" y="75238"/>
                </a:lnTo>
                <a:lnTo>
                  <a:pt x="30061" y="75099"/>
                </a:lnTo>
                <a:lnTo>
                  <a:pt x="30261" y="74979"/>
                </a:lnTo>
                <a:lnTo>
                  <a:pt x="30481" y="74919"/>
                </a:lnTo>
                <a:lnTo>
                  <a:pt x="30721" y="74899"/>
                </a:lnTo>
                <a:close/>
                <a:moveTo>
                  <a:pt x="36412" y="70067"/>
                </a:moveTo>
                <a:lnTo>
                  <a:pt x="36667" y="70087"/>
                </a:lnTo>
                <a:lnTo>
                  <a:pt x="36745" y="70087"/>
                </a:lnTo>
                <a:lnTo>
                  <a:pt x="36863" y="70127"/>
                </a:lnTo>
                <a:lnTo>
                  <a:pt x="37019" y="70229"/>
                </a:lnTo>
                <a:lnTo>
                  <a:pt x="37157" y="70330"/>
                </a:lnTo>
                <a:lnTo>
                  <a:pt x="37313" y="70492"/>
                </a:lnTo>
                <a:lnTo>
                  <a:pt x="37470" y="70674"/>
                </a:lnTo>
                <a:lnTo>
                  <a:pt x="37627" y="70897"/>
                </a:lnTo>
                <a:lnTo>
                  <a:pt x="37941" y="71382"/>
                </a:lnTo>
                <a:lnTo>
                  <a:pt x="38215" y="71929"/>
                </a:lnTo>
                <a:lnTo>
                  <a:pt x="38450" y="72435"/>
                </a:lnTo>
                <a:lnTo>
                  <a:pt x="38607" y="72921"/>
                </a:lnTo>
                <a:lnTo>
                  <a:pt x="38685" y="73144"/>
                </a:lnTo>
                <a:lnTo>
                  <a:pt x="38725" y="73346"/>
                </a:lnTo>
                <a:lnTo>
                  <a:pt x="38725" y="73468"/>
                </a:lnTo>
                <a:lnTo>
                  <a:pt x="38725" y="73569"/>
                </a:lnTo>
                <a:lnTo>
                  <a:pt x="38685" y="73630"/>
                </a:lnTo>
                <a:lnTo>
                  <a:pt x="38607" y="73670"/>
                </a:lnTo>
                <a:lnTo>
                  <a:pt x="38548" y="73670"/>
                </a:lnTo>
                <a:lnTo>
                  <a:pt x="38470" y="73609"/>
                </a:lnTo>
                <a:lnTo>
                  <a:pt x="38391" y="73549"/>
                </a:lnTo>
                <a:lnTo>
                  <a:pt x="38274" y="73488"/>
                </a:lnTo>
                <a:lnTo>
                  <a:pt x="38097" y="73265"/>
                </a:lnTo>
                <a:lnTo>
                  <a:pt x="37921" y="73042"/>
                </a:lnTo>
                <a:lnTo>
                  <a:pt x="37803" y="72800"/>
                </a:lnTo>
                <a:lnTo>
                  <a:pt x="37764" y="72719"/>
                </a:lnTo>
                <a:lnTo>
                  <a:pt x="37764" y="72617"/>
                </a:lnTo>
                <a:lnTo>
                  <a:pt x="37745" y="72476"/>
                </a:lnTo>
                <a:lnTo>
                  <a:pt x="37686" y="72374"/>
                </a:lnTo>
                <a:lnTo>
                  <a:pt x="37588" y="72314"/>
                </a:lnTo>
                <a:lnTo>
                  <a:pt x="37490" y="72293"/>
                </a:lnTo>
                <a:lnTo>
                  <a:pt x="37451" y="72314"/>
                </a:lnTo>
                <a:lnTo>
                  <a:pt x="37411" y="72334"/>
                </a:lnTo>
                <a:lnTo>
                  <a:pt x="37372" y="72374"/>
                </a:lnTo>
                <a:lnTo>
                  <a:pt x="37313" y="72415"/>
                </a:lnTo>
                <a:lnTo>
                  <a:pt x="37274" y="72476"/>
                </a:lnTo>
                <a:lnTo>
                  <a:pt x="37255" y="72557"/>
                </a:lnTo>
                <a:lnTo>
                  <a:pt x="37235" y="72678"/>
                </a:lnTo>
                <a:lnTo>
                  <a:pt x="37235" y="72779"/>
                </a:lnTo>
                <a:lnTo>
                  <a:pt x="37215" y="73022"/>
                </a:lnTo>
                <a:lnTo>
                  <a:pt x="37176" y="73225"/>
                </a:lnTo>
                <a:lnTo>
                  <a:pt x="37137" y="73326"/>
                </a:lnTo>
                <a:lnTo>
                  <a:pt x="37098" y="73407"/>
                </a:lnTo>
                <a:lnTo>
                  <a:pt x="37039" y="73468"/>
                </a:lnTo>
                <a:lnTo>
                  <a:pt x="36941" y="73528"/>
                </a:lnTo>
                <a:lnTo>
                  <a:pt x="36863" y="73589"/>
                </a:lnTo>
                <a:lnTo>
                  <a:pt x="36784" y="73670"/>
                </a:lnTo>
                <a:lnTo>
                  <a:pt x="36667" y="73711"/>
                </a:lnTo>
                <a:lnTo>
                  <a:pt x="36530" y="73731"/>
                </a:lnTo>
                <a:lnTo>
                  <a:pt x="36236" y="73771"/>
                </a:lnTo>
                <a:lnTo>
                  <a:pt x="35902" y="73771"/>
                </a:lnTo>
                <a:lnTo>
                  <a:pt x="35746" y="73751"/>
                </a:lnTo>
                <a:lnTo>
                  <a:pt x="35589" y="73711"/>
                </a:lnTo>
                <a:lnTo>
                  <a:pt x="35471" y="73670"/>
                </a:lnTo>
                <a:lnTo>
                  <a:pt x="35334" y="73589"/>
                </a:lnTo>
                <a:lnTo>
                  <a:pt x="35197" y="73508"/>
                </a:lnTo>
                <a:lnTo>
                  <a:pt x="35099" y="73427"/>
                </a:lnTo>
                <a:lnTo>
                  <a:pt x="34883" y="73204"/>
                </a:lnTo>
                <a:lnTo>
                  <a:pt x="34707" y="72961"/>
                </a:lnTo>
                <a:lnTo>
                  <a:pt x="34530" y="72678"/>
                </a:lnTo>
                <a:lnTo>
                  <a:pt x="34393" y="72395"/>
                </a:lnTo>
                <a:lnTo>
                  <a:pt x="34256" y="72091"/>
                </a:lnTo>
                <a:lnTo>
                  <a:pt x="34158" y="71787"/>
                </a:lnTo>
                <a:lnTo>
                  <a:pt x="34080" y="71484"/>
                </a:lnTo>
                <a:lnTo>
                  <a:pt x="33942" y="70978"/>
                </a:lnTo>
                <a:lnTo>
                  <a:pt x="33884" y="70633"/>
                </a:lnTo>
                <a:lnTo>
                  <a:pt x="33864" y="70471"/>
                </a:lnTo>
                <a:lnTo>
                  <a:pt x="33864" y="70451"/>
                </a:lnTo>
                <a:lnTo>
                  <a:pt x="33884" y="70431"/>
                </a:lnTo>
                <a:lnTo>
                  <a:pt x="33942" y="70411"/>
                </a:lnTo>
                <a:lnTo>
                  <a:pt x="34099" y="70370"/>
                </a:lnTo>
                <a:lnTo>
                  <a:pt x="34295" y="70309"/>
                </a:lnTo>
                <a:lnTo>
                  <a:pt x="34609" y="70249"/>
                </a:lnTo>
                <a:lnTo>
                  <a:pt x="35079" y="70168"/>
                </a:lnTo>
                <a:lnTo>
                  <a:pt x="35902" y="70087"/>
                </a:lnTo>
                <a:lnTo>
                  <a:pt x="36412" y="70067"/>
                </a:lnTo>
                <a:close/>
                <a:moveTo>
                  <a:pt x="71955" y="63301"/>
                </a:moveTo>
                <a:lnTo>
                  <a:pt x="72233" y="63301"/>
                </a:lnTo>
                <a:lnTo>
                  <a:pt x="72491" y="63322"/>
                </a:lnTo>
                <a:lnTo>
                  <a:pt x="72710" y="63362"/>
                </a:lnTo>
                <a:lnTo>
                  <a:pt x="72849" y="63403"/>
                </a:lnTo>
                <a:lnTo>
                  <a:pt x="72948" y="63464"/>
                </a:lnTo>
                <a:lnTo>
                  <a:pt x="72988" y="63525"/>
                </a:lnTo>
                <a:lnTo>
                  <a:pt x="72988" y="63606"/>
                </a:lnTo>
                <a:lnTo>
                  <a:pt x="72948" y="63687"/>
                </a:lnTo>
                <a:lnTo>
                  <a:pt x="72888" y="63769"/>
                </a:lnTo>
                <a:lnTo>
                  <a:pt x="72789" y="63850"/>
                </a:lnTo>
                <a:lnTo>
                  <a:pt x="72650" y="63931"/>
                </a:lnTo>
                <a:lnTo>
                  <a:pt x="72372" y="64073"/>
                </a:lnTo>
                <a:lnTo>
                  <a:pt x="72055" y="64175"/>
                </a:lnTo>
                <a:lnTo>
                  <a:pt x="71896" y="64195"/>
                </a:lnTo>
                <a:lnTo>
                  <a:pt x="71757" y="64215"/>
                </a:lnTo>
                <a:lnTo>
                  <a:pt x="71638" y="64215"/>
                </a:lnTo>
                <a:lnTo>
                  <a:pt x="71539" y="64195"/>
                </a:lnTo>
                <a:lnTo>
                  <a:pt x="71459" y="64175"/>
                </a:lnTo>
                <a:lnTo>
                  <a:pt x="71400" y="64154"/>
                </a:lnTo>
                <a:lnTo>
                  <a:pt x="71301" y="64154"/>
                </a:lnTo>
                <a:lnTo>
                  <a:pt x="71241" y="64175"/>
                </a:lnTo>
                <a:lnTo>
                  <a:pt x="71201" y="64215"/>
                </a:lnTo>
                <a:lnTo>
                  <a:pt x="71142" y="64256"/>
                </a:lnTo>
                <a:lnTo>
                  <a:pt x="71122" y="64296"/>
                </a:lnTo>
                <a:lnTo>
                  <a:pt x="71102" y="64357"/>
                </a:lnTo>
                <a:lnTo>
                  <a:pt x="71082" y="64418"/>
                </a:lnTo>
                <a:lnTo>
                  <a:pt x="71102" y="64479"/>
                </a:lnTo>
                <a:lnTo>
                  <a:pt x="71102" y="64540"/>
                </a:lnTo>
                <a:lnTo>
                  <a:pt x="71142" y="64601"/>
                </a:lnTo>
                <a:lnTo>
                  <a:pt x="71201" y="64682"/>
                </a:lnTo>
                <a:lnTo>
                  <a:pt x="71261" y="64743"/>
                </a:lnTo>
                <a:lnTo>
                  <a:pt x="71380" y="64804"/>
                </a:lnTo>
                <a:lnTo>
                  <a:pt x="71479" y="64865"/>
                </a:lnTo>
                <a:lnTo>
                  <a:pt x="71717" y="64967"/>
                </a:lnTo>
                <a:lnTo>
                  <a:pt x="71817" y="65048"/>
                </a:lnTo>
                <a:lnTo>
                  <a:pt x="71896" y="65129"/>
                </a:lnTo>
                <a:lnTo>
                  <a:pt x="71955" y="65190"/>
                </a:lnTo>
                <a:lnTo>
                  <a:pt x="72035" y="65291"/>
                </a:lnTo>
                <a:lnTo>
                  <a:pt x="72094" y="65393"/>
                </a:lnTo>
                <a:lnTo>
                  <a:pt x="72114" y="65515"/>
                </a:lnTo>
                <a:lnTo>
                  <a:pt x="72154" y="65616"/>
                </a:lnTo>
                <a:lnTo>
                  <a:pt x="72154" y="65779"/>
                </a:lnTo>
                <a:lnTo>
                  <a:pt x="72154" y="65901"/>
                </a:lnTo>
                <a:lnTo>
                  <a:pt x="72134" y="66083"/>
                </a:lnTo>
                <a:lnTo>
                  <a:pt x="72094" y="66226"/>
                </a:lnTo>
                <a:lnTo>
                  <a:pt x="72035" y="66429"/>
                </a:lnTo>
                <a:lnTo>
                  <a:pt x="71856" y="66835"/>
                </a:lnTo>
                <a:lnTo>
                  <a:pt x="71777" y="66997"/>
                </a:lnTo>
                <a:lnTo>
                  <a:pt x="71678" y="67160"/>
                </a:lnTo>
                <a:lnTo>
                  <a:pt x="71559" y="67302"/>
                </a:lnTo>
                <a:lnTo>
                  <a:pt x="71439" y="67403"/>
                </a:lnTo>
                <a:lnTo>
                  <a:pt x="71301" y="67546"/>
                </a:lnTo>
                <a:lnTo>
                  <a:pt x="71162" y="67627"/>
                </a:lnTo>
                <a:lnTo>
                  <a:pt x="71003" y="67708"/>
                </a:lnTo>
                <a:lnTo>
                  <a:pt x="70844" y="67810"/>
                </a:lnTo>
                <a:lnTo>
                  <a:pt x="70507" y="67911"/>
                </a:lnTo>
                <a:lnTo>
                  <a:pt x="70149" y="67992"/>
                </a:lnTo>
                <a:lnTo>
                  <a:pt x="69792" y="68033"/>
                </a:lnTo>
                <a:lnTo>
                  <a:pt x="69435" y="68053"/>
                </a:lnTo>
                <a:lnTo>
                  <a:pt x="69078" y="68053"/>
                </a:lnTo>
                <a:lnTo>
                  <a:pt x="68740" y="68033"/>
                </a:lnTo>
                <a:lnTo>
                  <a:pt x="68165" y="67952"/>
                </a:lnTo>
                <a:lnTo>
                  <a:pt x="67768" y="67891"/>
                </a:lnTo>
                <a:lnTo>
                  <a:pt x="67629" y="67850"/>
                </a:lnTo>
                <a:lnTo>
                  <a:pt x="67629" y="67870"/>
                </a:lnTo>
                <a:lnTo>
                  <a:pt x="67609" y="67850"/>
                </a:lnTo>
                <a:lnTo>
                  <a:pt x="67569" y="67830"/>
                </a:lnTo>
                <a:lnTo>
                  <a:pt x="67569" y="67708"/>
                </a:lnTo>
                <a:lnTo>
                  <a:pt x="67609" y="67566"/>
                </a:lnTo>
                <a:lnTo>
                  <a:pt x="67649" y="67282"/>
                </a:lnTo>
                <a:lnTo>
                  <a:pt x="67728" y="66896"/>
                </a:lnTo>
                <a:lnTo>
                  <a:pt x="67847" y="66327"/>
                </a:lnTo>
                <a:lnTo>
                  <a:pt x="68026" y="65779"/>
                </a:lnTo>
                <a:lnTo>
                  <a:pt x="68145" y="65312"/>
                </a:lnTo>
                <a:lnTo>
                  <a:pt x="68343" y="64723"/>
                </a:lnTo>
                <a:lnTo>
                  <a:pt x="68462" y="64439"/>
                </a:lnTo>
                <a:lnTo>
                  <a:pt x="68502" y="64357"/>
                </a:lnTo>
                <a:lnTo>
                  <a:pt x="68601" y="64215"/>
                </a:lnTo>
                <a:lnTo>
                  <a:pt x="68760" y="64073"/>
                </a:lnTo>
                <a:lnTo>
                  <a:pt x="68939" y="63931"/>
                </a:lnTo>
                <a:lnTo>
                  <a:pt x="69177" y="63829"/>
                </a:lnTo>
                <a:lnTo>
                  <a:pt x="69455" y="63728"/>
                </a:lnTo>
                <a:lnTo>
                  <a:pt x="69733" y="63606"/>
                </a:lnTo>
                <a:lnTo>
                  <a:pt x="70050" y="63545"/>
                </a:lnTo>
                <a:lnTo>
                  <a:pt x="70368" y="63464"/>
                </a:lnTo>
                <a:lnTo>
                  <a:pt x="71043" y="63362"/>
                </a:lnTo>
                <a:lnTo>
                  <a:pt x="71678" y="63322"/>
                </a:lnTo>
                <a:lnTo>
                  <a:pt x="71955" y="63301"/>
                </a:lnTo>
                <a:close/>
                <a:moveTo>
                  <a:pt x="58007" y="48966"/>
                </a:moveTo>
                <a:lnTo>
                  <a:pt x="58306" y="48986"/>
                </a:lnTo>
                <a:lnTo>
                  <a:pt x="58585" y="49046"/>
                </a:lnTo>
                <a:lnTo>
                  <a:pt x="58864" y="49147"/>
                </a:lnTo>
                <a:lnTo>
                  <a:pt x="59123" y="49308"/>
                </a:lnTo>
                <a:lnTo>
                  <a:pt x="59362" y="49489"/>
                </a:lnTo>
                <a:lnTo>
                  <a:pt x="59601" y="49731"/>
                </a:lnTo>
                <a:lnTo>
                  <a:pt x="59840" y="49992"/>
                </a:lnTo>
                <a:lnTo>
                  <a:pt x="60039" y="50294"/>
                </a:lnTo>
                <a:lnTo>
                  <a:pt x="60239" y="50636"/>
                </a:lnTo>
                <a:lnTo>
                  <a:pt x="60438" y="50998"/>
                </a:lnTo>
                <a:lnTo>
                  <a:pt x="60617" y="51381"/>
                </a:lnTo>
                <a:lnTo>
                  <a:pt x="60816" y="51804"/>
                </a:lnTo>
                <a:lnTo>
                  <a:pt x="60956" y="52246"/>
                </a:lnTo>
                <a:lnTo>
                  <a:pt x="61115" y="52709"/>
                </a:lnTo>
                <a:lnTo>
                  <a:pt x="61274" y="53192"/>
                </a:lnTo>
                <a:lnTo>
                  <a:pt x="61533" y="54198"/>
                </a:lnTo>
                <a:lnTo>
                  <a:pt x="61753" y="55265"/>
                </a:lnTo>
                <a:lnTo>
                  <a:pt x="61972" y="56372"/>
                </a:lnTo>
                <a:lnTo>
                  <a:pt x="62131" y="57519"/>
                </a:lnTo>
                <a:lnTo>
                  <a:pt x="62290" y="58626"/>
                </a:lnTo>
                <a:lnTo>
                  <a:pt x="62390" y="59753"/>
                </a:lnTo>
                <a:lnTo>
                  <a:pt x="62509" y="60819"/>
                </a:lnTo>
                <a:lnTo>
                  <a:pt x="62589" y="61866"/>
                </a:lnTo>
                <a:lnTo>
                  <a:pt x="62549" y="60195"/>
                </a:lnTo>
                <a:lnTo>
                  <a:pt x="67370" y="63134"/>
                </a:lnTo>
                <a:lnTo>
                  <a:pt x="66414" y="68004"/>
                </a:lnTo>
                <a:lnTo>
                  <a:pt x="62689" y="66434"/>
                </a:lnTo>
                <a:lnTo>
                  <a:pt x="62509" y="65186"/>
                </a:lnTo>
                <a:lnTo>
                  <a:pt x="62211" y="63013"/>
                </a:lnTo>
                <a:lnTo>
                  <a:pt x="61792" y="69694"/>
                </a:lnTo>
                <a:lnTo>
                  <a:pt x="61772" y="69996"/>
                </a:lnTo>
                <a:lnTo>
                  <a:pt x="61753" y="70318"/>
                </a:lnTo>
                <a:lnTo>
                  <a:pt x="61772" y="70640"/>
                </a:lnTo>
                <a:lnTo>
                  <a:pt x="61852" y="71023"/>
                </a:lnTo>
                <a:lnTo>
                  <a:pt x="61952" y="71425"/>
                </a:lnTo>
                <a:lnTo>
                  <a:pt x="62091" y="71908"/>
                </a:lnTo>
                <a:lnTo>
                  <a:pt x="62330" y="72451"/>
                </a:lnTo>
                <a:lnTo>
                  <a:pt x="62629" y="73075"/>
                </a:lnTo>
                <a:lnTo>
                  <a:pt x="61792" y="73075"/>
                </a:lnTo>
                <a:lnTo>
                  <a:pt x="62350" y="73377"/>
                </a:lnTo>
                <a:lnTo>
                  <a:pt x="63047" y="73719"/>
                </a:lnTo>
                <a:lnTo>
                  <a:pt x="64601" y="74444"/>
                </a:lnTo>
                <a:lnTo>
                  <a:pt x="65916" y="75047"/>
                </a:lnTo>
                <a:lnTo>
                  <a:pt x="66454" y="75269"/>
                </a:lnTo>
                <a:lnTo>
                  <a:pt x="75378" y="87283"/>
                </a:lnTo>
                <a:lnTo>
                  <a:pt x="70358" y="91248"/>
                </a:lnTo>
                <a:lnTo>
                  <a:pt x="60756" y="79978"/>
                </a:lnTo>
                <a:lnTo>
                  <a:pt x="54223" y="79233"/>
                </a:lnTo>
                <a:lnTo>
                  <a:pt x="54223" y="79334"/>
                </a:lnTo>
                <a:lnTo>
                  <a:pt x="54223" y="79515"/>
                </a:lnTo>
                <a:lnTo>
                  <a:pt x="54183" y="79938"/>
                </a:lnTo>
                <a:lnTo>
                  <a:pt x="54083" y="80542"/>
                </a:lnTo>
                <a:lnTo>
                  <a:pt x="53924" y="81226"/>
                </a:lnTo>
                <a:lnTo>
                  <a:pt x="53525" y="82856"/>
                </a:lnTo>
                <a:lnTo>
                  <a:pt x="53047" y="84687"/>
                </a:lnTo>
                <a:lnTo>
                  <a:pt x="52549" y="86438"/>
                </a:lnTo>
                <a:lnTo>
                  <a:pt x="52131" y="87947"/>
                </a:lnTo>
                <a:lnTo>
                  <a:pt x="51713" y="89416"/>
                </a:lnTo>
                <a:lnTo>
                  <a:pt x="40278" y="90584"/>
                </a:lnTo>
                <a:lnTo>
                  <a:pt x="38685" y="87827"/>
                </a:lnTo>
                <a:lnTo>
                  <a:pt x="45378" y="86559"/>
                </a:lnTo>
                <a:lnTo>
                  <a:pt x="45358" y="75571"/>
                </a:lnTo>
                <a:lnTo>
                  <a:pt x="43764" y="75208"/>
                </a:lnTo>
                <a:lnTo>
                  <a:pt x="43665" y="74665"/>
                </a:lnTo>
                <a:lnTo>
                  <a:pt x="43565" y="74162"/>
                </a:lnTo>
                <a:lnTo>
                  <a:pt x="43486" y="73719"/>
                </a:lnTo>
                <a:lnTo>
                  <a:pt x="43406" y="73317"/>
                </a:lnTo>
                <a:lnTo>
                  <a:pt x="43346" y="72492"/>
                </a:lnTo>
                <a:lnTo>
                  <a:pt x="43306" y="71707"/>
                </a:lnTo>
                <a:lnTo>
                  <a:pt x="43266" y="69694"/>
                </a:lnTo>
                <a:lnTo>
                  <a:pt x="43207" y="68326"/>
                </a:lnTo>
                <a:lnTo>
                  <a:pt x="43067" y="66595"/>
                </a:lnTo>
                <a:lnTo>
                  <a:pt x="42888" y="59632"/>
                </a:lnTo>
                <a:lnTo>
                  <a:pt x="42350" y="59954"/>
                </a:lnTo>
                <a:lnTo>
                  <a:pt x="41095" y="60759"/>
                </a:lnTo>
                <a:lnTo>
                  <a:pt x="40298" y="61302"/>
                </a:lnTo>
                <a:lnTo>
                  <a:pt x="39482" y="61866"/>
                </a:lnTo>
                <a:lnTo>
                  <a:pt x="38685" y="62449"/>
                </a:lnTo>
                <a:lnTo>
                  <a:pt x="37988" y="63013"/>
                </a:lnTo>
                <a:lnTo>
                  <a:pt x="37868" y="63415"/>
                </a:lnTo>
                <a:lnTo>
                  <a:pt x="37788" y="63838"/>
                </a:lnTo>
                <a:lnTo>
                  <a:pt x="37748" y="64261"/>
                </a:lnTo>
                <a:lnTo>
                  <a:pt x="37709" y="64724"/>
                </a:lnTo>
                <a:lnTo>
                  <a:pt x="37709" y="65166"/>
                </a:lnTo>
                <a:lnTo>
                  <a:pt x="37729" y="65589"/>
                </a:lnTo>
                <a:lnTo>
                  <a:pt x="37748" y="66032"/>
                </a:lnTo>
                <a:lnTo>
                  <a:pt x="37788" y="66474"/>
                </a:lnTo>
                <a:lnTo>
                  <a:pt x="37888" y="67259"/>
                </a:lnTo>
                <a:lnTo>
                  <a:pt x="37968" y="67943"/>
                </a:lnTo>
                <a:lnTo>
                  <a:pt x="38047" y="68507"/>
                </a:lnTo>
                <a:lnTo>
                  <a:pt x="38047" y="68708"/>
                </a:lnTo>
                <a:lnTo>
                  <a:pt x="37988" y="68869"/>
                </a:lnTo>
                <a:lnTo>
                  <a:pt x="36533" y="68769"/>
                </a:lnTo>
                <a:lnTo>
                  <a:pt x="35916" y="68728"/>
                </a:lnTo>
                <a:lnTo>
                  <a:pt x="35617" y="68728"/>
                </a:lnTo>
                <a:lnTo>
                  <a:pt x="35358" y="68748"/>
                </a:lnTo>
                <a:lnTo>
                  <a:pt x="35079" y="68769"/>
                </a:lnTo>
                <a:lnTo>
                  <a:pt x="34800" y="68829"/>
                </a:lnTo>
                <a:lnTo>
                  <a:pt x="34521" y="68889"/>
                </a:lnTo>
                <a:lnTo>
                  <a:pt x="34243" y="68990"/>
                </a:lnTo>
                <a:lnTo>
                  <a:pt x="33984" y="69091"/>
                </a:lnTo>
                <a:lnTo>
                  <a:pt x="33685" y="69231"/>
                </a:lnTo>
                <a:lnTo>
                  <a:pt x="33366" y="69392"/>
                </a:lnTo>
                <a:lnTo>
                  <a:pt x="33047" y="69614"/>
                </a:lnTo>
                <a:lnTo>
                  <a:pt x="32988" y="69352"/>
                </a:lnTo>
                <a:lnTo>
                  <a:pt x="32888" y="69050"/>
                </a:lnTo>
                <a:lnTo>
                  <a:pt x="32828" y="68748"/>
                </a:lnTo>
                <a:lnTo>
                  <a:pt x="32788" y="68406"/>
                </a:lnTo>
                <a:lnTo>
                  <a:pt x="32709" y="67642"/>
                </a:lnTo>
                <a:lnTo>
                  <a:pt x="32669" y="66776"/>
                </a:lnTo>
                <a:lnTo>
                  <a:pt x="32669" y="65790"/>
                </a:lnTo>
                <a:lnTo>
                  <a:pt x="32689" y="64663"/>
                </a:lnTo>
                <a:lnTo>
                  <a:pt x="32729" y="63476"/>
                </a:lnTo>
                <a:lnTo>
                  <a:pt x="32808" y="62148"/>
                </a:lnTo>
                <a:lnTo>
                  <a:pt x="33167" y="61302"/>
                </a:lnTo>
                <a:lnTo>
                  <a:pt x="33486" y="60618"/>
                </a:lnTo>
                <a:lnTo>
                  <a:pt x="33645" y="60316"/>
                </a:lnTo>
                <a:lnTo>
                  <a:pt x="33804" y="60055"/>
                </a:lnTo>
                <a:lnTo>
                  <a:pt x="34143" y="59572"/>
                </a:lnTo>
                <a:lnTo>
                  <a:pt x="34502" y="59089"/>
                </a:lnTo>
                <a:lnTo>
                  <a:pt x="34940" y="58606"/>
                </a:lnTo>
                <a:lnTo>
                  <a:pt x="35458" y="58002"/>
                </a:lnTo>
                <a:lnTo>
                  <a:pt x="36075" y="57277"/>
                </a:lnTo>
                <a:lnTo>
                  <a:pt x="37071" y="56211"/>
                </a:lnTo>
                <a:lnTo>
                  <a:pt x="37948" y="55245"/>
                </a:lnTo>
                <a:lnTo>
                  <a:pt x="39422" y="53635"/>
                </a:lnTo>
                <a:lnTo>
                  <a:pt x="40039" y="52951"/>
                </a:lnTo>
                <a:lnTo>
                  <a:pt x="40617" y="52367"/>
                </a:lnTo>
                <a:lnTo>
                  <a:pt x="41195" y="51844"/>
                </a:lnTo>
                <a:lnTo>
                  <a:pt x="41713" y="51381"/>
                </a:lnTo>
                <a:lnTo>
                  <a:pt x="41992" y="51160"/>
                </a:lnTo>
                <a:lnTo>
                  <a:pt x="42270" y="50978"/>
                </a:lnTo>
                <a:lnTo>
                  <a:pt x="42569" y="50777"/>
                </a:lnTo>
                <a:lnTo>
                  <a:pt x="42868" y="50596"/>
                </a:lnTo>
                <a:lnTo>
                  <a:pt x="43167" y="50455"/>
                </a:lnTo>
                <a:lnTo>
                  <a:pt x="43486" y="50294"/>
                </a:lnTo>
                <a:lnTo>
                  <a:pt x="43824" y="50133"/>
                </a:lnTo>
                <a:lnTo>
                  <a:pt x="44183" y="50012"/>
                </a:lnTo>
                <a:lnTo>
                  <a:pt x="44940" y="49731"/>
                </a:lnTo>
                <a:lnTo>
                  <a:pt x="45796" y="49469"/>
                </a:lnTo>
                <a:lnTo>
                  <a:pt x="46792" y="49248"/>
                </a:lnTo>
                <a:lnTo>
                  <a:pt x="47928" y="48986"/>
                </a:lnTo>
                <a:lnTo>
                  <a:pt x="48366" y="49006"/>
                </a:lnTo>
                <a:lnTo>
                  <a:pt x="49163" y="49046"/>
                </a:lnTo>
                <a:lnTo>
                  <a:pt x="50418" y="49127"/>
                </a:lnTo>
                <a:lnTo>
                  <a:pt x="54701" y="62912"/>
                </a:lnTo>
                <a:lnTo>
                  <a:pt x="54282" y="58807"/>
                </a:lnTo>
                <a:lnTo>
                  <a:pt x="54083" y="51401"/>
                </a:lnTo>
                <a:lnTo>
                  <a:pt x="53804" y="50697"/>
                </a:lnTo>
                <a:lnTo>
                  <a:pt x="54362" y="49751"/>
                </a:lnTo>
                <a:lnTo>
                  <a:pt x="55577" y="49751"/>
                </a:lnTo>
                <a:lnTo>
                  <a:pt x="56095" y="50697"/>
                </a:lnTo>
                <a:lnTo>
                  <a:pt x="55856" y="51522"/>
                </a:lnTo>
                <a:lnTo>
                  <a:pt x="57330" y="62309"/>
                </a:lnTo>
                <a:lnTo>
                  <a:pt x="57111" y="49308"/>
                </a:lnTo>
                <a:lnTo>
                  <a:pt x="57549" y="49087"/>
                </a:lnTo>
                <a:lnTo>
                  <a:pt x="57669" y="49026"/>
                </a:lnTo>
                <a:lnTo>
                  <a:pt x="57689" y="48986"/>
                </a:lnTo>
                <a:lnTo>
                  <a:pt x="58007" y="48966"/>
                </a:lnTo>
                <a:close/>
                <a:moveTo>
                  <a:pt x="46737" y="37369"/>
                </a:moveTo>
                <a:lnTo>
                  <a:pt x="46657" y="38114"/>
                </a:lnTo>
                <a:lnTo>
                  <a:pt x="46617" y="38697"/>
                </a:lnTo>
                <a:lnTo>
                  <a:pt x="46637" y="38697"/>
                </a:lnTo>
                <a:lnTo>
                  <a:pt x="46657" y="38114"/>
                </a:lnTo>
                <a:lnTo>
                  <a:pt x="46697" y="37852"/>
                </a:lnTo>
                <a:lnTo>
                  <a:pt x="46737" y="37610"/>
                </a:lnTo>
                <a:lnTo>
                  <a:pt x="46737" y="37369"/>
                </a:lnTo>
                <a:close/>
                <a:moveTo>
                  <a:pt x="47637" y="34449"/>
                </a:moveTo>
                <a:lnTo>
                  <a:pt x="47597" y="34489"/>
                </a:lnTo>
                <a:lnTo>
                  <a:pt x="47457" y="34570"/>
                </a:lnTo>
                <a:lnTo>
                  <a:pt x="47377" y="34671"/>
                </a:lnTo>
                <a:lnTo>
                  <a:pt x="47277" y="34852"/>
                </a:lnTo>
                <a:lnTo>
                  <a:pt x="47477" y="34630"/>
                </a:lnTo>
                <a:lnTo>
                  <a:pt x="47597" y="34550"/>
                </a:lnTo>
                <a:lnTo>
                  <a:pt x="47697" y="34449"/>
                </a:lnTo>
                <a:lnTo>
                  <a:pt x="47637" y="34449"/>
                </a:lnTo>
                <a:close/>
                <a:moveTo>
                  <a:pt x="52119" y="31489"/>
                </a:moveTo>
                <a:lnTo>
                  <a:pt x="52659" y="31489"/>
                </a:lnTo>
                <a:lnTo>
                  <a:pt x="53179" y="31510"/>
                </a:lnTo>
                <a:lnTo>
                  <a:pt x="53699" y="31570"/>
                </a:lnTo>
                <a:lnTo>
                  <a:pt x="54179" y="31630"/>
                </a:lnTo>
                <a:lnTo>
                  <a:pt x="54660" y="31751"/>
                </a:lnTo>
                <a:lnTo>
                  <a:pt x="55120" y="31852"/>
                </a:lnTo>
                <a:lnTo>
                  <a:pt x="55560" y="31973"/>
                </a:lnTo>
                <a:lnTo>
                  <a:pt x="55980" y="32134"/>
                </a:lnTo>
                <a:lnTo>
                  <a:pt x="56400" y="32275"/>
                </a:lnTo>
                <a:lnTo>
                  <a:pt x="56760" y="32456"/>
                </a:lnTo>
                <a:lnTo>
                  <a:pt x="57120" y="32617"/>
                </a:lnTo>
                <a:lnTo>
                  <a:pt x="57461" y="32798"/>
                </a:lnTo>
                <a:lnTo>
                  <a:pt x="58041" y="33120"/>
                </a:lnTo>
                <a:lnTo>
                  <a:pt x="58561" y="33463"/>
                </a:lnTo>
                <a:lnTo>
                  <a:pt x="58961" y="33724"/>
                </a:lnTo>
                <a:lnTo>
                  <a:pt x="59261" y="33966"/>
                </a:lnTo>
                <a:lnTo>
                  <a:pt x="59521" y="34167"/>
                </a:lnTo>
                <a:lnTo>
                  <a:pt x="59521" y="34308"/>
                </a:lnTo>
                <a:lnTo>
                  <a:pt x="59521" y="34711"/>
                </a:lnTo>
                <a:lnTo>
                  <a:pt x="59481" y="34953"/>
                </a:lnTo>
                <a:lnTo>
                  <a:pt x="59421" y="35234"/>
                </a:lnTo>
                <a:lnTo>
                  <a:pt x="59341" y="35516"/>
                </a:lnTo>
                <a:lnTo>
                  <a:pt x="59241" y="35758"/>
                </a:lnTo>
                <a:lnTo>
                  <a:pt x="59181" y="35899"/>
                </a:lnTo>
                <a:lnTo>
                  <a:pt x="59081" y="36020"/>
                </a:lnTo>
                <a:lnTo>
                  <a:pt x="59001" y="36120"/>
                </a:lnTo>
                <a:lnTo>
                  <a:pt x="58901" y="36221"/>
                </a:lnTo>
                <a:lnTo>
                  <a:pt x="58761" y="36322"/>
                </a:lnTo>
                <a:lnTo>
                  <a:pt x="58641" y="36382"/>
                </a:lnTo>
                <a:lnTo>
                  <a:pt x="58501" y="36442"/>
                </a:lnTo>
                <a:lnTo>
                  <a:pt x="58321" y="36483"/>
                </a:lnTo>
                <a:lnTo>
                  <a:pt x="58161" y="36503"/>
                </a:lnTo>
                <a:lnTo>
                  <a:pt x="57961" y="36503"/>
                </a:lnTo>
                <a:lnTo>
                  <a:pt x="57761" y="36483"/>
                </a:lnTo>
                <a:lnTo>
                  <a:pt x="57521" y="36442"/>
                </a:lnTo>
                <a:lnTo>
                  <a:pt x="57261" y="36382"/>
                </a:lnTo>
                <a:lnTo>
                  <a:pt x="56980" y="36302"/>
                </a:lnTo>
                <a:lnTo>
                  <a:pt x="56680" y="36161"/>
                </a:lnTo>
                <a:lnTo>
                  <a:pt x="56400" y="36020"/>
                </a:lnTo>
                <a:lnTo>
                  <a:pt x="56220" y="35959"/>
                </a:lnTo>
                <a:lnTo>
                  <a:pt x="55920" y="35899"/>
                </a:lnTo>
                <a:lnTo>
                  <a:pt x="55160" y="35758"/>
                </a:lnTo>
                <a:lnTo>
                  <a:pt x="54379" y="35617"/>
                </a:lnTo>
                <a:lnTo>
                  <a:pt x="54079" y="35557"/>
                </a:lnTo>
                <a:lnTo>
                  <a:pt x="53899" y="35516"/>
                </a:lnTo>
                <a:lnTo>
                  <a:pt x="55440" y="36261"/>
                </a:lnTo>
                <a:lnTo>
                  <a:pt x="56160" y="36583"/>
                </a:lnTo>
                <a:lnTo>
                  <a:pt x="56500" y="36704"/>
                </a:lnTo>
                <a:lnTo>
                  <a:pt x="56840" y="36825"/>
                </a:lnTo>
                <a:lnTo>
                  <a:pt x="57161" y="36946"/>
                </a:lnTo>
                <a:lnTo>
                  <a:pt x="57461" y="37006"/>
                </a:lnTo>
                <a:lnTo>
                  <a:pt x="57761" y="37067"/>
                </a:lnTo>
                <a:lnTo>
                  <a:pt x="58021" y="37087"/>
                </a:lnTo>
                <a:lnTo>
                  <a:pt x="58281" y="37067"/>
                </a:lnTo>
                <a:lnTo>
                  <a:pt x="58521" y="37006"/>
                </a:lnTo>
                <a:lnTo>
                  <a:pt x="58741" y="36926"/>
                </a:lnTo>
                <a:lnTo>
                  <a:pt x="58941" y="36785"/>
                </a:lnTo>
                <a:lnTo>
                  <a:pt x="59001" y="37308"/>
                </a:lnTo>
                <a:lnTo>
                  <a:pt x="59021" y="37791"/>
                </a:lnTo>
                <a:lnTo>
                  <a:pt x="59001" y="38234"/>
                </a:lnTo>
                <a:lnTo>
                  <a:pt x="58981" y="38677"/>
                </a:lnTo>
                <a:lnTo>
                  <a:pt x="59061" y="38617"/>
                </a:lnTo>
                <a:lnTo>
                  <a:pt x="59101" y="38577"/>
                </a:lnTo>
                <a:lnTo>
                  <a:pt x="59161" y="38557"/>
                </a:lnTo>
                <a:lnTo>
                  <a:pt x="59181" y="38577"/>
                </a:lnTo>
                <a:lnTo>
                  <a:pt x="59201" y="38617"/>
                </a:lnTo>
                <a:lnTo>
                  <a:pt x="59221" y="38758"/>
                </a:lnTo>
                <a:lnTo>
                  <a:pt x="59241" y="38959"/>
                </a:lnTo>
                <a:lnTo>
                  <a:pt x="59241" y="39221"/>
                </a:lnTo>
                <a:lnTo>
                  <a:pt x="59181" y="39865"/>
                </a:lnTo>
                <a:lnTo>
                  <a:pt x="59101" y="40610"/>
                </a:lnTo>
                <a:lnTo>
                  <a:pt x="59001" y="41315"/>
                </a:lnTo>
                <a:lnTo>
                  <a:pt x="58901" y="41919"/>
                </a:lnTo>
                <a:lnTo>
                  <a:pt x="58821" y="42281"/>
                </a:lnTo>
                <a:lnTo>
                  <a:pt x="58761" y="42342"/>
                </a:lnTo>
                <a:lnTo>
                  <a:pt x="58741" y="42322"/>
                </a:lnTo>
                <a:lnTo>
                  <a:pt x="58701" y="42724"/>
                </a:lnTo>
                <a:lnTo>
                  <a:pt x="58641" y="43107"/>
                </a:lnTo>
                <a:lnTo>
                  <a:pt x="58561" y="43469"/>
                </a:lnTo>
                <a:lnTo>
                  <a:pt x="58481" y="43832"/>
                </a:lnTo>
                <a:lnTo>
                  <a:pt x="58361" y="44174"/>
                </a:lnTo>
                <a:lnTo>
                  <a:pt x="58241" y="44516"/>
                </a:lnTo>
                <a:lnTo>
                  <a:pt x="58121" y="44838"/>
                </a:lnTo>
                <a:lnTo>
                  <a:pt x="57961" y="45161"/>
                </a:lnTo>
                <a:lnTo>
                  <a:pt x="57821" y="45483"/>
                </a:lnTo>
                <a:lnTo>
                  <a:pt x="57661" y="45765"/>
                </a:lnTo>
                <a:lnTo>
                  <a:pt x="57501" y="46047"/>
                </a:lnTo>
                <a:lnTo>
                  <a:pt x="57301" y="46328"/>
                </a:lnTo>
                <a:lnTo>
                  <a:pt x="57120" y="46590"/>
                </a:lnTo>
                <a:lnTo>
                  <a:pt x="56920" y="46852"/>
                </a:lnTo>
                <a:lnTo>
                  <a:pt x="56520" y="47295"/>
                </a:lnTo>
                <a:lnTo>
                  <a:pt x="56100" y="47718"/>
                </a:lnTo>
                <a:lnTo>
                  <a:pt x="55640" y="48080"/>
                </a:lnTo>
                <a:lnTo>
                  <a:pt x="55200" y="48402"/>
                </a:lnTo>
                <a:lnTo>
                  <a:pt x="54740" y="48664"/>
                </a:lnTo>
                <a:lnTo>
                  <a:pt x="54259" y="48865"/>
                </a:lnTo>
                <a:lnTo>
                  <a:pt x="54059" y="48946"/>
                </a:lnTo>
                <a:lnTo>
                  <a:pt x="53819" y="49026"/>
                </a:lnTo>
                <a:lnTo>
                  <a:pt x="53579" y="49067"/>
                </a:lnTo>
                <a:lnTo>
                  <a:pt x="53379" y="49107"/>
                </a:lnTo>
                <a:lnTo>
                  <a:pt x="53159" y="49127"/>
                </a:lnTo>
                <a:lnTo>
                  <a:pt x="52939" y="49127"/>
                </a:lnTo>
                <a:lnTo>
                  <a:pt x="52779" y="49127"/>
                </a:lnTo>
                <a:lnTo>
                  <a:pt x="52579" y="49107"/>
                </a:lnTo>
                <a:lnTo>
                  <a:pt x="52399" y="49067"/>
                </a:lnTo>
                <a:lnTo>
                  <a:pt x="52199" y="49006"/>
                </a:lnTo>
                <a:lnTo>
                  <a:pt x="51799" y="48845"/>
                </a:lnTo>
                <a:lnTo>
                  <a:pt x="51378" y="48644"/>
                </a:lnTo>
                <a:lnTo>
                  <a:pt x="50938" y="48362"/>
                </a:lnTo>
                <a:lnTo>
                  <a:pt x="50498" y="48060"/>
                </a:lnTo>
                <a:lnTo>
                  <a:pt x="50058" y="47677"/>
                </a:lnTo>
                <a:lnTo>
                  <a:pt x="49618" y="47275"/>
                </a:lnTo>
                <a:lnTo>
                  <a:pt x="49177" y="46791"/>
                </a:lnTo>
                <a:lnTo>
                  <a:pt x="48777" y="46308"/>
                </a:lnTo>
                <a:lnTo>
                  <a:pt x="48377" y="45765"/>
                </a:lnTo>
                <a:lnTo>
                  <a:pt x="48017" y="45201"/>
                </a:lnTo>
                <a:lnTo>
                  <a:pt x="47677" y="44577"/>
                </a:lnTo>
                <a:lnTo>
                  <a:pt x="47377" y="43932"/>
                </a:lnTo>
                <a:lnTo>
                  <a:pt x="47257" y="43610"/>
                </a:lnTo>
                <a:lnTo>
                  <a:pt x="47117" y="43268"/>
                </a:lnTo>
                <a:lnTo>
                  <a:pt x="47017" y="42926"/>
                </a:lnTo>
                <a:lnTo>
                  <a:pt x="46917" y="42583"/>
                </a:lnTo>
                <a:lnTo>
                  <a:pt x="46857" y="42805"/>
                </a:lnTo>
                <a:lnTo>
                  <a:pt x="46757" y="42986"/>
                </a:lnTo>
                <a:lnTo>
                  <a:pt x="46657" y="43107"/>
                </a:lnTo>
                <a:lnTo>
                  <a:pt x="46617" y="43127"/>
                </a:lnTo>
                <a:lnTo>
                  <a:pt x="46577" y="43147"/>
                </a:lnTo>
                <a:lnTo>
                  <a:pt x="46516" y="43127"/>
                </a:lnTo>
                <a:lnTo>
                  <a:pt x="46456" y="43107"/>
                </a:lnTo>
                <a:lnTo>
                  <a:pt x="46396" y="43026"/>
                </a:lnTo>
                <a:lnTo>
                  <a:pt x="46356" y="42946"/>
                </a:lnTo>
                <a:lnTo>
                  <a:pt x="46256" y="42765"/>
                </a:lnTo>
                <a:lnTo>
                  <a:pt x="46196" y="42483"/>
                </a:lnTo>
                <a:lnTo>
                  <a:pt x="46116" y="42161"/>
                </a:lnTo>
                <a:lnTo>
                  <a:pt x="46056" y="41778"/>
                </a:lnTo>
                <a:lnTo>
                  <a:pt x="46036" y="41355"/>
                </a:lnTo>
                <a:lnTo>
                  <a:pt x="46016" y="40892"/>
                </a:lnTo>
                <a:lnTo>
                  <a:pt x="46036" y="40489"/>
                </a:lnTo>
                <a:lnTo>
                  <a:pt x="46056" y="40107"/>
                </a:lnTo>
                <a:lnTo>
                  <a:pt x="46096" y="39765"/>
                </a:lnTo>
                <a:lnTo>
                  <a:pt x="46176" y="39442"/>
                </a:lnTo>
                <a:lnTo>
                  <a:pt x="46236" y="39181"/>
                </a:lnTo>
                <a:lnTo>
                  <a:pt x="46296" y="38959"/>
                </a:lnTo>
                <a:lnTo>
                  <a:pt x="46396" y="38798"/>
                </a:lnTo>
                <a:lnTo>
                  <a:pt x="46436" y="38738"/>
                </a:lnTo>
                <a:lnTo>
                  <a:pt x="46496" y="38718"/>
                </a:lnTo>
                <a:lnTo>
                  <a:pt x="46336" y="38536"/>
                </a:lnTo>
                <a:lnTo>
                  <a:pt x="46216" y="38375"/>
                </a:lnTo>
                <a:lnTo>
                  <a:pt x="46096" y="38174"/>
                </a:lnTo>
                <a:lnTo>
                  <a:pt x="46016" y="37973"/>
                </a:lnTo>
                <a:lnTo>
                  <a:pt x="45936" y="37771"/>
                </a:lnTo>
                <a:lnTo>
                  <a:pt x="45896" y="37530"/>
                </a:lnTo>
                <a:lnTo>
                  <a:pt x="45856" y="37328"/>
                </a:lnTo>
                <a:lnTo>
                  <a:pt x="45836" y="37087"/>
                </a:lnTo>
                <a:lnTo>
                  <a:pt x="45816" y="36885"/>
                </a:lnTo>
                <a:lnTo>
                  <a:pt x="45816" y="36624"/>
                </a:lnTo>
                <a:lnTo>
                  <a:pt x="45856" y="36140"/>
                </a:lnTo>
                <a:lnTo>
                  <a:pt x="45936" y="35677"/>
                </a:lnTo>
                <a:lnTo>
                  <a:pt x="46036" y="35214"/>
                </a:lnTo>
                <a:lnTo>
                  <a:pt x="46196" y="34751"/>
                </a:lnTo>
                <a:lnTo>
                  <a:pt x="46356" y="34328"/>
                </a:lnTo>
                <a:lnTo>
                  <a:pt x="46536" y="33926"/>
                </a:lnTo>
                <a:lnTo>
                  <a:pt x="46717" y="33583"/>
                </a:lnTo>
                <a:lnTo>
                  <a:pt x="46897" y="33281"/>
                </a:lnTo>
                <a:lnTo>
                  <a:pt x="47057" y="33040"/>
                </a:lnTo>
                <a:lnTo>
                  <a:pt x="47217" y="32859"/>
                </a:lnTo>
                <a:lnTo>
                  <a:pt x="47337" y="32778"/>
                </a:lnTo>
                <a:lnTo>
                  <a:pt x="47977" y="32456"/>
                </a:lnTo>
                <a:lnTo>
                  <a:pt x="48597" y="32194"/>
                </a:lnTo>
                <a:lnTo>
                  <a:pt x="49198" y="31973"/>
                </a:lnTo>
                <a:lnTo>
                  <a:pt x="49818" y="31812"/>
                </a:lnTo>
                <a:lnTo>
                  <a:pt x="50418" y="31671"/>
                </a:lnTo>
                <a:lnTo>
                  <a:pt x="50998" y="31570"/>
                </a:lnTo>
                <a:lnTo>
                  <a:pt x="51558" y="31510"/>
                </a:lnTo>
                <a:lnTo>
                  <a:pt x="52119" y="31489"/>
                </a:lnTo>
                <a:close/>
                <a:moveTo>
                  <a:pt x="52360" y="26156"/>
                </a:moveTo>
                <a:lnTo>
                  <a:pt x="51344" y="26176"/>
                </a:lnTo>
                <a:lnTo>
                  <a:pt x="50327" y="26217"/>
                </a:lnTo>
                <a:lnTo>
                  <a:pt x="49330" y="26297"/>
                </a:lnTo>
                <a:lnTo>
                  <a:pt x="48334" y="26378"/>
                </a:lnTo>
                <a:lnTo>
                  <a:pt x="47357" y="26478"/>
                </a:lnTo>
                <a:lnTo>
                  <a:pt x="46381" y="26639"/>
                </a:lnTo>
                <a:lnTo>
                  <a:pt x="45404" y="26780"/>
                </a:lnTo>
                <a:lnTo>
                  <a:pt x="44427" y="26982"/>
                </a:lnTo>
                <a:lnTo>
                  <a:pt x="43490" y="27183"/>
                </a:lnTo>
                <a:lnTo>
                  <a:pt x="42554" y="27425"/>
                </a:lnTo>
                <a:lnTo>
                  <a:pt x="41617" y="27687"/>
                </a:lnTo>
                <a:lnTo>
                  <a:pt x="40680" y="27948"/>
                </a:lnTo>
                <a:lnTo>
                  <a:pt x="39763" y="28251"/>
                </a:lnTo>
                <a:lnTo>
                  <a:pt x="38866" y="28573"/>
                </a:lnTo>
                <a:lnTo>
                  <a:pt x="37949" y="28915"/>
                </a:lnTo>
                <a:lnTo>
                  <a:pt x="37072" y="29278"/>
                </a:lnTo>
                <a:lnTo>
                  <a:pt x="36195" y="29700"/>
                </a:lnTo>
                <a:lnTo>
                  <a:pt x="35338" y="30103"/>
                </a:lnTo>
                <a:lnTo>
                  <a:pt x="34481" y="30526"/>
                </a:lnTo>
                <a:lnTo>
                  <a:pt x="33644" y="30969"/>
                </a:lnTo>
                <a:lnTo>
                  <a:pt x="32807" y="31432"/>
                </a:lnTo>
                <a:lnTo>
                  <a:pt x="32010" y="31916"/>
                </a:lnTo>
                <a:lnTo>
                  <a:pt x="31213" y="32419"/>
                </a:lnTo>
                <a:lnTo>
                  <a:pt x="30415" y="32963"/>
                </a:lnTo>
                <a:lnTo>
                  <a:pt x="29638" y="33507"/>
                </a:lnTo>
                <a:lnTo>
                  <a:pt x="28881" y="34050"/>
                </a:lnTo>
                <a:lnTo>
                  <a:pt x="28103" y="34634"/>
                </a:lnTo>
                <a:lnTo>
                  <a:pt x="27386" y="35238"/>
                </a:lnTo>
                <a:lnTo>
                  <a:pt x="26668" y="35843"/>
                </a:lnTo>
                <a:lnTo>
                  <a:pt x="25951" y="36487"/>
                </a:lnTo>
                <a:lnTo>
                  <a:pt x="25273" y="37131"/>
                </a:lnTo>
                <a:lnTo>
                  <a:pt x="24595" y="37796"/>
                </a:lnTo>
                <a:lnTo>
                  <a:pt x="23937" y="38481"/>
                </a:lnTo>
                <a:lnTo>
                  <a:pt x="23300" y="39185"/>
                </a:lnTo>
                <a:lnTo>
                  <a:pt x="22662" y="39890"/>
                </a:lnTo>
                <a:lnTo>
                  <a:pt x="22064" y="40615"/>
                </a:lnTo>
                <a:lnTo>
                  <a:pt x="21466" y="41380"/>
                </a:lnTo>
                <a:lnTo>
                  <a:pt x="20888" y="42126"/>
                </a:lnTo>
                <a:lnTo>
                  <a:pt x="20350" y="42891"/>
                </a:lnTo>
                <a:lnTo>
                  <a:pt x="19792" y="43676"/>
                </a:lnTo>
                <a:lnTo>
                  <a:pt x="19273" y="44482"/>
                </a:lnTo>
                <a:lnTo>
                  <a:pt x="18775" y="45287"/>
                </a:lnTo>
                <a:lnTo>
                  <a:pt x="18297" y="46113"/>
                </a:lnTo>
                <a:lnTo>
                  <a:pt x="17818" y="46959"/>
                </a:lnTo>
                <a:lnTo>
                  <a:pt x="17380" y="47784"/>
                </a:lnTo>
                <a:lnTo>
                  <a:pt x="16961" y="48671"/>
                </a:lnTo>
                <a:lnTo>
                  <a:pt x="16543" y="49516"/>
                </a:lnTo>
                <a:lnTo>
                  <a:pt x="16164" y="50422"/>
                </a:lnTo>
                <a:lnTo>
                  <a:pt x="15805" y="51309"/>
                </a:lnTo>
                <a:lnTo>
                  <a:pt x="15467" y="52215"/>
                </a:lnTo>
                <a:lnTo>
                  <a:pt x="15148" y="53141"/>
                </a:lnTo>
                <a:lnTo>
                  <a:pt x="14849" y="54047"/>
                </a:lnTo>
                <a:lnTo>
                  <a:pt x="14589" y="54994"/>
                </a:lnTo>
                <a:lnTo>
                  <a:pt x="14330" y="55940"/>
                </a:lnTo>
                <a:lnTo>
                  <a:pt x="14091" y="56907"/>
                </a:lnTo>
                <a:lnTo>
                  <a:pt x="13892" y="57874"/>
                </a:lnTo>
                <a:lnTo>
                  <a:pt x="13693" y="58820"/>
                </a:lnTo>
                <a:lnTo>
                  <a:pt x="13553" y="59807"/>
                </a:lnTo>
                <a:lnTo>
                  <a:pt x="13394" y="60794"/>
                </a:lnTo>
                <a:lnTo>
                  <a:pt x="13294" y="61800"/>
                </a:lnTo>
                <a:lnTo>
                  <a:pt x="13214" y="62787"/>
                </a:lnTo>
                <a:lnTo>
                  <a:pt x="13134" y="63814"/>
                </a:lnTo>
                <a:lnTo>
                  <a:pt x="13095" y="64821"/>
                </a:lnTo>
                <a:lnTo>
                  <a:pt x="13075" y="65848"/>
                </a:lnTo>
                <a:lnTo>
                  <a:pt x="13095" y="66875"/>
                </a:lnTo>
                <a:lnTo>
                  <a:pt x="13134" y="67882"/>
                </a:lnTo>
                <a:lnTo>
                  <a:pt x="13214" y="68889"/>
                </a:lnTo>
                <a:lnTo>
                  <a:pt x="13294" y="69896"/>
                </a:lnTo>
                <a:lnTo>
                  <a:pt x="13394" y="70883"/>
                </a:lnTo>
                <a:lnTo>
                  <a:pt x="13553" y="71870"/>
                </a:lnTo>
                <a:lnTo>
                  <a:pt x="13693" y="72856"/>
                </a:lnTo>
                <a:lnTo>
                  <a:pt x="13892" y="73823"/>
                </a:lnTo>
                <a:lnTo>
                  <a:pt x="14091" y="74790"/>
                </a:lnTo>
                <a:lnTo>
                  <a:pt x="14330" y="75756"/>
                </a:lnTo>
                <a:lnTo>
                  <a:pt x="14589" y="76683"/>
                </a:lnTo>
                <a:lnTo>
                  <a:pt x="14849" y="77629"/>
                </a:lnTo>
                <a:lnTo>
                  <a:pt x="15148" y="78555"/>
                </a:lnTo>
                <a:lnTo>
                  <a:pt x="15467" y="79462"/>
                </a:lnTo>
                <a:lnTo>
                  <a:pt x="15805" y="80368"/>
                </a:lnTo>
                <a:lnTo>
                  <a:pt x="16164" y="81274"/>
                </a:lnTo>
                <a:lnTo>
                  <a:pt x="16543" y="82140"/>
                </a:lnTo>
                <a:lnTo>
                  <a:pt x="16961" y="83026"/>
                </a:lnTo>
                <a:lnTo>
                  <a:pt x="17380" y="83872"/>
                </a:lnTo>
                <a:lnTo>
                  <a:pt x="17818" y="84738"/>
                </a:lnTo>
                <a:lnTo>
                  <a:pt x="18297" y="85563"/>
                </a:lnTo>
                <a:lnTo>
                  <a:pt x="18775" y="86409"/>
                </a:lnTo>
                <a:lnTo>
                  <a:pt x="19273" y="87215"/>
                </a:lnTo>
                <a:lnTo>
                  <a:pt x="19792" y="88000"/>
                </a:lnTo>
                <a:lnTo>
                  <a:pt x="20350" y="88806"/>
                </a:lnTo>
                <a:lnTo>
                  <a:pt x="20888" y="89571"/>
                </a:lnTo>
                <a:lnTo>
                  <a:pt x="21466" y="90316"/>
                </a:lnTo>
                <a:lnTo>
                  <a:pt x="22064" y="91061"/>
                </a:lnTo>
                <a:lnTo>
                  <a:pt x="22662" y="91786"/>
                </a:lnTo>
                <a:lnTo>
                  <a:pt x="23300" y="92491"/>
                </a:lnTo>
                <a:lnTo>
                  <a:pt x="23937" y="93196"/>
                </a:lnTo>
                <a:lnTo>
                  <a:pt x="24595" y="93880"/>
                </a:lnTo>
                <a:lnTo>
                  <a:pt x="25273" y="94545"/>
                </a:lnTo>
                <a:lnTo>
                  <a:pt x="25951" y="95189"/>
                </a:lnTo>
                <a:lnTo>
                  <a:pt x="26668" y="95834"/>
                </a:lnTo>
                <a:lnTo>
                  <a:pt x="27386" y="96438"/>
                </a:lnTo>
                <a:lnTo>
                  <a:pt x="28103" y="97042"/>
                </a:lnTo>
                <a:lnTo>
                  <a:pt x="28881" y="97606"/>
                </a:lnTo>
                <a:lnTo>
                  <a:pt x="29638" y="98190"/>
                </a:lnTo>
                <a:lnTo>
                  <a:pt x="30415" y="98714"/>
                </a:lnTo>
                <a:lnTo>
                  <a:pt x="31213" y="99257"/>
                </a:lnTo>
                <a:lnTo>
                  <a:pt x="32010" y="99741"/>
                </a:lnTo>
                <a:lnTo>
                  <a:pt x="32807" y="100244"/>
                </a:lnTo>
                <a:lnTo>
                  <a:pt x="33644" y="100707"/>
                </a:lnTo>
                <a:lnTo>
                  <a:pt x="34481" y="101170"/>
                </a:lnTo>
                <a:lnTo>
                  <a:pt x="35338" y="101593"/>
                </a:lnTo>
                <a:lnTo>
                  <a:pt x="36195" y="101996"/>
                </a:lnTo>
                <a:lnTo>
                  <a:pt x="37072" y="102379"/>
                </a:lnTo>
                <a:lnTo>
                  <a:pt x="37949" y="102741"/>
                </a:lnTo>
                <a:lnTo>
                  <a:pt x="38866" y="103104"/>
                </a:lnTo>
                <a:lnTo>
                  <a:pt x="39763" y="103426"/>
                </a:lnTo>
                <a:lnTo>
                  <a:pt x="40680" y="103728"/>
                </a:lnTo>
                <a:lnTo>
                  <a:pt x="41617" y="104010"/>
                </a:lnTo>
                <a:lnTo>
                  <a:pt x="42554" y="104272"/>
                </a:lnTo>
                <a:lnTo>
                  <a:pt x="43490" y="104493"/>
                </a:lnTo>
                <a:lnTo>
                  <a:pt x="44427" y="104715"/>
                </a:lnTo>
                <a:lnTo>
                  <a:pt x="45404" y="104876"/>
                </a:lnTo>
                <a:lnTo>
                  <a:pt x="46381" y="105057"/>
                </a:lnTo>
                <a:lnTo>
                  <a:pt x="47357" y="105178"/>
                </a:lnTo>
                <a:lnTo>
                  <a:pt x="48334" y="105319"/>
                </a:lnTo>
                <a:lnTo>
                  <a:pt x="49330" y="105399"/>
                </a:lnTo>
                <a:lnTo>
                  <a:pt x="50327" y="105460"/>
                </a:lnTo>
                <a:lnTo>
                  <a:pt x="51344" y="105500"/>
                </a:lnTo>
                <a:lnTo>
                  <a:pt x="52360" y="105500"/>
                </a:lnTo>
                <a:lnTo>
                  <a:pt x="53357" y="105500"/>
                </a:lnTo>
                <a:lnTo>
                  <a:pt x="54373" y="105460"/>
                </a:lnTo>
                <a:lnTo>
                  <a:pt x="55370" y="105399"/>
                </a:lnTo>
                <a:lnTo>
                  <a:pt x="56346" y="105319"/>
                </a:lnTo>
                <a:lnTo>
                  <a:pt x="57323" y="105178"/>
                </a:lnTo>
                <a:lnTo>
                  <a:pt x="58320" y="105057"/>
                </a:lnTo>
                <a:lnTo>
                  <a:pt x="59276" y="104876"/>
                </a:lnTo>
                <a:lnTo>
                  <a:pt x="60253" y="104715"/>
                </a:lnTo>
                <a:lnTo>
                  <a:pt x="61210" y="104493"/>
                </a:lnTo>
                <a:lnTo>
                  <a:pt x="62127" y="104272"/>
                </a:lnTo>
                <a:lnTo>
                  <a:pt x="63083" y="104010"/>
                </a:lnTo>
                <a:lnTo>
                  <a:pt x="64000" y="103728"/>
                </a:lnTo>
                <a:lnTo>
                  <a:pt x="64937" y="103426"/>
                </a:lnTo>
                <a:lnTo>
                  <a:pt x="65834" y="103104"/>
                </a:lnTo>
                <a:lnTo>
                  <a:pt x="66731" y="102741"/>
                </a:lnTo>
                <a:lnTo>
                  <a:pt x="67628" y="102379"/>
                </a:lnTo>
                <a:lnTo>
                  <a:pt x="68485" y="101996"/>
                </a:lnTo>
                <a:lnTo>
                  <a:pt x="69362" y="101593"/>
                </a:lnTo>
                <a:lnTo>
                  <a:pt x="70199" y="101170"/>
                </a:lnTo>
                <a:lnTo>
                  <a:pt x="71056" y="100707"/>
                </a:lnTo>
                <a:lnTo>
                  <a:pt x="71873" y="100244"/>
                </a:lnTo>
                <a:lnTo>
                  <a:pt x="72670" y="99741"/>
                </a:lnTo>
                <a:lnTo>
                  <a:pt x="73488" y="99257"/>
                </a:lnTo>
                <a:lnTo>
                  <a:pt x="74285" y="98714"/>
                </a:lnTo>
                <a:lnTo>
                  <a:pt x="75042" y="98190"/>
                </a:lnTo>
                <a:lnTo>
                  <a:pt x="75820" y="97606"/>
                </a:lnTo>
                <a:lnTo>
                  <a:pt x="76577" y="97042"/>
                </a:lnTo>
                <a:lnTo>
                  <a:pt x="77295" y="96438"/>
                </a:lnTo>
                <a:lnTo>
                  <a:pt x="78012" y="95834"/>
                </a:lnTo>
                <a:lnTo>
                  <a:pt x="78730" y="95189"/>
                </a:lnTo>
                <a:lnTo>
                  <a:pt x="79407" y="94545"/>
                </a:lnTo>
                <a:lnTo>
                  <a:pt x="80085" y="93880"/>
                </a:lnTo>
                <a:lnTo>
                  <a:pt x="80743" y="93196"/>
                </a:lnTo>
                <a:lnTo>
                  <a:pt x="81401" y="92491"/>
                </a:lnTo>
                <a:lnTo>
                  <a:pt x="82018" y="91786"/>
                </a:lnTo>
                <a:lnTo>
                  <a:pt x="82636" y="91061"/>
                </a:lnTo>
                <a:lnTo>
                  <a:pt x="83214" y="90316"/>
                </a:lnTo>
                <a:lnTo>
                  <a:pt x="83792" y="89571"/>
                </a:lnTo>
                <a:lnTo>
                  <a:pt x="84350" y="88806"/>
                </a:lnTo>
                <a:lnTo>
                  <a:pt x="84889" y="88000"/>
                </a:lnTo>
                <a:lnTo>
                  <a:pt x="85407" y="87215"/>
                </a:lnTo>
                <a:lnTo>
                  <a:pt x="85905" y="86409"/>
                </a:lnTo>
                <a:lnTo>
                  <a:pt x="86403" y="85563"/>
                </a:lnTo>
                <a:lnTo>
                  <a:pt x="86862" y="84738"/>
                </a:lnTo>
                <a:lnTo>
                  <a:pt x="87300" y="83872"/>
                </a:lnTo>
                <a:lnTo>
                  <a:pt x="87739" y="83026"/>
                </a:lnTo>
                <a:lnTo>
                  <a:pt x="88137" y="82140"/>
                </a:lnTo>
                <a:lnTo>
                  <a:pt x="88516" y="81274"/>
                </a:lnTo>
                <a:lnTo>
                  <a:pt x="88875" y="80368"/>
                </a:lnTo>
                <a:lnTo>
                  <a:pt x="89214" y="79462"/>
                </a:lnTo>
                <a:lnTo>
                  <a:pt x="89533" y="78555"/>
                </a:lnTo>
                <a:lnTo>
                  <a:pt x="89832" y="77629"/>
                </a:lnTo>
                <a:lnTo>
                  <a:pt x="90131" y="76683"/>
                </a:lnTo>
                <a:lnTo>
                  <a:pt x="90370" y="75756"/>
                </a:lnTo>
                <a:lnTo>
                  <a:pt x="90589" y="74790"/>
                </a:lnTo>
                <a:lnTo>
                  <a:pt x="90808" y="73823"/>
                </a:lnTo>
                <a:lnTo>
                  <a:pt x="90988" y="72856"/>
                </a:lnTo>
                <a:lnTo>
                  <a:pt x="91167" y="71870"/>
                </a:lnTo>
                <a:lnTo>
                  <a:pt x="91287" y="70883"/>
                </a:lnTo>
                <a:lnTo>
                  <a:pt x="91386" y="69896"/>
                </a:lnTo>
                <a:lnTo>
                  <a:pt x="91506" y="68889"/>
                </a:lnTo>
                <a:lnTo>
                  <a:pt x="91566" y="67882"/>
                </a:lnTo>
                <a:lnTo>
                  <a:pt x="91586" y="66875"/>
                </a:lnTo>
                <a:lnTo>
                  <a:pt x="91606" y="65848"/>
                </a:lnTo>
                <a:lnTo>
                  <a:pt x="91586" y="64821"/>
                </a:lnTo>
                <a:lnTo>
                  <a:pt x="91566" y="63814"/>
                </a:lnTo>
                <a:lnTo>
                  <a:pt x="91506" y="62787"/>
                </a:lnTo>
                <a:lnTo>
                  <a:pt x="91386" y="61800"/>
                </a:lnTo>
                <a:lnTo>
                  <a:pt x="91287" y="60794"/>
                </a:lnTo>
                <a:lnTo>
                  <a:pt x="91167" y="59807"/>
                </a:lnTo>
                <a:lnTo>
                  <a:pt x="90988" y="58820"/>
                </a:lnTo>
                <a:lnTo>
                  <a:pt x="90808" y="57874"/>
                </a:lnTo>
                <a:lnTo>
                  <a:pt x="90589" y="56907"/>
                </a:lnTo>
                <a:lnTo>
                  <a:pt x="90370" y="55940"/>
                </a:lnTo>
                <a:lnTo>
                  <a:pt x="90131" y="54994"/>
                </a:lnTo>
                <a:lnTo>
                  <a:pt x="89832" y="54047"/>
                </a:lnTo>
                <a:lnTo>
                  <a:pt x="89533" y="53141"/>
                </a:lnTo>
                <a:lnTo>
                  <a:pt x="89214" y="52215"/>
                </a:lnTo>
                <a:lnTo>
                  <a:pt x="88875" y="51309"/>
                </a:lnTo>
                <a:lnTo>
                  <a:pt x="88516" y="50422"/>
                </a:lnTo>
                <a:lnTo>
                  <a:pt x="88137" y="49516"/>
                </a:lnTo>
                <a:lnTo>
                  <a:pt x="87739" y="48671"/>
                </a:lnTo>
                <a:lnTo>
                  <a:pt x="87300" y="47784"/>
                </a:lnTo>
                <a:lnTo>
                  <a:pt x="86862" y="46959"/>
                </a:lnTo>
                <a:lnTo>
                  <a:pt x="86403" y="46113"/>
                </a:lnTo>
                <a:lnTo>
                  <a:pt x="85905" y="45287"/>
                </a:lnTo>
                <a:lnTo>
                  <a:pt x="85407" y="44482"/>
                </a:lnTo>
                <a:lnTo>
                  <a:pt x="84889" y="43676"/>
                </a:lnTo>
                <a:lnTo>
                  <a:pt x="84350" y="42891"/>
                </a:lnTo>
                <a:lnTo>
                  <a:pt x="83792" y="42126"/>
                </a:lnTo>
                <a:lnTo>
                  <a:pt x="83214" y="41380"/>
                </a:lnTo>
                <a:lnTo>
                  <a:pt x="82636" y="40615"/>
                </a:lnTo>
                <a:lnTo>
                  <a:pt x="82018" y="39890"/>
                </a:lnTo>
                <a:lnTo>
                  <a:pt x="81401" y="39185"/>
                </a:lnTo>
                <a:lnTo>
                  <a:pt x="80743" y="38481"/>
                </a:lnTo>
                <a:lnTo>
                  <a:pt x="80085" y="37796"/>
                </a:lnTo>
                <a:lnTo>
                  <a:pt x="79407" y="37131"/>
                </a:lnTo>
                <a:lnTo>
                  <a:pt x="78730" y="36487"/>
                </a:lnTo>
                <a:lnTo>
                  <a:pt x="78012" y="35843"/>
                </a:lnTo>
                <a:lnTo>
                  <a:pt x="77295" y="35238"/>
                </a:lnTo>
                <a:lnTo>
                  <a:pt x="76577" y="34634"/>
                </a:lnTo>
                <a:lnTo>
                  <a:pt x="75820" y="34050"/>
                </a:lnTo>
                <a:lnTo>
                  <a:pt x="75042" y="33507"/>
                </a:lnTo>
                <a:lnTo>
                  <a:pt x="74285" y="32963"/>
                </a:lnTo>
                <a:lnTo>
                  <a:pt x="73488" y="32419"/>
                </a:lnTo>
                <a:lnTo>
                  <a:pt x="72670" y="31916"/>
                </a:lnTo>
                <a:lnTo>
                  <a:pt x="71873" y="31432"/>
                </a:lnTo>
                <a:lnTo>
                  <a:pt x="71056" y="30969"/>
                </a:lnTo>
                <a:lnTo>
                  <a:pt x="70199" y="30526"/>
                </a:lnTo>
                <a:lnTo>
                  <a:pt x="69362" y="30103"/>
                </a:lnTo>
                <a:lnTo>
                  <a:pt x="68485" y="29700"/>
                </a:lnTo>
                <a:lnTo>
                  <a:pt x="67628" y="29278"/>
                </a:lnTo>
                <a:lnTo>
                  <a:pt x="66731" y="28915"/>
                </a:lnTo>
                <a:lnTo>
                  <a:pt x="65834" y="28573"/>
                </a:lnTo>
                <a:lnTo>
                  <a:pt x="64937" y="28251"/>
                </a:lnTo>
                <a:lnTo>
                  <a:pt x="64000" y="27948"/>
                </a:lnTo>
                <a:lnTo>
                  <a:pt x="63083" y="27687"/>
                </a:lnTo>
                <a:lnTo>
                  <a:pt x="62127" y="27425"/>
                </a:lnTo>
                <a:lnTo>
                  <a:pt x="61210" y="27183"/>
                </a:lnTo>
                <a:lnTo>
                  <a:pt x="60253" y="26982"/>
                </a:lnTo>
                <a:lnTo>
                  <a:pt x="59276" y="26780"/>
                </a:lnTo>
                <a:lnTo>
                  <a:pt x="58320" y="26639"/>
                </a:lnTo>
                <a:lnTo>
                  <a:pt x="57323" y="26478"/>
                </a:lnTo>
                <a:lnTo>
                  <a:pt x="56346" y="26378"/>
                </a:lnTo>
                <a:lnTo>
                  <a:pt x="55370" y="26297"/>
                </a:lnTo>
                <a:lnTo>
                  <a:pt x="54373" y="26217"/>
                </a:lnTo>
                <a:lnTo>
                  <a:pt x="53357" y="26176"/>
                </a:lnTo>
                <a:lnTo>
                  <a:pt x="52360" y="26156"/>
                </a:lnTo>
                <a:close/>
                <a:moveTo>
                  <a:pt x="40341" y="14255"/>
                </a:moveTo>
                <a:lnTo>
                  <a:pt x="43311" y="19853"/>
                </a:lnTo>
                <a:lnTo>
                  <a:pt x="44407" y="19652"/>
                </a:lnTo>
                <a:lnTo>
                  <a:pt x="45523" y="19470"/>
                </a:lnTo>
                <a:lnTo>
                  <a:pt x="46640" y="19309"/>
                </a:lnTo>
                <a:lnTo>
                  <a:pt x="47756" y="19188"/>
                </a:lnTo>
                <a:lnTo>
                  <a:pt x="48912" y="19088"/>
                </a:lnTo>
                <a:lnTo>
                  <a:pt x="50048" y="19007"/>
                </a:lnTo>
                <a:lnTo>
                  <a:pt x="51184" y="18967"/>
                </a:lnTo>
                <a:lnTo>
                  <a:pt x="52360" y="18947"/>
                </a:lnTo>
                <a:lnTo>
                  <a:pt x="53197" y="18967"/>
                </a:lnTo>
                <a:lnTo>
                  <a:pt x="54054" y="18987"/>
                </a:lnTo>
                <a:lnTo>
                  <a:pt x="54891" y="19047"/>
                </a:lnTo>
                <a:lnTo>
                  <a:pt x="55748" y="19088"/>
                </a:lnTo>
                <a:lnTo>
                  <a:pt x="56586" y="19168"/>
                </a:lnTo>
                <a:lnTo>
                  <a:pt x="57423" y="19249"/>
                </a:lnTo>
                <a:lnTo>
                  <a:pt x="58240" y="19329"/>
                </a:lnTo>
                <a:lnTo>
                  <a:pt x="59057" y="19470"/>
                </a:lnTo>
                <a:lnTo>
                  <a:pt x="59894" y="19591"/>
                </a:lnTo>
                <a:lnTo>
                  <a:pt x="60711" y="19732"/>
                </a:lnTo>
                <a:lnTo>
                  <a:pt x="61529" y="19893"/>
                </a:lnTo>
                <a:lnTo>
                  <a:pt x="62326" y="20054"/>
                </a:lnTo>
                <a:lnTo>
                  <a:pt x="63123" y="20256"/>
                </a:lnTo>
                <a:lnTo>
                  <a:pt x="63920" y="20457"/>
                </a:lnTo>
                <a:lnTo>
                  <a:pt x="64718" y="20658"/>
                </a:lnTo>
                <a:lnTo>
                  <a:pt x="65495" y="20900"/>
                </a:lnTo>
                <a:lnTo>
                  <a:pt x="68784" y="15463"/>
                </a:lnTo>
                <a:lnTo>
                  <a:pt x="80882" y="21162"/>
                </a:lnTo>
                <a:lnTo>
                  <a:pt x="78809" y="27385"/>
                </a:lnTo>
                <a:lnTo>
                  <a:pt x="79946" y="28190"/>
                </a:lnTo>
                <a:lnTo>
                  <a:pt x="81042" y="29056"/>
                </a:lnTo>
                <a:lnTo>
                  <a:pt x="82118" y="29922"/>
                </a:lnTo>
                <a:lnTo>
                  <a:pt x="83155" y="30848"/>
                </a:lnTo>
                <a:lnTo>
                  <a:pt x="84171" y="31795"/>
                </a:lnTo>
                <a:lnTo>
                  <a:pt x="85168" y="32741"/>
                </a:lnTo>
                <a:lnTo>
                  <a:pt x="86124" y="33748"/>
                </a:lnTo>
                <a:lnTo>
                  <a:pt x="87061" y="34775"/>
                </a:lnTo>
                <a:lnTo>
                  <a:pt x="87958" y="35843"/>
                </a:lnTo>
                <a:lnTo>
                  <a:pt x="88835" y="36950"/>
                </a:lnTo>
                <a:lnTo>
                  <a:pt x="89672" y="38058"/>
                </a:lnTo>
                <a:lnTo>
                  <a:pt x="90489" y="39185"/>
                </a:lnTo>
                <a:lnTo>
                  <a:pt x="91267" y="40353"/>
                </a:lnTo>
                <a:lnTo>
                  <a:pt x="91984" y="41542"/>
                </a:lnTo>
                <a:lnTo>
                  <a:pt x="92702" y="42750"/>
                </a:lnTo>
                <a:lnTo>
                  <a:pt x="93360" y="43978"/>
                </a:lnTo>
                <a:lnTo>
                  <a:pt x="100116" y="42327"/>
                </a:lnTo>
                <a:lnTo>
                  <a:pt x="104701" y="54994"/>
                </a:lnTo>
                <a:lnTo>
                  <a:pt x="98123" y="58317"/>
                </a:lnTo>
                <a:lnTo>
                  <a:pt x="98283" y="59243"/>
                </a:lnTo>
                <a:lnTo>
                  <a:pt x="98402" y="60149"/>
                </a:lnTo>
                <a:lnTo>
                  <a:pt x="98502" y="61096"/>
                </a:lnTo>
                <a:lnTo>
                  <a:pt x="98602" y="62042"/>
                </a:lnTo>
                <a:lnTo>
                  <a:pt x="98661" y="62969"/>
                </a:lnTo>
                <a:lnTo>
                  <a:pt x="98701" y="63915"/>
                </a:lnTo>
                <a:lnTo>
                  <a:pt x="98741" y="64882"/>
                </a:lnTo>
                <a:lnTo>
                  <a:pt x="98741" y="65848"/>
                </a:lnTo>
                <a:lnTo>
                  <a:pt x="98741" y="66734"/>
                </a:lnTo>
                <a:lnTo>
                  <a:pt x="98721" y="67620"/>
                </a:lnTo>
                <a:lnTo>
                  <a:pt x="98681" y="68486"/>
                </a:lnTo>
                <a:lnTo>
                  <a:pt x="98622" y="69393"/>
                </a:lnTo>
                <a:lnTo>
                  <a:pt x="98522" y="70279"/>
                </a:lnTo>
                <a:lnTo>
                  <a:pt x="98442" y="71124"/>
                </a:lnTo>
                <a:lnTo>
                  <a:pt x="98343" y="72010"/>
                </a:lnTo>
                <a:lnTo>
                  <a:pt x="98243" y="72856"/>
                </a:lnTo>
                <a:lnTo>
                  <a:pt x="98083" y="73722"/>
                </a:lnTo>
                <a:lnTo>
                  <a:pt x="97944" y="74568"/>
                </a:lnTo>
                <a:lnTo>
                  <a:pt x="97764" y="75414"/>
                </a:lnTo>
                <a:lnTo>
                  <a:pt x="97585" y="76260"/>
                </a:lnTo>
                <a:lnTo>
                  <a:pt x="97386" y="77105"/>
                </a:lnTo>
                <a:lnTo>
                  <a:pt x="97167" y="77911"/>
                </a:lnTo>
                <a:lnTo>
                  <a:pt x="96967" y="78737"/>
                </a:lnTo>
                <a:lnTo>
                  <a:pt x="96708" y="79562"/>
                </a:lnTo>
                <a:lnTo>
                  <a:pt x="103465" y="83731"/>
                </a:lnTo>
                <a:lnTo>
                  <a:pt x="97844" y="95935"/>
                </a:lnTo>
                <a:lnTo>
                  <a:pt x="89931" y="93276"/>
                </a:lnTo>
                <a:lnTo>
                  <a:pt x="89174" y="94323"/>
                </a:lnTo>
                <a:lnTo>
                  <a:pt x="88397" y="95330"/>
                </a:lnTo>
                <a:lnTo>
                  <a:pt x="87559" y="96297"/>
                </a:lnTo>
                <a:lnTo>
                  <a:pt x="86742" y="97264"/>
                </a:lnTo>
                <a:lnTo>
                  <a:pt x="85865" y="98210"/>
                </a:lnTo>
                <a:lnTo>
                  <a:pt x="84988" y="99136"/>
                </a:lnTo>
                <a:lnTo>
                  <a:pt x="84071" y="100002"/>
                </a:lnTo>
                <a:lnTo>
                  <a:pt x="83115" y="100888"/>
                </a:lnTo>
                <a:lnTo>
                  <a:pt x="82158" y="101714"/>
                </a:lnTo>
                <a:lnTo>
                  <a:pt x="81161" y="102540"/>
                </a:lnTo>
                <a:lnTo>
                  <a:pt x="80165" y="103325"/>
                </a:lnTo>
                <a:lnTo>
                  <a:pt x="79128" y="104070"/>
                </a:lnTo>
                <a:lnTo>
                  <a:pt x="78092" y="104815"/>
                </a:lnTo>
                <a:lnTo>
                  <a:pt x="77016" y="105500"/>
                </a:lnTo>
                <a:lnTo>
                  <a:pt x="75939" y="106185"/>
                </a:lnTo>
                <a:lnTo>
                  <a:pt x="74843" y="106829"/>
                </a:lnTo>
                <a:lnTo>
                  <a:pt x="76876" y="115388"/>
                </a:lnTo>
                <a:lnTo>
                  <a:pt x="64339" y="120000"/>
                </a:lnTo>
                <a:lnTo>
                  <a:pt x="60373" y="112005"/>
                </a:lnTo>
                <a:lnTo>
                  <a:pt x="59396" y="112166"/>
                </a:lnTo>
                <a:lnTo>
                  <a:pt x="58399" y="112307"/>
                </a:lnTo>
                <a:lnTo>
                  <a:pt x="57423" y="112428"/>
                </a:lnTo>
                <a:lnTo>
                  <a:pt x="56426" y="112548"/>
                </a:lnTo>
                <a:lnTo>
                  <a:pt x="55410" y="112609"/>
                </a:lnTo>
                <a:lnTo>
                  <a:pt x="54393" y="112669"/>
                </a:lnTo>
                <a:lnTo>
                  <a:pt x="53377" y="112710"/>
                </a:lnTo>
                <a:lnTo>
                  <a:pt x="52360" y="112710"/>
                </a:lnTo>
                <a:lnTo>
                  <a:pt x="50845" y="112689"/>
                </a:lnTo>
                <a:lnTo>
                  <a:pt x="49350" y="112629"/>
                </a:lnTo>
                <a:lnTo>
                  <a:pt x="47895" y="112508"/>
                </a:lnTo>
                <a:lnTo>
                  <a:pt x="46420" y="112347"/>
                </a:lnTo>
                <a:lnTo>
                  <a:pt x="44965" y="112146"/>
                </a:lnTo>
                <a:lnTo>
                  <a:pt x="43530" y="111884"/>
                </a:lnTo>
                <a:lnTo>
                  <a:pt x="42115" y="111582"/>
                </a:lnTo>
                <a:lnTo>
                  <a:pt x="40700" y="111239"/>
                </a:lnTo>
                <a:lnTo>
                  <a:pt x="35896" y="118771"/>
                </a:lnTo>
                <a:lnTo>
                  <a:pt x="23818" y="113092"/>
                </a:lnTo>
                <a:lnTo>
                  <a:pt x="26349" y="104654"/>
                </a:lnTo>
                <a:lnTo>
                  <a:pt x="25333" y="103949"/>
                </a:lnTo>
                <a:lnTo>
                  <a:pt x="24316" y="103164"/>
                </a:lnTo>
                <a:lnTo>
                  <a:pt x="23340" y="102399"/>
                </a:lnTo>
                <a:lnTo>
                  <a:pt x="22383" y="101613"/>
                </a:lnTo>
                <a:lnTo>
                  <a:pt x="21446" y="100768"/>
                </a:lnTo>
                <a:lnTo>
                  <a:pt x="20509" y="99922"/>
                </a:lnTo>
                <a:lnTo>
                  <a:pt x="19612" y="99036"/>
                </a:lnTo>
                <a:lnTo>
                  <a:pt x="18755" y="98150"/>
                </a:lnTo>
                <a:lnTo>
                  <a:pt x="17898" y="97203"/>
                </a:lnTo>
                <a:lnTo>
                  <a:pt x="17081" y="96257"/>
                </a:lnTo>
                <a:lnTo>
                  <a:pt x="16284" y="95310"/>
                </a:lnTo>
                <a:lnTo>
                  <a:pt x="15486" y="94303"/>
                </a:lnTo>
                <a:lnTo>
                  <a:pt x="14749" y="93296"/>
                </a:lnTo>
                <a:lnTo>
                  <a:pt x="14031" y="92269"/>
                </a:lnTo>
                <a:lnTo>
                  <a:pt x="13334" y="91202"/>
                </a:lnTo>
                <a:lnTo>
                  <a:pt x="12676" y="90115"/>
                </a:lnTo>
                <a:lnTo>
                  <a:pt x="4584" y="91907"/>
                </a:lnTo>
                <a:lnTo>
                  <a:pt x="0" y="79260"/>
                </a:lnTo>
                <a:lnTo>
                  <a:pt x="6936" y="75515"/>
                </a:lnTo>
                <a:lnTo>
                  <a:pt x="6697" y="74326"/>
                </a:lnTo>
                <a:lnTo>
                  <a:pt x="6517" y="73138"/>
                </a:lnTo>
                <a:lnTo>
                  <a:pt x="6338" y="71950"/>
                </a:lnTo>
                <a:lnTo>
                  <a:pt x="6198" y="70742"/>
                </a:lnTo>
                <a:lnTo>
                  <a:pt x="6099" y="69513"/>
                </a:lnTo>
                <a:lnTo>
                  <a:pt x="5999" y="68305"/>
                </a:lnTo>
                <a:lnTo>
                  <a:pt x="5959" y="67077"/>
                </a:lnTo>
                <a:lnTo>
                  <a:pt x="5939" y="65848"/>
                </a:lnTo>
                <a:lnTo>
                  <a:pt x="5959" y="64398"/>
                </a:lnTo>
                <a:lnTo>
                  <a:pt x="6019" y="62928"/>
                </a:lnTo>
                <a:lnTo>
                  <a:pt x="6158" y="61478"/>
                </a:lnTo>
                <a:lnTo>
                  <a:pt x="6298" y="60069"/>
                </a:lnTo>
                <a:lnTo>
                  <a:pt x="6497" y="58639"/>
                </a:lnTo>
                <a:lnTo>
                  <a:pt x="6736" y="57249"/>
                </a:lnTo>
                <a:lnTo>
                  <a:pt x="7015" y="55860"/>
                </a:lnTo>
                <a:lnTo>
                  <a:pt x="7334" y="54490"/>
                </a:lnTo>
                <a:lnTo>
                  <a:pt x="1215" y="50523"/>
                </a:lnTo>
                <a:lnTo>
                  <a:pt x="6856" y="38320"/>
                </a:lnTo>
                <a:lnTo>
                  <a:pt x="13453" y="40313"/>
                </a:lnTo>
                <a:lnTo>
                  <a:pt x="14231" y="39165"/>
                </a:lnTo>
                <a:lnTo>
                  <a:pt x="15008" y="38058"/>
                </a:lnTo>
                <a:lnTo>
                  <a:pt x="15845" y="36950"/>
                </a:lnTo>
                <a:lnTo>
                  <a:pt x="16702" y="35883"/>
                </a:lnTo>
                <a:lnTo>
                  <a:pt x="17579" y="34815"/>
                </a:lnTo>
                <a:lnTo>
                  <a:pt x="18516" y="33829"/>
                </a:lnTo>
                <a:lnTo>
                  <a:pt x="19453" y="32822"/>
                </a:lnTo>
                <a:lnTo>
                  <a:pt x="20449" y="31855"/>
                </a:lnTo>
                <a:lnTo>
                  <a:pt x="21446" y="30909"/>
                </a:lnTo>
                <a:lnTo>
                  <a:pt x="22482" y="30002"/>
                </a:lnTo>
                <a:lnTo>
                  <a:pt x="23539" y="29137"/>
                </a:lnTo>
                <a:lnTo>
                  <a:pt x="24615" y="28291"/>
                </a:lnTo>
                <a:lnTo>
                  <a:pt x="25711" y="27485"/>
                </a:lnTo>
                <a:lnTo>
                  <a:pt x="26867" y="26700"/>
                </a:lnTo>
                <a:lnTo>
                  <a:pt x="28004" y="25955"/>
                </a:lnTo>
                <a:lnTo>
                  <a:pt x="29199" y="25250"/>
                </a:lnTo>
                <a:lnTo>
                  <a:pt x="27824" y="18866"/>
                </a:lnTo>
                <a:lnTo>
                  <a:pt x="40341" y="14255"/>
                </a:lnTo>
                <a:close/>
                <a:moveTo>
                  <a:pt x="101076" y="9463"/>
                </a:moveTo>
                <a:lnTo>
                  <a:pt x="100479" y="9483"/>
                </a:lnTo>
                <a:lnTo>
                  <a:pt x="99863" y="9543"/>
                </a:lnTo>
                <a:lnTo>
                  <a:pt x="99287" y="9644"/>
                </a:lnTo>
                <a:lnTo>
                  <a:pt x="98710" y="9785"/>
                </a:lnTo>
                <a:lnTo>
                  <a:pt x="98134" y="9966"/>
                </a:lnTo>
                <a:lnTo>
                  <a:pt x="97577" y="10187"/>
                </a:lnTo>
                <a:lnTo>
                  <a:pt x="97021" y="10449"/>
                </a:lnTo>
                <a:lnTo>
                  <a:pt x="96484" y="10731"/>
                </a:lnTo>
                <a:lnTo>
                  <a:pt x="96086" y="10973"/>
                </a:lnTo>
                <a:lnTo>
                  <a:pt x="95709" y="11255"/>
                </a:lnTo>
                <a:lnTo>
                  <a:pt x="95351" y="11536"/>
                </a:lnTo>
                <a:lnTo>
                  <a:pt x="95013" y="11838"/>
                </a:lnTo>
                <a:lnTo>
                  <a:pt x="94675" y="12161"/>
                </a:lnTo>
                <a:lnTo>
                  <a:pt x="94377" y="12483"/>
                </a:lnTo>
                <a:lnTo>
                  <a:pt x="94079" y="12825"/>
                </a:lnTo>
                <a:lnTo>
                  <a:pt x="93820" y="13187"/>
                </a:lnTo>
                <a:lnTo>
                  <a:pt x="93562" y="13550"/>
                </a:lnTo>
                <a:lnTo>
                  <a:pt x="93323" y="13912"/>
                </a:lnTo>
                <a:lnTo>
                  <a:pt x="93124" y="14295"/>
                </a:lnTo>
                <a:lnTo>
                  <a:pt x="92906" y="14697"/>
                </a:lnTo>
                <a:lnTo>
                  <a:pt x="92727" y="15100"/>
                </a:lnTo>
                <a:lnTo>
                  <a:pt x="92588" y="15503"/>
                </a:lnTo>
                <a:lnTo>
                  <a:pt x="92449" y="15926"/>
                </a:lnTo>
                <a:lnTo>
                  <a:pt x="92309" y="16349"/>
                </a:lnTo>
                <a:lnTo>
                  <a:pt x="92230" y="16771"/>
                </a:lnTo>
                <a:lnTo>
                  <a:pt x="92150" y="17214"/>
                </a:lnTo>
                <a:lnTo>
                  <a:pt x="92071" y="17657"/>
                </a:lnTo>
                <a:lnTo>
                  <a:pt x="92031" y="18100"/>
                </a:lnTo>
                <a:lnTo>
                  <a:pt x="92031" y="18523"/>
                </a:lnTo>
                <a:lnTo>
                  <a:pt x="92031" y="18966"/>
                </a:lnTo>
                <a:lnTo>
                  <a:pt x="92051" y="19429"/>
                </a:lnTo>
                <a:lnTo>
                  <a:pt x="92111" y="19872"/>
                </a:lnTo>
                <a:lnTo>
                  <a:pt x="92190" y="20295"/>
                </a:lnTo>
                <a:lnTo>
                  <a:pt x="92270" y="20758"/>
                </a:lnTo>
                <a:lnTo>
                  <a:pt x="92369" y="21181"/>
                </a:lnTo>
                <a:lnTo>
                  <a:pt x="92528" y="21624"/>
                </a:lnTo>
                <a:lnTo>
                  <a:pt x="92667" y="22046"/>
                </a:lnTo>
                <a:lnTo>
                  <a:pt x="92866" y="22489"/>
                </a:lnTo>
                <a:lnTo>
                  <a:pt x="93045" y="22892"/>
                </a:lnTo>
                <a:lnTo>
                  <a:pt x="93283" y="23315"/>
                </a:lnTo>
                <a:lnTo>
                  <a:pt x="93601" y="23818"/>
                </a:lnTo>
                <a:lnTo>
                  <a:pt x="93959" y="24301"/>
                </a:lnTo>
                <a:lnTo>
                  <a:pt x="94337" y="24765"/>
                </a:lnTo>
                <a:lnTo>
                  <a:pt x="94735" y="25208"/>
                </a:lnTo>
                <a:lnTo>
                  <a:pt x="95192" y="25590"/>
                </a:lnTo>
                <a:lnTo>
                  <a:pt x="95629" y="25973"/>
                </a:lnTo>
                <a:lnTo>
                  <a:pt x="96106" y="26315"/>
                </a:lnTo>
                <a:lnTo>
                  <a:pt x="96603" y="26617"/>
                </a:lnTo>
                <a:lnTo>
                  <a:pt x="97120" y="26879"/>
                </a:lnTo>
                <a:lnTo>
                  <a:pt x="97657" y="27140"/>
                </a:lnTo>
                <a:lnTo>
                  <a:pt x="98213" y="27342"/>
                </a:lnTo>
                <a:lnTo>
                  <a:pt x="98770" y="27503"/>
                </a:lnTo>
                <a:lnTo>
                  <a:pt x="99346" y="27664"/>
                </a:lnTo>
                <a:lnTo>
                  <a:pt x="99923" y="27744"/>
                </a:lnTo>
                <a:lnTo>
                  <a:pt x="100499" y="27805"/>
                </a:lnTo>
                <a:lnTo>
                  <a:pt x="101115" y="27825"/>
                </a:lnTo>
                <a:lnTo>
                  <a:pt x="101712" y="27805"/>
                </a:lnTo>
                <a:lnTo>
                  <a:pt x="102308" y="27744"/>
                </a:lnTo>
                <a:lnTo>
                  <a:pt x="102885" y="27644"/>
                </a:lnTo>
                <a:lnTo>
                  <a:pt x="103481" y="27503"/>
                </a:lnTo>
                <a:lnTo>
                  <a:pt x="104057" y="27322"/>
                </a:lnTo>
                <a:lnTo>
                  <a:pt x="104614" y="27100"/>
                </a:lnTo>
                <a:lnTo>
                  <a:pt x="105171" y="26838"/>
                </a:lnTo>
                <a:lnTo>
                  <a:pt x="105707" y="26536"/>
                </a:lnTo>
                <a:lnTo>
                  <a:pt x="106085" y="26315"/>
                </a:lnTo>
                <a:lnTo>
                  <a:pt x="106463" y="26053"/>
                </a:lnTo>
                <a:lnTo>
                  <a:pt x="106820" y="25771"/>
                </a:lnTo>
                <a:lnTo>
                  <a:pt x="107158" y="25469"/>
                </a:lnTo>
                <a:lnTo>
                  <a:pt x="107476" y="25187"/>
                </a:lnTo>
                <a:lnTo>
                  <a:pt x="107775" y="24865"/>
                </a:lnTo>
                <a:lnTo>
                  <a:pt x="108073" y="24523"/>
                </a:lnTo>
                <a:lnTo>
                  <a:pt x="108331" y="24181"/>
                </a:lnTo>
                <a:lnTo>
                  <a:pt x="108589" y="23818"/>
                </a:lnTo>
                <a:lnTo>
                  <a:pt x="108848" y="23416"/>
                </a:lnTo>
                <a:lnTo>
                  <a:pt x="109067" y="23033"/>
                </a:lnTo>
                <a:lnTo>
                  <a:pt x="109265" y="22651"/>
                </a:lnTo>
                <a:lnTo>
                  <a:pt x="109444" y="22228"/>
                </a:lnTo>
                <a:lnTo>
                  <a:pt x="109603" y="21825"/>
                </a:lnTo>
                <a:lnTo>
                  <a:pt x="109762" y="21382"/>
                </a:lnTo>
                <a:lnTo>
                  <a:pt x="109882" y="20939"/>
                </a:lnTo>
                <a:lnTo>
                  <a:pt x="109981" y="20496"/>
                </a:lnTo>
                <a:lnTo>
                  <a:pt x="110041" y="20053"/>
                </a:lnTo>
                <a:lnTo>
                  <a:pt x="110120" y="19590"/>
                </a:lnTo>
                <a:lnTo>
                  <a:pt x="110160" y="19147"/>
                </a:lnTo>
                <a:lnTo>
                  <a:pt x="110160" y="18704"/>
                </a:lnTo>
                <a:lnTo>
                  <a:pt x="110160" y="18241"/>
                </a:lnTo>
                <a:lnTo>
                  <a:pt x="110140" y="17818"/>
                </a:lnTo>
                <a:lnTo>
                  <a:pt x="110060" y="17375"/>
                </a:lnTo>
                <a:lnTo>
                  <a:pt x="110001" y="16912"/>
                </a:lnTo>
                <a:lnTo>
                  <a:pt x="109901" y="16489"/>
                </a:lnTo>
                <a:lnTo>
                  <a:pt x="109802" y="16067"/>
                </a:lnTo>
                <a:lnTo>
                  <a:pt x="109663" y="15644"/>
                </a:lnTo>
                <a:lnTo>
                  <a:pt x="109504" y="15201"/>
                </a:lnTo>
                <a:lnTo>
                  <a:pt x="109325" y="14798"/>
                </a:lnTo>
                <a:lnTo>
                  <a:pt x="109126" y="14395"/>
                </a:lnTo>
                <a:lnTo>
                  <a:pt x="108908" y="13993"/>
                </a:lnTo>
                <a:lnTo>
                  <a:pt x="108589" y="13469"/>
                </a:lnTo>
                <a:lnTo>
                  <a:pt x="108232" y="12986"/>
                </a:lnTo>
                <a:lnTo>
                  <a:pt x="107854" y="12543"/>
                </a:lnTo>
                <a:lnTo>
                  <a:pt x="107456" y="12100"/>
                </a:lnTo>
                <a:lnTo>
                  <a:pt x="106999" y="11697"/>
                </a:lnTo>
                <a:lnTo>
                  <a:pt x="106562" y="11335"/>
                </a:lnTo>
                <a:lnTo>
                  <a:pt x="106085" y="10993"/>
                </a:lnTo>
                <a:lnTo>
                  <a:pt x="105568" y="10671"/>
                </a:lnTo>
                <a:lnTo>
                  <a:pt x="105071" y="10389"/>
                </a:lnTo>
                <a:lnTo>
                  <a:pt x="104534" y="10167"/>
                </a:lnTo>
                <a:lnTo>
                  <a:pt x="103998" y="9946"/>
                </a:lnTo>
                <a:lnTo>
                  <a:pt x="103421" y="9785"/>
                </a:lnTo>
                <a:lnTo>
                  <a:pt x="102845" y="9644"/>
                </a:lnTo>
                <a:lnTo>
                  <a:pt x="102248" y="9543"/>
                </a:lnTo>
                <a:lnTo>
                  <a:pt x="101672" y="9483"/>
                </a:lnTo>
                <a:lnTo>
                  <a:pt x="101076" y="9463"/>
                </a:lnTo>
                <a:close/>
                <a:moveTo>
                  <a:pt x="103699" y="0"/>
                </a:moveTo>
                <a:lnTo>
                  <a:pt x="108232" y="1208"/>
                </a:lnTo>
                <a:lnTo>
                  <a:pt x="107715" y="5073"/>
                </a:lnTo>
                <a:lnTo>
                  <a:pt x="107458" y="6013"/>
                </a:lnTo>
                <a:lnTo>
                  <a:pt x="107138" y="5838"/>
                </a:lnTo>
                <a:lnTo>
                  <a:pt x="107045" y="5801"/>
                </a:lnTo>
                <a:lnTo>
                  <a:pt x="107039" y="5798"/>
                </a:lnTo>
                <a:lnTo>
                  <a:pt x="106582" y="5617"/>
                </a:lnTo>
                <a:lnTo>
                  <a:pt x="107045" y="5801"/>
                </a:lnTo>
                <a:lnTo>
                  <a:pt x="107456" y="6020"/>
                </a:lnTo>
                <a:lnTo>
                  <a:pt x="107458" y="6013"/>
                </a:lnTo>
                <a:lnTo>
                  <a:pt x="107655" y="6120"/>
                </a:lnTo>
                <a:lnTo>
                  <a:pt x="108093" y="6362"/>
                </a:lnTo>
                <a:lnTo>
                  <a:pt x="108788" y="6785"/>
                </a:lnTo>
                <a:lnTo>
                  <a:pt x="109126" y="7006"/>
                </a:lnTo>
                <a:lnTo>
                  <a:pt x="109464" y="7248"/>
                </a:lnTo>
                <a:lnTo>
                  <a:pt x="109484" y="7268"/>
                </a:lnTo>
                <a:lnTo>
                  <a:pt x="109802" y="7510"/>
                </a:lnTo>
                <a:lnTo>
                  <a:pt x="110120" y="7771"/>
                </a:lnTo>
                <a:lnTo>
                  <a:pt x="110697" y="8315"/>
                </a:lnTo>
                <a:lnTo>
                  <a:pt x="111054" y="8657"/>
                </a:lnTo>
                <a:lnTo>
                  <a:pt x="111492" y="9140"/>
                </a:lnTo>
                <a:lnTo>
                  <a:pt x="111751" y="9442"/>
                </a:lnTo>
                <a:lnTo>
                  <a:pt x="111750" y="9442"/>
                </a:lnTo>
                <a:lnTo>
                  <a:pt x="111889" y="9604"/>
                </a:lnTo>
                <a:lnTo>
                  <a:pt x="111751" y="9442"/>
                </a:lnTo>
                <a:lnTo>
                  <a:pt x="112665" y="8899"/>
                </a:lnTo>
                <a:lnTo>
                  <a:pt x="116243" y="7288"/>
                </a:lnTo>
                <a:lnTo>
                  <a:pt x="118608" y="11375"/>
                </a:lnTo>
                <a:lnTo>
                  <a:pt x="115547" y="13731"/>
                </a:lnTo>
                <a:lnTo>
                  <a:pt x="114454" y="14375"/>
                </a:lnTo>
                <a:lnTo>
                  <a:pt x="114652" y="15040"/>
                </a:lnTo>
                <a:lnTo>
                  <a:pt x="114791" y="15684"/>
                </a:lnTo>
                <a:lnTo>
                  <a:pt x="114931" y="16349"/>
                </a:lnTo>
                <a:lnTo>
                  <a:pt x="115010" y="17013"/>
                </a:lnTo>
                <a:lnTo>
                  <a:pt x="115070" y="17677"/>
                </a:lnTo>
                <a:lnTo>
                  <a:pt x="115110" y="18342"/>
                </a:lnTo>
                <a:lnTo>
                  <a:pt x="115110" y="19006"/>
                </a:lnTo>
                <a:lnTo>
                  <a:pt x="115070" y="19650"/>
                </a:lnTo>
                <a:lnTo>
                  <a:pt x="116362" y="19993"/>
                </a:lnTo>
                <a:lnTo>
                  <a:pt x="120000" y="21422"/>
                </a:lnTo>
                <a:lnTo>
                  <a:pt x="118827" y="26013"/>
                </a:lnTo>
                <a:lnTo>
                  <a:pt x="115010" y="25469"/>
                </a:lnTo>
                <a:lnTo>
                  <a:pt x="113579" y="25087"/>
                </a:lnTo>
                <a:lnTo>
                  <a:pt x="113281" y="25671"/>
                </a:lnTo>
                <a:lnTo>
                  <a:pt x="112943" y="26234"/>
                </a:lnTo>
                <a:lnTo>
                  <a:pt x="112605" y="26758"/>
                </a:lnTo>
                <a:lnTo>
                  <a:pt x="112227" y="27281"/>
                </a:lnTo>
                <a:lnTo>
                  <a:pt x="111830" y="27785"/>
                </a:lnTo>
                <a:lnTo>
                  <a:pt x="111392" y="28288"/>
                </a:lnTo>
                <a:lnTo>
                  <a:pt x="110955" y="28751"/>
                </a:lnTo>
                <a:lnTo>
                  <a:pt x="110478" y="29194"/>
                </a:lnTo>
                <a:lnTo>
                  <a:pt x="111233" y="30503"/>
                </a:lnTo>
                <a:lnTo>
                  <a:pt x="112824" y="34087"/>
                </a:lnTo>
                <a:lnTo>
                  <a:pt x="108788" y="36523"/>
                </a:lnTo>
                <a:lnTo>
                  <a:pt x="106463" y="33402"/>
                </a:lnTo>
                <a:lnTo>
                  <a:pt x="105687" y="32073"/>
                </a:lnTo>
                <a:lnTo>
                  <a:pt x="105946" y="31953"/>
                </a:lnTo>
                <a:lnTo>
                  <a:pt x="106204" y="31852"/>
                </a:lnTo>
                <a:lnTo>
                  <a:pt x="105608" y="32073"/>
                </a:lnTo>
                <a:lnTo>
                  <a:pt x="105031" y="32255"/>
                </a:lnTo>
                <a:lnTo>
                  <a:pt x="104554" y="32416"/>
                </a:lnTo>
                <a:lnTo>
                  <a:pt x="103759" y="32597"/>
                </a:lnTo>
                <a:lnTo>
                  <a:pt x="103362" y="32657"/>
                </a:lnTo>
                <a:lnTo>
                  <a:pt x="102924" y="32718"/>
                </a:lnTo>
                <a:lnTo>
                  <a:pt x="102845" y="32718"/>
                </a:lnTo>
                <a:lnTo>
                  <a:pt x="102070" y="32818"/>
                </a:lnTo>
                <a:lnTo>
                  <a:pt x="101314" y="32838"/>
                </a:lnTo>
                <a:lnTo>
                  <a:pt x="101115" y="32859"/>
                </a:lnTo>
                <a:lnTo>
                  <a:pt x="100797" y="32838"/>
                </a:lnTo>
                <a:lnTo>
                  <a:pt x="100517" y="32829"/>
                </a:lnTo>
                <a:lnTo>
                  <a:pt x="100121" y="32798"/>
                </a:lnTo>
                <a:lnTo>
                  <a:pt x="99625" y="32758"/>
                </a:lnTo>
                <a:lnTo>
                  <a:pt x="100201" y="32818"/>
                </a:lnTo>
                <a:lnTo>
                  <a:pt x="100517" y="32829"/>
                </a:lnTo>
                <a:lnTo>
                  <a:pt x="100638" y="32838"/>
                </a:lnTo>
                <a:lnTo>
                  <a:pt x="100102" y="34892"/>
                </a:lnTo>
                <a:lnTo>
                  <a:pt x="98889" y="37932"/>
                </a:lnTo>
                <a:lnTo>
                  <a:pt x="94337" y="36744"/>
                </a:lnTo>
                <a:lnTo>
                  <a:pt x="94675" y="33604"/>
                </a:lnTo>
                <a:lnTo>
                  <a:pt x="95212" y="31530"/>
                </a:lnTo>
                <a:lnTo>
                  <a:pt x="95589" y="31711"/>
                </a:lnTo>
                <a:lnTo>
                  <a:pt x="95053" y="31449"/>
                </a:lnTo>
                <a:lnTo>
                  <a:pt x="94516" y="31167"/>
                </a:lnTo>
                <a:lnTo>
                  <a:pt x="94098" y="30946"/>
                </a:lnTo>
                <a:lnTo>
                  <a:pt x="93403" y="30523"/>
                </a:lnTo>
                <a:lnTo>
                  <a:pt x="93065" y="30281"/>
                </a:lnTo>
                <a:lnTo>
                  <a:pt x="92727" y="30060"/>
                </a:lnTo>
                <a:lnTo>
                  <a:pt x="92687" y="30040"/>
                </a:lnTo>
                <a:lnTo>
                  <a:pt x="92369" y="29778"/>
                </a:lnTo>
                <a:lnTo>
                  <a:pt x="92071" y="29516"/>
                </a:lnTo>
                <a:lnTo>
                  <a:pt x="91475" y="28973"/>
                </a:lnTo>
                <a:lnTo>
                  <a:pt x="91137" y="28630"/>
                </a:lnTo>
                <a:lnTo>
                  <a:pt x="90824" y="28300"/>
                </a:lnTo>
                <a:lnTo>
                  <a:pt x="90620" y="28067"/>
                </a:lnTo>
                <a:lnTo>
                  <a:pt x="90302" y="27684"/>
                </a:lnTo>
                <a:lnTo>
                  <a:pt x="90699" y="28167"/>
                </a:lnTo>
                <a:lnTo>
                  <a:pt x="90824" y="28300"/>
                </a:lnTo>
                <a:lnTo>
                  <a:pt x="90938" y="28429"/>
                </a:lnTo>
                <a:lnTo>
                  <a:pt x="89328" y="29395"/>
                </a:lnTo>
                <a:lnTo>
                  <a:pt x="86346" y="30644"/>
                </a:lnTo>
                <a:lnTo>
                  <a:pt x="83981" y="26577"/>
                </a:lnTo>
                <a:lnTo>
                  <a:pt x="86406" y="24583"/>
                </a:lnTo>
                <a:lnTo>
                  <a:pt x="87976" y="23637"/>
                </a:lnTo>
                <a:lnTo>
                  <a:pt x="87757" y="22973"/>
                </a:lnTo>
                <a:lnTo>
                  <a:pt x="87559" y="22288"/>
                </a:lnTo>
                <a:lnTo>
                  <a:pt x="87400" y="21604"/>
                </a:lnTo>
                <a:lnTo>
                  <a:pt x="87260" y="20919"/>
                </a:lnTo>
                <a:lnTo>
                  <a:pt x="87161" y="20234"/>
                </a:lnTo>
                <a:lnTo>
                  <a:pt x="87121" y="19550"/>
                </a:lnTo>
                <a:lnTo>
                  <a:pt x="87081" y="18845"/>
                </a:lnTo>
                <a:lnTo>
                  <a:pt x="87101" y="18161"/>
                </a:lnTo>
                <a:lnTo>
                  <a:pt x="85551" y="17778"/>
                </a:lnTo>
                <a:lnTo>
                  <a:pt x="82549" y="16510"/>
                </a:lnTo>
                <a:lnTo>
                  <a:pt x="83742" y="11939"/>
                </a:lnTo>
                <a:lnTo>
                  <a:pt x="86843" y="12281"/>
                </a:lnTo>
                <a:lnTo>
                  <a:pt x="88374" y="12684"/>
                </a:lnTo>
                <a:lnTo>
                  <a:pt x="88672" y="12040"/>
                </a:lnTo>
                <a:lnTo>
                  <a:pt x="89010" y="11416"/>
                </a:lnTo>
                <a:lnTo>
                  <a:pt x="89407" y="10832"/>
                </a:lnTo>
                <a:lnTo>
                  <a:pt x="89805" y="10228"/>
                </a:lnTo>
                <a:lnTo>
                  <a:pt x="90242" y="9664"/>
                </a:lnTo>
                <a:lnTo>
                  <a:pt x="90699" y="9120"/>
                </a:lnTo>
                <a:lnTo>
                  <a:pt x="91196" y="8577"/>
                </a:lnTo>
                <a:lnTo>
                  <a:pt x="91713" y="8093"/>
                </a:lnTo>
                <a:lnTo>
                  <a:pt x="90997" y="6865"/>
                </a:lnTo>
                <a:lnTo>
                  <a:pt x="89765" y="3825"/>
                </a:lnTo>
                <a:lnTo>
                  <a:pt x="93800" y="1409"/>
                </a:lnTo>
                <a:lnTo>
                  <a:pt x="95728" y="3906"/>
                </a:lnTo>
                <a:lnTo>
                  <a:pt x="96524" y="5214"/>
                </a:lnTo>
                <a:lnTo>
                  <a:pt x="96245" y="5335"/>
                </a:lnTo>
                <a:lnTo>
                  <a:pt x="95987" y="5436"/>
                </a:lnTo>
                <a:lnTo>
                  <a:pt x="96583" y="5214"/>
                </a:lnTo>
                <a:lnTo>
                  <a:pt x="97160" y="5033"/>
                </a:lnTo>
                <a:lnTo>
                  <a:pt x="97637" y="4872"/>
                </a:lnTo>
                <a:lnTo>
                  <a:pt x="98432" y="4711"/>
                </a:lnTo>
                <a:lnTo>
                  <a:pt x="98829" y="4630"/>
                </a:lnTo>
                <a:lnTo>
                  <a:pt x="99247" y="4550"/>
                </a:lnTo>
                <a:lnTo>
                  <a:pt x="99346" y="4550"/>
                </a:lnTo>
                <a:lnTo>
                  <a:pt x="100102" y="4469"/>
                </a:lnTo>
                <a:lnTo>
                  <a:pt x="100877" y="4449"/>
                </a:lnTo>
                <a:lnTo>
                  <a:pt x="101076" y="4449"/>
                </a:lnTo>
                <a:lnTo>
                  <a:pt x="101374" y="4449"/>
                </a:lnTo>
                <a:lnTo>
                  <a:pt x="101990" y="4489"/>
                </a:lnTo>
                <a:lnTo>
                  <a:pt x="102566" y="4530"/>
                </a:lnTo>
                <a:lnTo>
                  <a:pt x="102109" y="4489"/>
                </a:lnTo>
                <a:lnTo>
                  <a:pt x="102308" y="3684"/>
                </a:lnTo>
                <a:lnTo>
                  <a:pt x="10369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2046900" y="245525"/>
            <a:ext cx="8098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CA" sz="4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Use Case Diagram </a:t>
            </a:r>
            <a:endParaRPr b="1" sz="40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175" y="1153175"/>
            <a:ext cx="3943657" cy="55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 flipH="1">
            <a:off x="0" y="5267400"/>
            <a:ext cx="12192000" cy="15906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 flipH="1">
            <a:off x="0" y="0"/>
            <a:ext cx="12192000" cy="15906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15666" l="-1" r="58999" t="0"/>
          <a:stretch/>
        </p:blipFill>
        <p:spPr>
          <a:xfrm>
            <a:off x="0" y="-1"/>
            <a:ext cx="4979558" cy="683687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/>
          <p:nvPr/>
        </p:nvSpPr>
        <p:spPr>
          <a:xfrm flipH="1">
            <a:off x="150" y="1590600"/>
            <a:ext cx="4979400" cy="36768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1229054" y="1928529"/>
            <a:ext cx="3085771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&amp;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5378555" y="1901411"/>
            <a:ext cx="406500" cy="4065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5378556" y="3201679"/>
            <a:ext cx="406500" cy="4065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5378557" y="4501958"/>
            <a:ext cx="406500" cy="4065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229054" y="2485826"/>
            <a:ext cx="24627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Cautions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899457" y="3318462"/>
            <a:ext cx="1590514" cy="159051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2229201" y="3763389"/>
            <a:ext cx="971550" cy="757809"/>
          </a:xfrm>
          <a:custGeom>
            <a:pathLst>
              <a:path extrusionOk="0" h="120000" w="120000">
                <a:moveTo>
                  <a:pt x="37436" y="38024"/>
                </a:moveTo>
                <a:lnTo>
                  <a:pt x="37756" y="38580"/>
                </a:lnTo>
                <a:lnTo>
                  <a:pt x="38077" y="39115"/>
                </a:lnTo>
                <a:lnTo>
                  <a:pt x="38430" y="39630"/>
                </a:lnTo>
                <a:lnTo>
                  <a:pt x="38799" y="40083"/>
                </a:lnTo>
                <a:lnTo>
                  <a:pt x="39200" y="40536"/>
                </a:lnTo>
                <a:lnTo>
                  <a:pt x="39617" y="40947"/>
                </a:lnTo>
                <a:lnTo>
                  <a:pt x="40066" y="41339"/>
                </a:lnTo>
                <a:lnTo>
                  <a:pt x="40515" y="41689"/>
                </a:lnTo>
                <a:lnTo>
                  <a:pt x="40996" y="41997"/>
                </a:lnTo>
                <a:lnTo>
                  <a:pt x="41477" y="42265"/>
                </a:lnTo>
                <a:lnTo>
                  <a:pt x="41974" y="42491"/>
                </a:lnTo>
                <a:lnTo>
                  <a:pt x="42503" y="42697"/>
                </a:lnTo>
                <a:lnTo>
                  <a:pt x="43016" y="42862"/>
                </a:lnTo>
                <a:lnTo>
                  <a:pt x="43562" y="42965"/>
                </a:lnTo>
                <a:lnTo>
                  <a:pt x="44123" y="43047"/>
                </a:lnTo>
                <a:lnTo>
                  <a:pt x="44684" y="43068"/>
                </a:lnTo>
                <a:lnTo>
                  <a:pt x="45246" y="43047"/>
                </a:lnTo>
                <a:lnTo>
                  <a:pt x="45807" y="42965"/>
                </a:lnTo>
                <a:lnTo>
                  <a:pt x="46352" y="42862"/>
                </a:lnTo>
                <a:lnTo>
                  <a:pt x="46881" y="42697"/>
                </a:lnTo>
                <a:lnTo>
                  <a:pt x="47394" y="42491"/>
                </a:lnTo>
                <a:lnTo>
                  <a:pt x="47892" y="42265"/>
                </a:lnTo>
                <a:lnTo>
                  <a:pt x="48389" y="41997"/>
                </a:lnTo>
                <a:lnTo>
                  <a:pt x="48854" y="41689"/>
                </a:lnTo>
                <a:lnTo>
                  <a:pt x="49319" y="41339"/>
                </a:lnTo>
                <a:lnTo>
                  <a:pt x="49752" y="40947"/>
                </a:lnTo>
                <a:lnTo>
                  <a:pt x="50169" y="40536"/>
                </a:lnTo>
                <a:lnTo>
                  <a:pt x="50570" y="40083"/>
                </a:lnTo>
                <a:lnTo>
                  <a:pt x="50939" y="39630"/>
                </a:lnTo>
                <a:lnTo>
                  <a:pt x="51291" y="39115"/>
                </a:lnTo>
                <a:lnTo>
                  <a:pt x="51628" y="38580"/>
                </a:lnTo>
                <a:lnTo>
                  <a:pt x="51917" y="38024"/>
                </a:lnTo>
                <a:lnTo>
                  <a:pt x="52270" y="38662"/>
                </a:lnTo>
                <a:lnTo>
                  <a:pt x="52639" y="39239"/>
                </a:lnTo>
                <a:lnTo>
                  <a:pt x="53039" y="39795"/>
                </a:lnTo>
                <a:lnTo>
                  <a:pt x="53472" y="40309"/>
                </a:lnTo>
                <a:lnTo>
                  <a:pt x="53938" y="40783"/>
                </a:lnTo>
                <a:lnTo>
                  <a:pt x="54419" y="41215"/>
                </a:lnTo>
                <a:lnTo>
                  <a:pt x="54916" y="41627"/>
                </a:lnTo>
                <a:lnTo>
                  <a:pt x="55461" y="41977"/>
                </a:lnTo>
                <a:lnTo>
                  <a:pt x="55317" y="42738"/>
                </a:lnTo>
                <a:lnTo>
                  <a:pt x="55237" y="43562"/>
                </a:lnTo>
                <a:lnTo>
                  <a:pt x="55156" y="44365"/>
                </a:lnTo>
                <a:lnTo>
                  <a:pt x="55140" y="45188"/>
                </a:lnTo>
                <a:lnTo>
                  <a:pt x="55156" y="45888"/>
                </a:lnTo>
                <a:lnTo>
                  <a:pt x="55204" y="46609"/>
                </a:lnTo>
                <a:lnTo>
                  <a:pt x="55269" y="47309"/>
                </a:lnTo>
                <a:lnTo>
                  <a:pt x="55365" y="47988"/>
                </a:lnTo>
                <a:lnTo>
                  <a:pt x="55493" y="48667"/>
                </a:lnTo>
                <a:lnTo>
                  <a:pt x="55637" y="49306"/>
                </a:lnTo>
                <a:lnTo>
                  <a:pt x="55814" y="49964"/>
                </a:lnTo>
                <a:lnTo>
                  <a:pt x="56006" y="50603"/>
                </a:lnTo>
                <a:lnTo>
                  <a:pt x="56215" y="51200"/>
                </a:lnTo>
                <a:lnTo>
                  <a:pt x="56455" y="51817"/>
                </a:lnTo>
                <a:lnTo>
                  <a:pt x="56728" y="52394"/>
                </a:lnTo>
                <a:lnTo>
                  <a:pt x="57001" y="52949"/>
                </a:lnTo>
                <a:lnTo>
                  <a:pt x="57305" y="53505"/>
                </a:lnTo>
                <a:lnTo>
                  <a:pt x="57610" y="54020"/>
                </a:lnTo>
                <a:lnTo>
                  <a:pt x="57963" y="54535"/>
                </a:lnTo>
                <a:lnTo>
                  <a:pt x="58316" y="55008"/>
                </a:lnTo>
                <a:lnTo>
                  <a:pt x="58700" y="55481"/>
                </a:lnTo>
                <a:lnTo>
                  <a:pt x="59085" y="55893"/>
                </a:lnTo>
                <a:lnTo>
                  <a:pt x="59502" y="56305"/>
                </a:lnTo>
                <a:lnTo>
                  <a:pt x="59919" y="56717"/>
                </a:lnTo>
                <a:lnTo>
                  <a:pt x="60368" y="57067"/>
                </a:lnTo>
                <a:lnTo>
                  <a:pt x="60817" y="57396"/>
                </a:lnTo>
                <a:lnTo>
                  <a:pt x="61282" y="57705"/>
                </a:lnTo>
                <a:lnTo>
                  <a:pt x="61764" y="57972"/>
                </a:lnTo>
                <a:lnTo>
                  <a:pt x="62261" y="58240"/>
                </a:lnTo>
                <a:lnTo>
                  <a:pt x="62742" y="58446"/>
                </a:lnTo>
                <a:lnTo>
                  <a:pt x="63271" y="58652"/>
                </a:lnTo>
                <a:lnTo>
                  <a:pt x="63784" y="58796"/>
                </a:lnTo>
                <a:lnTo>
                  <a:pt x="64329" y="58919"/>
                </a:lnTo>
                <a:lnTo>
                  <a:pt x="64859" y="59002"/>
                </a:lnTo>
                <a:lnTo>
                  <a:pt x="65404" y="59043"/>
                </a:lnTo>
                <a:lnTo>
                  <a:pt x="65965" y="59064"/>
                </a:lnTo>
                <a:lnTo>
                  <a:pt x="77720" y="59064"/>
                </a:lnTo>
                <a:lnTo>
                  <a:pt x="77656" y="60052"/>
                </a:lnTo>
                <a:lnTo>
                  <a:pt x="77544" y="61102"/>
                </a:lnTo>
                <a:lnTo>
                  <a:pt x="77432" y="62193"/>
                </a:lnTo>
                <a:lnTo>
                  <a:pt x="77255" y="63346"/>
                </a:lnTo>
                <a:lnTo>
                  <a:pt x="77047" y="64540"/>
                </a:lnTo>
                <a:lnTo>
                  <a:pt x="76902" y="65116"/>
                </a:lnTo>
                <a:lnTo>
                  <a:pt x="76758" y="65734"/>
                </a:lnTo>
                <a:lnTo>
                  <a:pt x="76614" y="66331"/>
                </a:lnTo>
                <a:lnTo>
                  <a:pt x="76437" y="66969"/>
                </a:lnTo>
                <a:lnTo>
                  <a:pt x="76277" y="67566"/>
                </a:lnTo>
                <a:lnTo>
                  <a:pt x="76084" y="68204"/>
                </a:lnTo>
                <a:lnTo>
                  <a:pt x="75860" y="68801"/>
                </a:lnTo>
                <a:lnTo>
                  <a:pt x="75635" y="69419"/>
                </a:lnTo>
                <a:lnTo>
                  <a:pt x="75411" y="70057"/>
                </a:lnTo>
                <a:lnTo>
                  <a:pt x="75154" y="70654"/>
                </a:lnTo>
                <a:lnTo>
                  <a:pt x="74866" y="71271"/>
                </a:lnTo>
                <a:lnTo>
                  <a:pt x="74593" y="71868"/>
                </a:lnTo>
                <a:lnTo>
                  <a:pt x="74272" y="72465"/>
                </a:lnTo>
                <a:lnTo>
                  <a:pt x="73936" y="73062"/>
                </a:lnTo>
                <a:lnTo>
                  <a:pt x="73583" y="73639"/>
                </a:lnTo>
                <a:lnTo>
                  <a:pt x="73230" y="74215"/>
                </a:lnTo>
                <a:lnTo>
                  <a:pt x="72829" y="74771"/>
                </a:lnTo>
                <a:lnTo>
                  <a:pt x="72412" y="75327"/>
                </a:lnTo>
                <a:lnTo>
                  <a:pt x="71979" y="75862"/>
                </a:lnTo>
                <a:lnTo>
                  <a:pt x="71530" y="76397"/>
                </a:lnTo>
                <a:lnTo>
                  <a:pt x="71049" y="76912"/>
                </a:lnTo>
                <a:lnTo>
                  <a:pt x="70536" y="77406"/>
                </a:lnTo>
                <a:lnTo>
                  <a:pt x="76838" y="119999"/>
                </a:lnTo>
                <a:lnTo>
                  <a:pt x="25344" y="119999"/>
                </a:lnTo>
                <a:lnTo>
                  <a:pt x="31614" y="77406"/>
                </a:lnTo>
                <a:lnTo>
                  <a:pt x="31213" y="77015"/>
                </a:lnTo>
                <a:lnTo>
                  <a:pt x="30844" y="76644"/>
                </a:lnTo>
                <a:lnTo>
                  <a:pt x="30476" y="76233"/>
                </a:lnTo>
                <a:lnTo>
                  <a:pt x="30123" y="75800"/>
                </a:lnTo>
                <a:lnTo>
                  <a:pt x="29802" y="75409"/>
                </a:lnTo>
                <a:lnTo>
                  <a:pt x="29465" y="74977"/>
                </a:lnTo>
                <a:lnTo>
                  <a:pt x="29161" y="74545"/>
                </a:lnTo>
                <a:lnTo>
                  <a:pt x="28872" y="74092"/>
                </a:lnTo>
                <a:lnTo>
                  <a:pt x="28567" y="73639"/>
                </a:lnTo>
                <a:lnTo>
                  <a:pt x="28311" y="73186"/>
                </a:lnTo>
                <a:lnTo>
                  <a:pt x="28038" y="72754"/>
                </a:lnTo>
                <a:lnTo>
                  <a:pt x="27781" y="72280"/>
                </a:lnTo>
                <a:lnTo>
                  <a:pt x="27557" y="71827"/>
                </a:lnTo>
                <a:lnTo>
                  <a:pt x="27332" y="71354"/>
                </a:lnTo>
                <a:lnTo>
                  <a:pt x="26899" y="70407"/>
                </a:lnTo>
                <a:lnTo>
                  <a:pt x="26514" y="69439"/>
                </a:lnTo>
                <a:lnTo>
                  <a:pt x="26178" y="68492"/>
                </a:lnTo>
                <a:lnTo>
                  <a:pt x="25873" y="67525"/>
                </a:lnTo>
                <a:lnTo>
                  <a:pt x="25600" y="66557"/>
                </a:lnTo>
                <a:lnTo>
                  <a:pt x="25360" y="65610"/>
                </a:lnTo>
                <a:lnTo>
                  <a:pt x="25151" y="64704"/>
                </a:lnTo>
                <a:lnTo>
                  <a:pt x="24975" y="63778"/>
                </a:lnTo>
                <a:lnTo>
                  <a:pt x="24847" y="62872"/>
                </a:lnTo>
                <a:lnTo>
                  <a:pt x="24718" y="61987"/>
                </a:lnTo>
                <a:lnTo>
                  <a:pt x="24606" y="61143"/>
                </a:lnTo>
                <a:lnTo>
                  <a:pt x="24526" y="60319"/>
                </a:lnTo>
                <a:lnTo>
                  <a:pt x="24478" y="59516"/>
                </a:lnTo>
                <a:lnTo>
                  <a:pt x="24414" y="58775"/>
                </a:lnTo>
                <a:lnTo>
                  <a:pt x="24382" y="58075"/>
                </a:lnTo>
                <a:lnTo>
                  <a:pt x="24365" y="56840"/>
                </a:lnTo>
                <a:lnTo>
                  <a:pt x="24365" y="55811"/>
                </a:lnTo>
                <a:lnTo>
                  <a:pt x="24398" y="55029"/>
                </a:lnTo>
                <a:lnTo>
                  <a:pt x="24430" y="54370"/>
                </a:lnTo>
                <a:lnTo>
                  <a:pt x="24430" y="40227"/>
                </a:lnTo>
                <a:lnTo>
                  <a:pt x="24734" y="40536"/>
                </a:lnTo>
                <a:lnTo>
                  <a:pt x="25039" y="40865"/>
                </a:lnTo>
                <a:lnTo>
                  <a:pt x="25344" y="41153"/>
                </a:lnTo>
                <a:lnTo>
                  <a:pt x="25680" y="41421"/>
                </a:lnTo>
                <a:lnTo>
                  <a:pt x="26017" y="41668"/>
                </a:lnTo>
                <a:lnTo>
                  <a:pt x="26354" y="41894"/>
                </a:lnTo>
                <a:lnTo>
                  <a:pt x="26691" y="42121"/>
                </a:lnTo>
                <a:lnTo>
                  <a:pt x="27060" y="42327"/>
                </a:lnTo>
                <a:lnTo>
                  <a:pt x="27429" y="42471"/>
                </a:lnTo>
                <a:lnTo>
                  <a:pt x="27797" y="42636"/>
                </a:lnTo>
                <a:lnTo>
                  <a:pt x="28182" y="42759"/>
                </a:lnTo>
                <a:lnTo>
                  <a:pt x="28583" y="42883"/>
                </a:lnTo>
                <a:lnTo>
                  <a:pt x="28968" y="42944"/>
                </a:lnTo>
                <a:lnTo>
                  <a:pt x="29369" y="43006"/>
                </a:lnTo>
                <a:lnTo>
                  <a:pt x="29786" y="43068"/>
                </a:lnTo>
                <a:lnTo>
                  <a:pt x="30203" y="43068"/>
                </a:lnTo>
                <a:lnTo>
                  <a:pt x="30764" y="43047"/>
                </a:lnTo>
                <a:lnTo>
                  <a:pt x="31325" y="42965"/>
                </a:lnTo>
                <a:lnTo>
                  <a:pt x="31871" y="42862"/>
                </a:lnTo>
                <a:lnTo>
                  <a:pt x="32384" y="42697"/>
                </a:lnTo>
                <a:lnTo>
                  <a:pt x="32913" y="42491"/>
                </a:lnTo>
                <a:lnTo>
                  <a:pt x="33410" y="42265"/>
                </a:lnTo>
                <a:lnTo>
                  <a:pt x="33891" y="41997"/>
                </a:lnTo>
                <a:lnTo>
                  <a:pt x="34372" y="41689"/>
                </a:lnTo>
                <a:lnTo>
                  <a:pt x="34822" y="41339"/>
                </a:lnTo>
                <a:lnTo>
                  <a:pt x="35271" y="40947"/>
                </a:lnTo>
                <a:lnTo>
                  <a:pt x="35688" y="40536"/>
                </a:lnTo>
                <a:lnTo>
                  <a:pt x="36088" y="40083"/>
                </a:lnTo>
                <a:lnTo>
                  <a:pt x="36457" y="39630"/>
                </a:lnTo>
                <a:lnTo>
                  <a:pt x="36810" y="39115"/>
                </a:lnTo>
                <a:lnTo>
                  <a:pt x="37131" y="38580"/>
                </a:lnTo>
                <a:lnTo>
                  <a:pt x="37436" y="38024"/>
                </a:lnTo>
                <a:close/>
                <a:moveTo>
                  <a:pt x="65966" y="34938"/>
                </a:moveTo>
                <a:lnTo>
                  <a:pt x="77933" y="34938"/>
                </a:lnTo>
                <a:lnTo>
                  <a:pt x="78335" y="34958"/>
                </a:lnTo>
                <a:lnTo>
                  <a:pt x="78768" y="34979"/>
                </a:lnTo>
                <a:lnTo>
                  <a:pt x="79153" y="35061"/>
                </a:lnTo>
                <a:lnTo>
                  <a:pt x="79554" y="35144"/>
                </a:lnTo>
                <a:lnTo>
                  <a:pt x="79939" y="35288"/>
                </a:lnTo>
                <a:lnTo>
                  <a:pt x="80308" y="35412"/>
                </a:lnTo>
                <a:lnTo>
                  <a:pt x="80677" y="35576"/>
                </a:lnTo>
                <a:lnTo>
                  <a:pt x="81046" y="35762"/>
                </a:lnTo>
                <a:lnTo>
                  <a:pt x="81399" y="35947"/>
                </a:lnTo>
                <a:lnTo>
                  <a:pt x="81735" y="36174"/>
                </a:lnTo>
                <a:lnTo>
                  <a:pt x="82072" y="36421"/>
                </a:lnTo>
                <a:lnTo>
                  <a:pt x="82393" y="36709"/>
                </a:lnTo>
                <a:lnTo>
                  <a:pt x="82698" y="36997"/>
                </a:lnTo>
                <a:lnTo>
                  <a:pt x="83019" y="37286"/>
                </a:lnTo>
                <a:lnTo>
                  <a:pt x="83308" y="37615"/>
                </a:lnTo>
                <a:lnTo>
                  <a:pt x="83580" y="37966"/>
                </a:lnTo>
                <a:lnTo>
                  <a:pt x="83837" y="38316"/>
                </a:lnTo>
                <a:lnTo>
                  <a:pt x="84094" y="38686"/>
                </a:lnTo>
                <a:lnTo>
                  <a:pt x="84334" y="39057"/>
                </a:lnTo>
                <a:lnTo>
                  <a:pt x="84543" y="39469"/>
                </a:lnTo>
                <a:lnTo>
                  <a:pt x="84751" y="39902"/>
                </a:lnTo>
                <a:lnTo>
                  <a:pt x="84944" y="40314"/>
                </a:lnTo>
                <a:lnTo>
                  <a:pt x="85120" y="40746"/>
                </a:lnTo>
                <a:lnTo>
                  <a:pt x="85297" y="41220"/>
                </a:lnTo>
                <a:lnTo>
                  <a:pt x="85441" y="41673"/>
                </a:lnTo>
                <a:lnTo>
                  <a:pt x="85553" y="42147"/>
                </a:lnTo>
                <a:lnTo>
                  <a:pt x="85666" y="42641"/>
                </a:lnTo>
                <a:lnTo>
                  <a:pt x="85746" y="43135"/>
                </a:lnTo>
                <a:lnTo>
                  <a:pt x="85826" y="43630"/>
                </a:lnTo>
                <a:lnTo>
                  <a:pt x="85874" y="44145"/>
                </a:lnTo>
                <a:lnTo>
                  <a:pt x="85906" y="44660"/>
                </a:lnTo>
                <a:lnTo>
                  <a:pt x="85906" y="45195"/>
                </a:lnTo>
                <a:lnTo>
                  <a:pt x="85906" y="45731"/>
                </a:lnTo>
                <a:lnTo>
                  <a:pt x="85874" y="46245"/>
                </a:lnTo>
                <a:lnTo>
                  <a:pt x="85826" y="46760"/>
                </a:lnTo>
                <a:lnTo>
                  <a:pt x="85746" y="47255"/>
                </a:lnTo>
                <a:lnTo>
                  <a:pt x="85666" y="47749"/>
                </a:lnTo>
                <a:lnTo>
                  <a:pt x="85553" y="48243"/>
                </a:lnTo>
                <a:lnTo>
                  <a:pt x="85441" y="48717"/>
                </a:lnTo>
                <a:lnTo>
                  <a:pt x="85297" y="49191"/>
                </a:lnTo>
                <a:lnTo>
                  <a:pt x="85120" y="49644"/>
                </a:lnTo>
                <a:lnTo>
                  <a:pt x="84944" y="50056"/>
                </a:lnTo>
                <a:lnTo>
                  <a:pt x="84751" y="50509"/>
                </a:lnTo>
                <a:lnTo>
                  <a:pt x="84543" y="50921"/>
                </a:lnTo>
                <a:lnTo>
                  <a:pt x="84334" y="51333"/>
                </a:lnTo>
                <a:lnTo>
                  <a:pt x="84094" y="51704"/>
                </a:lnTo>
                <a:lnTo>
                  <a:pt x="83837" y="52095"/>
                </a:lnTo>
                <a:lnTo>
                  <a:pt x="83580" y="52425"/>
                </a:lnTo>
                <a:lnTo>
                  <a:pt x="83308" y="52795"/>
                </a:lnTo>
                <a:lnTo>
                  <a:pt x="83019" y="53104"/>
                </a:lnTo>
                <a:lnTo>
                  <a:pt x="82698" y="53393"/>
                </a:lnTo>
                <a:lnTo>
                  <a:pt x="82393" y="53681"/>
                </a:lnTo>
                <a:lnTo>
                  <a:pt x="82072" y="53949"/>
                </a:lnTo>
                <a:lnTo>
                  <a:pt x="81735" y="54196"/>
                </a:lnTo>
                <a:lnTo>
                  <a:pt x="81399" y="54422"/>
                </a:lnTo>
                <a:lnTo>
                  <a:pt x="81046" y="54628"/>
                </a:lnTo>
                <a:lnTo>
                  <a:pt x="80677" y="54814"/>
                </a:lnTo>
                <a:lnTo>
                  <a:pt x="80308" y="54978"/>
                </a:lnTo>
                <a:lnTo>
                  <a:pt x="79939" y="55123"/>
                </a:lnTo>
                <a:lnTo>
                  <a:pt x="79554" y="55246"/>
                </a:lnTo>
                <a:lnTo>
                  <a:pt x="79153" y="55329"/>
                </a:lnTo>
                <a:lnTo>
                  <a:pt x="78768" y="55390"/>
                </a:lnTo>
                <a:lnTo>
                  <a:pt x="78335" y="55411"/>
                </a:lnTo>
                <a:lnTo>
                  <a:pt x="77933" y="55432"/>
                </a:lnTo>
                <a:lnTo>
                  <a:pt x="65966" y="55432"/>
                </a:lnTo>
                <a:lnTo>
                  <a:pt x="65549" y="55411"/>
                </a:lnTo>
                <a:lnTo>
                  <a:pt x="65148" y="55390"/>
                </a:lnTo>
                <a:lnTo>
                  <a:pt x="64763" y="55329"/>
                </a:lnTo>
                <a:lnTo>
                  <a:pt x="64362" y="55246"/>
                </a:lnTo>
                <a:lnTo>
                  <a:pt x="63977" y="55123"/>
                </a:lnTo>
                <a:lnTo>
                  <a:pt x="63608" y="54978"/>
                </a:lnTo>
                <a:lnTo>
                  <a:pt x="63223" y="54814"/>
                </a:lnTo>
                <a:lnTo>
                  <a:pt x="62870" y="54628"/>
                </a:lnTo>
                <a:lnTo>
                  <a:pt x="62517" y="54422"/>
                </a:lnTo>
                <a:lnTo>
                  <a:pt x="62164" y="54196"/>
                </a:lnTo>
                <a:lnTo>
                  <a:pt x="61843" y="53949"/>
                </a:lnTo>
                <a:lnTo>
                  <a:pt x="61506" y="53681"/>
                </a:lnTo>
                <a:lnTo>
                  <a:pt x="61185" y="53393"/>
                </a:lnTo>
                <a:lnTo>
                  <a:pt x="60897" y="53104"/>
                </a:lnTo>
                <a:lnTo>
                  <a:pt x="60608" y="52795"/>
                </a:lnTo>
                <a:lnTo>
                  <a:pt x="60335" y="52425"/>
                </a:lnTo>
                <a:lnTo>
                  <a:pt x="60062" y="52095"/>
                </a:lnTo>
                <a:lnTo>
                  <a:pt x="59822" y="51704"/>
                </a:lnTo>
                <a:lnTo>
                  <a:pt x="59581" y="51333"/>
                </a:lnTo>
                <a:lnTo>
                  <a:pt x="59341" y="50921"/>
                </a:lnTo>
                <a:lnTo>
                  <a:pt x="59132" y="50509"/>
                </a:lnTo>
                <a:lnTo>
                  <a:pt x="58940" y="50056"/>
                </a:lnTo>
                <a:lnTo>
                  <a:pt x="58763" y="49644"/>
                </a:lnTo>
                <a:lnTo>
                  <a:pt x="58619" y="49191"/>
                </a:lnTo>
                <a:lnTo>
                  <a:pt x="58474" y="48717"/>
                </a:lnTo>
                <a:lnTo>
                  <a:pt x="58346" y="48243"/>
                </a:lnTo>
                <a:lnTo>
                  <a:pt x="58250" y="47749"/>
                </a:lnTo>
                <a:lnTo>
                  <a:pt x="58153" y="47255"/>
                </a:lnTo>
                <a:lnTo>
                  <a:pt x="58089" y="46760"/>
                </a:lnTo>
                <a:lnTo>
                  <a:pt x="58025" y="46245"/>
                </a:lnTo>
                <a:lnTo>
                  <a:pt x="57993" y="45731"/>
                </a:lnTo>
                <a:lnTo>
                  <a:pt x="57977" y="45195"/>
                </a:lnTo>
                <a:lnTo>
                  <a:pt x="57993" y="44660"/>
                </a:lnTo>
                <a:lnTo>
                  <a:pt x="58025" y="44145"/>
                </a:lnTo>
                <a:lnTo>
                  <a:pt x="58089" y="43630"/>
                </a:lnTo>
                <a:lnTo>
                  <a:pt x="58153" y="43135"/>
                </a:lnTo>
                <a:lnTo>
                  <a:pt x="58250" y="42641"/>
                </a:lnTo>
                <a:lnTo>
                  <a:pt x="58346" y="42147"/>
                </a:lnTo>
                <a:lnTo>
                  <a:pt x="58474" y="41673"/>
                </a:lnTo>
                <a:lnTo>
                  <a:pt x="58619" y="41220"/>
                </a:lnTo>
                <a:lnTo>
                  <a:pt x="58763" y="40746"/>
                </a:lnTo>
                <a:lnTo>
                  <a:pt x="58940" y="40314"/>
                </a:lnTo>
                <a:lnTo>
                  <a:pt x="59132" y="39902"/>
                </a:lnTo>
                <a:lnTo>
                  <a:pt x="59341" y="39469"/>
                </a:lnTo>
                <a:lnTo>
                  <a:pt x="59581" y="39057"/>
                </a:lnTo>
                <a:lnTo>
                  <a:pt x="59822" y="38686"/>
                </a:lnTo>
                <a:lnTo>
                  <a:pt x="60062" y="38316"/>
                </a:lnTo>
                <a:lnTo>
                  <a:pt x="60335" y="37966"/>
                </a:lnTo>
                <a:lnTo>
                  <a:pt x="60608" y="37615"/>
                </a:lnTo>
                <a:lnTo>
                  <a:pt x="60897" y="37286"/>
                </a:lnTo>
                <a:lnTo>
                  <a:pt x="61185" y="36997"/>
                </a:lnTo>
                <a:lnTo>
                  <a:pt x="61506" y="36709"/>
                </a:lnTo>
                <a:lnTo>
                  <a:pt x="61843" y="36421"/>
                </a:lnTo>
                <a:lnTo>
                  <a:pt x="62164" y="36174"/>
                </a:lnTo>
                <a:lnTo>
                  <a:pt x="62517" y="35947"/>
                </a:lnTo>
                <a:lnTo>
                  <a:pt x="62870" y="35762"/>
                </a:lnTo>
                <a:lnTo>
                  <a:pt x="63223" y="35576"/>
                </a:lnTo>
                <a:lnTo>
                  <a:pt x="63608" y="35412"/>
                </a:lnTo>
                <a:lnTo>
                  <a:pt x="63977" y="35288"/>
                </a:lnTo>
                <a:lnTo>
                  <a:pt x="64362" y="35144"/>
                </a:lnTo>
                <a:lnTo>
                  <a:pt x="64763" y="35061"/>
                </a:lnTo>
                <a:lnTo>
                  <a:pt x="65148" y="34979"/>
                </a:lnTo>
                <a:lnTo>
                  <a:pt x="65549" y="34958"/>
                </a:lnTo>
                <a:lnTo>
                  <a:pt x="65966" y="34938"/>
                </a:lnTo>
                <a:close/>
                <a:moveTo>
                  <a:pt x="91894" y="33086"/>
                </a:moveTo>
                <a:lnTo>
                  <a:pt x="92166" y="33086"/>
                </a:lnTo>
                <a:lnTo>
                  <a:pt x="92519" y="33086"/>
                </a:lnTo>
                <a:lnTo>
                  <a:pt x="92969" y="33127"/>
                </a:lnTo>
                <a:lnTo>
                  <a:pt x="93531" y="33189"/>
                </a:lnTo>
                <a:lnTo>
                  <a:pt x="94189" y="33293"/>
                </a:lnTo>
                <a:lnTo>
                  <a:pt x="94895" y="33437"/>
                </a:lnTo>
                <a:lnTo>
                  <a:pt x="95682" y="33644"/>
                </a:lnTo>
                <a:lnTo>
                  <a:pt x="96500" y="33892"/>
                </a:lnTo>
                <a:lnTo>
                  <a:pt x="96918" y="34057"/>
                </a:lnTo>
                <a:lnTo>
                  <a:pt x="97335" y="34202"/>
                </a:lnTo>
                <a:lnTo>
                  <a:pt x="97784" y="34409"/>
                </a:lnTo>
                <a:lnTo>
                  <a:pt x="98218" y="34615"/>
                </a:lnTo>
                <a:lnTo>
                  <a:pt x="98635" y="34863"/>
                </a:lnTo>
                <a:lnTo>
                  <a:pt x="99069" y="35111"/>
                </a:lnTo>
                <a:lnTo>
                  <a:pt x="99518" y="35380"/>
                </a:lnTo>
                <a:lnTo>
                  <a:pt x="99935" y="35669"/>
                </a:lnTo>
                <a:lnTo>
                  <a:pt x="100353" y="36021"/>
                </a:lnTo>
                <a:lnTo>
                  <a:pt x="100770" y="36372"/>
                </a:lnTo>
                <a:lnTo>
                  <a:pt x="101187" y="36744"/>
                </a:lnTo>
                <a:lnTo>
                  <a:pt x="101573" y="37157"/>
                </a:lnTo>
                <a:lnTo>
                  <a:pt x="101958" y="37591"/>
                </a:lnTo>
                <a:lnTo>
                  <a:pt x="102295" y="38067"/>
                </a:lnTo>
                <a:lnTo>
                  <a:pt x="102648" y="38542"/>
                </a:lnTo>
                <a:lnTo>
                  <a:pt x="102969" y="39059"/>
                </a:lnTo>
                <a:lnTo>
                  <a:pt x="103274" y="39576"/>
                </a:lnTo>
                <a:lnTo>
                  <a:pt x="103547" y="40133"/>
                </a:lnTo>
                <a:lnTo>
                  <a:pt x="103788" y="40692"/>
                </a:lnTo>
                <a:lnTo>
                  <a:pt x="104012" y="41229"/>
                </a:lnTo>
                <a:lnTo>
                  <a:pt x="104237" y="41787"/>
                </a:lnTo>
                <a:lnTo>
                  <a:pt x="104430" y="42386"/>
                </a:lnTo>
                <a:lnTo>
                  <a:pt x="104606" y="42944"/>
                </a:lnTo>
                <a:lnTo>
                  <a:pt x="104751" y="43502"/>
                </a:lnTo>
                <a:lnTo>
                  <a:pt x="104895" y="44081"/>
                </a:lnTo>
                <a:lnTo>
                  <a:pt x="105024" y="44660"/>
                </a:lnTo>
                <a:lnTo>
                  <a:pt x="105136" y="45197"/>
                </a:lnTo>
                <a:lnTo>
                  <a:pt x="105232" y="45776"/>
                </a:lnTo>
                <a:lnTo>
                  <a:pt x="105393" y="46830"/>
                </a:lnTo>
                <a:lnTo>
                  <a:pt x="105505" y="47842"/>
                </a:lnTo>
                <a:lnTo>
                  <a:pt x="105585" y="48773"/>
                </a:lnTo>
                <a:lnTo>
                  <a:pt x="105617" y="49599"/>
                </a:lnTo>
                <a:lnTo>
                  <a:pt x="105634" y="50323"/>
                </a:lnTo>
                <a:lnTo>
                  <a:pt x="105650" y="50922"/>
                </a:lnTo>
                <a:lnTo>
                  <a:pt x="105634" y="51377"/>
                </a:lnTo>
                <a:lnTo>
                  <a:pt x="105634" y="51728"/>
                </a:lnTo>
                <a:lnTo>
                  <a:pt x="105329" y="51728"/>
                </a:lnTo>
                <a:lnTo>
                  <a:pt x="104991" y="51728"/>
                </a:lnTo>
                <a:lnTo>
                  <a:pt x="104526" y="51687"/>
                </a:lnTo>
                <a:lnTo>
                  <a:pt x="103964" y="51625"/>
                </a:lnTo>
                <a:lnTo>
                  <a:pt x="103322" y="51521"/>
                </a:lnTo>
                <a:lnTo>
                  <a:pt x="102600" y="51377"/>
                </a:lnTo>
                <a:lnTo>
                  <a:pt x="101829" y="51191"/>
                </a:lnTo>
                <a:lnTo>
                  <a:pt x="101011" y="50922"/>
                </a:lnTo>
                <a:lnTo>
                  <a:pt x="100577" y="50757"/>
                </a:lnTo>
                <a:lnTo>
                  <a:pt x="100160" y="50591"/>
                </a:lnTo>
                <a:lnTo>
                  <a:pt x="99727" y="50405"/>
                </a:lnTo>
                <a:lnTo>
                  <a:pt x="99293" y="50199"/>
                </a:lnTo>
                <a:lnTo>
                  <a:pt x="98860" y="49971"/>
                </a:lnTo>
                <a:lnTo>
                  <a:pt x="98426" y="49703"/>
                </a:lnTo>
                <a:lnTo>
                  <a:pt x="97993" y="49434"/>
                </a:lnTo>
                <a:lnTo>
                  <a:pt x="97576" y="49124"/>
                </a:lnTo>
                <a:lnTo>
                  <a:pt x="97142" y="48793"/>
                </a:lnTo>
                <a:lnTo>
                  <a:pt x="96725" y="48462"/>
                </a:lnTo>
                <a:lnTo>
                  <a:pt x="96324" y="48070"/>
                </a:lnTo>
                <a:lnTo>
                  <a:pt x="95938" y="47656"/>
                </a:lnTo>
                <a:lnTo>
                  <a:pt x="95553" y="47222"/>
                </a:lnTo>
                <a:lnTo>
                  <a:pt x="95184" y="46768"/>
                </a:lnTo>
                <a:lnTo>
                  <a:pt x="94847" y="46272"/>
                </a:lnTo>
                <a:lnTo>
                  <a:pt x="94542" y="45755"/>
                </a:lnTo>
                <a:lnTo>
                  <a:pt x="94237" y="45218"/>
                </a:lnTo>
                <a:lnTo>
                  <a:pt x="93948" y="44680"/>
                </a:lnTo>
                <a:lnTo>
                  <a:pt x="93707" y="44143"/>
                </a:lnTo>
                <a:lnTo>
                  <a:pt x="93483" y="43585"/>
                </a:lnTo>
                <a:lnTo>
                  <a:pt x="93274" y="43006"/>
                </a:lnTo>
                <a:lnTo>
                  <a:pt x="93081" y="42448"/>
                </a:lnTo>
                <a:lnTo>
                  <a:pt x="92905" y="41870"/>
                </a:lnTo>
                <a:lnTo>
                  <a:pt x="92744" y="41291"/>
                </a:lnTo>
                <a:lnTo>
                  <a:pt x="92600" y="40733"/>
                </a:lnTo>
                <a:lnTo>
                  <a:pt x="92487" y="40175"/>
                </a:lnTo>
                <a:lnTo>
                  <a:pt x="92359" y="39596"/>
                </a:lnTo>
                <a:lnTo>
                  <a:pt x="92279" y="39038"/>
                </a:lnTo>
                <a:lnTo>
                  <a:pt x="92118" y="37984"/>
                </a:lnTo>
                <a:lnTo>
                  <a:pt x="92006" y="36971"/>
                </a:lnTo>
                <a:lnTo>
                  <a:pt x="91926" y="36041"/>
                </a:lnTo>
                <a:lnTo>
                  <a:pt x="91894" y="35194"/>
                </a:lnTo>
                <a:lnTo>
                  <a:pt x="91877" y="34471"/>
                </a:lnTo>
                <a:lnTo>
                  <a:pt x="91877" y="33892"/>
                </a:lnTo>
                <a:lnTo>
                  <a:pt x="91877" y="33437"/>
                </a:lnTo>
                <a:lnTo>
                  <a:pt x="91894" y="33086"/>
                </a:lnTo>
                <a:close/>
                <a:moveTo>
                  <a:pt x="106243" y="30246"/>
                </a:moveTo>
                <a:lnTo>
                  <a:pt x="106548" y="30267"/>
                </a:lnTo>
                <a:lnTo>
                  <a:pt x="106885" y="30267"/>
                </a:lnTo>
                <a:lnTo>
                  <a:pt x="107350" y="30308"/>
                </a:lnTo>
                <a:lnTo>
                  <a:pt x="107895" y="30391"/>
                </a:lnTo>
                <a:lnTo>
                  <a:pt x="108536" y="30474"/>
                </a:lnTo>
                <a:lnTo>
                  <a:pt x="109258" y="30639"/>
                </a:lnTo>
                <a:lnTo>
                  <a:pt x="110027" y="30804"/>
                </a:lnTo>
                <a:lnTo>
                  <a:pt x="110861" y="31072"/>
                </a:lnTo>
                <a:lnTo>
                  <a:pt x="111278" y="31237"/>
                </a:lnTo>
                <a:lnTo>
                  <a:pt x="111711" y="31403"/>
                </a:lnTo>
                <a:lnTo>
                  <a:pt x="112127" y="31609"/>
                </a:lnTo>
                <a:lnTo>
                  <a:pt x="112576" y="31795"/>
                </a:lnTo>
                <a:lnTo>
                  <a:pt x="113009" y="32022"/>
                </a:lnTo>
                <a:lnTo>
                  <a:pt x="113442" y="32290"/>
                </a:lnTo>
                <a:lnTo>
                  <a:pt x="113859" y="32579"/>
                </a:lnTo>
                <a:lnTo>
                  <a:pt x="114308" y="32868"/>
                </a:lnTo>
                <a:lnTo>
                  <a:pt x="114725" y="33199"/>
                </a:lnTo>
                <a:lnTo>
                  <a:pt x="115126" y="33529"/>
                </a:lnTo>
                <a:lnTo>
                  <a:pt x="115526" y="33921"/>
                </a:lnTo>
                <a:lnTo>
                  <a:pt x="115927" y="34334"/>
                </a:lnTo>
                <a:lnTo>
                  <a:pt x="116296" y="34788"/>
                </a:lnTo>
                <a:lnTo>
                  <a:pt x="116665" y="35222"/>
                </a:lnTo>
                <a:lnTo>
                  <a:pt x="117001" y="35717"/>
                </a:lnTo>
                <a:lnTo>
                  <a:pt x="117338" y="36254"/>
                </a:lnTo>
                <a:lnTo>
                  <a:pt x="117627" y="36770"/>
                </a:lnTo>
                <a:lnTo>
                  <a:pt x="117899" y="37307"/>
                </a:lnTo>
                <a:lnTo>
                  <a:pt x="118140" y="37844"/>
                </a:lnTo>
                <a:lnTo>
                  <a:pt x="118380" y="38401"/>
                </a:lnTo>
                <a:lnTo>
                  <a:pt x="118589" y="38979"/>
                </a:lnTo>
                <a:lnTo>
                  <a:pt x="118781" y="39536"/>
                </a:lnTo>
                <a:lnTo>
                  <a:pt x="118957" y="40115"/>
                </a:lnTo>
                <a:lnTo>
                  <a:pt x="119118" y="40693"/>
                </a:lnTo>
                <a:lnTo>
                  <a:pt x="119262" y="41250"/>
                </a:lnTo>
                <a:lnTo>
                  <a:pt x="119390" y="41807"/>
                </a:lnTo>
                <a:lnTo>
                  <a:pt x="119486" y="42385"/>
                </a:lnTo>
                <a:lnTo>
                  <a:pt x="119599" y="42922"/>
                </a:lnTo>
                <a:lnTo>
                  <a:pt x="119743" y="43996"/>
                </a:lnTo>
                <a:lnTo>
                  <a:pt x="119855" y="44987"/>
                </a:lnTo>
                <a:lnTo>
                  <a:pt x="119919" y="45936"/>
                </a:lnTo>
                <a:lnTo>
                  <a:pt x="119983" y="46762"/>
                </a:lnTo>
                <a:lnTo>
                  <a:pt x="120000" y="47485"/>
                </a:lnTo>
                <a:lnTo>
                  <a:pt x="120000" y="48083"/>
                </a:lnTo>
                <a:lnTo>
                  <a:pt x="120000" y="48517"/>
                </a:lnTo>
                <a:lnTo>
                  <a:pt x="119983" y="48888"/>
                </a:lnTo>
                <a:lnTo>
                  <a:pt x="119679" y="48888"/>
                </a:lnTo>
                <a:lnTo>
                  <a:pt x="119326" y="48868"/>
                </a:lnTo>
                <a:lnTo>
                  <a:pt x="118877" y="48847"/>
                </a:lnTo>
                <a:lnTo>
                  <a:pt x="118316" y="48785"/>
                </a:lnTo>
                <a:lnTo>
                  <a:pt x="117691" y="48661"/>
                </a:lnTo>
                <a:lnTo>
                  <a:pt x="116969" y="48537"/>
                </a:lnTo>
                <a:lnTo>
                  <a:pt x="116200" y="48331"/>
                </a:lnTo>
                <a:lnTo>
                  <a:pt x="115366" y="48083"/>
                </a:lnTo>
                <a:lnTo>
                  <a:pt x="114949" y="47918"/>
                </a:lnTo>
                <a:lnTo>
                  <a:pt x="114516" y="47753"/>
                </a:lnTo>
                <a:lnTo>
                  <a:pt x="114099" y="47567"/>
                </a:lnTo>
                <a:lnTo>
                  <a:pt x="113651" y="47361"/>
                </a:lnTo>
                <a:lnTo>
                  <a:pt x="113218" y="47113"/>
                </a:lnTo>
                <a:lnTo>
                  <a:pt x="112785" y="46865"/>
                </a:lnTo>
                <a:lnTo>
                  <a:pt x="112352" y="46597"/>
                </a:lnTo>
                <a:lnTo>
                  <a:pt x="111919" y="46287"/>
                </a:lnTo>
                <a:lnTo>
                  <a:pt x="111502" y="45957"/>
                </a:lnTo>
                <a:lnTo>
                  <a:pt x="111101" y="45606"/>
                </a:lnTo>
                <a:lnTo>
                  <a:pt x="110701" y="45214"/>
                </a:lnTo>
                <a:lnTo>
                  <a:pt x="110300" y="44822"/>
                </a:lnTo>
                <a:lnTo>
                  <a:pt x="109931" y="44388"/>
                </a:lnTo>
                <a:lnTo>
                  <a:pt x="109562" y="43913"/>
                </a:lnTo>
                <a:lnTo>
                  <a:pt x="109209" y="43418"/>
                </a:lnTo>
                <a:lnTo>
                  <a:pt x="108889" y="42922"/>
                </a:lnTo>
                <a:lnTo>
                  <a:pt x="108600" y="42406"/>
                </a:lnTo>
                <a:lnTo>
                  <a:pt x="108328" y="41869"/>
                </a:lnTo>
                <a:lnTo>
                  <a:pt x="108071" y="41291"/>
                </a:lnTo>
                <a:lnTo>
                  <a:pt x="107847" y="40755"/>
                </a:lnTo>
                <a:lnTo>
                  <a:pt x="107638" y="40197"/>
                </a:lnTo>
                <a:lnTo>
                  <a:pt x="107446" y="39598"/>
                </a:lnTo>
                <a:lnTo>
                  <a:pt x="107270" y="39041"/>
                </a:lnTo>
                <a:lnTo>
                  <a:pt x="107109" y="38484"/>
                </a:lnTo>
                <a:lnTo>
                  <a:pt x="106965" y="37885"/>
                </a:lnTo>
                <a:lnTo>
                  <a:pt x="106837" y="37328"/>
                </a:lnTo>
                <a:lnTo>
                  <a:pt x="106740" y="36770"/>
                </a:lnTo>
                <a:lnTo>
                  <a:pt x="106628" y="36213"/>
                </a:lnTo>
                <a:lnTo>
                  <a:pt x="106468" y="35160"/>
                </a:lnTo>
                <a:lnTo>
                  <a:pt x="106372" y="34148"/>
                </a:lnTo>
                <a:lnTo>
                  <a:pt x="106308" y="33219"/>
                </a:lnTo>
                <a:lnTo>
                  <a:pt x="106243" y="32393"/>
                </a:lnTo>
                <a:lnTo>
                  <a:pt x="106227" y="31671"/>
                </a:lnTo>
                <a:lnTo>
                  <a:pt x="106227" y="31072"/>
                </a:lnTo>
                <a:lnTo>
                  <a:pt x="106227" y="30639"/>
                </a:lnTo>
                <a:lnTo>
                  <a:pt x="106243" y="30246"/>
                </a:lnTo>
                <a:close/>
                <a:moveTo>
                  <a:pt x="81091" y="27283"/>
                </a:moveTo>
                <a:lnTo>
                  <a:pt x="82296" y="27283"/>
                </a:lnTo>
                <a:lnTo>
                  <a:pt x="103242" y="27283"/>
                </a:lnTo>
                <a:lnTo>
                  <a:pt x="103242" y="30987"/>
                </a:lnTo>
                <a:lnTo>
                  <a:pt x="82296" y="30987"/>
                </a:lnTo>
                <a:lnTo>
                  <a:pt x="81091" y="30987"/>
                </a:lnTo>
                <a:lnTo>
                  <a:pt x="81091" y="27283"/>
                </a:lnTo>
                <a:close/>
                <a:moveTo>
                  <a:pt x="0" y="27283"/>
                </a:moveTo>
                <a:lnTo>
                  <a:pt x="20802" y="27283"/>
                </a:lnTo>
                <a:lnTo>
                  <a:pt x="20802" y="30987"/>
                </a:lnTo>
                <a:lnTo>
                  <a:pt x="0" y="30987"/>
                </a:lnTo>
                <a:lnTo>
                  <a:pt x="0" y="27283"/>
                </a:lnTo>
                <a:close/>
                <a:moveTo>
                  <a:pt x="119679" y="9382"/>
                </a:moveTo>
                <a:lnTo>
                  <a:pt x="119983" y="9382"/>
                </a:lnTo>
                <a:lnTo>
                  <a:pt x="120000" y="9774"/>
                </a:lnTo>
                <a:lnTo>
                  <a:pt x="120000" y="10207"/>
                </a:lnTo>
                <a:lnTo>
                  <a:pt x="120000" y="10805"/>
                </a:lnTo>
                <a:lnTo>
                  <a:pt x="119983" y="11527"/>
                </a:lnTo>
                <a:lnTo>
                  <a:pt x="119919" y="12352"/>
                </a:lnTo>
                <a:lnTo>
                  <a:pt x="119855" y="13280"/>
                </a:lnTo>
                <a:lnTo>
                  <a:pt x="119743" y="14270"/>
                </a:lnTo>
                <a:lnTo>
                  <a:pt x="119599" y="15363"/>
                </a:lnTo>
                <a:lnTo>
                  <a:pt x="119486" y="15899"/>
                </a:lnTo>
                <a:lnTo>
                  <a:pt x="119390" y="16455"/>
                </a:lnTo>
                <a:lnTo>
                  <a:pt x="119262" y="17033"/>
                </a:lnTo>
                <a:lnTo>
                  <a:pt x="119118" y="17590"/>
                </a:lnTo>
                <a:lnTo>
                  <a:pt x="118957" y="18167"/>
                </a:lnTo>
                <a:lnTo>
                  <a:pt x="118781" y="18744"/>
                </a:lnTo>
                <a:lnTo>
                  <a:pt x="118589" y="19301"/>
                </a:lnTo>
                <a:lnTo>
                  <a:pt x="118380" y="19858"/>
                </a:lnTo>
                <a:lnTo>
                  <a:pt x="118140" y="20435"/>
                </a:lnTo>
                <a:lnTo>
                  <a:pt x="117899" y="20972"/>
                </a:lnTo>
                <a:lnTo>
                  <a:pt x="117627" y="21508"/>
                </a:lnTo>
                <a:lnTo>
                  <a:pt x="117338" y="22044"/>
                </a:lnTo>
                <a:lnTo>
                  <a:pt x="117001" y="22539"/>
                </a:lnTo>
                <a:lnTo>
                  <a:pt x="116665" y="23034"/>
                </a:lnTo>
                <a:lnTo>
                  <a:pt x="116296" y="23508"/>
                </a:lnTo>
                <a:lnTo>
                  <a:pt x="115927" y="23941"/>
                </a:lnTo>
                <a:lnTo>
                  <a:pt x="115526" y="24354"/>
                </a:lnTo>
                <a:lnTo>
                  <a:pt x="115126" y="24725"/>
                </a:lnTo>
                <a:lnTo>
                  <a:pt x="114725" y="25096"/>
                </a:lnTo>
                <a:lnTo>
                  <a:pt x="114308" y="25405"/>
                </a:lnTo>
                <a:lnTo>
                  <a:pt x="113859" y="25694"/>
                </a:lnTo>
                <a:lnTo>
                  <a:pt x="113442" y="25983"/>
                </a:lnTo>
                <a:lnTo>
                  <a:pt x="113009" y="26230"/>
                </a:lnTo>
                <a:lnTo>
                  <a:pt x="112576" y="26457"/>
                </a:lnTo>
                <a:lnTo>
                  <a:pt x="112127" y="26684"/>
                </a:lnTo>
                <a:lnTo>
                  <a:pt x="111711" y="26869"/>
                </a:lnTo>
                <a:lnTo>
                  <a:pt x="111278" y="27055"/>
                </a:lnTo>
                <a:lnTo>
                  <a:pt x="110861" y="27179"/>
                </a:lnTo>
                <a:lnTo>
                  <a:pt x="110027" y="27447"/>
                </a:lnTo>
                <a:lnTo>
                  <a:pt x="109258" y="27653"/>
                </a:lnTo>
                <a:lnTo>
                  <a:pt x="108536" y="27797"/>
                </a:lnTo>
                <a:lnTo>
                  <a:pt x="107895" y="27880"/>
                </a:lnTo>
                <a:lnTo>
                  <a:pt x="107350" y="27942"/>
                </a:lnTo>
                <a:lnTo>
                  <a:pt x="106885" y="28004"/>
                </a:lnTo>
                <a:lnTo>
                  <a:pt x="106548" y="28024"/>
                </a:lnTo>
                <a:lnTo>
                  <a:pt x="106243" y="28024"/>
                </a:lnTo>
                <a:lnTo>
                  <a:pt x="106227" y="27632"/>
                </a:lnTo>
                <a:lnTo>
                  <a:pt x="106227" y="27179"/>
                </a:lnTo>
                <a:lnTo>
                  <a:pt x="106227" y="26601"/>
                </a:lnTo>
                <a:lnTo>
                  <a:pt x="106243" y="25880"/>
                </a:lnTo>
                <a:lnTo>
                  <a:pt x="106308" y="25034"/>
                </a:lnTo>
                <a:lnTo>
                  <a:pt x="106372" y="24127"/>
                </a:lnTo>
                <a:lnTo>
                  <a:pt x="106468" y="23116"/>
                </a:lnTo>
                <a:lnTo>
                  <a:pt x="106628" y="22044"/>
                </a:lnTo>
                <a:lnTo>
                  <a:pt x="106740" y="21508"/>
                </a:lnTo>
                <a:lnTo>
                  <a:pt x="106837" y="20951"/>
                </a:lnTo>
                <a:lnTo>
                  <a:pt x="106965" y="20374"/>
                </a:lnTo>
                <a:lnTo>
                  <a:pt x="107109" y="19817"/>
                </a:lnTo>
                <a:lnTo>
                  <a:pt x="107270" y="19239"/>
                </a:lnTo>
                <a:lnTo>
                  <a:pt x="107446" y="18662"/>
                </a:lnTo>
                <a:lnTo>
                  <a:pt x="107638" y="18105"/>
                </a:lnTo>
                <a:lnTo>
                  <a:pt x="107847" y="17548"/>
                </a:lnTo>
                <a:lnTo>
                  <a:pt x="108071" y="16971"/>
                </a:lnTo>
                <a:lnTo>
                  <a:pt x="108328" y="16435"/>
                </a:lnTo>
                <a:lnTo>
                  <a:pt x="108600" y="15899"/>
                </a:lnTo>
                <a:lnTo>
                  <a:pt x="108889" y="15363"/>
                </a:lnTo>
                <a:lnTo>
                  <a:pt x="109209" y="14868"/>
                </a:lnTo>
                <a:lnTo>
                  <a:pt x="109562" y="14373"/>
                </a:lnTo>
                <a:lnTo>
                  <a:pt x="109931" y="13898"/>
                </a:lnTo>
                <a:lnTo>
                  <a:pt x="110300" y="13465"/>
                </a:lnTo>
                <a:lnTo>
                  <a:pt x="110701" y="13053"/>
                </a:lnTo>
                <a:lnTo>
                  <a:pt x="111101" y="12682"/>
                </a:lnTo>
                <a:lnTo>
                  <a:pt x="111502" y="12310"/>
                </a:lnTo>
                <a:lnTo>
                  <a:pt x="111919" y="12001"/>
                </a:lnTo>
                <a:lnTo>
                  <a:pt x="112352" y="11692"/>
                </a:lnTo>
                <a:lnTo>
                  <a:pt x="112785" y="11424"/>
                </a:lnTo>
                <a:lnTo>
                  <a:pt x="113218" y="11176"/>
                </a:lnTo>
                <a:lnTo>
                  <a:pt x="113651" y="10949"/>
                </a:lnTo>
                <a:lnTo>
                  <a:pt x="114099" y="10723"/>
                </a:lnTo>
                <a:lnTo>
                  <a:pt x="114516" y="10537"/>
                </a:lnTo>
                <a:lnTo>
                  <a:pt x="114949" y="10351"/>
                </a:lnTo>
                <a:lnTo>
                  <a:pt x="115366" y="10207"/>
                </a:lnTo>
                <a:lnTo>
                  <a:pt x="116200" y="9960"/>
                </a:lnTo>
                <a:lnTo>
                  <a:pt x="116969" y="9753"/>
                </a:lnTo>
                <a:lnTo>
                  <a:pt x="117691" y="9609"/>
                </a:lnTo>
                <a:lnTo>
                  <a:pt x="118316" y="9506"/>
                </a:lnTo>
                <a:lnTo>
                  <a:pt x="118877" y="9423"/>
                </a:lnTo>
                <a:lnTo>
                  <a:pt x="119326" y="9403"/>
                </a:lnTo>
                <a:lnTo>
                  <a:pt x="119679" y="9382"/>
                </a:lnTo>
                <a:close/>
                <a:moveTo>
                  <a:pt x="29895" y="8024"/>
                </a:moveTo>
                <a:lnTo>
                  <a:pt x="30200" y="8024"/>
                </a:lnTo>
                <a:lnTo>
                  <a:pt x="30489" y="8024"/>
                </a:lnTo>
                <a:lnTo>
                  <a:pt x="30795" y="8045"/>
                </a:lnTo>
                <a:lnTo>
                  <a:pt x="31068" y="8107"/>
                </a:lnTo>
                <a:lnTo>
                  <a:pt x="31374" y="8168"/>
                </a:lnTo>
                <a:lnTo>
                  <a:pt x="31647" y="8250"/>
                </a:lnTo>
                <a:lnTo>
                  <a:pt x="31936" y="8374"/>
                </a:lnTo>
                <a:lnTo>
                  <a:pt x="32193" y="8477"/>
                </a:lnTo>
                <a:lnTo>
                  <a:pt x="32467" y="8621"/>
                </a:lnTo>
                <a:lnTo>
                  <a:pt x="32724" y="8744"/>
                </a:lnTo>
                <a:lnTo>
                  <a:pt x="32965" y="8929"/>
                </a:lnTo>
                <a:lnTo>
                  <a:pt x="33222" y="9114"/>
                </a:lnTo>
                <a:lnTo>
                  <a:pt x="33463" y="9279"/>
                </a:lnTo>
                <a:lnTo>
                  <a:pt x="33688" y="9505"/>
                </a:lnTo>
                <a:lnTo>
                  <a:pt x="33897" y="9731"/>
                </a:lnTo>
                <a:lnTo>
                  <a:pt x="34106" y="9957"/>
                </a:lnTo>
                <a:lnTo>
                  <a:pt x="34331" y="10204"/>
                </a:lnTo>
                <a:lnTo>
                  <a:pt x="34524" y="10471"/>
                </a:lnTo>
                <a:lnTo>
                  <a:pt x="34685" y="10738"/>
                </a:lnTo>
                <a:lnTo>
                  <a:pt x="34862" y="11026"/>
                </a:lnTo>
                <a:lnTo>
                  <a:pt x="35022" y="11314"/>
                </a:lnTo>
                <a:lnTo>
                  <a:pt x="35183" y="11623"/>
                </a:lnTo>
                <a:lnTo>
                  <a:pt x="35328" y="11931"/>
                </a:lnTo>
                <a:lnTo>
                  <a:pt x="35440" y="12260"/>
                </a:lnTo>
                <a:lnTo>
                  <a:pt x="35569" y="12589"/>
                </a:lnTo>
                <a:lnTo>
                  <a:pt x="35681" y="12918"/>
                </a:lnTo>
                <a:lnTo>
                  <a:pt x="35762" y="13268"/>
                </a:lnTo>
                <a:lnTo>
                  <a:pt x="35858" y="13617"/>
                </a:lnTo>
                <a:lnTo>
                  <a:pt x="35922" y="13987"/>
                </a:lnTo>
                <a:lnTo>
                  <a:pt x="35954" y="14358"/>
                </a:lnTo>
                <a:lnTo>
                  <a:pt x="36003" y="14728"/>
                </a:lnTo>
                <a:lnTo>
                  <a:pt x="36019" y="15098"/>
                </a:lnTo>
                <a:lnTo>
                  <a:pt x="36019" y="15488"/>
                </a:lnTo>
                <a:lnTo>
                  <a:pt x="36019" y="32041"/>
                </a:lnTo>
                <a:lnTo>
                  <a:pt x="36019" y="32432"/>
                </a:lnTo>
                <a:lnTo>
                  <a:pt x="36003" y="32802"/>
                </a:lnTo>
                <a:lnTo>
                  <a:pt x="35954" y="33172"/>
                </a:lnTo>
                <a:lnTo>
                  <a:pt x="35922" y="33543"/>
                </a:lnTo>
                <a:lnTo>
                  <a:pt x="35858" y="33913"/>
                </a:lnTo>
                <a:lnTo>
                  <a:pt x="35762" y="34242"/>
                </a:lnTo>
                <a:lnTo>
                  <a:pt x="35681" y="34612"/>
                </a:lnTo>
                <a:lnTo>
                  <a:pt x="35569" y="34941"/>
                </a:lnTo>
                <a:lnTo>
                  <a:pt x="35440" y="35270"/>
                </a:lnTo>
                <a:lnTo>
                  <a:pt x="35328" y="35599"/>
                </a:lnTo>
                <a:lnTo>
                  <a:pt x="35183" y="35907"/>
                </a:lnTo>
                <a:lnTo>
                  <a:pt x="35022" y="36195"/>
                </a:lnTo>
                <a:lnTo>
                  <a:pt x="34862" y="36483"/>
                </a:lnTo>
                <a:lnTo>
                  <a:pt x="34685" y="36791"/>
                </a:lnTo>
                <a:lnTo>
                  <a:pt x="34524" y="37059"/>
                </a:lnTo>
                <a:lnTo>
                  <a:pt x="34331" y="37326"/>
                </a:lnTo>
                <a:lnTo>
                  <a:pt x="34106" y="37573"/>
                </a:lnTo>
                <a:lnTo>
                  <a:pt x="33897" y="37799"/>
                </a:lnTo>
                <a:lnTo>
                  <a:pt x="33688" y="38025"/>
                </a:lnTo>
                <a:lnTo>
                  <a:pt x="33463" y="38210"/>
                </a:lnTo>
                <a:lnTo>
                  <a:pt x="33222" y="38416"/>
                </a:lnTo>
                <a:lnTo>
                  <a:pt x="32965" y="38601"/>
                </a:lnTo>
                <a:lnTo>
                  <a:pt x="32724" y="38765"/>
                </a:lnTo>
                <a:lnTo>
                  <a:pt x="32467" y="38909"/>
                </a:lnTo>
                <a:lnTo>
                  <a:pt x="32193" y="39053"/>
                </a:lnTo>
                <a:lnTo>
                  <a:pt x="31936" y="39156"/>
                </a:lnTo>
                <a:lnTo>
                  <a:pt x="31647" y="39259"/>
                </a:lnTo>
                <a:lnTo>
                  <a:pt x="31374" y="39341"/>
                </a:lnTo>
                <a:lnTo>
                  <a:pt x="31068" y="39403"/>
                </a:lnTo>
                <a:lnTo>
                  <a:pt x="30795" y="39465"/>
                </a:lnTo>
                <a:lnTo>
                  <a:pt x="30489" y="39506"/>
                </a:lnTo>
                <a:lnTo>
                  <a:pt x="30200" y="39506"/>
                </a:lnTo>
                <a:lnTo>
                  <a:pt x="29895" y="39506"/>
                </a:lnTo>
                <a:lnTo>
                  <a:pt x="29605" y="39465"/>
                </a:lnTo>
                <a:lnTo>
                  <a:pt x="29300" y="39403"/>
                </a:lnTo>
                <a:lnTo>
                  <a:pt x="29027" y="39341"/>
                </a:lnTo>
                <a:lnTo>
                  <a:pt x="28737" y="39259"/>
                </a:lnTo>
                <a:lnTo>
                  <a:pt x="28464" y="39156"/>
                </a:lnTo>
                <a:lnTo>
                  <a:pt x="28191" y="39053"/>
                </a:lnTo>
                <a:lnTo>
                  <a:pt x="27934" y="38909"/>
                </a:lnTo>
                <a:lnTo>
                  <a:pt x="27677" y="38765"/>
                </a:lnTo>
                <a:lnTo>
                  <a:pt x="27419" y="38601"/>
                </a:lnTo>
                <a:lnTo>
                  <a:pt x="27178" y="38416"/>
                </a:lnTo>
                <a:lnTo>
                  <a:pt x="26937" y="38210"/>
                </a:lnTo>
                <a:lnTo>
                  <a:pt x="26696" y="38025"/>
                </a:lnTo>
                <a:lnTo>
                  <a:pt x="26487" y="37799"/>
                </a:lnTo>
                <a:lnTo>
                  <a:pt x="26278" y="37573"/>
                </a:lnTo>
                <a:lnTo>
                  <a:pt x="26069" y="37326"/>
                </a:lnTo>
                <a:lnTo>
                  <a:pt x="25876" y="37059"/>
                </a:lnTo>
                <a:lnTo>
                  <a:pt x="25700" y="36791"/>
                </a:lnTo>
                <a:lnTo>
                  <a:pt x="25523" y="36483"/>
                </a:lnTo>
                <a:lnTo>
                  <a:pt x="25346" y="36195"/>
                </a:lnTo>
                <a:lnTo>
                  <a:pt x="25217" y="35907"/>
                </a:lnTo>
                <a:lnTo>
                  <a:pt x="25073" y="35599"/>
                </a:lnTo>
                <a:lnTo>
                  <a:pt x="24928" y="35270"/>
                </a:lnTo>
                <a:lnTo>
                  <a:pt x="24832" y="34941"/>
                </a:lnTo>
                <a:lnTo>
                  <a:pt x="24719" y="34612"/>
                </a:lnTo>
                <a:lnTo>
                  <a:pt x="24639" y="34242"/>
                </a:lnTo>
                <a:lnTo>
                  <a:pt x="24542" y="33913"/>
                </a:lnTo>
                <a:lnTo>
                  <a:pt x="24478" y="33543"/>
                </a:lnTo>
                <a:lnTo>
                  <a:pt x="24414" y="33172"/>
                </a:lnTo>
                <a:lnTo>
                  <a:pt x="24382" y="32802"/>
                </a:lnTo>
                <a:lnTo>
                  <a:pt x="24365" y="32432"/>
                </a:lnTo>
                <a:lnTo>
                  <a:pt x="24365" y="32041"/>
                </a:lnTo>
                <a:lnTo>
                  <a:pt x="24365" y="15488"/>
                </a:lnTo>
                <a:lnTo>
                  <a:pt x="24365" y="15098"/>
                </a:lnTo>
                <a:lnTo>
                  <a:pt x="24382" y="14728"/>
                </a:lnTo>
                <a:lnTo>
                  <a:pt x="24414" y="14358"/>
                </a:lnTo>
                <a:lnTo>
                  <a:pt x="24478" y="13987"/>
                </a:lnTo>
                <a:lnTo>
                  <a:pt x="24542" y="13617"/>
                </a:lnTo>
                <a:lnTo>
                  <a:pt x="24639" y="13268"/>
                </a:lnTo>
                <a:lnTo>
                  <a:pt x="24719" y="12918"/>
                </a:lnTo>
                <a:lnTo>
                  <a:pt x="24832" y="12589"/>
                </a:lnTo>
                <a:lnTo>
                  <a:pt x="24928" y="12260"/>
                </a:lnTo>
                <a:lnTo>
                  <a:pt x="25073" y="11931"/>
                </a:lnTo>
                <a:lnTo>
                  <a:pt x="25217" y="11623"/>
                </a:lnTo>
                <a:lnTo>
                  <a:pt x="25346" y="11314"/>
                </a:lnTo>
                <a:lnTo>
                  <a:pt x="25523" y="11026"/>
                </a:lnTo>
                <a:lnTo>
                  <a:pt x="25700" y="10738"/>
                </a:lnTo>
                <a:lnTo>
                  <a:pt x="25876" y="10471"/>
                </a:lnTo>
                <a:lnTo>
                  <a:pt x="26069" y="10204"/>
                </a:lnTo>
                <a:lnTo>
                  <a:pt x="26278" y="9957"/>
                </a:lnTo>
                <a:lnTo>
                  <a:pt x="26487" y="9731"/>
                </a:lnTo>
                <a:lnTo>
                  <a:pt x="26696" y="9505"/>
                </a:lnTo>
                <a:lnTo>
                  <a:pt x="26937" y="9279"/>
                </a:lnTo>
                <a:lnTo>
                  <a:pt x="27178" y="9114"/>
                </a:lnTo>
                <a:lnTo>
                  <a:pt x="27419" y="8929"/>
                </a:lnTo>
                <a:lnTo>
                  <a:pt x="27677" y="8744"/>
                </a:lnTo>
                <a:lnTo>
                  <a:pt x="27934" y="8621"/>
                </a:lnTo>
                <a:lnTo>
                  <a:pt x="28191" y="8477"/>
                </a:lnTo>
                <a:lnTo>
                  <a:pt x="28464" y="8374"/>
                </a:lnTo>
                <a:lnTo>
                  <a:pt x="28737" y="8250"/>
                </a:lnTo>
                <a:lnTo>
                  <a:pt x="29027" y="8168"/>
                </a:lnTo>
                <a:lnTo>
                  <a:pt x="29300" y="8107"/>
                </a:lnTo>
                <a:lnTo>
                  <a:pt x="29605" y="8045"/>
                </a:lnTo>
                <a:lnTo>
                  <a:pt x="29895" y="8024"/>
                </a:lnTo>
                <a:close/>
                <a:moveTo>
                  <a:pt x="105329" y="6543"/>
                </a:moveTo>
                <a:lnTo>
                  <a:pt x="105634" y="6543"/>
                </a:lnTo>
                <a:lnTo>
                  <a:pt x="105634" y="6914"/>
                </a:lnTo>
                <a:lnTo>
                  <a:pt x="105650" y="7348"/>
                </a:lnTo>
                <a:lnTo>
                  <a:pt x="105634" y="7947"/>
                </a:lnTo>
                <a:lnTo>
                  <a:pt x="105617" y="8669"/>
                </a:lnTo>
                <a:lnTo>
                  <a:pt x="105585" y="9495"/>
                </a:lnTo>
                <a:lnTo>
                  <a:pt x="105505" y="10445"/>
                </a:lnTo>
                <a:lnTo>
                  <a:pt x="105393" y="11436"/>
                </a:lnTo>
                <a:lnTo>
                  <a:pt x="105232" y="12509"/>
                </a:lnTo>
                <a:lnTo>
                  <a:pt x="105136" y="13046"/>
                </a:lnTo>
                <a:lnTo>
                  <a:pt x="105024" y="13624"/>
                </a:lnTo>
                <a:lnTo>
                  <a:pt x="104895" y="14181"/>
                </a:lnTo>
                <a:lnTo>
                  <a:pt x="104751" y="14739"/>
                </a:lnTo>
                <a:lnTo>
                  <a:pt x="104606" y="15337"/>
                </a:lnTo>
                <a:lnTo>
                  <a:pt x="104430" y="15895"/>
                </a:lnTo>
                <a:lnTo>
                  <a:pt x="104237" y="16452"/>
                </a:lnTo>
                <a:lnTo>
                  <a:pt x="104012" y="17030"/>
                </a:lnTo>
                <a:lnTo>
                  <a:pt x="103788" y="17588"/>
                </a:lnTo>
                <a:lnTo>
                  <a:pt x="103547" y="18124"/>
                </a:lnTo>
                <a:lnTo>
                  <a:pt x="103274" y="18661"/>
                </a:lnTo>
                <a:lnTo>
                  <a:pt x="102969" y="19177"/>
                </a:lnTo>
                <a:lnTo>
                  <a:pt x="102648" y="19714"/>
                </a:lnTo>
                <a:lnTo>
                  <a:pt x="102295" y="20209"/>
                </a:lnTo>
                <a:lnTo>
                  <a:pt x="101958" y="20643"/>
                </a:lnTo>
                <a:lnTo>
                  <a:pt x="101573" y="21097"/>
                </a:lnTo>
                <a:lnTo>
                  <a:pt x="101187" y="21510"/>
                </a:lnTo>
                <a:lnTo>
                  <a:pt x="100770" y="21902"/>
                </a:lnTo>
                <a:lnTo>
                  <a:pt x="100353" y="22233"/>
                </a:lnTo>
                <a:lnTo>
                  <a:pt x="99935" y="22563"/>
                </a:lnTo>
                <a:lnTo>
                  <a:pt x="99518" y="22873"/>
                </a:lnTo>
                <a:lnTo>
                  <a:pt x="99069" y="23162"/>
                </a:lnTo>
                <a:lnTo>
                  <a:pt x="98635" y="23409"/>
                </a:lnTo>
                <a:lnTo>
                  <a:pt x="98218" y="23636"/>
                </a:lnTo>
                <a:lnTo>
                  <a:pt x="97784" y="23822"/>
                </a:lnTo>
                <a:lnTo>
                  <a:pt x="97335" y="24029"/>
                </a:lnTo>
                <a:lnTo>
                  <a:pt x="96918" y="24214"/>
                </a:lnTo>
                <a:lnTo>
                  <a:pt x="96500" y="24359"/>
                </a:lnTo>
                <a:lnTo>
                  <a:pt x="95682" y="24627"/>
                </a:lnTo>
                <a:lnTo>
                  <a:pt x="94895" y="24793"/>
                </a:lnTo>
                <a:lnTo>
                  <a:pt x="94189" y="24958"/>
                </a:lnTo>
                <a:lnTo>
                  <a:pt x="93531" y="25040"/>
                </a:lnTo>
                <a:lnTo>
                  <a:pt x="92969" y="25123"/>
                </a:lnTo>
                <a:lnTo>
                  <a:pt x="92519" y="25164"/>
                </a:lnTo>
                <a:lnTo>
                  <a:pt x="92166" y="25164"/>
                </a:lnTo>
                <a:lnTo>
                  <a:pt x="91894" y="25185"/>
                </a:lnTo>
                <a:lnTo>
                  <a:pt x="91877" y="24793"/>
                </a:lnTo>
                <a:lnTo>
                  <a:pt x="91877" y="24359"/>
                </a:lnTo>
                <a:lnTo>
                  <a:pt x="91877" y="23760"/>
                </a:lnTo>
                <a:lnTo>
                  <a:pt x="91894" y="23038"/>
                </a:lnTo>
                <a:lnTo>
                  <a:pt x="91926" y="22212"/>
                </a:lnTo>
                <a:lnTo>
                  <a:pt x="92006" y="21283"/>
                </a:lnTo>
                <a:lnTo>
                  <a:pt x="92118" y="20271"/>
                </a:lnTo>
                <a:lnTo>
                  <a:pt x="92279" y="19218"/>
                </a:lnTo>
                <a:lnTo>
                  <a:pt x="92359" y="18661"/>
                </a:lnTo>
                <a:lnTo>
                  <a:pt x="92487" y="18104"/>
                </a:lnTo>
                <a:lnTo>
                  <a:pt x="92600" y="17546"/>
                </a:lnTo>
                <a:lnTo>
                  <a:pt x="92744" y="16948"/>
                </a:lnTo>
                <a:lnTo>
                  <a:pt x="92905" y="16390"/>
                </a:lnTo>
                <a:lnTo>
                  <a:pt x="93081" y="15833"/>
                </a:lnTo>
                <a:lnTo>
                  <a:pt x="93274" y="15234"/>
                </a:lnTo>
                <a:lnTo>
                  <a:pt x="93483" y="14677"/>
                </a:lnTo>
                <a:lnTo>
                  <a:pt x="93707" y="14140"/>
                </a:lnTo>
                <a:lnTo>
                  <a:pt x="93948" y="13562"/>
                </a:lnTo>
                <a:lnTo>
                  <a:pt x="94237" y="13025"/>
                </a:lnTo>
                <a:lnTo>
                  <a:pt x="94542" y="12509"/>
                </a:lnTo>
                <a:lnTo>
                  <a:pt x="94847" y="12014"/>
                </a:lnTo>
                <a:lnTo>
                  <a:pt x="95184" y="11518"/>
                </a:lnTo>
                <a:lnTo>
                  <a:pt x="95553" y="11043"/>
                </a:lnTo>
                <a:lnTo>
                  <a:pt x="95938" y="10610"/>
                </a:lnTo>
                <a:lnTo>
                  <a:pt x="96324" y="10217"/>
                </a:lnTo>
                <a:lnTo>
                  <a:pt x="96725" y="9825"/>
                </a:lnTo>
                <a:lnTo>
                  <a:pt x="97142" y="9474"/>
                </a:lnTo>
                <a:lnTo>
                  <a:pt x="97576" y="9144"/>
                </a:lnTo>
                <a:lnTo>
                  <a:pt x="97993" y="8834"/>
                </a:lnTo>
                <a:lnTo>
                  <a:pt x="98426" y="8566"/>
                </a:lnTo>
                <a:lnTo>
                  <a:pt x="98860" y="8318"/>
                </a:lnTo>
                <a:lnTo>
                  <a:pt x="99293" y="8070"/>
                </a:lnTo>
                <a:lnTo>
                  <a:pt x="99727" y="7864"/>
                </a:lnTo>
                <a:lnTo>
                  <a:pt x="100160" y="7678"/>
                </a:lnTo>
                <a:lnTo>
                  <a:pt x="100577" y="7513"/>
                </a:lnTo>
                <a:lnTo>
                  <a:pt x="101011" y="7348"/>
                </a:lnTo>
                <a:lnTo>
                  <a:pt x="101829" y="7100"/>
                </a:lnTo>
                <a:lnTo>
                  <a:pt x="102600" y="6894"/>
                </a:lnTo>
                <a:lnTo>
                  <a:pt x="103322" y="6770"/>
                </a:lnTo>
                <a:lnTo>
                  <a:pt x="103964" y="6646"/>
                </a:lnTo>
                <a:lnTo>
                  <a:pt x="104526" y="6584"/>
                </a:lnTo>
                <a:lnTo>
                  <a:pt x="104991" y="6563"/>
                </a:lnTo>
                <a:lnTo>
                  <a:pt x="105329" y="6543"/>
                </a:lnTo>
                <a:close/>
                <a:moveTo>
                  <a:pt x="73643" y="0"/>
                </a:moveTo>
                <a:lnTo>
                  <a:pt x="73932" y="41"/>
                </a:lnTo>
                <a:lnTo>
                  <a:pt x="74237" y="61"/>
                </a:lnTo>
                <a:lnTo>
                  <a:pt x="74510" y="102"/>
                </a:lnTo>
                <a:lnTo>
                  <a:pt x="74815" y="164"/>
                </a:lnTo>
                <a:lnTo>
                  <a:pt x="75088" y="246"/>
                </a:lnTo>
                <a:lnTo>
                  <a:pt x="75361" y="349"/>
                </a:lnTo>
                <a:lnTo>
                  <a:pt x="75634" y="452"/>
                </a:lnTo>
                <a:lnTo>
                  <a:pt x="75906" y="595"/>
                </a:lnTo>
                <a:lnTo>
                  <a:pt x="76163" y="760"/>
                </a:lnTo>
                <a:lnTo>
                  <a:pt x="76404" y="904"/>
                </a:lnTo>
                <a:lnTo>
                  <a:pt x="76661" y="1089"/>
                </a:lnTo>
                <a:lnTo>
                  <a:pt x="76886" y="1294"/>
                </a:lnTo>
                <a:lnTo>
                  <a:pt x="77110" y="1500"/>
                </a:lnTo>
                <a:lnTo>
                  <a:pt x="77335" y="1705"/>
                </a:lnTo>
                <a:lnTo>
                  <a:pt x="77544" y="1972"/>
                </a:lnTo>
                <a:lnTo>
                  <a:pt x="77752" y="2219"/>
                </a:lnTo>
                <a:lnTo>
                  <a:pt x="77961" y="2465"/>
                </a:lnTo>
                <a:lnTo>
                  <a:pt x="78122" y="2733"/>
                </a:lnTo>
                <a:lnTo>
                  <a:pt x="78298" y="3020"/>
                </a:lnTo>
                <a:lnTo>
                  <a:pt x="78459" y="3308"/>
                </a:lnTo>
                <a:lnTo>
                  <a:pt x="78619" y="3596"/>
                </a:lnTo>
                <a:lnTo>
                  <a:pt x="78764" y="3924"/>
                </a:lnTo>
                <a:lnTo>
                  <a:pt x="78876" y="4253"/>
                </a:lnTo>
                <a:lnTo>
                  <a:pt x="79004" y="4561"/>
                </a:lnTo>
                <a:lnTo>
                  <a:pt x="79117" y="4911"/>
                </a:lnTo>
                <a:lnTo>
                  <a:pt x="79197" y="5260"/>
                </a:lnTo>
                <a:lnTo>
                  <a:pt x="79293" y="5630"/>
                </a:lnTo>
                <a:lnTo>
                  <a:pt x="79341" y="5979"/>
                </a:lnTo>
                <a:lnTo>
                  <a:pt x="79390" y="6349"/>
                </a:lnTo>
                <a:lnTo>
                  <a:pt x="79422" y="6719"/>
                </a:lnTo>
                <a:lnTo>
                  <a:pt x="79454" y="7089"/>
                </a:lnTo>
                <a:lnTo>
                  <a:pt x="79454" y="7459"/>
                </a:lnTo>
                <a:lnTo>
                  <a:pt x="79454" y="31481"/>
                </a:lnTo>
                <a:lnTo>
                  <a:pt x="79069" y="31419"/>
                </a:lnTo>
                <a:lnTo>
                  <a:pt x="78699" y="31378"/>
                </a:lnTo>
                <a:lnTo>
                  <a:pt x="78298" y="31317"/>
                </a:lnTo>
                <a:lnTo>
                  <a:pt x="77913" y="31317"/>
                </a:lnTo>
                <a:lnTo>
                  <a:pt x="67800" y="31317"/>
                </a:lnTo>
                <a:lnTo>
                  <a:pt x="67800" y="7459"/>
                </a:lnTo>
                <a:lnTo>
                  <a:pt x="67817" y="7089"/>
                </a:lnTo>
                <a:lnTo>
                  <a:pt x="67833" y="6719"/>
                </a:lnTo>
                <a:lnTo>
                  <a:pt x="67865" y="6349"/>
                </a:lnTo>
                <a:lnTo>
                  <a:pt x="67929" y="5979"/>
                </a:lnTo>
                <a:lnTo>
                  <a:pt x="67993" y="5630"/>
                </a:lnTo>
                <a:lnTo>
                  <a:pt x="68057" y="5260"/>
                </a:lnTo>
                <a:lnTo>
                  <a:pt x="68170" y="4911"/>
                </a:lnTo>
                <a:lnTo>
                  <a:pt x="68250" y="4561"/>
                </a:lnTo>
                <a:lnTo>
                  <a:pt x="68378" y="4253"/>
                </a:lnTo>
                <a:lnTo>
                  <a:pt x="68507" y="3924"/>
                </a:lnTo>
                <a:lnTo>
                  <a:pt x="68651" y="3596"/>
                </a:lnTo>
                <a:lnTo>
                  <a:pt x="68796" y="3308"/>
                </a:lnTo>
                <a:lnTo>
                  <a:pt x="68956" y="3020"/>
                </a:lnTo>
                <a:lnTo>
                  <a:pt x="69133" y="2733"/>
                </a:lnTo>
                <a:lnTo>
                  <a:pt x="69325" y="2465"/>
                </a:lnTo>
                <a:lnTo>
                  <a:pt x="69518" y="2219"/>
                </a:lnTo>
                <a:lnTo>
                  <a:pt x="69711" y="1972"/>
                </a:lnTo>
                <a:lnTo>
                  <a:pt x="69919" y="1705"/>
                </a:lnTo>
                <a:lnTo>
                  <a:pt x="70144" y="1500"/>
                </a:lnTo>
                <a:lnTo>
                  <a:pt x="70385" y="1294"/>
                </a:lnTo>
                <a:lnTo>
                  <a:pt x="70609" y="1089"/>
                </a:lnTo>
                <a:lnTo>
                  <a:pt x="70850" y="904"/>
                </a:lnTo>
                <a:lnTo>
                  <a:pt x="71123" y="760"/>
                </a:lnTo>
                <a:lnTo>
                  <a:pt x="71364" y="595"/>
                </a:lnTo>
                <a:lnTo>
                  <a:pt x="71621" y="452"/>
                </a:lnTo>
                <a:lnTo>
                  <a:pt x="71910" y="349"/>
                </a:lnTo>
                <a:lnTo>
                  <a:pt x="72182" y="246"/>
                </a:lnTo>
                <a:lnTo>
                  <a:pt x="72471" y="164"/>
                </a:lnTo>
                <a:lnTo>
                  <a:pt x="72744" y="102"/>
                </a:lnTo>
                <a:lnTo>
                  <a:pt x="73049" y="61"/>
                </a:lnTo>
                <a:lnTo>
                  <a:pt x="73338" y="41"/>
                </a:lnTo>
                <a:lnTo>
                  <a:pt x="73643" y="0"/>
                </a:lnTo>
                <a:close/>
                <a:moveTo>
                  <a:pt x="59181" y="0"/>
                </a:moveTo>
                <a:lnTo>
                  <a:pt x="59486" y="41"/>
                </a:lnTo>
                <a:lnTo>
                  <a:pt x="59791" y="61"/>
                </a:lnTo>
                <a:lnTo>
                  <a:pt x="60064" y="102"/>
                </a:lnTo>
                <a:lnTo>
                  <a:pt x="60369" y="164"/>
                </a:lnTo>
                <a:lnTo>
                  <a:pt x="60642" y="247"/>
                </a:lnTo>
                <a:lnTo>
                  <a:pt x="60914" y="349"/>
                </a:lnTo>
                <a:lnTo>
                  <a:pt x="61187" y="452"/>
                </a:lnTo>
                <a:lnTo>
                  <a:pt x="61444" y="597"/>
                </a:lnTo>
                <a:lnTo>
                  <a:pt x="61717" y="761"/>
                </a:lnTo>
                <a:lnTo>
                  <a:pt x="61958" y="905"/>
                </a:lnTo>
                <a:lnTo>
                  <a:pt x="62199" y="1091"/>
                </a:lnTo>
                <a:lnTo>
                  <a:pt x="62439" y="1297"/>
                </a:lnTo>
                <a:lnTo>
                  <a:pt x="62664" y="1502"/>
                </a:lnTo>
                <a:lnTo>
                  <a:pt x="62889" y="1708"/>
                </a:lnTo>
                <a:lnTo>
                  <a:pt x="63097" y="1976"/>
                </a:lnTo>
                <a:lnTo>
                  <a:pt x="63306" y="2223"/>
                </a:lnTo>
                <a:lnTo>
                  <a:pt x="63499" y="2470"/>
                </a:lnTo>
                <a:lnTo>
                  <a:pt x="63675" y="2738"/>
                </a:lnTo>
                <a:lnTo>
                  <a:pt x="63852" y="3026"/>
                </a:lnTo>
                <a:lnTo>
                  <a:pt x="64012" y="3314"/>
                </a:lnTo>
                <a:lnTo>
                  <a:pt x="64173" y="3602"/>
                </a:lnTo>
                <a:lnTo>
                  <a:pt x="64301" y="3932"/>
                </a:lnTo>
                <a:lnTo>
                  <a:pt x="64430" y="4261"/>
                </a:lnTo>
                <a:lnTo>
                  <a:pt x="64558" y="4570"/>
                </a:lnTo>
                <a:lnTo>
                  <a:pt x="64654" y="4920"/>
                </a:lnTo>
                <a:lnTo>
                  <a:pt x="64751" y="5270"/>
                </a:lnTo>
                <a:lnTo>
                  <a:pt x="64831" y="5640"/>
                </a:lnTo>
                <a:lnTo>
                  <a:pt x="64879" y="5990"/>
                </a:lnTo>
                <a:lnTo>
                  <a:pt x="64943" y="6361"/>
                </a:lnTo>
                <a:lnTo>
                  <a:pt x="64975" y="6731"/>
                </a:lnTo>
                <a:lnTo>
                  <a:pt x="65008" y="7102"/>
                </a:lnTo>
                <a:lnTo>
                  <a:pt x="65008" y="7473"/>
                </a:lnTo>
                <a:lnTo>
                  <a:pt x="65008" y="31457"/>
                </a:lnTo>
                <a:lnTo>
                  <a:pt x="64654" y="31498"/>
                </a:lnTo>
                <a:lnTo>
                  <a:pt x="64333" y="31560"/>
                </a:lnTo>
                <a:lnTo>
                  <a:pt x="63996" y="31621"/>
                </a:lnTo>
                <a:lnTo>
                  <a:pt x="63659" y="31724"/>
                </a:lnTo>
                <a:lnTo>
                  <a:pt x="63322" y="31807"/>
                </a:lnTo>
                <a:lnTo>
                  <a:pt x="63001" y="31930"/>
                </a:lnTo>
                <a:lnTo>
                  <a:pt x="62680" y="32054"/>
                </a:lnTo>
                <a:lnTo>
                  <a:pt x="62359" y="32198"/>
                </a:lnTo>
                <a:lnTo>
                  <a:pt x="61733" y="32507"/>
                </a:lnTo>
                <a:lnTo>
                  <a:pt x="61139" y="32857"/>
                </a:lnTo>
                <a:lnTo>
                  <a:pt x="60561" y="33268"/>
                </a:lnTo>
                <a:lnTo>
                  <a:pt x="60000" y="33721"/>
                </a:lnTo>
                <a:lnTo>
                  <a:pt x="59454" y="34195"/>
                </a:lnTo>
                <a:lnTo>
                  <a:pt x="58940" y="34730"/>
                </a:lnTo>
                <a:lnTo>
                  <a:pt x="58475" y="35286"/>
                </a:lnTo>
                <a:lnTo>
                  <a:pt x="58009" y="35903"/>
                </a:lnTo>
                <a:lnTo>
                  <a:pt x="57576" y="36521"/>
                </a:lnTo>
                <a:lnTo>
                  <a:pt x="57174" y="37200"/>
                </a:lnTo>
                <a:lnTo>
                  <a:pt x="56805" y="37900"/>
                </a:lnTo>
                <a:lnTo>
                  <a:pt x="56468" y="38642"/>
                </a:lnTo>
                <a:lnTo>
                  <a:pt x="56131" y="38374"/>
                </a:lnTo>
                <a:lnTo>
                  <a:pt x="55810" y="38106"/>
                </a:lnTo>
                <a:lnTo>
                  <a:pt x="55505" y="37818"/>
                </a:lnTo>
                <a:lnTo>
                  <a:pt x="55216" y="37468"/>
                </a:lnTo>
                <a:lnTo>
                  <a:pt x="54927" y="37118"/>
                </a:lnTo>
                <a:lnTo>
                  <a:pt x="54686" y="36747"/>
                </a:lnTo>
                <a:lnTo>
                  <a:pt x="54430" y="36356"/>
                </a:lnTo>
                <a:lnTo>
                  <a:pt x="54221" y="35945"/>
                </a:lnTo>
                <a:lnTo>
                  <a:pt x="54028" y="35492"/>
                </a:lnTo>
                <a:lnTo>
                  <a:pt x="53852" y="35039"/>
                </a:lnTo>
                <a:lnTo>
                  <a:pt x="53707" y="34565"/>
                </a:lnTo>
                <a:lnTo>
                  <a:pt x="53579" y="34112"/>
                </a:lnTo>
                <a:lnTo>
                  <a:pt x="53483" y="33577"/>
                </a:lnTo>
                <a:lnTo>
                  <a:pt x="53418" y="33083"/>
                </a:lnTo>
                <a:lnTo>
                  <a:pt x="53370" y="32548"/>
                </a:lnTo>
                <a:lnTo>
                  <a:pt x="53354" y="32033"/>
                </a:lnTo>
                <a:lnTo>
                  <a:pt x="53354" y="7473"/>
                </a:lnTo>
                <a:lnTo>
                  <a:pt x="53370" y="7102"/>
                </a:lnTo>
                <a:lnTo>
                  <a:pt x="53386" y="6731"/>
                </a:lnTo>
                <a:lnTo>
                  <a:pt x="53418" y="6361"/>
                </a:lnTo>
                <a:lnTo>
                  <a:pt x="53467" y="5990"/>
                </a:lnTo>
                <a:lnTo>
                  <a:pt x="53547" y="5640"/>
                </a:lnTo>
                <a:lnTo>
                  <a:pt x="53611" y="5270"/>
                </a:lnTo>
                <a:lnTo>
                  <a:pt x="53723" y="4920"/>
                </a:lnTo>
                <a:lnTo>
                  <a:pt x="53820" y="4570"/>
                </a:lnTo>
                <a:lnTo>
                  <a:pt x="53932" y="4261"/>
                </a:lnTo>
                <a:lnTo>
                  <a:pt x="54077" y="3932"/>
                </a:lnTo>
                <a:lnTo>
                  <a:pt x="54205" y="3602"/>
                </a:lnTo>
                <a:lnTo>
                  <a:pt x="54349" y="3314"/>
                </a:lnTo>
                <a:lnTo>
                  <a:pt x="54526" y="3026"/>
                </a:lnTo>
                <a:lnTo>
                  <a:pt x="54686" y="2738"/>
                </a:lnTo>
                <a:lnTo>
                  <a:pt x="54879" y="2470"/>
                </a:lnTo>
                <a:lnTo>
                  <a:pt x="55072" y="2223"/>
                </a:lnTo>
                <a:lnTo>
                  <a:pt x="55264" y="1976"/>
                </a:lnTo>
                <a:lnTo>
                  <a:pt x="55473" y="1708"/>
                </a:lnTo>
                <a:lnTo>
                  <a:pt x="55698" y="1502"/>
                </a:lnTo>
                <a:lnTo>
                  <a:pt x="55922" y="1297"/>
                </a:lnTo>
                <a:lnTo>
                  <a:pt x="56179" y="1091"/>
                </a:lnTo>
                <a:lnTo>
                  <a:pt x="56404" y="905"/>
                </a:lnTo>
                <a:lnTo>
                  <a:pt x="56661" y="761"/>
                </a:lnTo>
                <a:lnTo>
                  <a:pt x="56902" y="597"/>
                </a:lnTo>
                <a:lnTo>
                  <a:pt x="57190" y="452"/>
                </a:lnTo>
                <a:lnTo>
                  <a:pt x="57447" y="349"/>
                </a:lnTo>
                <a:lnTo>
                  <a:pt x="57736" y="247"/>
                </a:lnTo>
                <a:lnTo>
                  <a:pt x="58009" y="164"/>
                </a:lnTo>
                <a:lnTo>
                  <a:pt x="58298" y="102"/>
                </a:lnTo>
                <a:lnTo>
                  <a:pt x="58587" y="61"/>
                </a:lnTo>
                <a:lnTo>
                  <a:pt x="58892" y="41"/>
                </a:lnTo>
                <a:lnTo>
                  <a:pt x="59181" y="0"/>
                </a:lnTo>
                <a:close/>
                <a:moveTo>
                  <a:pt x="44630" y="0"/>
                </a:moveTo>
                <a:lnTo>
                  <a:pt x="44936" y="41"/>
                </a:lnTo>
                <a:lnTo>
                  <a:pt x="45225" y="61"/>
                </a:lnTo>
                <a:lnTo>
                  <a:pt x="45530" y="102"/>
                </a:lnTo>
                <a:lnTo>
                  <a:pt x="45804" y="164"/>
                </a:lnTo>
                <a:lnTo>
                  <a:pt x="46093" y="247"/>
                </a:lnTo>
                <a:lnTo>
                  <a:pt x="46366" y="349"/>
                </a:lnTo>
                <a:lnTo>
                  <a:pt x="46640" y="452"/>
                </a:lnTo>
                <a:lnTo>
                  <a:pt x="46897" y="597"/>
                </a:lnTo>
                <a:lnTo>
                  <a:pt x="47154" y="761"/>
                </a:lnTo>
                <a:lnTo>
                  <a:pt x="47411" y="905"/>
                </a:lnTo>
                <a:lnTo>
                  <a:pt x="47652" y="1091"/>
                </a:lnTo>
                <a:lnTo>
                  <a:pt x="47893" y="1296"/>
                </a:lnTo>
                <a:lnTo>
                  <a:pt x="48134" y="1502"/>
                </a:lnTo>
                <a:lnTo>
                  <a:pt x="48343" y="1708"/>
                </a:lnTo>
                <a:lnTo>
                  <a:pt x="48552" y="1976"/>
                </a:lnTo>
                <a:lnTo>
                  <a:pt x="48761" y="2223"/>
                </a:lnTo>
                <a:lnTo>
                  <a:pt x="48954" y="2470"/>
                </a:lnTo>
                <a:lnTo>
                  <a:pt x="49131" y="2738"/>
                </a:lnTo>
                <a:lnTo>
                  <a:pt x="49308" y="3026"/>
                </a:lnTo>
                <a:lnTo>
                  <a:pt x="49468" y="3314"/>
                </a:lnTo>
                <a:lnTo>
                  <a:pt x="49613" y="3602"/>
                </a:lnTo>
                <a:lnTo>
                  <a:pt x="49758" y="3932"/>
                </a:lnTo>
                <a:lnTo>
                  <a:pt x="49886" y="4261"/>
                </a:lnTo>
                <a:lnTo>
                  <a:pt x="49999" y="4570"/>
                </a:lnTo>
                <a:lnTo>
                  <a:pt x="50111" y="4920"/>
                </a:lnTo>
                <a:lnTo>
                  <a:pt x="50192" y="5270"/>
                </a:lnTo>
                <a:lnTo>
                  <a:pt x="50288" y="5640"/>
                </a:lnTo>
                <a:lnTo>
                  <a:pt x="50336" y="5990"/>
                </a:lnTo>
                <a:lnTo>
                  <a:pt x="50385" y="6361"/>
                </a:lnTo>
                <a:lnTo>
                  <a:pt x="50449" y="6731"/>
                </a:lnTo>
                <a:lnTo>
                  <a:pt x="50465" y="7102"/>
                </a:lnTo>
                <a:lnTo>
                  <a:pt x="50465" y="7473"/>
                </a:lnTo>
                <a:lnTo>
                  <a:pt x="50465" y="32033"/>
                </a:lnTo>
                <a:lnTo>
                  <a:pt x="50465" y="32424"/>
                </a:lnTo>
                <a:lnTo>
                  <a:pt x="50449" y="32794"/>
                </a:lnTo>
                <a:lnTo>
                  <a:pt x="50385" y="33165"/>
                </a:lnTo>
                <a:lnTo>
                  <a:pt x="50336" y="33535"/>
                </a:lnTo>
                <a:lnTo>
                  <a:pt x="50288" y="33906"/>
                </a:lnTo>
                <a:lnTo>
                  <a:pt x="50192" y="34235"/>
                </a:lnTo>
                <a:lnTo>
                  <a:pt x="50111" y="34606"/>
                </a:lnTo>
                <a:lnTo>
                  <a:pt x="49999" y="34935"/>
                </a:lnTo>
                <a:lnTo>
                  <a:pt x="49886" y="35265"/>
                </a:lnTo>
                <a:lnTo>
                  <a:pt x="49758" y="35594"/>
                </a:lnTo>
                <a:lnTo>
                  <a:pt x="49613" y="35903"/>
                </a:lnTo>
                <a:lnTo>
                  <a:pt x="49468" y="36191"/>
                </a:lnTo>
                <a:lnTo>
                  <a:pt x="49308" y="36479"/>
                </a:lnTo>
                <a:lnTo>
                  <a:pt x="49131" y="36788"/>
                </a:lnTo>
                <a:lnTo>
                  <a:pt x="48954" y="37056"/>
                </a:lnTo>
                <a:lnTo>
                  <a:pt x="48761" y="37324"/>
                </a:lnTo>
                <a:lnTo>
                  <a:pt x="48552" y="37570"/>
                </a:lnTo>
                <a:lnTo>
                  <a:pt x="48343" y="37797"/>
                </a:lnTo>
                <a:lnTo>
                  <a:pt x="48134" y="38023"/>
                </a:lnTo>
                <a:lnTo>
                  <a:pt x="47893" y="38209"/>
                </a:lnTo>
                <a:lnTo>
                  <a:pt x="47652" y="38415"/>
                </a:lnTo>
                <a:lnTo>
                  <a:pt x="47411" y="38600"/>
                </a:lnTo>
                <a:lnTo>
                  <a:pt x="47154" y="38765"/>
                </a:lnTo>
                <a:lnTo>
                  <a:pt x="46897" y="38909"/>
                </a:lnTo>
                <a:lnTo>
                  <a:pt x="46640" y="39053"/>
                </a:lnTo>
                <a:lnTo>
                  <a:pt x="46366" y="39156"/>
                </a:lnTo>
                <a:lnTo>
                  <a:pt x="46093" y="39259"/>
                </a:lnTo>
                <a:lnTo>
                  <a:pt x="45804" y="39341"/>
                </a:lnTo>
                <a:lnTo>
                  <a:pt x="45530" y="39403"/>
                </a:lnTo>
                <a:lnTo>
                  <a:pt x="45225" y="39465"/>
                </a:lnTo>
                <a:lnTo>
                  <a:pt x="44936" y="39506"/>
                </a:lnTo>
                <a:lnTo>
                  <a:pt x="44630" y="39506"/>
                </a:lnTo>
                <a:lnTo>
                  <a:pt x="44341" y="39506"/>
                </a:lnTo>
                <a:lnTo>
                  <a:pt x="44036" y="39465"/>
                </a:lnTo>
                <a:lnTo>
                  <a:pt x="43762" y="39403"/>
                </a:lnTo>
                <a:lnTo>
                  <a:pt x="43457" y="39341"/>
                </a:lnTo>
                <a:lnTo>
                  <a:pt x="43168" y="39259"/>
                </a:lnTo>
                <a:lnTo>
                  <a:pt x="42894" y="39156"/>
                </a:lnTo>
                <a:lnTo>
                  <a:pt x="42637" y="39053"/>
                </a:lnTo>
                <a:lnTo>
                  <a:pt x="42364" y="38909"/>
                </a:lnTo>
                <a:lnTo>
                  <a:pt x="42107" y="38765"/>
                </a:lnTo>
                <a:lnTo>
                  <a:pt x="41866" y="38600"/>
                </a:lnTo>
                <a:lnTo>
                  <a:pt x="41608" y="38415"/>
                </a:lnTo>
                <a:lnTo>
                  <a:pt x="41367" y="38209"/>
                </a:lnTo>
                <a:lnTo>
                  <a:pt x="41142" y="38023"/>
                </a:lnTo>
                <a:lnTo>
                  <a:pt x="40933" y="37797"/>
                </a:lnTo>
                <a:lnTo>
                  <a:pt x="40724" y="37570"/>
                </a:lnTo>
                <a:lnTo>
                  <a:pt x="40499" y="37324"/>
                </a:lnTo>
                <a:lnTo>
                  <a:pt x="40307" y="37056"/>
                </a:lnTo>
                <a:lnTo>
                  <a:pt x="40146" y="36788"/>
                </a:lnTo>
                <a:lnTo>
                  <a:pt x="39969" y="36479"/>
                </a:lnTo>
                <a:lnTo>
                  <a:pt x="39792" y="36191"/>
                </a:lnTo>
                <a:lnTo>
                  <a:pt x="39648" y="35903"/>
                </a:lnTo>
                <a:lnTo>
                  <a:pt x="39503" y="35594"/>
                </a:lnTo>
                <a:lnTo>
                  <a:pt x="39358" y="35265"/>
                </a:lnTo>
                <a:lnTo>
                  <a:pt x="39262" y="34935"/>
                </a:lnTo>
                <a:lnTo>
                  <a:pt x="39149" y="34606"/>
                </a:lnTo>
                <a:lnTo>
                  <a:pt x="39053" y="34235"/>
                </a:lnTo>
                <a:lnTo>
                  <a:pt x="38972" y="33906"/>
                </a:lnTo>
                <a:lnTo>
                  <a:pt x="38908" y="33535"/>
                </a:lnTo>
                <a:lnTo>
                  <a:pt x="38860" y="33165"/>
                </a:lnTo>
                <a:lnTo>
                  <a:pt x="38828" y="32794"/>
                </a:lnTo>
                <a:lnTo>
                  <a:pt x="38812" y="32424"/>
                </a:lnTo>
                <a:lnTo>
                  <a:pt x="38812" y="32033"/>
                </a:lnTo>
                <a:lnTo>
                  <a:pt x="38812" y="15460"/>
                </a:lnTo>
                <a:lnTo>
                  <a:pt x="38812" y="7473"/>
                </a:lnTo>
                <a:lnTo>
                  <a:pt x="38812" y="7102"/>
                </a:lnTo>
                <a:lnTo>
                  <a:pt x="38828" y="6731"/>
                </a:lnTo>
                <a:lnTo>
                  <a:pt x="38860" y="6361"/>
                </a:lnTo>
                <a:lnTo>
                  <a:pt x="38908" y="5990"/>
                </a:lnTo>
                <a:lnTo>
                  <a:pt x="38972" y="5640"/>
                </a:lnTo>
                <a:lnTo>
                  <a:pt x="39053" y="5270"/>
                </a:lnTo>
                <a:lnTo>
                  <a:pt x="39149" y="4920"/>
                </a:lnTo>
                <a:lnTo>
                  <a:pt x="39262" y="4570"/>
                </a:lnTo>
                <a:lnTo>
                  <a:pt x="39358" y="4261"/>
                </a:lnTo>
                <a:lnTo>
                  <a:pt x="39503" y="3932"/>
                </a:lnTo>
                <a:lnTo>
                  <a:pt x="39648" y="3602"/>
                </a:lnTo>
                <a:lnTo>
                  <a:pt x="39792" y="3314"/>
                </a:lnTo>
                <a:lnTo>
                  <a:pt x="39969" y="3026"/>
                </a:lnTo>
                <a:lnTo>
                  <a:pt x="40146" y="2738"/>
                </a:lnTo>
                <a:lnTo>
                  <a:pt x="40307" y="2470"/>
                </a:lnTo>
                <a:lnTo>
                  <a:pt x="40499" y="2223"/>
                </a:lnTo>
                <a:lnTo>
                  <a:pt x="40724" y="1976"/>
                </a:lnTo>
                <a:lnTo>
                  <a:pt x="40933" y="1708"/>
                </a:lnTo>
                <a:lnTo>
                  <a:pt x="41142" y="1502"/>
                </a:lnTo>
                <a:lnTo>
                  <a:pt x="41367" y="1296"/>
                </a:lnTo>
                <a:lnTo>
                  <a:pt x="41608" y="1091"/>
                </a:lnTo>
                <a:lnTo>
                  <a:pt x="41866" y="905"/>
                </a:lnTo>
                <a:lnTo>
                  <a:pt x="42107" y="761"/>
                </a:lnTo>
                <a:lnTo>
                  <a:pt x="42364" y="597"/>
                </a:lnTo>
                <a:lnTo>
                  <a:pt x="42637" y="452"/>
                </a:lnTo>
                <a:lnTo>
                  <a:pt x="42894" y="349"/>
                </a:lnTo>
                <a:lnTo>
                  <a:pt x="43168" y="247"/>
                </a:lnTo>
                <a:lnTo>
                  <a:pt x="43457" y="164"/>
                </a:lnTo>
                <a:lnTo>
                  <a:pt x="43762" y="102"/>
                </a:lnTo>
                <a:lnTo>
                  <a:pt x="44036" y="61"/>
                </a:lnTo>
                <a:lnTo>
                  <a:pt x="44341" y="41"/>
                </a:lnTo>
                <a:lnTo>
                  <a:pt x="4463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710325" y="1816500"/>
            <a:ext cx="4282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/>
              <a:t>Wrongly Inputted Information</a:t>
            </a:r>
            <a:endParaRPr sz="2400"/>
          </a:p>
        </p:txBody>
      </p:sp>
      <p:sp>
        <p:nvSpPr>
          <p:cNvPr id="268" name="Shape 268"/>
          <p:cNvSpPr txBox="1"/>
          <p:nvPr/>
        </p:nvSpPr>
        <p:spPr>
          <a:xfrm>
            <a:off x="6710325" y="3116775"/>
            <a:ext cx="4979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/>
              <a:t>Software / Hardware Malfunctions</a:t>
            </a:r>
            <a:endParaRPr sz="2400"/>
          </a:p>
        </p:txBody>
      </p:sp>
      <p:sp>
        <p:nvSpPr>
          <p:cNvPr id="269" name="Shape 269"/>
          <p:cNvSpPr txBox="1"/>
          <p:nvPr/>
        </p:nvSpPr>
        <p:spPr>
          <a:xfrm>
            <a:off x="6710325" y="4417056"/>
            <a:ext cx="4282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/>
              <a:t>Invoice Handling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 flipH="1">
            <a:off x="0" y="0"/>
            <a:ext cx="12192000" cy="15906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 flipH="1">
            <a:off x="0" y="5292025"/>
            <a:ext cx="12192000" cy="15906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 b="15666" l="-1" r="58999" t="0"/>
          <a:stretch/>
        </p:blipFill>
        <p:spPr>
          <a:xfrm>
            <a:off x="0" y="-1"/>
            <a:ext cx="4979558" cy="683687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/>
          <p:nvPr/>
        </p:nvSpPr>
        <p:spPr>
          <a:xfrm>
            <a:off x="5384805" y="1816511"/>
            <a:ext cx="406500" cy="4065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5384806" y="2732879"/>
            <a:ext cx="406500" cy="4065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5384806" y="3649260"/>
            <a:ext cx="406500" cy="4065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/>
          <p:nvPr/>
        </p:nvSpPr>
        <p:spPr>
          <a:xfrm flipH="1">
            <a:off x="150" y="1590600"/>
            <a:ext cx="4979400" cy="36768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257820" y="2156613"/>
            <a:ext cx="470026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Recommendation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Shape 282"/>
          <p:cNvGrpSpPr/>
          <p:nvPr/>
        </p:nvGrpSpPr>
        <p:grpSpPr>
          <a:xfrm>
            <a:off x="1776325" y="3191895"/>
            <a:ext cx="1609813" cy="1641011"/>
            <a:chOff x="8125599" y="1434035"/>
            <a:chExt cx="2036802" cy="2036802"/>
          </a:xfrm>
        </p:grpSpPr>
        <p:sp>
          <p:nvSpPr>
            <p:cNvPr id="283" name="Shape 283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3F3F3F"/>
            </a:solidFill>
            <a:ln cap="flat" cmpd="sng" w="381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 rot="-2130515">
              <a:off x="8577909" y="1818269"/>
              <a:ext cx="1162163" cy="1238355"/>
            </a:xfrm>
            <a:custGeom>
              <a:pathLst>
                <a:path extrusionOk="0" h="120000" w="120000">
                  <a:moveTo>
                    <a:pt x="76049" y="104386"/>
                  </a:moveTo>
                  <a:cubicBezTo>
                    <a:pt x="76049" y="105724"/>
                    <a:pt x="74567" y="107063"/>
                    <a:pt x="72592" y="107063"/>
                  </a:cubicBezTo>
                  <a:cubicBezTo>
                    <a:pt x="47407" y="107063"/>
                    <a:pt x="47407" y="107063"/>
                    <a:pt x="47407" y="107063"/>
                  </a:cubicBezTo>
                  <a:cubicBezTo>
                    <a:pt x="45432" y="107063"/>
                    <a:pt x="44444" y="105724"/>
                    <a:pt x="44444" y="104386"/>
                  </a:cubicBezTo>
                  <a:cubicBezTo>
                    <a:pt x="44444" y="102602"/>
                    <a:pt x="45432" y="101263"/>
                    <a:pt x="47407" y="101263"/>
                  </a:cubicBezTo>
                  <a:cubicBezTo>
                    <a:pt x="72592" y="101263"/>
                    <a:pt x="72592" y="101263"/>
                    <a:pt x="72592" y="101263"/>
                  </a:cubicBezTo>
                  <a:cubicBezTo>
                    <a:pt x="74567" y="101263"/>
                    <a:pt x="76049" y="102602"/>
                    <a:pt x="76049" y="104386"/>
                  </a:cubicBezTo>
                  <a:close/>
                  <a:moveTo>
                    <a:pt x="72592" y="108401"/>
                  </a:moveTo>
                  <a:cubicBezTo>
                    <a:pt x="47407" y="108401"/>
                    <a:pt x="47407" y="108401"/>
                    <a:pt x="47407" y="108401"/>
                  </a:cubicBezTo>
                  <a:cubicBezTo>
                    <a:pt x="45432" y="108401"/>
                    <a:pt x="43950" y="110185"/>
                    <a:pt x="44444" y="112416"/>
                  </a:cubicBezTo>
                  <a:cubicBezTo>
                    <a:pt x="44938" y="113308"/>
                    <a:pt x="45925" y="114200"/>
                    <a:pt x="47407" y="114200"/>
                  </a:cubicBezTo>
                  <a:cubicBezTo>
                    <a:pt x="47407" y="114200"/>
                    <a:pt x="47407" y="114200"/>
                    <a:pt x="47407" y="114200"/>
                  </a:cubicBezTo>
                  <a:cubicBezTo>
                    <a:pt x="49382" y="114200"/>
                    <a:pt x="50864" y="115092"/>
                    <a:pt x="51851" y="116431"/>
                  </a:cubicBezTo>
                  <a:cubicBezTo>
                    <a:pt x="51851" y="116877"/>
                    <a:pt x="51851" y="116877"/>
                    <a:pt x="51851" y="116877"/>
                  </a:cubicBezTo>
                  <a:cubicBezTo>
                    <a:pt x="52839" y="118661"/>
                    <a:pt x="55308" y="120000"/>
                    <a:pt x="57777" y="120000"/>
                  </a:cubicBezTo>
                  <a:cubicBezTo>
                    <a:pt x="62222" y="120000"/>
                    <a:pt x="62222" y="120000"/>
                    <a:pt x="62222" y="120000"/>
                  </a:cubicBezTo>
                  <a:cubicBezTo>
                    <a:pt x="64691" y="120000"/>
                    <a:pt x="67160" y="118661"/>
                    <a:pt x="68148" y="116877"/>
                  </a:cubicBezTo>
                  <a:cubicBezTo>
                    <a:pt x="68148" y="116431"/>
                    <a:pt x="68148" y="116431"/>
                    <a:pt x="68148" y="116431"/>
                  </a:cubicBezTo>
                  <a:cubicBezTo>
                    <a:pt x="69135" y="115092"/>
                    <a:pt x="70617" y="114200"/>
                    <a:pt x="72592" y="114200"/>
                  </a:cubicBezTo>
                  <a:cubicBezTo>
                    <a:pt x="72592" y="114200"/>
                    <a:pt x="72592" y="114200"/>
                    <a:pt x="72592" y="114200"/>
                  </a:cubicBezTo>
                  <a:cubicBezTo>
                    <a:pt x="74074" y="114200"/>
                    <a:pt x="75061" y="113308"/>
                    <a:pt x="75555" y="112416"/>
                  </a:cubicBezTo>
                  <a:cubicBezTo>
                    <a:pt x="76543" y="110185"/>
                    <a:pt x="74567" y="108401"/>
                    <a:pt x="72592" y="108401"/>
                  </a:cubicBezTo>
                  <a:close/>
                  <a:moveTo>
                    <a:pt x="60246" y="16951"/>
                  </a:moveTo>
                  <a:cubicBezTo>
                    <a:pt x="61728" y="16951"/>
                    <a:pt x="63209" y="16059"/>
                    <a:pt x="63209" y="14275"/>
                  </a:cubicBezTo>
                  <a:cubicBezTo>
                    <a:pt x="63209" y="2676"/>
                    <a:pt x="63209" y="2676"/>
                    <a:pt x="63209" y="2676"/>
                  </a:cubicBezTo>
                  <a:cubicBezTo>
                    <a:pt x="63209" y="1338"/>
                    <a:pt x="61728" y="0"/>
                    <a:pt x="60246" y="0"/>
                  </a:cubicBezTo>
                  <a:cubicBezTo>
                    <a:pt x="58271" y="0"/>
                    <a:pt x="56790" y="1338"/>
                    <a:pt x="56790" y="2676"/>
                  </a:cubicBezTo>
                  <a:cubicBezTo>
                    <a:pt x="56790" y="14275"/>
                    <a:pt x="56790" y="14275"/>
                    <a:pt x="56790" y="14275"/>
                  </a:cubicBezTo>
                  <a:cubicBezTo>
                    <a:pt x="56790" y="16059"/>
                    <a:pt x="58271" y="16951"/>
                    <a:pt x="60246" y="16951"/>
                  </a:cubicBezTo>
                  <a:close/>
                  <a:moveTo>
                    <a:pt x="26666" y="28104"/>
                  </a:moveTo>
                  <a:cubicBezTo>
                    <a:pt x="27160" y="28550"/>
                    <a:pt x="28148" y="28996"/>
                    <a:pt x="28641" y="28996"/>
                  </a:cubicBezTo>
                  <a:cubicBezTo>
                    <a:pt x="29629" y="28996"/>
                    <a:pt x="30617" y="28550"/>
                    <a:pt x="31111" y="28104"/>
                  </a:cubicBezTo>
                  <a:cubicBezTo>
                    <a:pt x="32098" y="26765"/>
                    <a:pt x="32098" y="24981"/>
                    <a:pt x="31111" y="24089"/>
                  </a:cubicBezTo>
                  <a:cubicBezTo>
                    <a:pt x="22222" y="16059"/>
                    <a:pt x="22222" y="16059"/>
                    <a:pt x="22222" y="16059"/>
                  </a:cubicBezTo>
                  <a:cubicBezTo>
                    <a:pt x="20740" y="14721"/>
                    <a:pt x="18765" y="14721"/>
                    <a:pt x="17777" y="16059"/>
                  </a:cubicBezTo>
                  <a:cubicBezTo>
                    <a:pt x="16296" y="16951"/>
                    <a:pt x="16296" y="18736"/>
                    <a:pt x="17777" y="20074"/>
                  </a:cubicBezTo>
                  <a:lnTo>
                    <a:pt x="26666" y="28104"/>
                  </a:lnTo>
                  <a:close/>
                  <a:moveTo>
                    <a:pt x="18765" y="54423"/>
                  </a:moveTo>
                  <a:cubicBezTo>
                    <a:pt x="18765" y="52639"/>
                    <a:pt x="17777" y="51301"/>
                    <a:pt x="15802" y="51301"/>
                  </a:cubicBezTo>
                  <a:cubicBezTo>
                    <a:pt x="2962" y="51301"/>
                    <a:pt x="2962" y="51301"/>
                    <a:pt x="2962" y="51301"/>
                  </a:cubicBezTo>
                  <a:cubicBezTo>
                    <a:pt x="1481" y="51301"/>
                    <a:pt x="0" y="52639"/>
                    <a:pt x="0" y="54423"/>
                  </a:cubicBezTo>
                  <a:cubicBezTo>
                    <a:pt x="0" y="55762"/>
                    <a:pt x="1481" y="57100"/>
                    <a:pt x="2962" y="57100"/>
                  </a:cubicBezTo>
                  <a:cubicBezTo>
                    <a:pt x="15802" y="57100"/>
                    <a:pt x="15802" y="57100"/>
                    <a:pt x="15802" y="57100"/>
                  </a:cubicBezTo>
                  <a:cubicBezTo>
                    <a:pt x="17777" y="57100"/>
                    <a:pt x="18765" y="55762"/>
                    <a:pt x="18765" y="54423"/>
                  </a:cubicBezTo>
                  <a:close/>
                  <a:moveTo>
                    <a:pt x="26666" y="80297"/>
                  </a:moveTo>
                  <a:cubicBezTo>
                    <a:pt x="17777" y="88773"/>
                    <a:pt x="17777" y="88773"/>
                    <a:pt x="17777" y="88773"/>
                  </a:cubicBezTo>
                  <a:cubicBezTo>
                    <a:pt x="16296" y="89665"/>
                    <a:pt x="16296" y="91449"/>
                    <a:pt x="17777" y="92788"/>
                  </a:cubicBezTo>
                  <a:cubicBezTo>
                    <a:pt x="18271" y="93234"/>
                    <a:pt x="19259" y="93234"/>
                    <a:pt x="19753" y="93234"/>
                  </a:cubicBezTo>
                  <a:cubicBezTo>
                    <a:pt x="20740" y="93234"/>
                    <a:pt x="21234" y="93234"/>
                    <a:pt x="22222" y="92788"/>
                  </a:cubicBezTo>
                  <a:cubicBezTo>
                    <a:pt x="31111" y="84312"/>
                    <a:pt x="31111" y="84312"/>
                    <a:pt x="31111" y="84312"/>
                  </a:cubicBezTo>
                  <a:cubicBezTo>
                    <a:pt x="32098" y="83420"/>
                    <a:pt x="32098" y="81635"/>
                    <a:pt x="31111" y="80297"/>
                  </a:cubicBezTo>
                  <a:cubicBezTo>
                    <a:pt x="29629" y="79405"/>
                    <a:pt x="27654" y="79405"/>
                    <a:pt x="26666" y="80297"/>
                  </a:cubicBezTo>
                  <a:close/>
                  <a:moveTo>
                    <a:pt x="93333" y="80297"/>
                  </a:moveTo>
                  <a:cubicBezTo>
                    <a:pt x="92345" y="79405"/>
                    <a:pt x="90370" y="79405"/>
                    <a:pt x="88888" y="80297"/>
                  </a:cubicBezTo>
                  <a:cubicBezTo>
                    <a:pt x="87901" y="81635"/>
                    <a:pt x="87901" y="83420"/>
                    <a:pt x="88888" y="84312"/>
                  </a:cubicBezTo>
                  <a:cubicBezTo>
                    <a:pt x="98271" y="92788"/>
                    <a:pt x="98271" y="92788"/>
                    <a:pt x="98271" y="92788"/>
                  </a:cubicBezTo>
                  <a:cubicBezTo>
                    <a:pt x="98765" y="93234"/>
                    <a:pt x="99259" y="93234"/>
                    <a:pt x="100246" y="93234"/>
                  </a:cubicBezTo>
                  <a:cubicBezTo>
                    <a:pt x="101234" y="93234"/>
                    <a:pt x="101728" y="93234"/>
                    <a:pt x="102716" y="92788"/>
                  </a:cubicBezTo>
                  <a:cubicBezTo>
                    <a:pt x="103703" y="91449"/>
                    <a:pt x="103703" y="89665"/>
                    <a:pt x="102716" y="88773"/>
                  </a:cubicBezTo>
                  <a:lnTo>
                    <a:pt x="93333" y="80297"/>
                  </a:lnTo>
                  <a:close/>
                  <a:moveTo>
                    <a:pt x="117037" y="51301"/>
                  </a:moveTo>
                  <a:cubicBezTo>
                    <a:pt x="104197" y="51301"/>
                    <a:pt x="104197" y="51301"/>
                    <a:pt x="104197" y="51301"/>
                  </a:cubicBezTo>
                  <a:cubicBezTo>
                    <a:pt x="102716" y="51301"/>
                    <a:pt x="101234" y="52639"/>
                    <a:pt x="101234" y="54423"/>
                  </a:cubicBezTo>
                  <a:cubicBezTo>
                    <a:pt x="101234" y="55762"/>
                    <a:pt x="102716" y="57100"/>
                    <a:pt x="104197" y="57100"/>
                  </a:cubicBezTo>
                  <a:cubicBezTo>
                    <a:pt x="117037" y="57100"/>
                    <a:pt x="117037" y="57100"/>
                    <a:pt x="117037" y="57100"/>
                  </a:cubicBezTo>
                  <a:cubicBezTo>
                    <a:pt x="118518" y="57100"/>
                    <a:pt x="120000" y="55762"/>
                    <a:pt x="120000" y="54423"/>
                  </a:cubicBezTo>
                  <a:cubicBezTo>
                    <a:pt x="120000" y="52639"/>
                    <a:pt x="118518" y="51301"/>
                    <a:pt x="117037" y="51301"/>
                  </a:cubicBezTo>
                  <a:close/>
                  <a:moveTo>
                    <a:pt x="91358" y="28996"/>
                  </a:moveTo>
                  <a:cubicBezTo>
                    <a:pt x="92345" y="28996"/>
                    <a:pt x="92839" y="28550"/>
                    <a:pt x="93333" y="28104"/>
                  </a:cubicBezTo>
                  <a:cubicBezTo>
                    <a:pt x="102716" y="20074"/>
                    <a:pt x="102716" y="20074"/>
                    <a:pt x="102716" y="20074"/>
                  </a:cubicBezTo>
                  <a:cubicBezTo>
                    <a:pt x="103703" y="18736"/>
                    <a:pt x="103703" y="16951"/>
                    <a:pt x="102716" y="16059"/>
                  </a:cubicBezTo>
                  <a:cubicBezTo>
                    <a:pt x="101234" y="14721"/>
                    <a:pt x="99259" y="14721"/>
                    <a:pt x="98271" y="16059"/>
                  </a:cubicBezTo>
                  <a:cubicBezTo>
                    <a:pt x="88888" y="24089"/>
                    <a:pt x="88888" y="24089"/>
                    <a:pt x="88888" y="24089"/>
                  </a:cubicBezTo>
                  <a:cubicBezTo>
                    <a:pt x="87901" y="24981"/>
                    <a:pt x="87901" y="26765"/>
                    <a:pt x="88888" y="28104"/>
                  </a:cubicBezTo>
                  <a:cubicBezTo>
                    <a:pt x="89876" y="28550"/>
                    <a:pt x="90370" y="28996"/>
                    <a:pt x="91358" y="28996"/>
                  </a:cubicBezTo>
                  <a:close/>
                  <a:moveTo>
                    <a:pt x="76049" y="97249"/>
                  </a:moveTo>
                  <a:cubicBezTo>
                    <a:pt x="76049" y="98587"/>
                    <a:pt x="74567" y="99925"/>
                    <a:pt x="72592" y="99925"/>
                  </a:cubicBezTo>
                  <a:cubicBezTo>
                    <a:pt x="47407" y="99925"/>
                    <a:pt x="47407" y="99925"/>
                    <a:pt x="47407" y="99925"/>
                  </a:cubicBezTo>
                  <a:cubicBezTo>
                    <a:pt x="45432" y="99925"/>
                    <a:pt x="44444" y="98587"/>
                    <a:pt x="44444" y="97249"/>
                  </a:cubicBezTo>
                  <a:cubicBezTo>
                    <a:pt x="44444" y="95464"/>
                    <a:pt x="45432" y="94126"/>
                    <a:pt x="47407" y="94126"/>
                  </a:cubicBezTo>
                  <a:cubicBezTo>
                    <a:pt x="45432" y="78066"/>
                    <a:pt x="26666" y="74498"/>
                    <a:pt x="26666" y="55762"/>
                  </a:cubicBezTo>
                  <a:cubicBezTo>
                    <a:pt x="26666" y="39256"/>
                    <a:pt x="41481" y="25873"/>
                    <a:pt x="60246" y="25873"/>
                  </a:cubicBezTo>
                  <a:cubicBezTo>
                    <a:pt x="78518" y="25873"/>
                    <a:pt x="93333" y="39256"/>
                    <a:pt x="93333" y="55762"/>
                  </a:cubicBezTo>
                  <a:cubicBezTo>
                    <a:pt x="93333" y="74498"/>
                    <a:pt x="75061" y="78066"/>
                    <a:pt x="73086" y="94126"/>
                  </a:cubicBezTo>
                  <a:cubicBezTo>
                    <a:pt x="74567" y="94126"/>
                    <a:pt x="76049" y="95464"/>
                    <a:pt x="76049" y="97249"/>
                  </a:cubicBezTo>
                  <a:close/>
                  <a:moveTo>
                    <a:pt x="52839" y="33903"/>
                  </a:moveTo>
                  <a:cubicBezTo>
                    <a:pt x="52345" y="32565"/>
                    <a:pt x="50864" y="32118"/>
                    <a:pt x="49876" y="32565"/>
                  </a:cubicBezTo>
                  <a:cubicBezTo>
                    <a:pt x="41481" y="35687"/>
                    <a:pt x="35555" y="41933"/>
                    <a:pt x="33086" y="49516"/>
                  </a:cubicBezTo>
                  <a:cubicBezTo>
                    <a:pt x="33086" y="50408"/>
                    <a:pt x="33580" y="51747"/>
                    <a:pt x="35061" y="52193"/>
                  </a:cubicBezTo>
                  <a:cubicBezTo>
                    <a:pt x="35061" y="52193"/>
                    <a:pt x="35555" y="52193"/>
                    <a:pt x="35555" y="52193"/>
                  </a:cubicBezTo>
                  <a:cubicBezTo>
                    <a:pt x="36543" y="52193"/>
                    <a:pt x="37530" y="51301"/>
                    <a:pt x="38024" y="50408"/>
                  </a:cubicBezTo>
                  <a:cubicBezTo>
                    <a:pt x="39506" y="44163"/>
                    <a:pt x="44938" y="38810"/>
                    <a:pt x="51358" y="36579"/>
                  </a:cubicBezTo>
                  <a:cubicBezTo>
                    <a:pt x="52839" y="36133"/>
                    <a:pt x="53333" y="34795"/>
                    <a:pt x="52839" y="3390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Shape 285"/>
          <p:cNvSpPr txBox="1"/>
          <p:nvPr/>
        </p:nvSpPr>
        <p:spPr>
          <a:xfrm>
            <a:off x="6475325" y="1816500"/>
            <a:ext cx="49794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800"/>
              <a:t>Give Daily Tracking Roles To Reliable Staff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6" name="Shape 286"/>
          <p:cNvSpPr txBox="1"/>
          <p:nvPr/>
        </p:nvSpPr>
        <p:spPr>
          <a:xfrm>
            <a:off x="6475325" y="2732875"/>
            <a:ext cx="5029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800"/>
              <a:t>Keep Software Stored Safely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6500525" y="3649250"/>
            <a:ext cx="49794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Save Funds for Equipment</a:t>
            </a:r>
            <a:endParaRPr sz="1800"/>
          </a:p>
        </p:txBody>
      </p:sp>
      <p:sp>
        <p:nvSpPr>
          <p:cNvPr id="288" name="Shape 288"/>
          <p:cNvSpPr/>
          <p:nvPr/>
        </p:nvSpPr>
        <p:spPr>
          <a:xfrm>
            <a:off x="5384806" y="4565635"/>
            <a:ext cx="406500" cy="4065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6475325" y="4565627"/>
            <a:ext cx="4282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800"/>
              <a:t>Store Invoices Digitally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 flipH="1">
            <a:off x="0" y="5267400"/>
            <a:ext cx="12192000" cy="15906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/>
        </p:nvSpPr>
        <p:spPr>
          <a:xfrm flipH="1">
            <a:off x="0" y="0"/>
            <a:ext cx="12192000" cy="15906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b="15666" l="-1" r="58999" t="0"/>
          <a:stretch/>
        </p:blipFill>
        <p:spPr>
          <a:xfrm>
            <a:off x="0" y="-1"/>
            <a:ext cx="4979558" cy="683687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/>
          <p:nvPr/>
        </p:nvSpPr>
        <p:spPr>
          <a:xfrm flipH="1">
            <a:off x="150" y="1590600"/>
            <a:ext cx="4979400" cy="36768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/>
          <p:nvPr/>
        </p:nvSpPr>
        <p:spPr>
          <a:xfrm flipH="1">
            <a:off x="0" y="1590600"/>
            <a:ext cx="12192000" cy="3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966848" y="2365098"/>
            <a:ext cx="30854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1511200" y="3238301"/>
            <a:ext cx="1905000" cy="1825625"/>
          </a:xfrm>
          <a:custGeom>
            <a:pathLst>
              <a:path extrusionOk="0" h="120000" w="120000">
                <a:moveTo>
                  <a:pt x="89471" y="96963"/>
                </a:moveTo>
                <a:cubicBezTo>
                  <a:pt x="93490" y="99054"/>
                  <a:pt x="97104" y="101579"/>
                  <a:pt x="100088" y="104600"/>
                </a:cubicBezTo>
                <a:cubicBezTo>
                  <a:pt x="93196" y="110873"/>
                  <a:pt x="84797" y="115493"/>
                  <a:pt x="75513" y="117941"/>
                </a:cubicBezTo>
                <a:cubicBezTo>
                  <a:pt x="81184" y="112701"/>
                  <a:pt x="85988" y="105521"/>
                  <a:pt x="89471" y="96963"/>
                </a:cubicBezTo>
                <a:close/>
                <a:moveTo>
                  <a:pt x="31433" y="95830"/>
                </a:moveTo>
                <a:cubicBezTo>
                  <a:pt x="35362" y="105422"/>
                  <a:pt x="40895" y="113318"/>
                  <a:pt x="47450" y="118702"/>
                </a:cubicBezTo>
                <a:cubicBezTo>
                  <a:pt x="36605" y="116407"/>
                  <a:pt x="26842" y="111187"/>
                  <a:pt x="19112" y="103806"/>
                </a:cubicBezTo>
                <a:cubicBezTo>
                  <a:pt x="22567" y="100549"/>
                  <a:pt x="26740" y="97857"/>
                  <a:pt x="31433" y="95830"/>
                </a:cubicBezTo>
                <a:close/>
                <a:moveTo>
                  <a:pt x="57201" y="89867"/>
                </a:moveTo>
                <a:lnTo>
                  <a:pt x="57201" y="119894"/>
                </a:lnTo>
                <a:lnTo>
                  <a:pt x="56162" y="119841"/>
                </a:lnTo>
                <a:cubicBezTo>
                  <a:pt x="47337" y="115498"/>
                  <a:pt x="39848" y="106378"/>
                  <a:pt x="34999" y="94339"/>
                </a:cubicBezTo>
                <a:cubicBezTo>
                  <a:pt x="41664" y="91533"/>
                  <a:pt x="49208" y="89964"/>
                  <a:pt x="57201" y="89867"/>
                </a:cubicBezTo>
                <a:close/>
                <a:moveTo>
                  <a:pt x="60564" y="89821"/>
                </a:moveTo>
                <a:cubicBezTo>
                  <a:pt x="69846" y="89909"/>
                  <a:pt x="78541" y="91907"/>
                  <a:pt x="86003" y="95448"/>
                </a:cubicBezTo>
                <a:cubicBezTo>
                  <a:pt x="81526" y="106421"/>
                  <a:pt x="74861" y="114950"/>
                  <a:pt x="66977" y="119598"/>
                </a:cubicBezTo>
                <a:lnTo>
                  <a:pt x="60564" y="120000"/>
                </a:lnTo>
                <a:close/>
                <a:moveTo>
                  <a:pt x="96364" y="61726"/>
                </a:moveTo>
                <a:lnTo>
                  <a:pt x="120000" y="61726"/>
                </a:lnTo>
                <a:cubicBezTo>
                  <a:pt x="119619" y="77391"/>
                  <a:pt x="113167" y="91548"/>
                  <a:pt x="102824" y="101865"/>
                </a:cubicBezTo>
                <a:cubicBezTo>
                  <a:pt x="99494" y="98463"/>
                  <a:pt x="95451" y="95626"/>
                  <a:pt x="90951" y="93303"/>
                </a:cubicBezTo>
                <a:cubicBezTo>
                  <a:pt x="94370" y="83947"/>
                  <a:pt x="96317" y="73181"/>
                  <a:pt x="96364" y="61726"/>
                </a:cubicBezTo>
                <a:close/>
                <a:moveTo>
                  <a:pt x="60564" y="61726"/>
                </a:moveTo>
                <a:lnTo>
                  <a:pt x="92533" y="61726"/>
                </a:lnTo>
                <a:cubicBezTo>
                  <a:pt x="92487" y="72655"/>
                  <a:pt x="90654" y="82915"/>
                  <a:pt x="87386" y="91777"/>
                </a:cubicBezTo>
                <a:cubicBezTo>
                  <a:pt x="79492" y="88014"/>
                  <a:pt x="70330" y="85911"/>
                  <a:pt x="60564" y="85826"/>
                </a:cubicBezTo>
                <a:close/>
                <a:moveTo>
                  <a:pt x="28491" y="61726"/>
                </a:moveTo>
                <a:lnTo>
                  <a:pt x="57201" y="61726"/>
                </a:lnTo>
                <a:lnTo>
                  <a:pt x="57201" y="85872"/>
                </a:lnTo>
                <a:cubicBezTo>
                  <a:pt x="48691" y="85968"/>
                  <a:pt x="40653" y="87653"/>
                  <a:pt x="33540" y="90673"/>
                </a:cubicBezTo>
                <a:cubicBezTo>
                  <a:pt x="30423" y="82096"/>
                  <a:pt x="28614" y="72234"/>
                  <a:pt x="28491" y="61726"/>
                </a:cubicBezTo>
                <a:close/>
                <a:moveTo>
                  <a:pt x="0" y="61726"/>
                </a:moveTo>
                <a:lnTo>
                  <a:pt x="24661" y="61726"/>
                </a:lnTo>
                <a:cubicBezTo>
                  <a:pt x="24785" y="72761"/>
                  <a:pt x="26710" y="83127"/>
                  <a:pt x="30052" y="92167"/>
                </a:cubicBezTo>
                <a:cubicBezTo>
                  <a:pt x="24847" y="94381"/>
                  <a:pt x="20230" y="97382"/>
                  <a:pt x="16409" y="101020"/>
                </a:cubicBezTo>
                <a:cubicBezTo>
                  <a:pt x="6501" y="90805"/>
                  <a:pt x="371" y="76981"/>
                  <a:pt x="0" y="61726"/>
                </a:cubicBezTo>
                <a:close/>
                <a:moveTo>
                  <a:pt x="34097" y="27949"/>
                </a:moveTo>
                <a:cubicBezTo>
                  <a:pt x="41074" y="30819"/>
                  <a:pt x="48914" y="32422"/>
                  <a:pt x="57201" y="32512"/>
                </a:cubicBezTo>
                <a:lnTo>
                  <a:pt x="57201" y="58020"/>
                </a:lnTo>
                <a:lnTo>
                  <a:pt x="28506" y="58020"/>
                </a:lnTo>
                <a:cubicBezTo>
                  <a:pt x="28655" y="47031"/>
                  <a:pt x="30656" y="36757"/>
                  <a:pt x="34097" y="27949"/>
                </a:cubicBezTo>
                <a:close/>
                <a:moveTo>
                  <a:pt x="86136" y="27143"/>
                </a:moveTo>
                <a:cubicBezTo>
                  <a:pt x="89913" y="36083"/>
                  <a:pt x="92170" y="46652"/>
                  <a:pt x="92419" y="58020"/>
                </a:cubicBezTo>
                <a:lnTo>
                  <a:pt x="60564" y="58020"/>
                </a:lnTo>
                <a:lnTo>
                  <a:pt x="60564" y="32559"/>
                </a:lnTo>
                <a:cubicBezTo>
                  <a:pt x="69823" y="32483"/>
                  <a:pt x="78539" y="30583"/>
                  <a:pt x="86136" y="27143"/>
                </a:cubicBezTo>
                <a:close/>
                <a:moveTo>
                  <a:pt x="17225" y="18145"/>
                </a:moveTo>
                <a:cubicBezTo>
                  <a:pt x="21017" y="21533"/>
                  <a:pt x="25503" y="24357"/>
                  <a:pt x="30536" y="26425"/>
                </a:cubicBezTo>
                <a:cubicBezTo>
                  <a:pt x="26940" y="35732"/>
                  <a:pt x="24826" y="46510"/>
                  <a:pt x="24675" y="58020"/>
                </a:cubicBezTo>
                <a:lnTo>
                  <a:pt x="15" y="58020"/>
                </a:lnTo>
                <a:cubicBezTo>
                  <a:pt x="454" y="42449"/>
                  <a:pt x="6900" y="28384"/>
                  <a:pt x="17225" y="18145"/>
                </a:cubicBezTo>
                <a:close/>
                <a:moveTo>
                  <a:pt x="101979" y="17327"/>
                </a:moveTo>
                <a:cubicBezTo>
                  <a:pt x="112760" y="27647"/>
                  <a:pt x="119533" y="42041"/>
                  <a:pt x="119984" y="58020"/>
                </a:cubicBezTo>
                <a:lnTo>
                  <a:pt x="96250" y="58020"/>
                </a:lnTo>
                <a:cubicBezTo>
                  <a:pt x="95999" y="46136"/>
                  <a:pt x="93633" y="35063"/>
                  <a:pt x="89755" y="25594"/>
                </a:cubicBezTo>
                <a:cubicBezTo>
                  <a:pt x="94381" y="23426"/>
                  <a:pt x="98521" y="20654"/>
                  <a:pt x="101979" y="17327"/>
                </a:cubicBezTo>
                <a:close/>
                <a:moveTo>
                  <a:pt x="47520" y="1286"/>
                </a:moveTo>
                <a:cubicBezTo>
                  <a:pt x="41252" y="6399"/>
                  <a:pt x="35917" y="13806"/>
                  <a:pt x="32061" y="22817"/>
                </a:cubicBezTo>
                <a:cubicBezTo>
                  <a:pt x="27483" y="20935"/>
                  <a:pt x="23396" y="18395"/>
                  <a:pt x="19939" y="15350"/>
                </a:cubicBezTo>
                <a:cubicBezTo>
                  <a:pt x="27581" y="8422"/>
                  <a:pt x="37047" y="3490"/>
                  <a:pt x="47520" y="1286"/>
                </a:cubicBezTo>
                <a:close/>
                <a:moveTo>
                  <a:pt x="72257" y="1229"/>
                </a:moveTo>
                <a:cubicBezTo>
                  <a:pt x="82438" y="3334"/>
                  <a:pt x="91675" y="8014"/>
                  <a:pt x="99248" y="14568"/>
                </a:cubicBezTo>
                <a:cubicBezTo>
                  <a:pt x="96090" y="17570"/>
                  <a:pt x="92308" y="20072"/>
                  <a:pt x="88095" y="22061"/>
                </a:cubicBezTo>
                <a:cubicBezTo>
                  <a:pt x="84077" y="13243"/>
                  <a:pt x="78609" y="6076"/>
                  <a:pt x="72257" y="1229"/>
                </a:cubicBezTo>
                <a:close/>
                <a:moveTo>
                  <a:pt x="57201" y="112"/>
                </a:moveTo>
                <a:lnTo>
                  <a:pt x="57201" y="28518"/>
                </a:lnTo>
                <a:cubicBezTo>
                  <a:pt x="49437" y="28427"/>
                  <a:pt x="42096" y="26940"/>
                  <a:pt x="35572" y="24285"/>
                </a:cubicBezTo>
                <a:cubicBezTo>
                  <a:pt x="40509" y="12815"/>
                  <a:pt x="47891" y="4190"/>
                  <a:pt x="56543" y="146"/>
                </a:cubicBezTo>
                <a:close/>
                <a:moveTo>
                  <a:pt x="60564" y="0"/>
                </a:moveTo>
                <a:lnTo>
                  <a:pt x="62311" y="88"/>
                </a:lnTo>
                <a:cubicBezTo>
                  <a:pt x="71396" y="3550"/>
                  <a:pt x="79254" y="11987"/>
                  <a:pt x="84603" y="23522"/>
                </a:cubicBezTo>
                <a:cubicBezTo>
                  <a:pt x="77473" y="26716"/>
                  <a:pt x="69277" y="28487"/>
                  <a:pt x="60564" y="285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4979550" y="1590600"/>
            <a:ext cx="7212600" cy="3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/>
              <a:t>Full engagement of every members </a:t>
            </a:r>
            <a:endParaRPr b="1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</a:rPr>
              <a:t>Keep the clients engaged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2400">
                <a:solidFill>
                  <a:schemeClr val="dk1"/>
                </a:solidFill>
              </a:rPr>
              <a:t>Don’t rely heavily others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5447055" y="2365111"/>
            <a:ext cx="406500" cy="4065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5447055" y="3068786"/>
            <a:ext cx="406500" cy="4065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5447055" y="3816261"/>
            <a:ext cx="406500" cy="4065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 b="11545" l="0" r="0" t="4680"/>
          <a:stretch/>
        </p:blipFill>
        <p:spPr>
          <a:xfrm>
            <a:off x="0" y="14525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/>
          <p:nvPr/>
        </p:nvSpPr>
        <p:spPr>
          <a:xfrm>
            <a:off x="0" y="2957511"/>
            <a:ext cx="12211051" cy="1738073"/>
          </a:xfrm>
          <a:prstGeom prst="rect">
            <a:avLst/>
          </a:prstGeom>
          <a:solidFill>
            <a:srgbClr val="3F3F3F">
              <a:alpha val="66666"/>
            </a:srgbClr>
          </a:solidFill>
          <a:ln>
            <a:noFill/>
          </a:ln>
        </p:spPr>
        <p:txBody>
          <a:bodyPr anchorCtr="0" anchor="ctr" bIns="45700" lIns="396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1560145" y="3424464"/>
            <a:ext cx="4494213" cy="458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759388" y="286686"/>
            <a:ext cx="4498411" cy="77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Hungry Birds</a:t>
            </a:r>
            <a:endParaRPr b="1" sz="4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7614503" y="3468338"/>
            <a:ext cx="3434497" cy="72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4630738" y="4776788"/>
            <a:ext cx="309880" cy="37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1513060" y="3109828"/>
            <a:ext cx="68550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4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560160" y="3732953"/>
            <a:ext cx="68550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B7B7B7"/>
                </a:solidFill>
              </a:rPr>
              <a:t>Any Questions</a:t>
            </a:r>
            <a:endParaRPr b="1" sz="24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15666" l="0" r="0" t="0"/>
          <a:stretch/>
        </p:blipFill>
        <p:spPr>
          <a:xfrm>
            <a:off x="0" y="-1"/>
            <a:ext cx="12145264" cy="683687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-152400" y="-7257"/>
            <a:ext cx="3494088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3010921" y="1383791"/>
            <a:ext cx="5475627" cy="56951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8179459" y="1387479"/>
            <a:ext cx="576262" cy="57626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CA" sz="2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01</a:t>
            </a:r>
            <a:endParaRPr sz="2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2892333" y="3044328"/>
            <a:ext cx="5575256" cy="56951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3129552" y="3845384"/>
            <a:ext cx="5338038" cy="56951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258040" y="4621788"/>
            <a:ext cx="5168868" cy="56951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8206895" y="3043992"/>
            <a:ext cx="576262" cy="576263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CA" sz="2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03</a:t>
            </a:r>
            <a:endParaRPr sz="2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8172737" y="3841177"/>
            <a:ext cx="582984" cy="58298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CA" sz="2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04</a:t>
            </a:r>
            <a:endParaRPr sz="2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938338" y="315007"/>
            <a:ext cx="4464050" cy="1062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CA" sz="6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CON</a:t>
            </a:r>
            <a:r>
              <a:rPr lang="en-CA" sz="6000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rPr>
              <a:t>TENTS</a:t>
            </a:r>
            <a:endParaRPr sz="6000">
              <a:solidFill>
                <a:srgbClr val="3F3F3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275044" y="1380417"/>
            <a:ext cx="4307794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200">
                <a:solidFill>
                  <a:schemeClr val="lt1"/>
                </a:solidFill>
              </a:rPr>
              <a:t>Project Introduction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3036479" y="2232766"/>
            <a:ext cx="5475626" cy="55721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8206895" y="4615728"/>
            <a:ext cx="576262" cy="57626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CA" sz="2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05</a:t>
            </a:r>
            <a:endParaRPr sz="2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3255285" y="2264146"/>
            <a:ext cx="41175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 Introduction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8206895" y="2232980"/>
            <a:ext cx="576262" cy="576263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CA" sz="2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02</a:t>
            </a:r>
            <a:endParaRPr sz="2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3272708" y="3071813"/>
            <a:ext cx="4616573" cy="561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Statement of Purpose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3272708" y="3851830"/>
            <a:ext cx="3372200" cy="561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272708" y="4629611"/>
            <a:ext cx="3686174" cy="561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Proposed System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3242428" y="5419634"/>
            <a:ext cx="5168868" cy="56951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3232510" y="6213659"/>
            <a:ext cx="5168868" cy="56951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8206895" y="5409753"/>
            <a:ext cx="576262" cy="57626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CA" sz="2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06</a:t>
            </a:r>
            <a:endParaRPr sz="2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8206895" y="6196231"/>
            <a:ext cx="576262" cy="57626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CA" sz="2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07</a:t>
            </a:r>
            <a:endParaRPr sz="2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3255285" y="5410645"/>
            <a:ext cx="4329112" cy="561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&amp; Cautions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269622" y="6187049"/>
            <a:ext cx="3830802" cy="561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Recommendation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H="1">
            <a:off x="0" y="5267400"/>
            <a:ext cx="12192000" cy="15906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 flipH="1">
            <a:off x="0" y="0"/>
            <a:ext cx="12192000" cy="15906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15666" l="-1" r="58999" t="0"/>
          <a:stretch/>
        </p:blipFill>
        <p:spPr>
          <a:xfrm>
            <a:off x="75" y="10574"/>
            <a:ext cx="4979559" cy="683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 flipH="1">
            <a:off x="0" y="1279525"/>
            <a:ext cx="12192000" cy="43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 flipH="1">
            <a:off x="150" y="1590600"/>
            <a:ext cx="4979400" cy="36768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557086" y="2737356"/>
            <a:ext cx="2112300" cy="1799100"/>
          </a:xfrm>
          <a:custGeom>
            <a:pathLst>
              <a:path extrusionOk="0" h="120000" w="120000">
                <a:moveTo>
                  <a:pt x="26533" y="87502"/>
                </a:moveTo>
                <a:lnTo>
                  <a:pt x="26551" y="88977"/>
                </a:lnTo>
                <a:lnTo>
                  <a:pt x="26605" y="90389"/>
                </a:lnTo>
                <a:lnTo>
                  <a:pt x="26659" y="91801"/>
                </a:lnTo>
                <a:lnTo>
                  <a:pt x="26712" y="93171"/>
                </a:lnTo>
                <a:lnTo>
                  <a:pt x="26784" y="94499"/>
                </a:lnTo>
                <a:lnTo>
                  <a:pt x="26892" y="95805"/>
                </a:lnTo>
                <a:lnTo>
                  <a:pt x="26999" y="97049"/>
                </a:lnTo>
                <a:lnTo>
                  <a:pt x="27107" y="98292"/>
                </a:lnTo>
                <a:lnTo>
                  <a:pt x="27214" y="99472"/>
                </a:lnTo>
                <a:lnTo>
                  <a:pt x="27357" y="100631"/>
                </a:lnTo>
                <a:lnTo>
                  <a:pt x="27519" y="101727"/>
                </a:lnTo>
                <a:lnTo>
                  <a:pt x="27680" y="102823"/>
                </a:lnTo>
                <a:lnTo>
                  <a:pt x="27841" y="103856"/>
                </a:lnTo>
                <a:lnTo>
                  <a:pt x="28020" y="104846"/>
                </a:lnTo>
                <a:lnTo>
                  <a:pt x="28235" y="105837"/>
                </a:lnTo>
                <a:lnTo>
                  <a:pt x="28432" y="106764"/>
                </a:lnTo>
                <a:lnTo>
                  <a:pt x="28665" y="107649"/>
                </a:lnTo>
                <a:lnTo>
                  <a:pt x="28898" y="108493"/>
                </a:lnTo>
                <a:lnTo>
                  <a:pt x="29148" y="109314"/>
                </a:lnTo>
                <a:lnTo>
                  <a:pt x="29399" y="110073"/>
                </a:lnTo>
                <a:lnTo>
                  <a:pt x="29686" y="110811"/>
                </a:lnTo>
                <a:lnTo>
                  <a:pt x="29972" y="111506"/>
                </a:lnTo>
                <a:lnTo>
                  <a:pt x="30277" y="112160"/>
                </a:lnTo>
                <a:lnTo>
                  <a:pt x="30581" y="112771"/>
                </a:lnTo>
                <a:lnTo>
                  <a:pt x="30922" y="113340"/>
                </a:lnTo>
                <a:lnTo>
                  <a:pt x="31244" y="113867"/>
                </a:lnTo>
                <a:lnTo>
                  <a:pt x="31602" y="114351"/>
                </a:lnTo>
                <a:lnTo>
                  <a:pt x="31961" y="114794"/>
                </a:lnTo>
                <a:lnTo>
                  <a:pt x="32355" y="115215"/>
                </a:lnTo>
                <a:lnTo>
                  <a:pt x="32749" y="115553"/>
                </a:lnTo>
                <a:lnTo>
                  <a:pt x="33161" y="115890"/>
                </a:lnTo>
                <a:lnTo>
                  <a:pt x="33573" y="116143"/>
                </a:lnTo>
                <a:lnTo>
                  <a:pt x="33573" y="99367"/>
                </a:lnTo>
                <a:lnTo>
                  <a:pt x="33394" y="99325"/>
                </a:lnTo>
                <a:lnTo>
                  <a:pt x="33197" y="99262"/>
                </a:lnTo>
                <a:lnTo>
                  <a:pt x="33017" y="99177"/>
                </a:lnTo>
                <a:lnTo>
                  <a:pt x="32856" y="99093"/>
                </a:lnTo>
                <a:lnTo>
                  <a:pt x="32695" y="98988"/>
                </a:lnTo>
                <a:lnTo>
                  <a:pt x="32534" y="98840"/>
                </a:lnTo>
                <a:lnTo>
                  <a:pt x="32390" y="98693"/>
                </a:lnTo>
                <a:lnTo>
                  <a:pt x="32265" y="98545"/>
                </a:lnTo>
                <a:lnTo>
                  <a:pt x="32140" y="98376"/>
                </a:lnTo>
                <a:lnTo>
                  <a:pt x="32014" y="98208"/>
                </a:lnTo>
                <a:lnTo>
                  <a:pt x="31925" y="97997"/>
                </a:lnTo>
                <a:lnTo>
                  <a:pt x="31853" y="97807"/>
                </a:lnTo>
                <a:lnTo>
                  <a:pt x="31799" y="97597"/>
                </a:lnTo>
                <a:lnTo>
                  <a:pt x="31746" y="97386"/>
                </a:lnTo>
                <a:lnTo>
                  <a:pt x="31728" y="97133"/>
                </a:lnTo>
                <a:lnTo>
                  <a:pt x="31710" y="96922"/>
                </a:lnTo>
                <a:lnTo>
                  <a:pt x="31710" y="94414"/>
                </a:lnTo>
                <a:lnTo>
                  <a:pt x="31728" y="94140"/>
                </a:lnTo>
                <a:lnTo>
                  <a:pt x="31764" y="93909"/>
                </a:lnTo>
                <a:lnTo>
                  <a:pt x="31817" y="93677"/>
                </a:lnTo>
                <a:lnTo>
                  <a:pt x="31889" y="93424"/>
                </a:lnTo>
                <a:lnTo>
                  <a:pt x="31961" y="93213"/>
                </a:lnTo>
                <a:lnTo>
                  <a:pt x="32086" y="93002"/>
                </a:lnTo>
                <a:lnTo>
                  <a:pt x="32211" y="92813"/>
                </a:lnTo>
                <a:lnTo>
                  <a:pt x="32337" y="92623"/>
                </a:lnTo>
                <a:lnTo>
                  <a:pt x="32498" y="92454"/>
                </a:lnTo>
                <a:lnTo>
                  <a:pt x="32659" y="92328"/>
                </a:lnTo>
                <a:lnTo>
                  <a:pt x="32838" y="92201"/>
                </a:lnTo>
                <a:lnTo>
                  <a:pt x="33017" y="92096"/>
                </a:lnTo>
                <a:lnTo>
                  <a:pt x="33214" y="92012"/>
                </a:lnTo>
                <a:lnTo>
                  <a:pt x="33429" y="91927"/>
                </a:lnTo>
                <a:lnTo>
                  <a:pt x="33644" y="91885"/>
                </a:lnTo>
                <a:lnTo>
                  <a:pt x="33859" y="91885"/>
                </a:lnTo>
                <a:lnTo>
                  <a:pt x="38534" y="91885"/>
                </a:lnTo>
                <a:lnTo>
                  <a:pt x="38767" y="91885"/>
                </a:lnTo>
                <a:lnTo>
                  <a:pt x="38982" y="91927"/>
                </a:lnTo>
                <a:lnTo>
                  <a:pt x="39179" y="92012"/>
                </a:lnTo>
                <a:lnTo>
                  <a:pt x="39394" y="92096"/>
                </a:lnTo>
                <a:lnTo>
                  <a:pt x="39573" y="92201"/>
                </a:lnTo>
                <a:lnTo>
                  <a:pt x="39752" y="92328"/>
                </a:lnTo>
                <a:lnTo>
                  <a:pt x="39931" y="92454"/>
                </a:lnTo>
                <a:lnTo>
                  <a:pt x="40075" y="92623"/>
                </a:lnTo>
                <a:lnTo>
                  <a:pt x="40200" y="92813"/>
                </a:lnTo>
                <a:lnTo>
                  <a:pt x="40325" y="93002"/>
                </a:lnTo>
                <a:lnTo>
                  <a:pt x="40433" y="93213"/>
                </a:lnTo>
                <a:lnTo>
                  <a:pt x="40540" y="93424"/>
                </a:lnTo>
                <a:lnTo>
                  <a:pt x="40612" y="93677"/>
                </a:lnTo>
                <a:lnTo>
                  <a:pt x="40666" y="93909"/>
                </a:lnTo>
                <a:lnTo>
                  <a:pt x="40684" y="94140"/>
                </a:lnTo>
                <a:lnTo>
                  <a:pt x="40701" y="94414"/>
                </a:lnTo>
                <a:lnTo>
                  <a:pt x="40701" y="96922"/>
                </a:lnTo>
                <a:lnTo>
                  <a:pt x="40701" y="97133"/>
                </a:lnTo>
                <a:lnTo>
                  <a:pt x="40666" y="97386"/>
                </a:lnTo>
                <a:lnTo>
                  <a:pt x="40630" y="97597"/>
                </a:lnTo>
                <a:lnTo>
                  <a:pt x="40558" y="97807"/>
                </a:lnTo>
                <a:lnTo>
                  <a:pt x="40469" y="97997"/>
                </a:lnTo>
                <a:lnTo>
                  <a:pt x="40379" y="98208"/>
                </a:lnTo>
                <a:lnTo>
                  <a:pt x="40272" y="98376"/>
                </a:lnTo>
                <a:lnTo>
                  <a:pt x="40164" y="98545"/>
                </a:lnTo>
                <a:lnTo>
                  <a:pt x="40021" y="98693"/>
                </a:lnTo>
                <a:lnTo>
                  <a:pt x="39895" y="98840"/>
                </a:lnTo>
                <a:lnTo>
                  <a:pt x="39716" y="98988"/>
                </a:lnTo>
                <a:lnTo>
                  <a:pt x="39555" y="99093"/>
                </a:lnTo>
                <a:lnTo>
                  <a:pt x="39394" y="99177"/>
                </a:lnTo>
                <a:lnTo>
                  <a:pt x="39215" y="99262"/>
                </a:lnTo>
                <a:lnTo>
                  <a:pt x="39018" y="99325"/>
                </a:lnTo>
                <a:lnTo>
                  <a:pt x="38839" y="99367"/>
                </a:lnTo>
                <a:lnTo>
                  <a:pt x="38839" y="116143"/>
                </a:lnTo>
                <a:lnTo>
                  <a:pt x="39268" y="115890"/>
                </a:lnTo>
                <a:lnTo>
                  <a:pt x="39663" y="115553"/>
                </a:lnTo>
                <a:lnTo>
                  <a:pt x="40057" y="115215"/>
                </a:lnTo>
                <a:lnTo>
                  <a:pt x="40433" y="114794"/>
                </a:lnTo>
                <a:lnTo>
                  <a:pt x="40809" y="114351"/>
                </a:lnTo>
                <a:lnTo>
                  <a:pt x="41167" y="113867"/>
                </a:lnTo>
                <a:lnTo>
                  <a:pt x="41490" y="113340"/>
                </a:lnTo>
                <a:lnTo>
                  <a:pt x="41830" y="112771"/>
                </a:lnTo>
                <a:lnTo>
                  <a:pt x="42134" y="112160"/>
                </a:lnTo>
                <a:lnTo>
                  <a:pt x="42421" y="111506"/>
                </a:lnTo>
                <a:lnTo>
                  <a:pt x="42725" y="110811"/>
                </a:lnTo>
                <a:lnTo>
                  <a:pt x="42994" y="110073"/>
                </a:lnTo>
                <a:lnTo>
                  <a:pt x="43263" y="109314"/>
                </a:lnTo>
                <a:lnTo>
                  <a:pt x="43514" y="108493"/>
                </a:lnTo>
                <a:lnTo>
                  <a:pt x="43746" y="107649"/>
                </a:lnTo>
                <a:lnTo>
                  <a:pt x="43979" y="106764"/>
                </a:lnTo>
                <a:lnTo>
                  <a:pt x="44176" y="105837"/>
                </a:lnTo>
                <a:lnTo>
                  <a:pt x="44373" y="104846"/>
                </a:lnTo>
                <a:lnTo>
                  <a:pt x="44570" y="103856"/>
                </a:lnTo>
                <a:lnTo>
                  <a:pt x="44732" y="102823"/>
                </a:lnTo>
                <a:lnTo>
                  <a:pt x="44893" y="101727"/>
                </a:lnTo>
                <a:lnTo>
                  <a:pt x="45036" y="100631"/>
                </a:lnTo>
                <a:lnTo>
                  <a:pt x="45197" y="99472"/>
                </a:lnTo>
                <a:lnTo>
                  <a:pt x="45305" y="98292"/>
                </a:lnTo>
                <a:lnTo>
                  <a:pt x="45430" y="97049"/>
                </a:lnTo>
                <a:lnTo>
                  <a:pt x="45520" y="95805"/>
                </a:lnTo>
                <a:lnTo>
                  <a:pt x="45609" y="94499"/>
                </a:lnTo>
                <a:lnTo>
                  <a:pt x="45681" y="93171"/>
                </a:lnTo>
                <a:lnTo>
                  <a:pt x="45770" y="91801"/>
                </a:lnTo>
                <a:lnTo>
                  <a:pt x="45824" y="90389"/>
                </a:lnTo>
                <a:lnTo>
                  <a:pt x="45860" y="88977"/>
                </a:lnTo>
                <a:lnTo>
                  <a:pt x="45896" y="87502"/>
                </a:lnTo>
                <a:lnTo>
                  <a:pt x="47472" y="87628"/>
                </a:lnTo>
                <a:lnTo>
                  <a:pt x="48923" y="87734"/>
                </a:lnTo>
                <a:lnTo>
                  <a:pt x="51359" y="87944"/>
                </a:lnTo>
                <a:lnTo>
                  <a:pt x="52989" y="88113"/>
                </a:lnTo>
                <a:lnTo>
                  <a:pt x="53562" y="88176"/>
                </a:lnTo>
                <a:lnTo>
                  <a:pt x="54010" y="88197"/>
                </a:lnTo>
                <a:lnTo>
                  <a:pt x="54457" y="88239"/>
                </a:lnTo>
                <a:lnTo>
                  <a:pt x="54905" y="88303"/>
                </a:lnTo>
                <a:lnTo>
                  <a:pt x="55335" y="88387"/>
                </a:lnTo>
                <a:lnTo>
                  <a:pt x="55765" y="88492"/>
                </a:lnTo>
                <a:lnTo>
                  <a:pt x="56195" y="88640"/>
                </a:lnTo>
                <a:lnTo>
                  <a:pt x="56589" y="88787"/>
                </a:lnTo>
                <a:lnTo>
                  <a:pt x="57001" y="88998"/>
                </a:lnTo>
                <a:lnTo>
                  <a:pt x="57377" y="89188"/>
                </a:lnTo>
                <a:lnTo>
                  <a:pt x="57771" y="89420"/>
                </a:lnTo>
                <a:lnTo>
                  <a:pt x="58147" y="89694"/>
                </a:lnTo>
                <a:lnTo>
                  <a:pt x="58488" y="89946"/>
                </a:lnTo>
                <a:lnTo>
                  <a:pt x="58846" y="90220"/>
                </a:lnTo>
                <a:lnTo>
                  <a:pt x="59168" y="90558"/>
                </a:lnTo>
                <a:lnTo>
                  <a:pt x="59491" y="90874"/>
                </a:lnTo>
                <a:lnTo>
                  <a:pt x="59795" y="91232"/>
                </a:lnTo>
                <a:lnTo>
                  <a:pt x="60100" y="91569"/>
                </a:lnTo>
                <a:lnTo>
                  <a:pt x="60368" y="91970"/>
                </a:lnTo>
                <a:lnTo>
                  <a:pt x="60619" y="92349"/>
                </a:lnTo>
                <a:lnTo>
                  <a:pt x="60870" y="92749"/>
                </a:lnTo>
                <a:lnTo>
                  <a:pt x="61103" y="93171"/>
                </a:lnTo>
                <a:lnTo>
                  <a:pt x="61300" y="93613"/>
                </a:lnTo>
                <a:lnTo>
                  <a:pt x="61515" y="94056"/>
                </a:lnTo>
                <a:lnTo>
                  <a:pt x="61694" y="94520"/>
                </a:lnTo>
                <a:lnTo>
                  <a:pt x="61837" y="94983"/>
                </a:lnTo>
                <a:lnTo>
                  <a:pt x="61980" y="95468"/>
                </a:lnTo>
                <a:lnTo>
                  <a:pt x="62106" y="95974"/>
                </a:lnTo>
                <a:lnTo>
                  <a:pt x="62195" y="96459"/>
                </a:lnTo>
                <a:lnTo>
                  <a:pt x="62285" y="96964"/>
                </a:lnTo>
                <a:lnTo>
                  <a:pt x="62339" y="97491"/>
                </a:lnTo>
                <a:lnTo>
                  <a:pt x="62374" y="98018"/>
                </a:lnTo>
                <a:lnTo>
                  <a:pt x="62374" y="98545"/>
                </a:lnTo>
                <a:lnTo>
                  <a:pt x="62374" y="111696"/>
                </a:lnTo>
                <a:lnTo>
                  <a:pt x="62374" y="111970"/>
                </a:lnTo>
                <a:lnTo>
                  <a:pt x="62339" y="112223"/>
                </a:lnTo>
                <a:lnTo>
                  <a:pt x="62303" y="112476"/>
                </a:lnTo>
                <a:lnTo>
                  <a:pt x="62231" y="112750"/>
                </a:lnTo>
                <a:lnTo>
                  <a:pt x="62159" y="112982"/>
                </a:lnTo>
                <a:lnTo>
                  <a:pt x="62052" y="113234"/>
                </a:lnTo>
                <a:lnTo>
                  <a:pt x="61927" y="113487"/>
                </a:lnTo>
                <a:lnTo>
                  <a:pt x="61783" y="113698"/>
                </a:lnTo>
                <a:lnTo>
                  <a:pt x="61640" y="113930"/>
                </a:lnTo>
                <a:lnTo>
                  <a:pt x="61479" y="114141"/>
                </a:lnTo>
                <a:lnTo>
                  <a:pt x="61282" y="114394"/>
                </a:lnTo>
                <a:lnTo>
                  <a:pt x="61085" y="114604"/>
                </a:lnTo>
                <a:lnTo>
                  <a:pt x="60870" y="114794"/>
                </a:lnTo>
                <a:lnTo>
                  <a:pt x="60637" y="115026"/>
                </a:lnTo>
                <a:lnTo>
                  <a:pt x="60386" y="115215"/>
                </a:lnTo>
                <a:lnTo>
                  <a:pt x="60135" y="115405"/>
                </a:lnTo>
                <a:lnTo>
                  <a:pt x="59580" y="115806"/>
                </a:lnTo>
                <a:lnTo>
                  <a:pt x="58953" y="116164"/>
                </a:lnTo>
                <a:lnTo>
                  <a:pt x="58291" y="116501"/>
                </a:lnTo>
                <a:lnTo>
                  <a:pt x="57574" y="116859"/>
                </a:lnTo>
                <a:lnTo>
                  <a:pt x="56786" y="117154"/>
                </a:lnTo>
                <a:lnTo>
                  <a:pt x="55980" y="117470"/>
                </a:lnTo>
                <a:lnTo>
                  <a:pt x="55138" y="117745"/>
                </a:lnTo>
                <a:lnTo>
                  <a:pt x="54243" y="117997"/>
                </a:lnTo>
                <a:lnTo>
                  <a:pt x="53293" y="118250"/>
                </a:lnTo>
                <a:lnTo>
                  <a:pt x="52344" y="118482"/>
                </a:lnTo>
                <a:lnTo>
                  <a:pt x="51341" y="118693"/>
                </a:lnTo>
                <a:lnTo>
                  <a:pt x="50320" y="118904"/>
                </a:lnTo>
                <a:lnTo>
                  <a:pt x="49245" y="119072"/>
                </a:lnTo>
                <a:lnTo>
                  <a:pt x="48171" y="119241"/>
                </a:lnTo>
                <a:lnTo>
                  <a:pt x="47078" y="119367"/>
                </a:lnTo>
                <a:lnTo>
                  <a:pt x="45950" y="119515"/>
                </a:lnTo>
                <a:lnTo>
                  <a:pt x="44785" y="119641"/>
                </a:lnTo>
                <a:lnTo>
                  <a:pt x="43639" y="119726"/>
                </a:lnTo>
                <a:lnTo>
                  <a:pt x="42475" y="119810"/>
                </a:lnTo>
                <a:lnTo>
                  <a:pt x="41292" y="119894"/>
                </a:lnTo>
                <a:lnTo>
                  <a:pt x="40092" y="119936"/>
                </a:lnTo>
                <a:lnTo>
                  <a:pt x="38892" y="119978"/>
                </a:lnTo>
                <a:lnTo>
                  <a:pt x="37692" y="120000"/>
                </a:lnTo>
                <a:lnTo>
                  <a:pt x="36492" y="120000"/>
                </a:lnTo>
                <a:lnTo>
                  <a:pt x="35310" y="120000"/>
                </a:lnTo>
                <a:lnTo>
                  <a:pt x="34092" y="119978"/>
                </a:lnTo>
                <a:lnTo>
                  <a:pt x="32892" y="119936"/>
                </a:lnTo>
                <a:lnTo>
                  <a:pt x="31692" y="119894"/>
                </a:lnTo>
                <a:lnTo>
                  <a:pt x="30492" y="119810"/>
                </a:lnTo>
                <a:lnTo>
                  <a:pt x="29292" y="119726"/>
                </a:lnTo>
                <a:lnTo>
                  <a:pt x="28145" y="119641"/>
                </a:lnTo>
                <a:lnTo>
                  <a:pt x="26963" y="119515"/>
                </a:lnTo>
                <a:lnTo>
                  <a:pt x="25817" y="119367"/>
                </a:lnTo>
                <a:lnTo>
                  <a:pt x="24688" y="119241"/>
                </a:lnTo>
                <a:lnTo>
                  <a:pt x="23596" y="119072"/>
                </a:lnTo>
                <a:lnTo>
                  <a:pt x="22503" y="118904"/>
                </a:lnTo>
                <a:lnTo>
                  <a:pt x="21446" y="118693"/>
                </a:lnTo>
                <a:lnTo>
                  <a:pt x="20426" y="118482"/>
                </a:lnTo>
                <a:lnTo>
                  <a:pt x="19422" y="118250"/>
                </a:lnTo>
                <a:lnTo>
                  <a:pt x="18473" y="117997"/>
                </a:lnTo>
                <a:lnTo>
                  <a:pt x="17542" y="117745"/>
                </a:lnTo>
                <a:lnTo>
                  <a:pt x="16664" y="117470"/>
                </a:lnTo>
                <a:lnTo>
                  <a:pt x="15840" y="117154"/>
                </a:lnTo>
                <a:lnTo>
                  <a:pt x="15034" y="116859"/>
                </a:lnTo>
                <a:lnTo>
                  <a:pt x="14282" y="116501"/>
                </a:lnTo>
                <a:lnTo>
                  <a:pt x="13583" y="116164"/>
                </a:lnTo>
                <a:lnTo>
                  <a:pt x="12956" y="115806"/>
                </a:lnTo>
                <a:lnTo>
                  <a:pt x="12365" y="115405"/>
                </a:lnTo>
                <a:lnTo>
                  <a:pt x="12097" y="115215"/>
                </a:lnTo>
                <a:lnTo>
                  <a:pt x="11846" y="115026"/>
                </a:lnTo>
                <a:lnTo>
                  <a:pt x="11595" y="114794"/>
                </a:lnTo>
                <a:lnTo>
                  <a:pt x="11380" y="114604"/>
                </a:lnTo>
                <a:lnTo>
                  <a:pt x="11183" y="114394"/>
                </a:lnTo>
                <a:lnTo>
                  <a:pt x="10968" y="114141"/>
                </a:lnTo>
                <a:lnTo>
                  <a:pt x="10807" y="113930"/>
                </a:lnTo>
                <a:lnTo>
                  <a:pt x="10646" y="113698"/>
                </a:lnTo>
                <a:lnTo>
                  <a:pt x="10520" y="113487"/>
                </a:lnTo>
                <a:lnTo>
                  <a:pt x="10377" y="113234"/>
                </a:lnTo>
                <a:lnTo>
                  <a:pt x="10270" y="112982"/>
                </a:lnTo>
                <a:lnTo>
                  <a:pt x="10180" y="112750"/>
                </a:lnTo>
                <a:lnTo>
                  <a:pt x="10126" y="112476"/>
                </a:lnTo>
                <a:lnTo>
                  <a:pt x="10073" y="112223"/>
                </a:lnTo>
                <a:lnTo>
                  <a:pt x="10037" y="111970"/>
                </a:lnTo>
                <a:lnTo>
                  <a:pt x="10037" y="111696"/>
                </a:lnTo>
                <a:lnTo>
                  <a:pt x="10037" y="98545"/>
                </a:lnTo>
                <a:lnTo>
                  <a:pt x="10055" y="98018"/>
                </a:lnTo>
                <a:lnTo>
                  <a:pt x="10073" y="97491"/>
                </a:lnTo>
                <a:lnTo>
                  <a:pt x="10126" y="96964"/>
                </a:lnTo>
                <a:lnTo>
                  <a:pt x="10216" y="96459"/>
                </a:lnTo>
                <a:lnTo>
                  <a:pt x="10305" y="95974"/>
                </a:lnTo>
                <a:lnTo>
                  <a:pt x="10413" y="95468"/>
                </a:lnTo>
                <a:lnTo>
                  <a:pt x="10574" y="94983"/>
                </a:lnTo>
                <a:lnTo>
                  <a:pt x="10735" y="94520"/>
                </a:lnTo>
                <a:lnTo>
                  <a:pt x="10897" y="94056"/>
                </a:lnTo>
                <a:lnTo>
                  <a:pt x="11094" y="93613"/>
                </a:lnTo>
                <a:lnTo>
                  <a:pt x="11309" y="93171"/>
                </a:lnTo>
                <a:lnTo>
                  <a:pt x="11541" y="92749"/>
                </a:lnTo>
                <a:lnTo>
                  <a:pt x="11774" y="92349"/>
                </a:lnTo>
                <a:lnTo>
                  <a:pt x="12043" y="91970"/>
                </a:lnTo>
                <a:lnTo>
                  <a:pt x="12312" y="91569"/>
                </a:lnTo>
                <a:lnTo>
                  <a:pt x="12616" y="91232"/>
                </a:lnTo>
                <a:lnTo>
                  <a:pt x="12921" y="90874"/>
                </a:lnTo>
                <a:lnTo>
                  <a:pt x="13243" y="90558"/>
                </a:lnTo>
                <a:lnTo>
                  <a:pt x="13565" y="90220"/>
                </a:lnTo>
                <a:lnTo>
                  <a:pt x="13924" y="89946"/>
                </a:lnTo>
                <a:lnTo>
                  <a:pt x="14264" y="89694"/>
                </a:lnTo>
                <a:lnTo>
                  <a:pt x="14658" y="89420"/>
                </a:lnTo>
                <a:lnTo>
                  <a:pt x="15016" y="89188"/>
                </a:lnTo>
                <a:lnTo>
                  <a:pt x="15410" y="88998"/>
                </a:lnTo>
                <a:lnTo>
                  <a:pt x="15822" y="88787"/>
                </a:lnTo>
                <a:lnTo>
                  <a:pt x="16216" y="88640"/>
                </a:lnTo>
                <a:lnTo>
                  <a:pt x="16646" y="88492"/>
                </a:lnTo>
                <a:lnTo>
                  <a:pt x="17076" y="88387"/>
                </a:lnTo>
                <a:lnTo>
                  <a:pt x="17506" y="88303"/>
                </a:lnTo>
                <a:lnTo>
                  <a:pt x="17954" y="88239"/>
                </a:lnTo>
                <a:lnTo>
                  <a:pt x="18402" y="88197"/>
                </a:lnTo>
                <a:lnTo>
                  <a:pt x="18849" y="88176"/>
                </a:lnTo>
                <a:lnTo>
                  <a:pt x="19422" y="88113"/>
                </a:lnTo>
                <a:lnTo>
                  <a:pt x="21052" y="87944"/>
                </a:lnTo>
                <a:lnTo>
                  <a:pt x="23471" y="87734"/>
                </a:lnTo>
                <a:lnTo>
                  <a:pt x="24939" y="87628"/>
                </a:lnTo>
                <a:lnTo>
                  <a:pt x="26533" y="87502"/>
                </a:lnTo>
                <a:close/>
                <a:moveTo>
                  <a:pt x="56728" y="65942"/>
                </a:moveTo>
                <a:lnTo>
                  <a:pt x="66407" y="65942"/>
                </a:lnTo>
                <a:lnTo>
                  <a:pt x="66407" y="83821"/>
                </a:lnTo>
                <a:lnTo>
                  <a:pt x="56728" y="83821"/>
                </a:lnTo>
                <a:lnTo>
                  <a:pt x="56728" y="65942"/>
                </a:lnTo>
                <a:close/>
                <a:moveTo>
                  <a:pt x="27862" y="56140"/>
                </a:moveTo>
                <a:lnTo>
                  <a:pt x="27719" y="56161"/>
                </a:lnTo>
                <a:lnTo>
                  <a:pt x="27594" y="56182"/>
                </a:lnTo>
                <a:lnTo>
                  <a:pt x="27433" y="56245"/>
                </a:lnTo>
                <a:lnTo>
                  <a:pt x="27307" y="56308"/>
                </a:lnTo>
                <a:lnTo>
                  <a:pt x="27182" y="56392"/>
                </a:lnTo>
                <a:lnTo>
                  <a:pt x="27057" y="56497"/>
                </a:lnTo>
                <a:lnTo>
                  <a:pt x="26824" y="56771"/>
                </a:lnTo>
                <a:lnTo>
                  <a:pt x="26573" y="57044"/>
                </a:lnTo>
                <a:lnTo>
                  <a:pt x="26341" y="57360"/>
                </a:lnTo>
                <a:lnTo>
                  <a:pt x="26108" y="57717"/>
                </a:lnTo>
                <a:lnTo>
                  <a:pt x="25660" y="58475"/>
                </a:lnTo>
                <a:lnTo>
                  <a:pt x="25320" y="59021"/>
                </a:lnTo>
                <a:lnTo>
                  <a:pt x="24998" y="59589"/>
                </a:lnTo>
                <a:lnTo>
                  <a:pt x="24658" y="60178"/>
                </a:lnTo>
                <a:lnTo>
                  <a:pt x="24353" y="60809"/>
                </a:lnTo>
                <a:lnTo>
                  <a:pt x="24246" y="61398"/>
                </a:lnTo>
                <a:lnTo>
                  <a:pt x="24139" y="61987"/>
                </a:lnTo>
                <a:lnTo>
                  <a:pt x="24049" y="62618"/>
                </a:lnTo>
                <a:lnTo>
                  <a:pt x="23977" y="63228"/>
                </a:lnTo>
                <a:lnTo>
                  <a:pt x="23924" y="63859"/>
                </a:lnTo>
                <a:lnTo>
                  <a:pt x="23888" y="64511"/>
                </a:lnTo>
                <a:lnTo>
                  <a:pt x="23870" y="65121"/>
                </a:lnTo>
                <a:lnTo>
                  <a:pt x="23870" y="65773"/>
                </a:lnTo>
                <a:lnTo>
                  <a:pt x="23888" y="66720"/>
                </a:lnTo>
                <a:lnTo>
                  <a:pt x="23942" y="67624"/>
                </a:lnTo>
                <a:lnTo>
                  <a:pt x="24049" y="68508"/>
                </a:lnTo>
                <a:lnTo>
                  <a:pt x="24192" y="69391"/>
                </a:lnTo>
                <a:lnTo>
                  <a:pt x="24389" y="70275"/>
                </a:lnTo>
                <a:lnTo>
                  <a:pt x="24586" y="71116"/>
                </a:lnTo>
                <a:lnTo>
                  <a:pt x="24837" y="71958"/>
                </a:lnTo>
                <a:lnTo>
                  <a:pt x="25123" y="72778"/>
                </a:lnTo>
                <a:lnTo>
                  <a:pt x="25428" y="73598"/>
                </a:lnTo>
                <a:lnTo>
                  <a:pt x="25768" y="74397"/>
                </a:lnTo>
                <a:lnTo>
                  <a:pt x="26126" y="75155"/>
                </a:lnTo>
                <a:lnTo>
                  <a:pt x="26502" y="75891"/>
                </a:lnTo>
                <a:lnTo>
                  <a:pt x="26932" y="76585"/>
                </a:lnTo>
                <a:lnTo>
                  <a:pt x="27343" y="77279"/>
                </a:lnTo>
                <a:lnTo>
                  <a:pt x="27791" y="77952"/>
                </a:lnTo>
                <a:lnTo>
                  <a:pt x="28256" y="78583"/>
                </a:lnTo>
                <a:lnTo>
                  <a:pt x="28722" y="79193"/>
                </a:lnTo>
                <a:lnTo>
                  <a:pt x="29205" y="79782"/>
                </a:lnTo>
                <a:lnTo>
                  <a:pt x="29707" y="80308"/>
                </a:lnTo>
                <a:lnTo>
                  <a:pt x="30208" y="80834"/>
                </a:lnTo>
                <a:lnTo>
                  <a:pt x="30709" y="81318"/>
                </a:lnTo>
                <a:lnTo>
                  <a:pt x="31228" y="81759"/>
                </a:lnTo>
                <a:lnTo>
                  <a:pt x="31748" y="82180"/>
                </a:lnTo>
                <a:lnTo>
                  <a:pt x="32267" y="82538"/>
                </a:lnTo>
                <a:lnTo>
                  <a:pt x="32786" y="82874"/>
                </a:lnTo>
                <a:lnTo>
                  <a:pt x="33287" y="83148"/>
                </a:lnTo>
                <a:lnTo>
                  <a:pt x="33807" y="83400"/>
                </a:lnTo>
                <a:lnTo>
                  <a:pt x="34308" y="83631"/>
                </a:lnTo>
                <a:lnTo>
                  <a:pt x="34809" y="83779"/>
                </a:lnTo>
                <a:lnTo>
                  <a:pt x="35275" y="83905"/>
                </a:lnTo>
                <a:lnTo>
                  <a:pt x="35758" y="83968"/>
                </a:lnTo>
                <a:lnTo>
                  <a:pt x="36206" y="83989"/>
                </a:lnTo>
                <a:lnTo>
                  <a:pt x="36671" y="83968"/>
                </a:lnTo>
                <a:lnTo>
                  <a:pt x="37119" y="83905"/>
                </a:lnTo>
                <a:lnTo>
                  <a:pt x="37620" y="83779"/>
                </a:lnTo>
                <a:lnTo>
                  <a:pt x="38103" y="83631"/>
                </a:lnTo>
                <a:lnTo>
                  <a:pt x="38623" y="83400"/>
                </a:lnTo>
                <a:lnTo>
                  <a:pt x="39106" y="83148"/>
                </a:lnTo>
                <a:lnTo>
                  <a:pt x="39625" y="82874"/>
                </a:lnTo>
                <a:lnTo>
                  <a:pt x="40144" y="82538"/>
                </a:lnTo>
                <a:lnTo>
                  <a:pt x="40664" y="82180"/>
                </a:lnTo>
                <a:lnTo>
                  <a:pt x="41183" y="81759"/>
                </a:lnTo>
                <a:lnTo>
                  <a:pt x="41684" y="81318"/>
                </a:lnTo>
                <a:lnTo>
                  <a:pt x="42203" y="80834"/>
                </a:lnTo>
                <a:lnTo>
                  <a:pt x="42705" y="80308"/>
                </a:lnTo>
                <a:lnTo>
                  <a:pt x="43206" y="79782"/>
                </a:lnTo>
                <a:lnTo>
                  <a:pt x="43689" y="79193"/>
                </a:lnTo>
                <a:lnTo>
                  <a:pt x="44155" y="78583"/>
                </a:lnTo>
                <a:lnTo>
                  <a:pt x="44620" y="77952"/>
                </a:lnTo>
                <a:lnTo>
                  <a:pt x="45086" y="77279"/>
                </a:lnTo>
                <a:lnTo>
                  <a:pt x="45498" y="76585"/>
                </a:lnTo>
                <a:lnTo>
                  <a:pt x="45909" y="75891"/>
                </a:lnTo>
                <a:lnTo>
                  <a:pt x="46285" y="75155"/>
                </a:lnTo>
                <a:lnTo>
                  <a:pt x="46643" y="74397"/>
                </a:lnTo>
                <a:lnTo>
                  <a:pt x="46966" y="73598"/>
                </a:lnTo>
                <a:lnTo>
                  <a:pt x="47288" y="72778"/>
                </a:lnTo>
                <a:lnTo>
                  <a:pt x="47556" y="71958"/>
                </a:lnTo>
                <a:lnTo>
                  <a:pt x="47825" y="71116"/>
                </a:lnTo>
                <a:lnTo>
                  <a:pt x="48040" y="70275"/>
                </a:lnTo>
                <a:lnTo>
                  <a:pt x="48201" y="69391"/>
                </a:lnTo>
                <a:lnTo>
                  <a:pt x="48362" y="68508"/>
                </a:lnTo>
                <a:lnTo>
                  <a:pt x="48470" y="67624"/>
                </a:lnTo>
                <a:lnTo>
                  <a:pt x="48523" y="66720"/>
                </a:lnTo>
                <a:lnTo>
                  <a:pt x="48559" y="65773"/>
                </a:lnTo>
                <a:lnTo>
                  <a:pt x="48541" y="65248"/>
                </a:lnTo>
                <a:lnTo>
                  <a:pt x="48523" y="64680"/>
                </a:lnTo>
                <a:lnTo>
                  <a:pt x="47270" y="64617"/>
                </a:lnTo>
                <a:lnTo>
                  <a:pt x="45981" y="64511"/>
                </a:lnTo>
                <a:lnTo>
                  <a:pt x="44656" y="64322"/>
                </a:lnTo>
                <a:lnTo>
                  <a:pt x="43313" y="64133"/>
                </a:lnTo>
                <a:lnTo>
                  <a:pt x="41971" y="63901"/>
                </a:lnTo>
                <a:lnTo>
                  <a:pt x="40610" y="63628"/>
                </a:lnTo>
                <a:lnTo>
                  <a:pt x="39285" y="63270"/>
                </a:lnTo>
                <a:lnTo>
                  <a:pt x="38640" y="63102"/>
                </a:lnTo>
                <a:lnTo>
                  <a:pt x="37996" y="62913"/>
                </a:lnTo>
                <a:lnTo>
                  <a:pt x="37369" y="62702"/>
                </a:lnTo>
                <a:lnTo>
                  <a:pt x="36761" y="62492"/>
                </a:lnTo>
                <a:lnTo>
                  <a:pt x="36152" y="62282"/>
                </a:lnTo>
                <a:lnTo>
                  <a:pt x="35561" y="62029"/>
                </a:lnTo>
                <a:lnTo>
                  <a:pt x="35006" y="61798"/>
                </a:lnTo>
                <a:lnTo>
                  <a:pt x="34451" y="61546"/>
                </a:lnTo>
                <a:lnTo>
                  <a:pt x="33932" y="61272"/>
                </a:lnTo>
                <a:lnTo>
                  <a:pt x="33448" y="61020"/>
                </a:lnTo>
                <a:lnTo>
                  <a:pt x="32965" y="60746"/>
                </a:lnTo>
                <a:lnTo>
                  <a:pt x="32517" y="60431"/>
                </a:lnTo>
                <a:lnTo>
                  <a:pt x="32106" y="60136"/>
                </a:lnTo>
                <a:lnTo>
                  <a:pt x="31712" y="59842"/>
                </a:lnTo>
                <a:lnTo>
                  <a:pt x="31354" y="59505"/>
                </a:lnTo>
                <a:lnTo>
                  <a:pt x="31049" y="59169"/>
                </a:lnTo>
                <a:lnTo>
                  <a:pt x="30763" y="58811"/>
                </a:lnTo>
                <a:lnTo>
                  <a:pt x="30512" y="58475"/>
                </a:lnTo>
                <a:lnTo>
                  <a:pt x="30280" y="58096"/>
                </a:lnTo>
                <a:lnTo>
                  <a:pt x="30047" y="57780"/>
                </a:lnTo>
                <a:lnTo>
                  <a:pt x="29832" y="57486"/>
                </a:lnTo>
                <a:lnTo>
                  <a:pt x="29617" y="57213"/>
                </a:lnTo>
                <a:lnTo>
                  <a:pt x="29402" y="57002"/>
                </a:lnTo>
                <a:lnTo>
                  <a:pt x="29205" y="56792"/>
                </a:lnTo>
                <a:lnTo>
                  <a:pt x="29026" y="56602"/>
                </a:lnTo>
                <a:lnTo>
                  <a:pt x="28847" y="56476"/>
                </a:lnTo>
                <a:lnTo>
                  <a:pt x="28668" y="56350"/>
                </a:lnTo>
                <a:lnTo>
                  <a:pt x="28489" y="56266"/>
                </a:lnTo>
                <a:lnTo>
                  <a:pt x="28328" y="56203"/>
                </a:lnTo>
                <a:lnTo>
                  <a:pt x="28185" y="56161"/>
                </a:lnTo>
                <a:lnTo>
                  <a:pt x="28006" y="56140"/>
                </a:lnTo>
                <a:lnTo>
                  <a:pt x="27862" y="56140"/>
                </a:lnTo>
                <a:close/>
                <a:moveTo>
                  <a:pt x="73666" y="54899"/>
                </a:moveTo>
                <a:lnTo>
                  <a:pt x="83345" y="54899"/>
                </a:lnTo>
                <a:lnTo>
                  <a:pt x="83345" y="82979"/>
                </a:lnTo>
                <a:lnTo>
                  <a:pt x="73666" y="82979"/>
                </a:lnTo>
                <a:lnTo>
                  <a:pt x="73666" y="54899"/>
                </a:lnTo>
                <a:close/>
                <a:moveTo>
                  <a:pt x="35794" y="43435"/>
                </a:moveTo>
                <a:lnTo>
                  <a:pt x="36206" y="43435"/>
                </a:lnTo>
                <a:lnTo>
                  <a:pt x="36617" y="43435"/>
                </a:lnTo>
                <a:lnTo>
                  <a:pt x="37029" y="43456"/>
                </a:lnTo>
                <a:lnTo>
                  <a:pt x="37423" y="43498"/>
                </a:lnTo>
                <a:lnTo>
                  <a:pt x="37817" y="43540"/>
                </a:lnTo>
                <a:lnTo>
                  <a:pt x="38229" y="43603"/>
                </a:lnTo>
                <a:lnTo>
                  <a:pt x="38623" y="43709"/>
                </a:lnTo>
                <a:lnTo>
                  <a:pt x="39016" y="43793"/>
                </a:lnTo>
                <a:lnTo>
                  <a:pt x="39410" y="43898"/>
                </a:lnTo>
                <a:lnTo>
                  <a:pt x="39786" y="44003"/>
                </a:lnTo>
                <a:lnTo>
                  <a:pt x="40162" y="44150"/>
                </a:lnTo>
                <a:lnTo>
                  <a:pt x="40556" y="44276"/>
                </a:lnTo>
                <a:lnTo>
                  <a:pt x="40914" y="44445"/>
                </a:lnTo>
                <a:lnTo>
                  <a:pt x="41290" y="44613"/>
                </a:lnTo>
                <a:lnTo>
                  <a:pt x="41648" y="44802"/>
                </a:lnTo>
                <a:lnTo>
                  <a:pt x="42024" y="44992"/>
                </a:lnTo>
                <a:lnTo>
                  <a:pt x="42364" y="45202"/>
                </a:lnTo>
                <a:lnTo>
                  <a:pt x="43081" y="45644"/>
                </a:lnTo>
                <a:lnTo>
                  <a:pt x="43779" y="46149"/>
                </a:lnTo>
                <a:lnTo>
                  <a:pt x="44441" y="46674"/>
                </a:lnTo>
                <a:lnTo>
                  <a:pt x="45086" y="47263"/>
                </a:lnTo>
                <a:lnTo>
                  <a:pt x="45695" y="47873"/>
                </a:lnTo>
                <a:lnTo>
                  <a:pt x="46285" y="48546"/>
                </a:lnTo>
                <a:lnTo>
                  <a:pt x="46858" y="49262"/>
                </a:lnTo>
                <a:lnTo>
                  <a:pt x="47413" y="49998"/>
                </a:lnTo>
                <a:lnTo>
                  <a:pt x="47950" y="50776"/>
                </a:lnTo>
                <a:lnTo>
                  <a:pt x="48452" y="51575"/>
                </a:lnTo>
                <a:lnTo>
                  <a:pt x="48917" y="52417"/>
                </a:lnTo>
                <a:lnTo>
                  <a:pt x="49365" y="53300"/>
                </a:lnTo>
                <a:lnTo>
                  <a:pt x="49777" y="54205"/>
                </a:lnTo>
                <a:lnTo>
                  <a:pt x="50152" y="55130"/>
                </a:lnTo>
                <a:lnTo>
                  <a:pt x="50511" y="56119"/>
                </a:lnTo>
                <a:lnTo>
                  <a:pt x="50815" y="57086"/>
                </a:lnTo>
                <a:lnTo>
                  <a:pt x="51119" y="58096"/>
                </a:lnTo>
                <a:lnTo>
                  <a:pt x="51352" y="59148"/>
                </a:lnTo>
                <a:lnTo>
                  <a:pt x="51567" y="60199"/>
                </a:lnTo>
                <a:lnTo>
                  <a:pt x="51764" y="61272"/>
                </a:lnTo>
                <a:lnTo>
                  <a:pt x="51889" y="62387"/>
                </a:lnTo>
                <a:lnTo>
                  <a:pt x="51997" y="63502"/>
                </a:lnTo>
                <a:lnTo>
                  <a:pt x="52050" y="64638"/>
                </a:lnTo>
                <a:lnTo>
                  <a:pt x="52068" y="65773"/>
                </a:lnTo>
                <a:lnTo>
                  <a:pt x="52068" y="66383"/>
                </a:lnTo>
                <a:lnTo>
                  <a:pt x="52050" y="66972"/>
                </a:lnTo>
                <a:lnTo>
                  <a:pt x="52014" y="67561"/>
                </a:lnTo>
                <a:lnTo>
                  <a:pt x="51961" y="68129"/>
                </a:lnTo>
                <a:lnTo>
                  <a:pt x="51907" y="68718"/>
                </a:lnTo>
                <a:lnTo>
                  <a:pt x="51835" y="69286"/>
                </a:lnTo>
                <a:lnTo>
                  <a:pt x="51746" y="69854"/>
                </a:lnTo>
                <a:lnTo>
                  <a:pt x="51656" y="70401"/>
                </a:lnTo>
                <a:lnTo>
                  <a:pt x="51531" y="70948"/>
                </a:lnTo>
                <a:lnTo>
                  <a:pt x="51406" y="71516"/>
                </a:lnTo>
                <a:lnTo>
                  <a:pt x="51280" y="72063"/>
                </a:lnTo>
                <a:lnTo>
                  <a:pt x="51155" y="72589"/>
                </a:lnTo>
                <a:lnTo>
                  <a:pt x="50994" y="73114"/>
                </a:lnTo>
                <a:lnTo>
                  <a:pt x="50815" y="73640"/>
                </a:lnTo>
                <a:lnTo>
                  <a:pt x="50654" y="74145"/>
                </a:lnTo>
                <a:lnTo>
                  <a:pt x="50475" y="74650"/>
                </a:lnTo>
                <a:lnTo>
                  <a:pt x="50081" y="75638"/>
                </a:lnTo>
                <a:lnTo>
                  <a:pt x="49651" y="76606"/>
                </a:lnTo>
                <a:lnTo>
                  <a:pt x="49186" y="77553"/>
                </a:lnTo>
                <a:lnTo>
                  <a:pt x="48702" y="78457"/>
                </a:lnTo>
                <a:lnTo>
                  <a:pt x="48183" y="79340"/>
                </a:lnTo>
                <a:lnTo>
                  <a:pt x="47628" y="80161"/>
                </a:lnTo>
                <a:lnTo>
                  <a:pt x="47073" y="80981"/>
                </a:lnTo>
                <a:lnTo>
                  <a:pt x="46482" y="81738"/>
                </a:lnTo>
                <a:lnTo>
                  <a:pt x="45874" y="82475"/>
                </a:lnTo>
                <a:lnTo>
                  <a:pt x="45265" y="83169"/>
                </a:lnTo>
                <a:lnTo>
                  <a:pt x="44620" y="83821"/>
                </a:lnTo>
                <a:lnTo>
                  <a:pt x="43976" y="84431"/>
                </a:lnTo>
                <a:lnTo>
                  <a:pt x="43313" y="84978"/>
                </a:lnTo>
                <a:lnTo>
                  <a:pt x="42651" y="85525"/>
                </a:lnTo>
                <a:lnTo>
                  <a:pt x="41988" y="86008"/>
                </a:lnTo>
                <a:lnTo>
                  <a:pt x="41326" y="86429"/>
                </a:lnTo>
                <a:lnTo>
                  <a:pt x="40664" y="86829"/>
                </a:lnTo>
                <a:lnTo>
                  <a:pt x="40001" y="87165"/>
                </a:lnTo>
                <a:lnTo>
                  <a:pt x="39339" y="87460"/>
                </a:lnTo>
                <a:lnTo>
                  <a:pt x="38694" y="87691"/>
                </a:lnTo>
                <a:lnTo>
                  <a:pt x="38050" y="87880"/>
                </a:lnTo>
                <a:lnTo>
                  <a:pt x="37423" y="88007"/>
                </a:lnTo>
                <a:lnTo>
                  <a:pt x="37101" y="88070"/>
                </a:lnTo>
                <a:lnTo>
                  <a:pt x="36814" y="88091"/>
                </a:lnTo>
                <a:lnTo>
                  <a:pt x="36492" y="88112"/>
                </a:lnTo>
                <a:lnTo>
                  <a:pt x="36206" y="88133"/>
                </a:lnTo>
                <a:lnTo>
                  <a:pt x="35901" y="88112"/>
                </a:lnTo>
                <a:lnTo>
                  <a:pt x="35615" y="88091"/>
                </a:lnTo>
                <a:lnTo>
                  <a:pt x="35310" y="88070"/>
                </a:lnTo>
                <a:lnTo>
                  <a:pt x="35006" y="88007"/>
                </a:lnTo>
                <a:lnTo>
                  <a:pt x="34379" y="87880"/>
                </a:lnTo>
                <a:lnTo>
                  <a:pt x="33735" y="87691"/>
                </a:lnTo>
                <a:lnTo>
                  <a:pt x="33072" y="87460"/>
                </a:lnTo>
                <a:lnTo>
                  <a:pt x="32428" y="87165"/>
                </a:lnTo>
                <a:lnTo>
                  <a:pt x="31765" y="86829"/>
                </a:lnTo>
                <a:lnTo>
                  <a:pt x="31085" y="86429"/>
                </a:lnTo>
                <a:lnTo>
                  <a:pt x="30423" y="86008"/>
                </a:lnTo>
                <a:lnTo>
                  <a:pt x="29760" y="85525"/>
                </a:lnTo>
                <a:lnTo>
                  <a:pt x="29098" y="84978"/>
                </a:lnTo>
                <a:lnTo>
                  <a:pt x="28435" y="84431"/>
                </a:lnTo>
                <a:lnTo>
                  <a:pt x="27791" y="83821"/>
                </a:lnTo>
                <a:lnTo>
                  <a:pt x="27164" y="83169"/>
                </a:lnTo>
                <a:lnTo>
                  <a:pt x="26538" y="82475"/>
                </a:lnTo>
                <a:lnTo>
                  <a:pt x="25929" y="81738"/>
                </a:lnTo>
                <a:lnTo>
                  <a:pt x="25338" y="80981"/>
                </a:lnTo>
                <a:lnTo>
                  <a:pt x="24765" y="80161"/>
                </a:lnTo>
                <a:lnTo>
                  <a:pt x="24246" y="79340"/>
                </a:lnTo>
                <a:lnTo>
                  <a:pt x="23709" y="78457"/>
                </a:lnTo>
                <a:lnTo>
                  <a:pt x="23225" y="77553"/>
                </a:lnTo>
                <a:lnTo>
                  <a:pt x="22760" y="76606"/>
                </a:lnTo>
                <a:lnTo>
                  <a:pt x="22330" y="75638"/>
                </a:lnTo>
                <a:lnTo>
                  <a:pt x="21936" y="74650"/>
                </a:lnTo>
                <a:lnTo>
                  <a:pt x="21757" y="74145"/>
                </a:lnTo>
                <a:lnTo>
                  <a:pt x="21578" y="73640"/>
                </a:lnTo>
                <a:lnTo>
                  <a:pt x="21417" y="73114"/>
                </a:lnTo>
                <a:lnTo>
                  <a:pt x="21274" y="72589"/>
                </a:lnTo>
                <a:lnTo>
                  <a:pt x="21131" y="72063"/>
                </a:lnTo>
                <a:lnTo>
                  <a:pt x="21005" y="71516"/>
                </a:lnTo>
                <a:lnTo>
                  <a:pt x="20862" y="70948"/>
                </a:lnTo>
                <a:lnTo>
                  <a:pt x="20755" y="70401"/>
                </a:lnTo>
                <a:lnTo>
                  <a:pt x="20665" y="69854"/>
                </a:lnTo>
                <a:lnTo>
                  <a:pt x="20576" y="69286"/>
                </a:lnTo>
                <a:lnTo>
                  <a:pt x="20504" y="68718"/>
                </a:lnTo>
                <a:lnTo>
                  <a:pt x="20450" y="68129"/>
                </a:lnTo>
                <a:lnTo>
                  <a:pt x="20397" y="67561"/>
                </a:lnTo>
                <a:lnTo>
                  <a:pt x="20379" y="66972"/>
                </a:lnTo>
                <a:lnTo>
                  <a:pt x="20343" y="66383"/>
                </a:lnTo>
                <a:lnTo>
                  <a:pt x="20343" y="65773"/>
                </a:lnTo>
                <a:lnTo>
                  <a:pt x="20361" y="64638"/>
                </a:lnTo>
                <a:lnTo>
                  <a:pt x="20433" y="63502"/>
                </a:lnTo>
                <a:lnTo>
                  <a:pt x="20522" y="62387"/>
                </a:lnTo>
                <a:lnTo>
                  <a:pt x="20665" y="61272"/>
                </a:lnTo>
                <a:lnTo>
                  <a:pt x="20826" y="60199"/>
                </a:lnTo>
                <a:lnTo>
                  <a:pt x="21059" y="59148"/>
                </a:lnTo>
                <a:lnTo>
                  <a:pt x="21292" y="58096"/>
                </a:lnTo>
                <a:lnTo>
                  <a:pt x="21578" y="57086"/>
                </a:lnTo>
                <a:lnTo>
                  <a:pt x="21901" y="56119"/>
                </a:lnTo>
                <a:lnTo>
                  <a:pt x="22241" y="55130"/>
                </a:lnTo>
                <a:lnTo>
                  <a:pt x="22635" y="54205"/>
                </a:lnTo>
                <a:lnTo>
                  <a:pt x="23064" y="53300"/>
                </a:lnTo>
                <a:lnTo>
                  <a:pt x="23494" y="52417"/>
                </a:lnTo>
                <a:lnTo>
                  <a:pt x="23960" y="51575"/>
                </a:lnTo>
                <a:lnTo>
                  <a:pt x="24461" y="50776"/>
                </a:lnTo>
                <a:lnTo>
                  <a:pt x="24998" y="49998"/>
                </a:lnTo>
                <a:lnTo>
                  <a:pt x="25553" y="49262"/>
                </a:lnTo>
                <a:lnTo>
                  <a:pt x="26108" y="48546"/>
                </a:lnTo>
                <a:lnTo>
                  <a:pt x="26717" y="47873"/>
                </a:lnTo>
                <a:lnTo>
                  <a:pt x="27325" y="47263"/>
                </a:lnTo>
                <a:lnTo>
                  <a:pt x="27970" y="46674"/>
                </a:lnTo>
                <a:lnTo>
                  <a:pt x="28650" y="46149"/>
                </a:lnTo>
                <a:lnTo>
                  <a:pt x="29331" y="45644"/>
                </a:lnTo>
                <a:lnTo>
                  <a:pt x="30029" y="45202"/>
                </a:lnTo>
                <a:lnTo>
                  <a:pt x="30387" y="44992"/>
                </a:lnTo>
                <a:lnTo>
                  <a:pt x="30763" y="44802"/>
                </a:lnTo>
                <a:lnTo>
                  <a:pt x="31121" y="44613"/>
                </a:lnTo>
                <a:lnTo>
                  <a:pt x="31497" y="44445"/>
                </a:lnTo>
                <a:lnTo>
                  <a:pt x="31855" y="44276"/>
                </a:lnTo>
                <a:lnTo>
                  <a:pt x="32249" y="44150"/>
                </a:lnTo>
                <a:lnTo>
                  <a:pt x="32625" y="44003"/>
                </a:lnTo>
                <a:lnTo>
                  <a:pt x="33019" y="43898"/>
                </a:lnTo>
                <a:lnTo>
                  <a:pt x="33413" y="43793"/>
                </a:lnTo>
                <a:lnTo>
                  <a:pt x="33789" y="43709"/>
                </a:lnTo>
                <a:lnTo>
                  <a:pt x="34200" y="43603"/>
                </a:lnTo>
                <a:lnTo>
                  <a:pt x="34576" y="43540"/>
                </a:lnTo>
                <a:lnTo>
                  <a:pt x="34988" y="43498"/>
                </a:lnTo>
                <a:lnTo>
                  <a:pt x="35400" y="43456"/>
                </a:lnTo>
                <a:lnTo>
                  <a:pt x="35794" y="43435"/>
                </a:lnTo>
                <a:close/>
                <a:moveTo>
                  <a:pt x="90604" y="30709"/>
                </a:moveTo>
                <a:lnTo>
                  <a:pt x="100283" y="30709"/>
                </a:lnTo>
                <a:lnTo>
                  <a:pt x="100283" y="82979"/>
                </a:lnTo>
                <a:lnTo>
                  <a:pt x="90604" y="82979"/>
                </a:lnTo>
                <a:lnTo>
                  <a:pt x="90604" y="30709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1365"/>
                </a:lnTo>
                <a:lnTo>
                  <a:pt x="115142" y="11365"/>
                </a:lnTo>
                <a:lnTo>
                  <a:pt x="115142" y="104539"/>
                </a:lnTo>
                <a:lnTo>
                  <a:pt x="70691" y="104539"/>
                </a:lnTo>
                <a:lnTo>
                  <a:pt x="70691" y="96015"/>
                </a:lnTo>
                <a:lnTo>
                  <a:pt x="107883" y="96015"/>
                </a:lnTo>
                <a:lnTo>
                  <a:pt x="107883" y="11365"/>
                </a:lnTo>
                <a:lnTo>
                  <a:pt x="11023" y="11365"/>
                </a:lnTo>
                <a:lnTo>
                  <a:pt x="11023" y="82756"/>
                </a:lnTo>
                <a:lnTo>
                  <a:pt x="3764" y="82756"/>
                </a:lnTo>
                <a:lnTo>
                  <a:pt x="3764" y="11365"/>
                </a:lnTo>
                <a:lnTo>
                  <a:pt x="0" y="1136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66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1231956" y="2049005"/>
            <a:ext cx="3147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rgbClr val="F2F2F2"/>
                </a:solidFill>
              </a:rPr>
              <a:t>Introduction</a:t>
            </a:r>
            <a:endParaRPr b="1" sz="4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4979625" y="1635775"/>
            <a:ext cx="7212600" cy="3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Group 11, The Hungry Birds, Members:</a:t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Nelson - Moral Support</a:t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Tariq - Document Organizer</a:t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Tom - Leading Analyzer </a:t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Wanjin - Interviewer</a:t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Chris - Website organizer</a:t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>
                <a:solidFill>
                  <a:schemeClr val="dk1"/>
                </a:solidFill>
              </a:rPr>
              <a:t>Devroop - Communications Manager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 flipH="1">
            <a:off x="0" y="5267400"/>
            <a:ext cx="12192000" cy="15906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 flipH="1">
            <a:off x="0" y="0"/>
            <a:ext cx="12192000" cy="15906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15666" l="-1" r="58999" t="0"/>
          <a:stretch/>
        </p:blipFill>
        <p:spPr>
          <a:xfrm>
            <a:off x="0" y="-1"/>
            <a:ext cx="4979558" cy="683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 flipH="1">
            <a:off x="150" y="1590600"/>
            <a:ext cx="4979400" cy="36768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229054" y="1928529"/>
            <a:ext cx="1752271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1681276" y="3059629"/>
            <a:ext cx="2014591" cy="1994449"/>
          </a:xfrm>
          <a:custGeom>
            <a:pathLst>
              <a:path extrusionOk="0" h="120000" w="120000">
                <a:moveTo>
                  <a:pt x="38214" y="88268"/>
                </a:moveTo>
                <a:lnTo>
                  <a:pt x="39737" y="91585"/>
                </a:lnTo>
                <a:lnTo>
                  <a:pt x="39897" y="91725"/>
                </a:lnTo>
                <a:lnTo>
                  <a:pt x="40017" y="91925"/>
                </a:lnTo>
                <a:lnTo>
                  <a:pt x="40198" y="92185"/>
                </a:lnTo>
                <a:lnTo>
                  <a:pt x="40318" y="92445"/>
                </a:lnTo>
                <a:lnTo>
                  <a:pt x="40358" y="92605"/>
                </a:lnTo>
                <a:lnTo>
                  <a:pt x="40398" y="92765"/>
                </a:lnTo>
                <a:lnTo>
                  <a:pt x="40398" y="92924"/>
                </a:lnTo>
                <a:lnTo>
                  <a:pt x="40398" y="93084"/>
                </a:lnTo>
                <a:lnTo>
                  <a:pt x="40358" y="93244"/>
                </a:lnTo>
                <a:lnTo>
                  <a:pt x="40298" y="93404"/>
                </a:lnTo>
                <a:lnTo>
                  <a:pt x="40238" y="93484"/>
                </a:lnTo>
                <a:lnTo>
                  <a:pt x="40137" y="93584"/>
                </a:lnTo>
                <a:lnTo>
                  <a:pt x="40017" y="93624"/>
                </a:lnTo>
                <a:lnTo>
                  <a:pt x="39877" y="93644"/>
                </a:lnTo>
                <a:lnTo>
                  <a:pt x="39697" y="93664"/>
                </a:lnTo>
                <a:lnTo>
                  <a:pt x="39536" y="93644"/>
                </a:lnTo>
                <a:lnTo>
                  <a:pt x="39356" y="93624"/>
                </a:lnTo>
                <a:lnTo>
                  <a:pt x="39176" y="93564"/>
                </a:lnTo>
                <a:lnTo>
                  <a:pt x="38975" y="93484"/>
                </a:lnTo>
                <a:lnTo>
                  <a:pt x="38795" y="93404"/>
                </a:lnTo>
                <a:lnTo>
                  <a:pt x="38595" y="93304"/>
                </a:lnTo>
                <a:lnTo>
                  <a:pt x="38414" y="93184"/>
                </a:lnTo>
                <a:lnTo>
                  <a:pt x="38234" y="93044"/>
                </a:lnTo>
                <a:lnTo>
                  <a:pt x="38094" y="92905"/>
                </a:lnTo>
                <a:lnTo>
                  <a:pt x="37953" y="92725"/>
                </a:lnTo>
                <a:lnTo>
                  <a:pt x="37853" y="92565"/>
                </a:lnTo>
                <a:lnTo>
                  <a:pt x="37593" y="92105"/>
                </a:lnTo>
                <a:lnTo>
                  <a:pt x="37432" y="91765"/>
                </a:lnTo>
                <a:lnTo>
                  <a:pt x="37312" y="91506"/>
                </a:lnTo>
                <a:lnTo>
                  <a:pt x="37272" y="91286"/>
                </a:lnTo>
                <a:lnTo>
                  <a:pt x="37272" y="91066"/>
                </a:lnTo>
                <a:lnTo>
                  <a:pt x="37312" y="90846"/>
                </a:lnTo>
                <a:lnTo>
                  <a:pt x="37453" y="90206"/>
                </a:lnTo>
                <a:lnTo>
                  <a:pt x="37493" y="90007"/>
                </a:lnTo>
                <a:lnTo>
                  <a:pt x="37493" y="89907"/>
                </a:lnTo>
                <a:lnTo>
                  <a:pt x="37453" y="89847"/>
                </a:lnTo>
                <a:lnTo>
                  <a:pt x="37412" y="89827"/>
                </a:lnTo>
                <a:lnTo>
                  <a:pt x="37292" y="89827"/>
                </a:lnTo>
                <a:lnTo>
                  <a:pt x="37252" y="89807"/>
                </a:lnTo>
                <a:lnTo>
                  <a:pt x="37232" y="89787"/>
                </a:lnTo>
                <a:lnTo>
                  <a:pt x="37072" y="89387"/>
                </a:lnTo>
                <a:lnTo>
                  <a:pt x="36992" y="89187"/>
                </a:lnTo>
                <a:lnTo>
                  <a:pt x="36972" y="89087"/>
                </a:lnTo>
                <a:lnTo>
                  <a:pt x="36972" y="89007"/>
                </a:lnTo>
                <a:lnTo>
                  <a:pt x="37252" y="88808"/>
                </a:lnTo>
                <a:lnTo>
                  <a:pt x="37513" y="88648"/>
                </a:lnTo>
                <a:lnTo>
                  <a:pt x="37693" y="88528"/>
                </a:lnTo>
                <a:lnTo>
                  <a:pt x="37853" y="88468"/>
                </a:lnTo>
                <a:lnTo>
                  <a:pt x="38074" y="88368"/>
                </a:lnTo>
                <a:lnTo>
                  <a:pt x="38134" y="88368"/>
                </a:lnTo>
                <a:lnTo>
                  <a:pt x="38214" y="88268"/>
                </a:lnTo>
                <a:close/>
                <a:moveTo>
                  <a:pt x="78021" y="87785"/>
                </a:moveTo>
                <a:lnTo>
                  <a:pt x="78580" y="87785"/>
                </a:lnTo>
                <a:lnTo>
                  <a:pt x="79099" y="87785"/>
                </a:lnTo>
                <a:lnTo>
                  <a:pt x="79618" y="87825"/>
                </a:lnTo>
                <a:lnTo>
                  <a:pt x="79858" y="87865"/>
                </a:lnTo>
                <a:lnTo>
                  <a:pt x="80058" y="87925"/>
                </a:lnTo>
                <a:lnTo>
                  <a:pt x="80257" y="87985"/>
                </a:lnTo>
                <a:lnTo>
                  <a:pt x="80417" y="88064"/>
                </a:lnTo>
                <a:lnTo>
                  <a:pt x="80577" y="88164"/>
                </a:lnTo>
                <a:lnTo>
                  <a:pt x="80677" y="88264"/>
                </a:lnTo>
                <a:lnTo>
                  <a:pt x="80756" y="88364"/>
                </a:lnTo>
                <a:lnTo>
                  <a:pt x="80796" y="88524"/>
                </a:lnTo>
                <a:lnTo>
                  <a:pt x="80796" y="88664"/>
                </a:lnTo>
                <a:lnTo>
                  <a:pt x="80756" y="88864"/>
                </a:lnTo>
                <a:lnTo>
                  <a:pt x="80677" y="89044"/>
                </a:lnTo>
                <a:lnTo>
                  <a:pt x="80537" y="89284"/>
                </a:lnTo>
                <a:lnTo>
                  <a:pt x="80337" y="89523"/>
                </a:lnTo>
                <a:lnTo>
                  <a:pt x="80098" y="89783"/>
                </a:lnTo>
                <a:lnTo>
                  <a:pt x="79758" y="90103"/>
                </a:lnTo>
                <a:lnTo>
                  <a:pt x="79439" y="90363"/>
                </a:lnTo>
                <a:lnTo>
                  <a:pt x="79119" y="90623"/>
                </a:lnTo>
                <a:lnTo>
                  <a:pt x="78820" y="90842"/>
                </a:lnTo>
                <a:lnTo>
                  <a:pt x="78480" y="91022"/>
                </a:lnTo>
                <a:lnTo>
                  <a:pt x="78161" y="91202"/>
                </a:lnTo>
                <a:lnTo>
                  <a:pt x="77822" y="91342"/>
                </a:lnTo>
                <a:lnTo>
                  <a:pt x="77502" y="91442"/>
                </a:lnTo>
                <a:lnTo>
                  <a:pt x="77183" y="91562"/>
                </a:lnTo>
                <a:lnTo>
                  <a:pt x="76843" y="91662"/>
                </a:lnTo>
                <a:lnTo>
                  <a:pt x="76524" y="91722"/>
                </a:lnTo>
                <a:lnTo>
                  <a:pt x="76205" y="91782"/>
                </a:lnTo>
                <a:lnTo>
                  <a:pt x="75546" y="91882"/>
                </a:lnTo>
                <a:lnTo>
                  <a:pt x="74887" y="91942"/>
                </a:lnTo>
                <a:lnTo>
                  <a:pt x="74587" y="91982"/>
                </a:lnTo>
                <a:lnTo>
                  <a:pt x="74448" y="92022"/>
                </a:lnTo>
                <a:lnTo>
                  <a:pt x="74388" y="92062"/>
                </a:lnTo>
                <a:lnTo>
                  <a:pt x="74348" y="92082"/>
                </a:lnTo>
                <a:lnTo>
                  <a:pt x="74328" y="92121"/>
                </a:lnTo>
                <a:lnTo>
                  <a:pt x="74328" y="92181"/>
                </a:lnTo>
                <a:lnTo>
                  <a:pt x="74348" y="92261"/>
                </a:lnTo>
                <a:lnTo>
                  <a:pt x="74388" y="92321"/>
                </a:lnTo>
                <a:lnTo>
                  <a:pt x="74388" y="92401"/>
                </a:lnTo>
                <a:lnTo>
                  <a:pt x="74388" y="92421"/>
                </a:lnTo>
                <a:lnTo>
                  <a:pt x="74328" y="92461"/>
                </a:lnTo>
                <a:lnTo>
                  <a:pt x="73849" y="92881"/>
                </a:lnTo>
                <a:lnTo>
                  <a:pt x="73549" y="93061"/>
                </a:lnTo>
                <a:lnTo>
                  <a:pt x="73450" y="93121"/>
                </a:lnTo>
                <a:lnTo>
                  <a:pt x="73350" y="93181"/>
                </a:lnTo>
                <a:lnTo>
                  <a:pt x="72911" y="92841"/>
                </a:lnTo>
                <a:lnTo>
                  <a:pt x="72571" y="92541"/>
                </a:lnTo>
                <a:lnTo>
                  <a:pt x="72292" y="92301"/>
                </a:lnTo>
                <a:lnTo>
                  <a:pt x="72132" y="92082"/>
                </a:lnTo>
                <a:lnTo>
                  <a:pt x="72012" y="91942"/>
                </a:lnTo>
                <a:lnTo>
                  <a:pt x="71932" y="91842"/>
                </a:lnTo>
                <a:lnTo>
                  <a:pt x="71892" y="91742"/>
                </a:lnTo>
                <a:lnTo>
                  <a:pt x="71713" y="91662"/>
                </a:lnTo>
                <a:lnTo>
                  <a:pt x="75925" y="87985"/>
                </a:lnTo>
                <a:lnTo>
                  <a:pt x="76225" y="87945"/>
                </a:lnTo>
                <a:lnTo>
                  <a:pt x="76983" y="87865"/>
                </a:lnTo>
                <a:lnTo>
                  <a:pt x="77482" y="87825"/>
                </a:lnTo>
                <a:lnTo>
                  <a:pt x="78021" y="87785"/>
                </a:lnTo>
                <a:close/>
                <a:moveTo>
                  <a:pt x="29561" y="77879"/>
                </a:moveTo>
                <a:lnTo>
                  <a:pt x="34858" y="77879"/>
                </a:lnTo>
                <a:lnTo>
                  <a:pt x="34858" y="79033"/>
                </a:lnTo>
                <a:lnTo>
                  <a:pt x="34878" y="79054"/>
                </a:lnTo>
                <a:lnTo>
                  <a:pt x="34978" y="79155"/>
                </a:lnTo>
                <a:lnTo>
                  <a:pt x="35058" y="79175"/>
                </a:lnTo>
                <a:lnTo>
                  <a:pt x="35158" y="79216"/>
                </a:lnTo>
                <a:lnTo>
                  <a:pt x="35338" y="79236"/>
                </a:lnTo>
                <a:lnTo>
                  <a:pt x="35498" y="79236"/>
                </a:lnTo>
                <a:lnTo>
                  <a:pt x="35698" y="79236"/>
                </a:lnTo>
                <a:lnTo>
                  <a:pt x="35858" y="79216"/>
                </a:lnTo>
                <a:lnTo>
                  <a:pt x="35978" y="79175"/>
                </a:lnTo>
                <a:lnTo>
                  <a:pt x="36058" y="79155"/>
                </a:lnTo>
                <a:lnTo>
                  <a:pt x="36158" y="79054"/>
                </a:lnTo>
                <a:lnTo>
                  <a:pt x="36178" y="79033"/>
                </a:lnTo>
                <a:lnTo>
                  <a:pt x="36178" y="77879"/>
                </a:lnTo>
                <a:lnTo>
                  <a:pt x="41195" y="77879"/>
                </a:lnTo>
                <a:lnTo>
                  <a:pt x="41195" y="83409"/>
                </a:lnTo>
                <a:lnTo>
                  <a:pt x="41175" y="83652"/>
                </a:lnTo>
                <a:lnTo>
                  <a:pt x="41115" y="83854"/>
                </a:lnTo>
                <a:lnTo>
                  <a:pt x="40995" y="84057"/>
                </a:lnTo>
                <a:lnTo>
                  <a:pt x="40875" y="84219"/>
                </a:lnTo>
                <a:lnTo>
                  <a:pt x="40695" y="84381"/>
                </a:lnTo>
                <a:lnTo>
                  <a:pt x="40495" y="84482"/>
                </a:lnTo>
                <a:lnTo>
                  <a:pt x="40275" y="84543"/>
                </a:lnTo>
                <a:lnTo>
                  <a:pt x="40035" y="84563"/>
                </a:lnTo>
                <a:lnTo>
                  <a:pt x="30721" y="84563"/>
                </a:lnTo>
                <a:lnTo>
                  <a:pt x="30481" y="84543"/>
                </a:lnTo>
                <a:lnTo>
                  <a:pt x="30261" y="84482"/>
                </a:lnTo>
                <a:lnTo>
                  <a:pt x="30061" y="84381"/>
                </a:lnTo>
                <a:lnTo>
                  <a:pt x="29901" y="84219"/>
                </a:lnTo>
                <a:lnTo>
                  <a:pt x="29741" y="84057"/>
                </a:lnTo>
                <a:lnTo>
                  <a:pt x="29641" y="83854"/>
                </a:lnTo>
                <a:lnTo>
                  <a:pt x="29581" y="83652"/>
                </a:lnTo>
                <a:lnTo>
                  <a:pt x="29561" y="83409"/>
                </a:lnTo>
                <a:lnTo>
                  <a:pt x="29561" y="77879"/>
                </a:lnTo>
                <a:close/>
                <a:moveTo>
                  <a:pt x="30721" y="74899"/>
                </a:moveTo>
                <a:lnTo>
                  <a:pt x="40035" y="74899"/>
                </a:lnTo>
                <a:lnTo>
                  <a:pt x="40275" y="74919"/>
                </a:lnTo>
                <a:lnTo>
                  <a:pt x="40495" y="74979"/>
                </a:lnTo>
                <a:lnTo>
                  <a:pt x="40695" y="75099"/>
                </a:lnTo>
                <a:lnTo>
                  <a:pt x="40875" y="75238"/>
                </a:lnTo>
                <a:lnTo>
                  <a:pt x="40995" y="75418"/>
                </a:lnTo>
                <a:lnTo>
                  <a:pt x="41115" y="75598"/>
                </a:lnTo>
                <a:lnTo>
                  <a:pt x="41175" y="75818"/>
                </a:lnTo>
                <a:lnTo>
                  <a:pt x="41195" y="76037"/>
                </a:lnTo>
                <a:lnTo>
                  <a:pt x="41195" y="77395"/>
                </a:lnTo>
                <a:lnTo>
                  <a:pt x="29561" y="77395"/>
                </a:lnTo>
                <a:lnTo>
                  <a:pt x="29561" y="76037"/>
                </a:lnTo>
                <a:lnTo>
                  <a:pt x="29581" y="75818"/>
                </a:lnTo>
                <a:lnTo>
                  <a:pt x="29641" y="75598"/>
                </a:lnTo>
                <a:lnTo>
                  <a:pt x="29741" y="75418"/>
                </a:lnTo>
                <a:lnTo>
                  <a:pt x="29901" y="75238"/>
                </a:lnTo>
                <a:lnTo>
                  <a:pt x="30061" y="75099"/>
                </a:lnTo>
                <a:lnTo>
                  <a:pt x="30261" y="74979"/>
                </a:lnTo>
                <a:lnTo>
                  <a:pt x="30481" y="74919"/>
                </a:lnTo>
                <a:lnTo>
                  <a:pt x="30721" y="74899"/>
                </a:lnTo>
                <a:close/>
                <a:moveTo>
                  <a:pt x="36412" y="70067"/>
                </a:moveTo>
                <a:lnTo>
                  <a:pt x="36667" y="70087"/>
                </a:lnTo>
                <a:lnTo>
                  <a:pt x="36745" y="70087"/>
                </a:lnTo>
                <a:lnTo>
                  <a:pt x="36863" y="70127"/>
                </a:lnTo>
                <a:lnTo>
                  <a:pt x="37019" y="70229"/>
                </a:lnTo>
                <a:lnTo>
                  <a:pt x="37157" y="70330"/>
                </a:lnTo>
                <a:lnTo>
                  <a:pt x="37313" y="70492"/>
                </a:lnTo>
                <a:lnTo>
                  <a:pt x="37470" y="70674"/>
                </a:lnTo>
                <a:lnTo>
                  <a:pt x="37627" y="70897"/>
                </a:lnTo>
                <a:lnTo>
                  <a:pt x="37941" y="71382"/>
                </a:lnTo>
                <a:lnTo>
                  <a:pt x="38215" y="71929"/>
                </a:lnTo>
                <a:lnTo>
                  <a:pt x="38450" y="72435"/>
                </a:lnTo>
                <a:lnTo>
                  <a:pt x="38607" y="72921"/>
                </a:lnTo>
                <a:lnTo>
                  <a:pt x="38685" y="73144"/>
                </a:lnTo>
                <a:lnTo>
                  <a:pt x="38725" y="73346"/>
                </a:lnTo>
                <a:lnTo>
                  <a:pt x="38725" y="73468"/>
                </a:lnTo>
                <a:lnTo>
                  <a:pt x="38725" y="73569"/>
                </a:lnTo>
                <a:lnTo>
                  <a:pt x="38685" y="73630"/>
                </a:lnTo>
                <a:lnTo>
                  <a:pt x="38607" y="73670"/>
                </a:lnTo>
                <a:lnTo>
                  <a:pt x="38548" y="73670"/>
                </a:lnTo>
                <a:lnTo>
                  <a:pt x="38470" y="73609"/>
                </a:lnTo>
                <a:lnTo>
                  <a:pt x="38391" y="73549"/>
                </a:lnTo>
                <a:lnTo>
                  <a:pt x="38274" y="73488"/>
                </a:lnTo>
                <a:lnTo>
                  <a:pt x="38097" y="73265"/>
                </a:lnTo>
                <a:lnTo>
                  <a:pt x="37921" y="73042"/>
                </a:lnTo>
                <a:lnTo>
                  <a:pt x="37803" y="72800"/>
                </a:lnTo>
                <a:lnTo>
                  <a:pt x="37764" y="72719"/>
                </a:lnTo>
                <a:lnTo>
                  <a:pt x="37764" y="72617"/>
                </a:lnTo>
                <a:lnTo>
                  <a:pt x="37745" y="72476"/>
                </a:lnTo>
                <a:lnTo>
                  <a:pt x="37686" y="72374"/>
                </a:lnTo>
                <a:lnTo>
                  <a:pt x="37588" y="72314"/>
                </a:lnTo>
                <a:lnTo>
                  <a:pt x="37490" y="72293"/>
                </a:lnTo>
                <a:lnTo>
                  <a:pt x="37451" y="72314"/>
                </a:lnTo>
                <a:lnTo>
                  <a:pt x="37411" y="72334"/>
                </a:lnTo>
                <a:lnTo>
                  <a:pt x="37372" y="72374"/>
                </a:lnTo>
                <a:lnTo>
                  <a:pt x="37313" y="72415"/>
                </a:lnTo>
                <a:lnTo>
                  <a:pt x="37274" y="72476"/>
                </a:lnTo>
                <a:lnTo>
                  <a:pt x="37255" y="72557"/>
                </a:lnTo>
                <a:lnTo>
                  <a:pt x="37235" y="72678"/>
                </a:lnTo>
                <a:lnTo>
                  <a:pt x="37235" y="72779"/>
                </a:lnTo>
                <a:lnTo>
                  <a:pt x="37215" y="73022"/>
                </a:lnTo>
                <a:lnTo>
                  <a:pt x="37176" y="73225"/>
                </a:lnTo>
                <a:lnTo>
                  <a:pt x="37137" y="73326"/>
                </a:lnTo>
                <a:lnTo>
                  <a:pt x="37098" y="73407"/>
                </a:lnTo>
                <a:lnTo>
                  <a:pt x="37039" y="73468"/>
                </a:lnTo>
                <a:lnTo>
                  <a:pt x="36941" y="73528"/>
                </a:lnTo>
                <a:lnTo>
                  <a:pt x="36863" y="73589"/>
                </a:lnTo>
                <a:lnTo>
                  <a:pt x="36784" y="73670"/>
                </a:lnTo>
                <a:lnTo>
                  <a:pt x="36667" y="73711"/>
                </a:lnTo>
                <a:lnTo>
                  <a:pt x="36530" y="73731"/>
                </a:lnTo>
                <a:lnTo>
                  <a:pt x="36236" y="73771"/>
                </a:lnTo>
                <a:lnTo>
                  <a:pt x="35902" y="73771"/>
                </a:lnTo>
                <a:lnTo>
                  <a:pt x="35746" y="73751"/>
                </a:lnTo>
                <a:lnTo>
                  <a:pt x="35589" y="73711"/>
                </a:lnTo>
                <a:lnTo>
                  <a:pt x="35471" y="73670"/>
                </a:lnTo>
                <a:lnTo>
                  <a:pt x="35334" y="73589"/>
                </a:lnTo>
                <a:lnTo>
                  <a:pt x="35197" y="73508"/>
                </a:lnTo>
                <a:lnTo>
                  <a:pt x="35099" y="73427"/>
                </a:lnTo>
                <a:lnTo>
                  <a:pt x="34883" y="73204"/>
                </a:lnTo>
                <a:lnTo>
                  <a:pt x="34707" y="72961"/>
                </a:lnTo>
                <a:lnTo>
                  <a:pt x="34530" y="72678"/>
                </a:lnTo>
                <a:lnTo>
                  <a:pt x="34393" y="72395"/>
                </a:lnTo>
                <a:lnTo>
                  <a:pt x="34256" y="72091"/>
                </a:lnTo>
                <a:lnTo>
                  <a:pt x="34158" y="71787"/>
                </a:lnTo>
                <a:lnTo>
                  <a:pt x="34080" y="71484"/>
                </a:lnTo>
                <a:lnTo>
                  <a:pt x="33942" y="70978"/>
                </a:lnTo>
                <a:lnTo>
                  <a:pt x="33884" y="70633"/>
                </a:lnTo>
                <a:lnTo>
                  <a:pt x="33864" y="70471"/>
                </a:lnTo>
                <a:lnTo>
                  <a:pt x="33864" y="70451"/>
                </a:lnTo>
                <a:lnTo>
                  <a:pt x="33884" y="70431"/>
                </a:lnTo>
                <a:lnTo>
                  <a:pt x="33942" y="70411"/>
                </a:lnTo>
                <a:lnTo>
                  <a:pt x="34099" y="70370"/>
                </a:lnTo>
                <a:lnTo>
                  <a:pt x="34295" y="70309"/>
                </a:lnTo>
                <a:lnTo>
                  <a:pt x="34609" y="70249"/>
                </a:lnTo>
                <a:lnTo>
                  <a:pt x="35079" y="70168"/>
                </a:lnTo>
                <a:lnTo>
                  <a:pt x="35902" y="70087"/>
                </a:lnTo>
                <a:lnTo>
                  <a:pt x="36412" y="70067"/>
                </a:lnTo>
                <a:close/>
                <a:moveTo>
                  <a:pt x="71955" y="63301"/>
                </a:moveTo>
                <a:lnTo>
                  <a:pt x="72233" y="63301"/>
                </a:lnTo>
                <a:lnTo>
                  <a:pt x="72491" y="63322"/>
                </a:lnTo>
                <a:lnTo>
                  <a:pt x="72710" y="63362"/>
                </a:lnTo>
                <a:lnTo>
                  <a:pt x="72849" y="63403"/>
                </a:lnTo>
                <a:lnTo>
                  <a:pt x="72948" y="63464"/>
                </a:lnTo>
                <a:lnTo>
                  <a:pt x="72988" y="63525"/>
                </a:lnTo>
                <a:lnTo>
                  <a:pt x="72988" y="63606"/>
                </a:lnTo>
                <a:lnTo>
                  <a:pt x="72948" y="63687"/>
                </a:lnTo>
                <a:lnTo>
                  <a:pt x="72888" y="63769"/>
                </a:lnTo>
                <a:lnTo>
                  <a:pt x="72789" y="63850"/>
                </a:lnTo>
                <a:lnTo>
                  <a:pt x="72650" y="63931"/>
                </a:lnTo>
                <a:lnTo>
                  <a:pt x="72372" y="64073"/>
                </a:lnTo>
                <a:lnTo>
                  <a:pt x="72055" y="64175"/>
                </a:lnTo>
                <a:lnTo>
                  <a:pt x="71896" y="64195"/>
                </a:lnTo>
                <a:lnTo>
                  <a:pt x="71757" y="64215"/>
                </a:lnTo>
                <a:lnTo>
                  <a:pt x="71638" y="64215"/>
                </a:lnTo>
                <a:lnTo>
                  <a:pt x="71539" y="64195"/>
                </a:lnTo>
                <a:lnTo>
                  <a:pt x="71459" y="64175"/>
                </a:lnTo>
                <a:lnTo>
                  <a:pt x="71400" y="64154"/>
                </a:lnTo>
                <a:lnTo>
                  <a:pt x="71301" y="64154"/>
                </a:lnTo>
                <a:lnTo>
                  <a:pt x="71241" y="64175"/>
                </a:lnTo>
                <a:lnTo>
                  <a:pt x="71201" y="64215"/>
                </a:lnTo>
                <a:lnTo>
                  <a:pt x="71142" y="64256"/>
                </a:lnTo>
                <a:lnTo>
                  <a:pt x="71122" y="64296"/>
                </a:lnTo>
                <a:lnTo>
                  <a:pt x="71102" y="64357"/>
                </a:lnTo>
                <a:lnTo>
                  <a:pt x="71082" y="64418"/>
                </a:lnTo>
                <a:lnTo>
                  <a:pt x="71102" y="64479"/>
                </a:lnTo>
                <a:lnTo>
                  <a:pt x="71102" y="64540"/>
                </a:lnTo>
                <a:lnTo>
                  <a:pt x="71142" y="64601"/>
                </a:lnTo>
                <a:lnTo>
                  <a:pt x="71201" y="64682"/>
                </a:lnTo>
                <a:lnTo>
                  <a:pt x="71261" y="64743"/>
                </a:lnTo>
                <a:lnTo>
                  <a:pt x="71380" y="64804"/>
                </a:lnTo>
                <a:lnTo>
                  <a:pt x="71479" y="64865"/>
                </a:lnTo>
                <a:lnTo>
                  <a:pt x="71717" y="64967"/>
                </a:lnTo>
                <a:lnTo>
                  <a:pt x="71817" y="65048"/>
                </a:lnTo>
                <a:lnTo>
                  <a:pt x="71896" y="65129"/>
                </a:lnTo>
                <a:lnTo>
                  <a:pt x="71955" y="65190"/>
                </a:lnTo>
                <a:lnTo>
                  <a:pt x="72035" y="65291"/>
                </a:lnTo>
                <a:lnTo>
                  <a:pt x="72094" y="65393"/>
                </a:lnTo>
                <a:lnTo>
                  <a:pt x="72114" y="65515"/>
                </a:lnTo>
                <a:lnTo>
                  <a:pt x="72154" y="65616"/>
                </a:lnTo>
                <a:lnTo>
                  <a:pt x="72154" y="65779"/>
                </a:lnTo>
                <a:lnTo>
                  <a:pt x="72154" y="65901"/>
                </a:lnTo>
                <a:lnTo>
                  <a:pt x="72134" y="66083"/>
                </a:lnTo>
                <a:lnTo>
                  <a:pt x="72094" y="66226"/>
                </a:lnTo>
                <a:lnTo>
                  <a:pt x="72035" y="66429"/>
                </a:lnTo>
                <a:lnTo>
                  <a:pt x="71856" y="66835"/>
                </a:lnTo>
                <a:lnTo>
                  <a:pt x="71777" y="66997"/>
                </a:lnTo>
                <a:lnTo>
                  <a:pt x="71678" y="67160"/>
                </a:lnTo>
                <a:lnTo>
                  <a:pt x="71559" y="67302"/>
                </a:lnTo>
                <a:lnTo>
                  <a:pt x="71439" y="67403"/>
                </a:lnTo>
                <a:lnTo>
                  <a:pt x="71301" y="67546"/>
                </a:lnTo>
                <a:lnTo>
                  <a:pt x="71162" y="67627"/>
                </a:lnTo>
                <a:lnTo>
                  <a:pt x="71003" y="67708"/>
                </a:lnTo>
                <a:lnTo>
                  <a:pt x="70844" y="67810"/>
                </a:lnTo>
                <a:lnTo>
                  <a:pt x="70507" y="67911"/>
                </a:lnTo>
                <a:lnTo>
                  <a:pt x="70149" y="67992"/>
                </a:lnTo>
                <a:lnTo>
                  <a:pt x="69792" y="68033"/>
                </a:lnTo>
                <a:lnTo>
                  <a:pt x="69435" y="68053"/>
                </a:lnTo>
                <a:lnTo>
                  <a:pt x="69078" y="68053"/>
                </a:lnTo>
                <a:lnTo>
                  <a:pt x="68740" y="68033"/>
                </a:lnTo>
                <a:lnTo>
                  <a:pt x="68165" y="67952"/>
                </a:lnTo>
                <a:lnTo>
                  <a:pt x="67768" y="67891"/>
                </a:lnTo>
                <a:lnTo>
                  <a:pt x="67629" y="67850"/>
                </a:lnTo>
                <a:lnTo>
                  <a:pt x="67629" y="67870"/>
                </a:lnTo>
                <a:lnTo>
                  <a:pt x="67609" y="67850"/>
                </a:lnTo>
                <a:lnTo>
                  <a:pt x="67569" y="67830"/>
                </a:lnTo>
                <a:lnTo>
                  <a:pt x="67569" y="67708"/>
                </a:lnTo>
                <a:lnTo>
                  <a:pt x="67609" y="67566"/>
                </a:lnTo>
                <a:lnTo>
                  <a:pt x="67649" y="67282"/>
                </a:lnTo>
                <a:lnTo>
                  <a:pt x="67728" y="66896"/>
                </a:lnTo>
                <a:lnTo>
                  <a:pt x="67847" y="66327"/>
                </a:lnTo>
                <a:lnTo>
                  <a:pt x="68026" y="65779"/>
                </a:lnTo>
                <a:lnTo>
                  <a:pt x="68145" y="65312"/>
                </a:lnTo>
                <a:lnTo>
                  <a:pt x="68343" y="64723"/>
                </a:lnTo>
                <a:lnTo>
                  <a:pt x="68462" y="64439"/>
                </a:lnTo>
                <a:lnTo>
                  <a:pt x="68502" y="64357"/>
                </a:lnTo>
                <a:lnTo>
                  <a:pt x="68601" y="64215"/>
                </a:lnTo>
                <a:lnTo>
                  <a:pt x="68760" y="64073"/>
                </a:lnTo>
                <a:lnTo>
                  <a:pt x="68939" y="63931"/>
                </a:lnTo>
                <a:lnTo>
                  <a:pt x="69177" y="63829"/>
                </a:lnTo>
                <a:lnTo>
                  <a:pt x="69455" y="63728"/>
                </a:lnTo>
                <a:lnTo>
                  <a:pt x="69733" y="63606"/>
                </a:lnTo>
                <a:lnTo>
                  <a:pt x="70050" y="63545"/>
                </a:lnTo>
                <a:lnTo>
                  <a:pt x="70368" y="63464"/>
                </a:lnTo>
                <a:lnTo>
                  <a:pt x="71043" y="63362"/>
                </a:lnTo>
                <a:lnTo>
                  <a:pt x="71678" y="63322"/>
                </a:lnTo>
                <a:lnTo>
                  <a:pt x="71955" y="63301"/>
                </a:lnTo>
                <a:close/>
                <a:moveTo>
                  <a:pt x="58007" y="48966"/>
                </a:moveTo>
                <a:lnTo>
                  <a:pt x="58306" y="48986"/>
                </a:lnTo>
                <a:lnTo>
                  <a:pt x="58585" y="49046"/>
                </a:lnTo>
                <a:lnTo>
                  <a:pt x="58864" y="49147"/>
                </a:lnTo>
                <a:lnTo>
                  <a:pt x="59123" y="49308"/>
                </a:lnTo>
                <a:lnTo>
                  <a:pt x="59362" y="49489"/>
                </a:lnTo>
                <a:lnTo>
                  <a:pt x="59601" y="49731"/>
                </a:lnTo>
                <a:lnTo>
                  <a:pt x="59840" y="49992"/>
                </a:lnTo>
                <a:lnTo>
                  <a:pt x="60039" y="50294"/>
                </a:lnTo>
                <a:lnTo>
                  <a:pt x="60239" y="50636"/>
                </a:lnTo>
                <a:lnTo>
                  <a:pt x="60438" y="50998"/>
                </a:lnTo>
                <a:lnTo>
                  <a:pt x="60617" y="51381"/>
                </a:lnTo>
                <a:lnTo>
                  <a:pt x="60816" y="51804"/>
                </a:lnTo>
                <a:lnTo>
                  <a:pt x="60956" y="52246"/>
                </a:lnTo>
                <a:lnTo>
                  <a:pt x="61115" y="52709"/>
                </a:lnTo>
                <a:lnTo>
                  <a:pt x="61274" y="53192"/>
                </a:lnTo>
                <a:lnTo>
                  <a:pt x="61533" y="54198"/>
                </a:lnTo>
                <a:lnTo>
                  <a:pt x="61753" y="55265"/>
                </a:lnTo>
                <a:lnTo>
                  <a:pt x="61972" y="56372"/>
                </a:lnTo>
                <a:lnTo>
                  <a:pt x="62131" y="57519"/>
                </a:lnTo>
                <a:lnTo>
                  <a:pt x="62290" y="58626"/>
                </a:lnTo>
                <a:lnTo>
                  <a:pt x="62390" y="59753"/>
                </a:lnTo>
                <a:lnTo>
                  <a:pt x="62509" y="60819"/>
                </a:lnTo>
                <a:lnTo>
                  <a:pt x="62589" y="61866"/>
                </a:lnTo>
                <a:lnTo>
                  <a:pt x="62549" y="60195"/>
                </a:lnTo>
                <a:lnTo>
                  <a:pt x="67370" y="63134"/>
                </a:lnTo>
                <a:lnTo>
                  <a:pt x="66414" y="68004"/>
                </a:lnTo>
                <a:lnTo>
                  <a:pt x="62689" y="66434"/>
                </a:lnTo>
                <a:lnTo>
                  <a:pt x="62509" y="65186"/>
                </a:lnTo>
                <a:lnTo>
                  <a:pt x="62211" y="63013"/>
                </a:lnTo>
                <a:lnTo>
                  <a:pt x="61792" y="69694"/>
                </a:lnTo>
                <a:lnTo>
                  <a:pt x="61772" y="69996"/>
                </a:lnTo>
                <a:lnTo>
                  <a:pt x="61753" y="70318"/>
                </a:lnTo>
                <a:lnTo>
                  <a:pt x="61772" y="70640"/>
                </a:lnTo>
                <a:lnTo>
                  <a:pt x="61852" y="71023"/>
                </a:lnTo>
                <a:lnTo>
                  <a:pt x="61952" y="71425"/>
                </a:lnTo>
                <a:lnTo>
                  <a:pt x="62091" y="71908"/>
                </a:lnTo>
                <a:lnTo>
                  <a:pt x="62330" y="72451"/>
                </a:lnTo>
                <a:lnTo>
                  <a:pt x="62629" y="73075"/>
                </a:lnTo>
                <a:lnTo>
                  <a:pt x="61792" y="73075"/>
                </a:lnTo>
                <a:lnTo>
                  <a:pt x="62350" y="73377"/>
                </a:lnTo>
                <a:lnTo>
                  <a:pt x="63047" y="73719"/>
                </a:lnTo>
                <a:lnTo>
                  <a:pt x="64601" y="74444"/>
                </a:lnTo>
                <a:lnTo>
                  <a:pt x="65916" y="75047"/>
                </a:lnTo>
                <a:lnTo>
                  <a:pt x="66454" y="75269"/>
                </a:lnTo>
                <a:lnTo>
                  <a:pt x="75378" y="87283"/>
                </a:lnTo>
                <a:lnTo>
                  <a:pt x="70358" y="91248"/>
                </a:lnTo>
                <a:lnTo>
                  <a:pt x="60756" y="79978"/>
                </a:lnTo>
                <a:lnTo>
                  <a:pt x="54223" y="79233"/>
                </a:lnTo>
                <a:lnTo>
                  <a:pt x="54223" y="79334"/>
                </a:lnTo>
                <a:lnTo>
                  <a:pt x="54223" y="79515"/>
                </a:lnTo>
                <a:lnTo>
                  <a:pt x="54183" y="79938"/>
                </a:lnTo>
                <a:lnTo>
                  <a:pt x="54083" y="80542"/>
                </a:lnTo>
                <a:lnTo>
                  <a:pt x="53924" y="81226"/>
                </a:lnTo>
                <a:lnTo>
                  <a:pt x="53525" y="82856"/>
                </a:lnTo>
                <a:lnTo>
                  <a:pt x="53047" y="84687"/>
                </a:lnTo>
                <a:lnTo>
                  <a:pt x="52549" y="86438"/>
                </a:lnTo>
                <a:lnTo>
                  <a:pt x="52131" y="87947"/>
                </a:lnTo>
                <a:lnTo>
                  <a:pt x="51713" y="89416"/>
                </a:lnTo>
                <a:lnTo>
                  <a:pt x="40278" y="90584"/>
                </a:lnTo>
                <a:lnTo>
                  <a:pt x="38685" y="87827"/>
                </a:lnTo>
                <a:lnTo>
                  <a:pt x="45378" y="86559"/>
                </a:lnTo>
                <a:lnTo>
                  <a:pt x="45358" y="75571"/>
                </a:lnTo>
                <a:lnTo>
                  <a:pt x="43764" y="75208"/>
                </a:lnTo>
                <a:lnTo>
                  <a:pt x="43665" y="74665"/>
                </a:lnTo>
                <a:lnTo>
                  <a:pt x="43565" y="74162"/>
                </a:lnTo>
                <a:lnTo>
                  <a:pt x="43486" y="73719"/>
                </a:lnTo>
                <a:lnTo>
                  <a:pt x="43406" y="73317"/>
                </a:lnTo>
                <a:lnTo>
                  <a:pt x="43346" y="72492"/>
                </a:lnTo>
                <a:lnTo>
                  <a:pt x="43306" y="71707"/>
                </a:lnTo>
                <a:lnTo>
                  <a:pt x="43266" y="69694"/>
                </a:lnTo>
                <a:lnTo>
                  <a:pt x="43207" y="68326"/>
                </a:lnTo>
                <a:lnTo>
                  <a:pt x="43067" y="66595"/>
                </a:lnTo>
                <a:lnTo>
                  <a:pt x="42888" y="59632"/>
                </a:lnTo>
                <a:lnTo>
                  <a:pt x="42350" y="59954"/>
                </a:lnTo>
                <a:lnTo>
                  <a:pt x="41095" y="60759"/>
                </a:lnTo>
                <a:lnTo>
                  <a:pt x="40298" y="61302"/>
                </a:lnTo>
                <a:lnTo>
                  <a:pt x="39482" y="61866"/>
                </a:lnTo>
                <a:lnTo>
                  <a:pt x="38685" y="62449"/>
                </a:lnTo>
                <a:lnTo>
                  <a:pt x="37988" y="63013"/>
                </a:lnTo>
                <a:lnTo>
                  <a:pt x="37868" y="63415"/>
                </a:lnTo>
                <a:lnTo>
                  <a:pt x="37788" y="63838"/>
                </a:lnTo>
                <a:lnTo>
                  <a:pt x="37748" y="64261"/>
                </a:lnTo>
                <a:lnTo>
                  <a:pt x="37709" y="64724"/>
                </a:lnTo>
                <a:lnTo>
                  <a:pt x="37709" y="65166"/>
                </a:lnTo>
                <a:lnTo>
                  <a:pt x="37729" y="65589"/>
                </a:lnTo>
                <a:lnTo>
                  <a:pt x="37748" y="66032"/>
                </a:lnTo>
                <a:lnTo>
                  <a:pt x="37788" y="66474"/>
                </a:lnTo>
                <a:lnTo>
                  <a:pt x="37888" y="67259"/>
                </a:lnTo>
                <a:lnTo>
                  <a:pt x="37968" y="67943"/>
                </a:lnTo>
                <a:lnTo>
                  <a:pt x="38047" y="68507"/>
                </a:lnTo>
                <a:lnTo>
                  <a:pt x="38047" y="68708"/>
                </a:lnTo>
                <a:lnTo>
                  <a:pt x="37988" y="68869"/>
                </a:lnTo>
                <a:lnTo>
                  <a:pt x="36533" y="68769"/>
                </a:lnTo>
                <a:lnTo>
                  <a:pt x="35916" y="68728"/>
                </a:lnTo>
                <a:lnTo>
                  <a:pt x="35617" y="68728"/>
                </a:lnTo>
                <a:lnTo>
                  <a:pt x="35358" y="68748"/>
                </a:lnTo>
                <a:lnTo>
                  <a:pt x="35079" y="68769"/>
                </a:lnTo>
                <a:lnTo>
                  <a:pt x="34800" y="68829"/>
                </a:lnTo>
                <a:lnTo>
                  <a:pt x="34521" y="68889"/>
                </a:lnTo>
                <a:lnTo>
                  <a:pt x="34243" y="68990"/>
                </a:lnTo>
                <a:lnTo>
                  <a:pt x="33984" y="69091"/>
                </a:lnTo>
                <a:lnTo>
                  <a:pt x="33685" y="69231"/>
                </a:lnTo>
                <a:lnTo>
                  <a:pt x="33366" y="69392"/>
                </a:lnTo>
                <a:lnTo>
                  <a:pt x="33047" y="69614"/>
                </a:lnTo>
                <a:lnTo>
                  <a:pt x="32988" y="69352"/>
                </a:lnTo>
                <a:lnTo>
                  <a:pt x="32888" y="69050"/>
                </a:lnTo>
                <a:lnTo>
                  <a:pt x="32828" y="68748"/>
                </a:lnTo>
                <a:lnTo>
                  <a:pt x="32788" y="68406"/>
                </a:lnTo>
                <a:lnTo>
                  <a:pt x="32709" y="67642"/>
                </a:lnTo>
                <a:lnTo>
                  <a:pt x="32669" y="66776"/>
                </a:lnTo>
                <a:lnTo>
                  <a:pt x="32669" y="65790"/>
                </a:lnTo>
                <a:lnTo>
                  <a:pt x="32689" y="64663"/>
                </a:lnTo>
                <a:lnTo>
                  <a:pt x="32729" y="63476"/>
                </a:lnTo>
                <a:lnTo>
                  <a:pt x="32808" y="62148"/>
                </a:lnTo>
                <a:lnTo>
                  <a:pt x="33167" y="61302"/>
                </a:lnTo>
                <a:lnTo>
                  <a:pt x="33486" y="60618"/>
                </a:lnTo>
                <a:lnTo>
                  <a:pt x="33645" y="60316"/>
                </a:lnTo>
                <a:lnTo>
                  <a:pt x="33804" y="60055"/>
                </a:lnTo>
                <a:lnTo>
                  <a:pt x="34143" y="59572"/>
                </a:lnTo>
                <a:lnTo>
                  <a:pt x="34502" y="59089"/>
                </a:lnTo>
                <a:lnTo>
                  <a:pt x="34940" y="58606"/>
                </a:lnTo>
                <a:lnTo>
                  <a:pt x="35458" y="58002"/>
                </a:lnTo>
                <a:lnTo>
                  <a:pt x="36075" y="57277"/>
                </a:lnTo>
                <a:lnTo>
                  <a:pt x="37071" y="56211"/>
                </a:lnTo>
                <a:lnTo>
                  <a:pt x="37948" y="55245"/>
                </a:lnTo>
                <a:lnTo>
                  <a:pt x="39422" y="53635"/>
                </a:lnTo>
                <a:lnTo>
                  <a:pt x="40039" y="52951"/>
                </a:lnTo>
                <a:lnTo>
                  <a:pt x="40617" y="52367"/>
                </a:lnTo>
                <a:lnTo>
                  <a:pt x="41195" y="51844"/>
                </a:lnTo>
                <a:lnTo>
                  <a:pt x="41713" y="51381"/>
                </a:lnTo>
                <a:lnTo>
                  <a:pt x="41992" y="51160"/>
                </a:lnTo>
                <a:lnTo>
                  <a:pt x="42270" y="50978"/>
                </a:lnTo>
                <a:lnTo>
                  <a:pt x="42569" y="50777"/>
                </a:lnTo>
                <a:lnTo>
                  <a:pt x="42868" y="50596"/>
                </a:lnTo>
                <a:lnTo>
                  <a:pt x="43167" y="50455"/>
                </a:lnTo>
                <a:lnTo>
                  <a:pt x="43486" y="50294"/>
                </a:lnTo>
                <a:lnTo>
                  <a:pt x="43824" y="50133"/>
                </a:lnTo>
                <a:lnTo>
                  <a:pt x="44183" y="50012"/>
                </a:lnTo>
                <a:lnTo>
                  <a:pt x="44940" y="49731"/>
                </a:lnTo>
                <a:lnTo>
                  <a:pt x="45796" y="49469"/>
                </a:lnTo>
                <a:lnTo>
                  <a:pt x="46792" y="49248"/>
                </a:lnTo>
                <a:lnTo>
                  <a:pt x="47928" y="48986"/>
                </a:lnTo>
                <a:lnTo>
                  <a:pt x="48366" y="49006"/>
                </a:lnTo>
                <a:lnTo>
                  <a:pt x="49163" y="49046"/>
                </a:lnTo>
                <a:lnTo>
                  <a:pt x="50418" y="49127"/>
                </a:lnTo>
                <a:lnTo>
                  <a:pt x="54701" y="62912"/>
                </a:lnTo>
                <a:lnTo>
                  <a:pt x="54282" y="58807"/>
                </a:lnTo>
                <a:lnTo>
                  <a:pt x="54083" y="51401"/>
                </a:lnTo>
                <a:lnTo>
                  <a:pt x="53804" y="50697"/>
                </a:lnTo>
                <a:lnTo>
                  <a:pt x="54362" y="49751"/>
                </a:lnTo>
                <a:lnTo>
                  <a:pt x="55577" y="49751"/>
                </a:lnTo>
                <a:lnTo>
                  <a:pt x="56095" y="50697"/>
                </a:lnTo>
                <a:lnTo>
                  <a:pt x="55856" y="51522"/>
                </a:lnTo>
                <a:lnTo>
                  <a:pt x="57330" y="62309"/>
                </a:lnTo>
                <a:lnTo>
                  <a:pt x="57111" y="49308"/>
                </a:lnTo>
                <a:lnTo>
                  <a:pt x="57549" y="49087"/>
                </a:lnTo>
                <a:lnTo>
                  <a:pt x="57669" y="49026"/>
                </a:lnTo>
                <a:lnTo>
                  <a:pt x="57689" y="48986"/>
                </a:lnTo>
                <a:lnTo>
                  <a:pt x="58007" y="48966"/>
                </a:lnTo>
                <a:close/>
                <a:moveTo>
                  <a:pt x="46737" y="37369"/>
                </a:moveTo>
                <a:lnTo>
                  <a:pt x="46657" y="38114"/>
                </a:lnTo>
                <a:lnTo>
                  <a:pt x="46617" y="38697"/>
                </a:lnTo>
                <a:lnTo>
                  <a:pt x="46637" y="38697"/>
                </a:lnTo>
                <a:lnTo>
                  <a:pt x="46657" y="38114"/>
                </a:lnTo>
                <a:lnTo>
                  <a:pt x="46697" y="37852"/>
                </a:lnTo>
                <a:lnTo>
                  <a:pt x="46737" y="37610"/>
                </a:lnTo>
                <a:lnTo>
                  <a:pt x="46737" y="37369"/>
                </a:lnTo>
                <a:close/>
                <a:moveTo>
                  <a:pt x="47637" y="34449"/>
                </a:moveTo>
                <a:lnTo>
                  <a:pt x="47597" y="34489"/>
                </a:lnTo>
                <a:lnTo>
                  <a:pt x="47457" y="34570"/>
                </a:lnTo>
                <a:lnTo>
                  <a:pt x="47377" y="34671"/>
                </a:lnTo>
                <a:lnTo>
                  <a:pt x="47277" y="34852"/>
                </a:lnTo>
                <a:lnTo>
                  <a:pt x="47477" y="34630"/>
                </a:lnTo>
                <a:lnTo>
                  <a:pt x="47597" y="34550"/>
                </a:lnTo>
                <a:lnTo>
                  <a:pt x="47697" y="34449"/>
                </a:lnTo>
                <a:lnTo>
                  <a:pt x="47637" y="34449"/>
                </a:lnTo>
                <a:close/>
                <a:moveTo>
                  <a:pt x="52119" y="31489"/>
                </a:moveTo>
                <a:lnTo>
                  <a:pt x="52659" y="31489"/>
                </a:lnTo>
                <a:lnTo>
                  <a:pt x="53179" y="31510"/>
                </a:lnTo>
                <a:lnTo>
                  <a:pt x="53699" y="31570"/>
                </a:lnTo>
                <a:lnTo>
                  <a:pt x="54179" y="31630"/>
                </a:lnTo>
                <a:lnTo>
                  <a:pt x="54660" y="31751"/>
                </a:lnTo>
                <a:lnTo>
                  <a:pt x="55120" y="31852"/>
                </a:lnTo>
                <a:lnTo>
                  <a:pt x="55560" y="31973"/>
                </a:lnTo>
                <a:lnTo>
                  <a:pt x="55980" y="32134"/>
                </a:lnTo>
                <a:lnTo>
                  <a:pt x="56400" y="32275"/>
                </a:lnTo>
                <a:lnTo>
                  <a:pt x="56760" y="32456"/>
                </a:lnTo>
                <a:lnTo>
                  <a:pt x="57120" y="32617"/>
                </a:lnTo>
                <a:lnTo>
                  <a:pt x="57461" y="32798"/>
                </a:lnTo>
                <a:lnTo>
                  <a:pt x="58041" y="33120"/>
                </a:lnTo>
                <a:lnTo>
                  <a:pt x="58561" y="33463"/>
                </a:lnTo>
                <a:lnTo>
                  <a:pt x="58961" y="33724"/>
                </a:lnTo>
                <a:lnTo>
                  <a:pt x="59261" y="33966"/>
                </a:lnTo>
                <a:lnTo>
                  <a:pt x="59521" y="34167"/>
                </a:lnTo>
                <a:lnTo>
                  <a:pt x="59521" y="34308"/>
                </a:lnTo>
                <a:lnTo>
                  <a:pt x="59521" y="34711"/>
                </a:lnTo>
                <a:lnTo>
                  <a:pt x="59481" y="34953"/>
                </a:lnTo>
                <a:lnTo>
                  <a:pt x="59421" y="35234"/>
                </a:lnTo>
                <a:lnTo>
                  <a:pt x="59341" y="35516"/>
                </a:lnTo>
                <a:lnTo>
                  <a:pt x="59241" y="35758"/>
                </a:lnTo>
                <a:lnTo>
                  <a:pt x="59181" y="35899"/>
                </a:lnTo>
                <a:lnTo>
                  <a:pt x="59081" y="36020"/>
                </a:lnTo>
                <a:lnTo>
                  <a:pt x="59001" y="36120"/>
                </a:lnTo>
                <a:lnTo>
                  <a:pt x="58901" y="36221"/>
                </a:lnTo>
                <a:lnTo>
                  <a:pt x="58761" y="36322"/>
                </a:lnTo>
                <a:lnTo>
                  <a:pt x="58641" y="36382"/>
                </a:lnTo>
                <a:lnTo>
                  <a:pt x="58501" y="36442"/>
                </a:lnTo>
                <a:lnTo>
                  <a:pt x="58321" y="36483"/>
                </a:lnTo>
                <a:lnTo>
                  <a:pt x="58161" y="36503"/>
                </a:lnTo>
                <a:lnTo>
                  <a:pt x="57961" y="36503"/>
                </a:lnTo>
                <a:lnTo>
                  <a:pt x="57761" y="36483"/>
                </a:lnTo>
                <a:lnTo>
                  <a:pt x="57521" y="36442"/>
                </a:lnTo>
                <a:lnTo>
                  <a:pt x="57261" y="36382"/>
                </a:lnTo>
                <a:lnTo>
                  <a:pt x="56980" y="36302"/>
                </a:lnTo>
                <a:lnTo>
                  <a:pt x="56680" y="36161"/>
                </a:lnTo>
                <a:lnTo>
                  <a:pt x="56400" y="36020"/>
                </a:lnTo>
                <a:lnTo>
                  <a:pt x="56220" y="35959"/>
                </a:lnTo>
                <a:lnTo>
                  <a:pt x="55920" y="35899"/>
                </a:lnTo>
                <a:lnTo>
                  <a:pt x="55160" y="35758"/>
                </a:lnTo>
                <a:lnTo>
                  <a:pt x="54379" y="35617"/>
                </a:lnTo>
                <a:lnTo>
                  <a:pt x="54079" y="35557"/>
                </a:lnTo>
                <a:lnTo>
                  <a:pt x="53899" y="35516"/>
                </a:lnTo>
                <a:lnTo>
                  <a:pt x="55440" y="36261"/>
                </a:lnTo>
                <a:lnTo>
                  <a:pt x="56160" y="36583"/>
                </a:lnTo>
                <a:lnTo>
                  <a:pt x="56500" y="36704"/>
                </a:lnTo>
                <a:lnTo>
                  <a:pt x="56840" y="36825"/>
                </a:lnTo>
                <a:lnTo>
                  <a:pt x="57161" y="36946"/>
                </a:lnTo>
                <a:lnTo>
                  <a:pt x="57461" y="37006"/>
                </a:lnTo>
                <a:lnTo>
                  <a:pt x="57761" y="37067"/>
                </a:lnTo>
                <a:lnTo>
                  <a:pt x="58021" y="37087"/>
                </a:lnTo>
                <a:lnTo>
                  <a:pt x="58281" y="37067"/>
                </a:lnTo>
                <a:lnTo>
                  <a:pt x="58521" y="37006"/>
                </a:lnTo>
                <a:lnTo>
                  <a:pt x="58741" y="36926"/>
                </a:lnTo>
                <a:lnTo>
                  <a:pt x="58941" y="36785"/>
                </a:lnTo>
                <a:lnTo>
                  <a:pt x="59001" y="37308"/>
                </a:lnTo>
                <a:lnTo>
                  <a:pt x="59021" y="37791"/>
                </a:lnTo>
                <a:lnTo>
                  <a:pt x="59001" y="38234"/>
                </a:lnTo>
                <a:lnTo>
                  <a:pt x="58981" y="38677"/>
                </a:lnTo>
                <a:lnTo>
                  <a:pt x="59061" y="38617"/>
                </a:lnTo>
                <a:lnTo>
                  <a:pt x="59101" y="38577"/>
                </a:lnTo>
                <a:lnTo>
                  <a:pt x="59161" y="38557"/>
                </a:lnTo>
                <a:lnTo>
                  <a:pt x="59181" y="38577"/>
                </a:lnTo>
                <a:lnTo>
                  <a:pt x="59201" y="38617"/>
                </a:lnTo>
                <a:lnTo>
                  <a:pt x="59221" y="38758"/>
                </a:lnTo>
                <a:lnTo>
                  <a:pt x="59241" y="38959"/>
                </a:lnTo>
                <a:lnTo>
                  <a:pt x="59241" y="39221"/>
                </a:lnTo>
                <a:lnTo>
                  <a:pt x="59181" y="39865"/>
                </a:lnTo>
                <a:lnTo>
                  <a:pt x="59101" y="40610"/>
                </a:lnTo>
                <a:lnTo>
                  <a:pt x="59001" y="41315"/>
                </a:lnTo>
                <a:lnTo>
                  <a:pt x="58901" y="41919"/>
                </a:lnTo>
                <a:lnTo>
                  <a:pt x="58821" y="42281"/>
                </a:lnTo>
                <a:lnTo>
                  <a:pt x="58761" y="42342"/>
                </a:lnTo>
                <a:lnTo>
                  <a:pt x="58741" y="42322"/>
                </a:lnTo>
                <a:lnTo>
                  <a:pt x="58701" y="42724"/>
                </a:lnTo>
                <a:lnTo>
                  <a:pt x="58641" y="43107"/>
                </a:lnTo>
                <a:lnTo>
                  <a:pt x="58561" y="43469"/>
                </a:lnTo>
                <a:lnTo>
                  <a:pt x="58481" y="43832"/>
                </a:lnTo>
                <a:lnTo>
                  <a:pt x="58361" y="44174"/>
                </a:lnTo>
                <a:lnTo>
                  <a:pt x="58241" y="44516"/>
                </a:lnTo>
                <a:lnTo>
                  <a:pt x="58121" y="44838"/>
                </a:lnTo>
                <a:lnTo>
                  <a:pt x="57961" y="45161"/>
                </a:lnTo>
                <a:lnTo>
                  <a:pt x="57821" y="45483"/>
                </a:lnTo>
                <a:lnTo>
                  <a:pt x="57661" y="45765"/>
                </a:lnTo>
                <a:lnTo>
                  <a:pt x="57501" y="46047"/>
                </a:lnTo>
                <a:lnTo>
                  <a:pt x="57301" y="46328"/>
                </a:lnTo>
                <a:lnTo>
                  <a:pt x="57120" y="46590"/>
                </a:lnTo>
                <a:lnTo>
                  <a:pt x="56920" y="46852"/>
                </a:lnTo>
                <a:lnTo>
                  <a:pt x="56520" y="47295"/>
                </a:lnTo>
                <a:lnTo>
                  <a:pt x="56100" y="47718"/>
                </a:lnTo>
                <a:lnTo>
                  <a:pt x="55640" y="48080"/>
                </a:lnTo>
                <a:lnTo>
                  <a:pt x="55200" y="48402"/>
                </a:lnTo>
                <a:lnTo>
                  <a:pt x="54740" y="48664"/>
                </a:lnTo>
                <a:lnTo>
                  <a:pt x="54259" y="48865"/>
                </a:lnTo>
                <a:lnTo>
                  <a:pt x="54059" y="48946"/>
                </a:lnTo>
                <a:lnTo>
                  <a:pt x="53819" y="49026"/>
                </a:lnTo>
                <a:lnTo>
                  <a:pt x="53579" y="49067"/>
                </a:lnTo>
                <a:lnTo>
                  <a:pt x="53379" y="49107"/>
                </a:lnTo>
                <a:lnTo>
                  <a:pt x="53159" y="49127"/>
                </a:lnTo>
                <a:lnTo>
                  <a:pt x="52939" y="49127"/>
                </a:lnTo>
                <a:lnTo>
                  <a:pt x="52779" y="49127"/>
                </a:lnTo>
                <a:lnTo>
                  <a:pt x="52579" y="49107"/>
                </a:lnTo>
                <a:lnTo>
                  <a:pt x="52399" y="49067"/>
                </a:lnTo>
                <a:lnTo>
                  <a:pt x="52199" y="49006"/>
                </a:lnTo>
                <a:lnTo>
                  <a:pt x="51799" y="48845"/>
                </a:lnTo>
                <a:lnTo>
                  <a:pt x="51378" y="48644"/>
                </a:lnTo>
                <a:lnTo>
                  <a:pt x="50938" y="48362"/>
                </a:lnTo>
                <a:lnTo>
                  <a:pt x="50498" y="48060"/>
                </a:lnTo>
                <a:lnTo>
                  <a:pt x="50058" y="47677"/>
                </a:lnTo>
                <a:lnTo>
                  <a:pt x="49618" y="47275"/>
                </a:lnTo>
                <a:lnTo>
                  <a:pt x="49177" y="46791"/>
                </a:lnTo>
                <a:lnTo>
                  <a:pt x="48777" y="46308"/>
                </a:lnTo>
                <a:lnTo>
                  <a:pt x="48377" y="45765"/>
                </a:lnTo>
                <a:lnTo>
                  <a:pt x="48017" y="45201"/>
                </a:lnTo>
                <a:lnTo>
                  <a:pt x="47677" y="44577"/>
                </a:lnTo>
                <a:lnTo>
                  <a:pt x="47377" y="43932"/>
                </a:lnTo>
                <a:lnTo>
                  <a:pt x="47257" y="43610"/>
                </a:lnTo>
                <a:lnTo>
                  <a:pt x="47117" y="43268"/>
                </a:lnTo>
                <a:lnTo>
                  <a:pt x="47017" y="42926"/>
                </a:lnTo>
                <a:lnTo>
                  <a:pt x="46917" y="42583"/>
                </a:lnTo>
                <a:lnTo>
                  <a:pt x="46857" y="42805"/>
                </a:lnTo>
                <a:lnTo>
                  <a:pt x="46757" y="42986"/>
                </a:lnTo>
                <a:lnTo>
                  <a:pt x="46657" y="43107"/>
                </a:lnTo>
                <a:lnTo>
                  <a:pt x="46617" y="43127"/>
                </a:lnTo>
                <a:lnTo>
                  <a:pt x="46577" y="43147"/>
                </a:lnTo>
                <a:lnTo>
                  <a:pt x="46516" y="43127"/>
                </a:lnTo>
                <a:lnTo>
                  <a:pt x="46456" y="43107"/>
                </a:lnTo>
                <a:lnTo>
                  <a:pt x="46396" y="43026"/>
                </a:lnTo>
                <a:lnTo>
                  <a:pt x="46356" y="42946"/>
                </a:lnTo>
                <a:lnTo>
                  <a:pt x="46256" y="42765"/>
                </a:lnTo>
                <a:lnTo>
                  <a:pt x="46196" y="42483"/>
                </a:lnTo>
                <a:lnTo>
                  <a:pt x="46116" y="42161"/>
                </a:lnTo>
                <a:lnTo>
                  <a:pt x="46056" y="41778"/>
                </a:lnTo>
                <a:lnTo>
                  <a:pt x="46036" y="41355"/>
                </a:lnTo>
                <a:lnTo>
                  <a:pt x="46016" y="40892"/>
                </a:lnTo>
                <a:lnTo>
                  <a:pt x="46036" y="40489"/>
                </a:lnTo>
                <a:lnTo>
                  <a:pt x="46056" y="40107"/>
                </a:lnTo>
                <a:lnTo>
                  <a:pt x="46096" y="39765"/>
                </a:lnTo>
                <a:lnTo>
                  <a:pt x="46176" y="39442"/>
                </a:lnTo>
                <a:lnTo>
                  <a:pt x="46236" y="39181"/>
                </a:lnTo>
                <a:lnTo>
                  <a:pt x="46296" y="38959"/>
                </a:lnTo>
                <a:lnTo>
                  <a:pt x="46396" y="38798"/>
                </a:lnTo>
                <a:lnTo>
                  <a:pt x="46436" y="38738"/>
                </a:lnTo>
                <a:lnTo>
                  <a:pt x="46496" y="38718"/>
                </a:lnTo>
                <a:lnTo>
                  <a:pt x="46336" y="38536"/>
                </a:lnTo>
                <a:lnTo>
                  <a:pt x="46216" y="38375"/>
                </a:lnTo>
                <a:lnTo>
                  <a:pt x="46096" y="38174"/>
                </a:lnTo>
                <a:lnTo>
                  <a:pt x="46016" y="37973"/>
                </a:lnTo>
                <a:lnTo>
                  <a:pt x="45936" y="37771"/>
                </a:lnTo>
                <a:lnTo>
                  <a:pt x="45896" y="37530"/>
                </a:lnTo>
                <a:lnTo>
                  <a:pt x="45856" y="37328"/>
                </a:lnTo>
                <a:lnTo>
                  <a:pt x="45836" y="37087"/>
                </a:lnTo>
                <a:lnTo>
                  <a:pt x="45816" y="36885"/>
                </a:lnTo>
                <a:lnTo>
                  <a:pt x="45816" y="36624"/>
                </a:lnTo>
                <a:lnTo>
                  <a:pt x="45856" y="36140"/>
                </a:lnTo>
                <a:lnTo>
                  <a:pt x="45936" y="35677"/>
                </a:lnTo>
                <a:lnTo>
                  <a:pt x="46036" y="35214"/>
                </a:lnTo>
                <a:lnTo>
                  <a:pt x="46196" y="34751"/>
                </a:lnTo>
                <a:lnTo>
                  <a:pt x="46356" y="34328"/>
                </a:lnTo>
                <a:lnTo>
                  <a:pt x="46536" y="33926"/>
                </a:lnTo>
                <a:lnTo>
                  <a:pt x="46717" y="33583"/>
                </a:lnTo>
                <a:lnTo>
                  <a:pt x="46897" y="33281"/>
                </a:lnTo>
                <a:lnTo>
                  <a:pt x="47057" y="33040"/>
                </a:lnTo>
                <a:lnTo>
                  <a:pt x="47217" y="32859"/>
                </a:lnTo>
                <a:lnTo>
                  <a:pt x="47337" y="32778"/>
                </a:lnTo>
                <a:lnTo>
                  <a:pt x="47977" y="32456"/>
                </a:lnTo>
                <a:lnTo>
                  <a:pt x="48597" y="32194"/>
                </a:lnTo>
                <a:lnTo>
                  <a:pt x="49198" y="31973"/>
                </a:lnTo>
                <a:lnTo>
                  <a:pt x="49818" y="31812"/>
                </a:lnTo>
                <a:lnTo>
                  <a:pt x="50418" y="31671"/>
                </a:lnTo>
                <a:lnTo>
                  <a:pt x="50998" y="31570"/>
                </a:lnTo>
                <a:lnTo>
                  <a:pt x="51558" y="31510"/>
                </a:lnTo>
                <a:lnTo>
                  <a:pt x="52119" y="31489"/>
                </a:lnTo>
                <a:close/>
                <a:moveTo>
                  <a:pt x="52360" y="26156"/>
                </a:moveTo>
                <a:lnTo>
                  <a:pt x="51344" y="26176"/>
                </a:lnTo>
                <a:lnTo>
                  <a:pt x="50327" y="26217"/>
                </a:lnTo>
                <a:lnTo>
                  <a:pt x="49330" y="26297"/>
                </a:lnTo>
                <a:lnTo>
                  <a:pt x="48334" y="26378"/>
                </a:lnTo>
                <a:lnTo>
                  <a:pt x="47357" y="26478"/>
                </a:lnTo>
                <a:lnTo>
                  <a:pt x="46381" y="26639"/>
                </a:lnTo>
                <a:lnTo>
                  <a:pt x="45404" y="26780"/>
                </a:lnTo>
                <a:lnTo>
                  <a:pt x="44427" y="26982"/>
                </a:lnTo>
                <a:lnTo>
                  <a:pt x="43490" y="27183"/>
                </a:lnTo>
                <a:lnTo>
                  <a:pt x="42554" y="27425"/>
                </a:lnTo>
                <a:lnTo>
                  <a:pt x="41617" y="27687"/>
                </a:lnTo>
                <a:lnTo>
                  <a:pt x="40680" y="27948"/>
                </a:lnTo>
                <a:lnTo>
                  <a:pt x="39763" y="28251"/>
                </a:lnTo>
                <a:lnTo>
                  <a:pt x="38866" y="28573"/>
                </a:lnTo>
                <a:lnTo>
                  <a:pt x="37949" y="28915"/>
                </a:lnTo>
                <a:lnTo>
                  <a:pt x="37072" y="29278"/>
                </a:lnTo>
                <a:lnTo>
                  <a:pt x="36195" y="29700"/>
                </a:lnTo>
                <a:lnTo>
                  <a:pt x="35338" y="30103"/>
                </a:lnTo>
                <a:lnTo>
                  <a:pt x="34481" y="30526"/>
                </a:lnTo>
                <a:lnTo>
                  <a:pt x="33644" y="30969"/>
                </a:lnTo>
                <a:lnTo>
                  <a:pt x="32807" y="31432"/>
                </a:lnTo>
                <a:lnTo>
                  <a:pt x="32010" y="31916"/>
                </a:lnTo>
                <a:lnTo>
                  <a:pt x="31213" y="32419"/>
                </a:lnTo>
                <a:lnTo>
                  <a:pt x="30415" y="32963"/>
                </a:lnTo>
                <a:lnTo>
                  <a:pt x="29638" y="33507"/>
                </a:lnTo>
                <a:lnTo>
                  <a:pt x="28881" y="34050"/>
                </a:lnTo>
                <a:lnTo>
                  <a:pt x="28103" y="34634"/>
                </a:lnTo>
                <a:lnTo>
                  <a:pt x="27386" y="35238"/>
                </a:lnTo>
                <a:lnTo>
                  <a:pt x="26668" y="35843"/>
                </a:lnTo>
                <a:lnTo>
                  <a:pt x="25951" y="36487"/>
                </a:lnTo>
                <a:lnTo>
                  <a:pt x="25273" y="37131"/>
                </a:lnTo>
                <a:lnTo>
                  <a:pt x="24595" y="37796"/>
                </a:lnTo>
                <a:lnTo>
                  <a:pt x="23937" y="38481"/>
                </a:lnTo>
                <a:lnTo>
                  <a:pt x="23300" y="39185"/>
                </a:lnTo>
                <a:lnTo>
                  <a:pt x="22662" y="39890"/>
                </a:lnTo>
                <a:lnTo>
                  <a:pt x="22064" y="40615"/>
                </a:lnTo>
                <a:lnTo>
                  <a:pt x="21466" y="41380"/>
                </a:lnTo>
                <a:lnTo>
                  <a:pt x="20888" y="42126"/>
                </a:lnTo>
                <a:lnTo>
                  <a:pt x="20350" y="42891"/>
                </a:lnTo>
                <a:lnTo>
                  <a:pt x="19792" y="43676"/>
                </a:lnTo>
                <a:lnTo>
                  <a:pt x="19273" y="44482"/>
                </a:lnTo>
                <a:lnTo>
                  <a:pt x="18775" y="45287"/>
                </a:lnTo>
                <a:lnTo>
                  <a:pt x="18297" y="46113"/>
                </a:lnTo>
                <a:lnTo>
                  <a:pt x="17818" y="46959"/>
                </a:lnTo>
                <a:lnTo>
                  <a:pt x="17380" y="47784"/>
                </a:lnTo>
                <a:lnTo>
                  <a:pt x="16961" y="48671"/>
                </a:lnTo>
                <a:lnTo>
                  <a:pt x="16543" y="49516"/>
                </a:lnTo>
                <a:lnTo>
                  <a:pt x="16164" y="50422"/>
                </a:lnTo>
                <a:lnTo>
                  <a:pt x="15805" y="51309"/>
                </a:lnTo>
                <a:lnTo>
                  <a:pt x="15467" y="52215"/>
                </a:lnTo>
                <a:lnTo>
                  <a:pt x="15148" y="53141"/>
                </a:lnTo>
                <a:lnTo>
                  <a:pt x="14849" y="54047"/>
                </a:lnTo>
                <a:lnTo>
                  <a:pt x="14589" y="54994"/>
                </a:lnTo>
                <a:lnTo>
                  <a:pt x="14330" y="55940"/>
                </a:lnTo>
                <a:lnTo>
                  <a:pt x="14091" y="56907"/>
                </a:lnTo>
                <a:lnTo>
                  <a:pt x="13892" y="57874"/>
                </a:lnTo>
                <a:lnTo>
                  <a:pt x="13693" y="58820"/>
                </a:lnTo>
                <a:lnTo>
                  <a:pt x="13553" y="59807"/>
                </a:lnTo>
                <a:lnTo>
                  <a:pt x="13394" y="60794"/>
                </a:lnTo>
                <a:lnTo>
                  <a:pt x="13294" y="61800"/>
                </a:lnTo>
                <a:lnTo>
                  <a:pt x="13214" y="62787"/>
                </a:lnTo>
                <a:lnTo>
                  <a:pt x="13134" y="63814"/>
                </a:lnTo>
                <a:lnTo>
                  <a:pt x="13095" y="64821"/>
                </a:lnTo>
                <a:lnTo>
                  <a:pt x="13075" y="65848"/>
                </a:lnTo>
                <a:lnTo>
                  <a:pt x="13095" y="66875"/>
                </a:lnTo>
                <a:lnTo>
                  <a:pt x="13134" y="67882"/>
                </a:lnTo>
                <a:lnTo>
                  <a:pt x="13214" y="68889"/>
                </a:lnTo>
                <a:lnTo>
                  <a:pt x="13294" y="69896"/>
                </a:lnTo>
                <a:lnTo>
                  <a:pt x="13394" y="70883"/>
                </a:lnTo>
                <a:lnTo>
                  <a:pt x="13553" y="71870"/>
                </a:lnTo>
                <a:lnTo>
                  <a:pt x="13693" y="72856"/>
                </a:lnTo>
                <a:lnTo>
                  <a:pt x="13892" y="73823"/>
                </a:lnTo>
                <a:lnTo>
                  <a:pt x="14091" y="74790"/>
                </a:lnTo>
                <a:lnTo>
                  <a:pt x="14330" y="75756"/>
                </a:lnTo>
                <a:lnTo>
                  <a:pt x="14589" y="76683"/>
                </a:lnTo>
                <a:lnTo>
                  <a:pt x="14849" y="77629"/>
                </a:lnTo>
                <a:lnTo>
                  <a:pt x="15148" y="78555"/>
                </a:lnTo>
                <a:lnTo>
                  <a:pt x="15467" y="79462"/>
                </a:lnTo>
                <a:lnTo>
                  <a:pt x="15805" y="80368"/>
                </a:lnTo>
                <a:lnTo>
                  <a:pt x="16164" y="81274"/>
                </a:lnTo>
                <a:lnTo>
                  <a:pt x="16543" y="82140"/>
                </a:lnTo>
                <a:lnTo>
                  <a:pt x="16961" y="83026"/>
                </a:lnTo>
                <a:lnTo>
                  <a:pt x="17380" y="83872"/>
                </a:lnTo>
                <a:lnTo>
                  <a:pt x="17818" y="84738"/>
                </a:lnTo>
                <a:lnTo>
                  <a:pt x="18297" y="85563"/>
                </a:lnTo>
                <a:lnTo>
                  <a:pt x="18775" y="86409"/>
                </a:lnTo>
                <a:lnTo>
                  <a:pt x="19273" y="87215"/>
                </a:lnTo>
                <a:lnTo>
                  <a:pt x="19792" y="88000"/>
                </a:lnTo>
                <a:lnTo>
                  <a:pt x="20350" y="88806"/>
                </a:lnTo>
                <a:lnTo>
                  <a:pt x="20888" y="89571"/>
                </a:lnTo>
                <a:lnTo>
                  <a:pt x="21466" y="90316"/>
                </a:lnTo>
                <a:lnTo>
                  <a:pt x="22064" y="91061"/>
                </a:lnTo>
                <a:lnTo>
                  <a:pt x="22662" y="91786"/>
                </a:lnTo>
                <a:lnTo>
                  <a:pt x="23300" y="92491"/>
                </a:lnTo>
                <a:lnTo>
                  <a:pt x="23937" y="93196"/>
                </a:lnTo>
                <a:lnTo>
                  <a:pt x="24595" y="93880"/>
                </a:lnTo>
                <a:lnTo>
                  <a:pt x="25273" y="94545"/>
                </a:lnTo>
                <a:lnTo>
                  <a:pt x="25951" y="95189"/>
                </a:lnTo>
                <a:lnTo>
                  <a:pt x="26668" y="95834"/>
                </a:lnTo>
                <a:lnTo>
                  <a:pt x="27386" y="96438"/>
                </a:lnTo>
                <a:lnTo>
                  <a:pt x="28103" y="97042"/>
                </a:lnTo>
                <a:lnTo>
                  <a:pt x="28881" y="97606"/>
                </a:lnTo>
                <a:lnTo>
                  <a:pt x="29638" y="98190"/>
                </a:lnTo>
                <a:lnTo>
                  <a:pt x="30415" y="98714"/>
                </a:lnTo>
                <a:lnTo>
                  <a:pt x="31213" y="99257"/>
                </a:lnTo>
                <a:lnTo>
                  <a:pt x="32010" y="99741"/>
                </a:lnTo>
                <a:lnTo>
                  <a:pt x="32807" y="100244"/>
                </a:lnTo>
                <a:lnTo>
                  <a:pt x="33644" y="100707"/>
                </a:lnTo>
                <a:lnTo>
                  <a:pt x="34481" y="101170"/>
                </a:lnTo>
                <a:lnTo>
                  <a:pt x="35338" y="101593"/>
                </a:lnTo>
                <a:lnTo>
                  <a:pt x="36195" y="101996"/>
                </a:lnTo>
                <a:lnTo>
                  <a:pt x="37072" y="102379"/>
                </a:lnTo>
                <a:lnTo>
                  <a:pt x="37949" y="102741"/>
                </a:lnTo>
                <a:lnTo>
                  <a:pt x="38866" y="103104"/>
                </a:lnTo>
                <a:lnTo>
                  <a:pt x="39763" y="103426"/>
                </a:lnTo>
                <a:lnTo>
                  <a:pt x="40680" y="103728"/>
                </a:lnTo>
                <a:lnTo>
                  <a:pt x="41617" y="104010"/>
                </a:lnTo>
                <a:lnTo>
                  <a:pt x="42554" y="104272"/>
                </a:lnTo>
                <a:lnTo>
                  <a:pt x="43490" y="104493"/>
                </a:lnTo>
                <a:lnTo>
                  <a:pt x="44427" y="104715"/>
                </a:lnTo>
                <a:lnTo>
                  <a:pt x="45404" y="104876"/>
                </a:lnTo>
                <a:lnTo>
                  <a:pt x="46381" y="105057"/>
                </a:lnTo>
                <a:lnTo>
                  <a:pt x="47357" y="105178"/>
                </a:lnTo>
                <a:lnTo>
                  <a:pt x="48334" y="105319"/>
                </a:lnTo>
                <a:lnTo>
                  <a:pt x="49330" y="105399"/>
                </a:lnTo>
                <a:lnTo>
                  <a:pt x="50327" y="105460"/>
                </a:lnTo>
                <a:lnTo>
                  <a:pt x="51344" y="105500"/>
                </a:lnTo>
                <a:lnTo>
                  <a:pt x="52360" y="105500"/>
                </a:lnTo>
                <a:lnTo>
                  <a:pt x="53357" y="105500"/>
                </a:lnTo>
                <a:lnTo>
                  <a:pt x="54373" y="105460"/>
                </a:lnTo>
                <a:lnTo>
                  <a:pt x="55370" y="105399"/>
                </a:lnTo>
                <a:lnTo>
                  <a:pt x="56346" y="105319"/>
                </a:lnTo>
                <a:lnTo>
                  <a:pt x="57323" y="105178"/>
                </a:lnTo>
                <a:lnTo>
                  <a:pt x="58320" y="105057"/>
                </a:lnTo>
                <a:lnTo>
                  <a:pt x="59276" y="104876"/>
                </a:lnTo>
                <a:lnTo>
                  <a:pt x="60253" y="104715"/>
                </a:lnTo>
                <a:lnTo>
                  <a:pt x="61210" y="104493"/>
                </a:lnTo>
                <a:lnTo>
                  <a:pt x="62127" y="104272"/>
                </a:lnTo>
                <a:lnTo>
                  <a:pt x="63083" y="104010"/>
                </a:lnTo>
                <a:lnTo>
                  <a:pt x="64000" y="103728"/>
                </a:lnTo>
                <a:lnTo>
                  <a:pt x="64937" y="103426"/>
                </a:lnTo>
                <a:lnTo>
                  <a:pt x="65834" y="103104"/>
                </a:lnTo>
                <a:lnTo>
                  <a:pt x="66731" y="102741"/>
                </a:lnTo>
                <a:lnTo>
                  <a:pt x="67628" y="102379"/>
                </a:lnTo>
                <a:lnTo>
                  <a:pt x="68485" y="101996"/>
                </a:lnTo>
                <a:lnTo>
                  <a:pt x="69362" y="101593"/>
                </a:lnTo>
                <a:lnTo>
                  <a:pt x="70199" y="101170"/>
                </a:lnTo>
                <a:lnTo>
                  <a:pt x="71056" y="100707"/>
                </a:lnTo>
                <a:lnTo>
                  <a:pt x="71873" y="100244"/>
                </a:lnTo>
                <a:lnTo>
                  <a:pt x="72670" y="99741"/>
                </a:lnTo>
                <a:lnTo>
                  <a:pt x="73488" y="99257"/>
                </a:lnTo>
                <a:lnTo>
                  <a:pt x="74285" y="98714"/>
                </a:lnTo>
                <a:lnTo>
                  <a:pt x="75042" y="98190"/>
                </a:lnTo>
                <a:lnTo>
                  <a:pt x="75820" y="97606"/>
                </a:lnTo>
                <a:lnTo>
                  <a:pt x="76577" y="97042"/>
                </a:lnTo>
                <a:lnTo>
                  <a:pt x="77295" y="96438"/>
                </a:lnTo>
                <a:lnTo>
                  <a:pt x="78012" y="95834"/>
                </a:lnTo>
                <a:lnTo>
                  <a:pt x="78730" y="95189"/>
                </a:lnTo>
                <a:lnTo>
                  <a:pt x="79407" y="94545"/>
                </a:lnTo>
                <a:lnTo>
                  <a:pt x="80085" y="93880"/>
                </a:lnTo>
                <a:lnTo>
                  <a:pt x="80743" y="93196"/>
                </a:lnTo>
                <a:lnTo>
                  <a:pt x="81401" y="92491"/>
                </a:lnTo>
                <a:lnTo>
                  <a:pt x="82018" y="91786"/>
                </a:lnTo>
                <a:lnTo>
                  <a:pt x="82636" y="91061"/>
                </a:lnTo>
                <a:lnTo>
                  <a:pt x="83214" y="90316"/>
                </a:lnTo>
                <a:lnTo>
                  <a:pt x="83792" y="89571"/>
                </a:lnTo>
                <a:lnTo>
                  <a:pt x="84350" y="88806"/>
                </a:lnTo>
                <a:lnTo>
                  <a:pt x="84889" y="88000"/>
                </a:lnTo>
                <a:lnTo>
                  <a:pt x="85407" y="87215"/>
                </a:lnTo>
                <a:lnTo>
                  <a:pt x="85905" y="86409"/>
                </a:lnTo>
                <a:lnTo>
                  <a:pt x="86403" y="85563"/>
                </a:lnTo>
                <a:lnTo>
                  <a:pt x="86862" y="84738"/>
                </a:lnTo>
                <a:lnTo>
                  <a:pt x="87300" y="83872"/>
                </a:lnTo>
                <a:lnTo>
                  <a:pt x="87739" y="83026"/>
                </a:lnTo>
                <a:lnTo>
                  <a:pt x="88137" y="82140"/>
                </a:lnTo>
                <a:lnTo>
                  <a:pt x="88516" y="81274"/>
                </a:lnTo>
                <a:lnTo>
                  <a:pt x="88875" y="80368"/>
                </a:lnTo>
                <a:lnTo>
                  <a:pt x="89214" y="79462"/>
                </a:lnTo>
                <a:lnTo>
                  <a:pt x="89533" y="78555"/>
                </a:lnTo>
                <a:lnTo>
                  <a:pt x="89832" y="77629"/>
                </a:lnTo>
                <a:lnTo>
                  <a:pt x="90131" y="76683"/>
                </a:lnTo>
                <a:lnTo>
                  <a:pt x="90370" y="75756"/>
                </a:lnTo>
                <a:lnTo>
                  <a:pt x="90589" y="74790"/>
                </a:lnTo>
                <a:lnTo>
                  <a:pt x="90808" y="73823"/>
                </a:lnTo>
                <a:lnTo>
                  <a:pt x="90988" y="72856"/>
                </a:lnTo>
                <a:lnTo>
                  <a:pt x="91167" y="71870"/>
                </a:lnTo>
                <a:lnTo>
                  <a:pt x="91287" y="70883"/>
                </a:lnTo>
                <a:lnTo>
                  <a:pt x="91386" y="69896"/>
                </a:lnTo>
                <a:lnTo>
                  <a:pt x="91506" y="68889"/>
                </a:lnTo>
                <a:lnTo>
                  <a:pt x="91566" y="67882"/>
                </a:lnTo>
                <a:lnTo>
                  <a:pt x="91586" y="66875"/>
                </a:lnTo>
                <a:lnTo>
                  <a:pt x="91606" y="65848"/>
                </a:lnTo>
                <a:lnTo>
                  <a:pt x="91586" y="64821"/>
                </a:lnTo>
                <a:lnTo>
                  <a:pt x="91566" y="63814"/>
                </a:lnTo>
                <a:lnTo>
                  <a:pt x="91506" y="62787"/>
                </a:lnTo>
                <a:lnTo>
                  <a:pt x="91386" y="61800"/>
                </a:lnTo>
                <a:lnTo>
                  <a:pt x="91287" y="60794"/>
                </a:lnTo>
                <a:lnTo>
                  <a:pt x="91167" y="59807"/>
                </a:lnTo>
                <a:lnTo>
                  <a:pt x="90988" y="58820"/>
                </a:lnTo>
                <a:lnTo>
                  <a:pt x="90808" y="57874"/>
                </a:lnTo>
                <a:lnTo>
                  <a:pt x="90589" y="56907"/>
                </a:lnTo>
                <a:lnTo>
                  <a:pt x="90370" y="55940"/>
                </a:lnTo>
                <a:lnTo>
                  <a:pt x="90131" y="54994"/>
                </a:lnTo>
                <a:lnTo>
                  <a:pt x="89832" y="54047"/>
                </a:lnTo>
                <a:lnTo>
                  <a:pt x="89533" y="53141"/>
                </a:lnTo>
                <a:lnTo>
                  <a:pt x="89214" y="52215"/>
                </a:lnTo>
                <a:lnTo>
                  <a:pt x="88875" y="51309"/>
                </a:lnTo>
                <a:lnTo>
                  <a:pt x="88516" y="50422"/>
                </a:lnTo>
                <a:lnTo>
                  <a:pt x="88137" y="49516"/>
                </a:lnTo>
                <a:lnTo>
                  <a:pt x="87739" y="48671"/>
                </a:lnTo>
                <a:lnTo>
                  <a:pt x="87300" y="47784"/>
                </a:lnTo>
                <a:lnTo>
                  <a:pt x="86862" y="46959"/>
                </a:lnTo>
                <a:lnTo>
                  <a:pt x="86403" y="46113"/>
                </a:lnTo>
                <a:lnTo>
                  <a:pt x="85905" y="45287"/>
                </a:lnTo>
                <a:lnTo>
                  <a:pt x="85407" y="44482"/>
                </a:lnTo>
                <a:lnTo>
                  <a:pt x="84889" y="43676"/>
                </a:lnTo>
                <a:lnTo>
                  <a:pt x="84350" y="42891"/>
                </a:lnTo>
                <a:lnTo>
                  <a:pt x="83792" y="42126"/>
                </a:lnTo>
                <a:lnTo>
                  <a:pt x="83214" y="41380"/>
                </a:lnTo>
                <a:lnTo>
                  <a:pt x="82636" y="40615"/>
                </a:lnTo>
                <a:lnTo>
                  <a:pt x="82018" y="39890"/>
                </a:lnTo>
                <a:lnTo>
                  <a:pt x="81401" y="39185"/>
                </a:lnTo>
                <a:lnTo>
                  <a:pt x="80743" y="38481"/>
                </a:lnTo>
                <a:lnTo>
                  <a:pt x="80085" y="37796"/>
                </a:lnTo>
                <a:lnTo>
                  <a:pt x="79407" y="37131"/>
                </a:lnTo>
                <a:lnTo>
                  <a:pt x="78730" y="36487"/>
                </a:lnTo>
                <a:lnTo>
                  <a:pt x="78012" y="35843"/>
                </a:lnTo>
                <a:lnTo>
                  <a:pt x="77295" y="35238"/>
                </a:lnTo>
                <a:lnTo>
                  <a:pt x="76577" y="34634"/>
                </a:lnTo>
                <a:lnTo>
                  <a:pt x="75820" y="34050"/>
                </a:lnTo>
                <a:lnTo>
                  <a:pt x="75042" y="33507"/>
                </a:lnTo>
                <a:lnTo>
                  <a:pt x="74285" y="32963"/>
                </a:lnTo>
                <a:lnTo>
                  <a:pt x="73488" y="32419"/>
                </a:lnTo>
                <a:lnTo>
                  <a:pt x="72670" y="31916"/>
                </a:lnTo>
                <a:lnTo>
                  <a:pt x="71873" y="31432"/>
                </a:lnTo>
                <a:lnTo>
                  <a:pt x="71056" y="30969"/>
                </a:lnTo>
                <a:lnTo>
                  <a:pt x="70199" y="30526"/>
                </a:lnTo>
                <a:lnTo>
                  <a:pt x="69362" y="30103"/>
                </a:lnTo>
                <a:lnTo>
                  <a:pt x="68485" y="29700"/>
                </a:lnTo>
                <a:lnTo>
                  <a:pt x="67628" y="29278"/>
                </a:lnTo>
                <a:lnTo>
                  <a:pt x="66731" y="28915"/>
                </a:lnTo>
                <a:lnTo>
                  <a:pt x="65834" y="28573"/>
                </a:lnTo>
                <a:lnTo>
                  <a:pt x="64937" y="28251"/>
                </a:lnTo>
                <a:lnTo>
                  <a:pt x="64000" y="27948"/>
                </a:lnTo>
                <a:lnTo>
                  <a:pt x="63083" y="27687"/>
                </a:lnTo>
                <a:lnTo>
                  <a:pt x="62127" y="27425"/>
                </a:lnTo>
                <a:lnTo>
                  <a:pt x="61210" y="27183"/>
                </a:lnTo>
                <a:lnTo>
                  <a:pt x="60253" y="26982"/>
                </a:lnTo>
                <a:lnTo>
                  <a:pt x="59276" y="26780"/>
                </a:lnTo>
                <a:lnTo>
                  <a:pt x="58320" y="26639"/>
                </a:lnTo>
                <a:lnTo>
                  <a:pt x="57323" y="26478"/>
                </a:lnTo>
                <a:lnTo>
                  <a:pt x="56346" y="26378"/>
                </a:lnTo>
                <a:lnTo>
                  <a:pt x="55370" y="26297"/>
                </a:lnTo>
                <a:lnTo>
                  <a:pt x="54373" y="26217"/>
                </a:lnTo>
                <a:lnTo>
                  <a:pt x="53357" y="26176"/>
                </a:lnTo>
                <a:lnTo>
                  <a:pt x="52360" y="26156"/>
                </a:lnTo>
                <a:close/>
                <a:moveTo>
                  <a:pt x="40341" y="14255"/>
                </a:moveTo>
                <a:lnTo>
                  <a:pt x="43311" y="19853"/>
                </a:lnTo>
                <a:lnTo>
                  <a:pt x="44407" y="19652"/>
                </a:lnTo>
                <a:lnTo>
                  <a:pt x="45523" y="19470"/>
                </a:lnTo>
                <a:lnTo>
                  <a:pt x="46640" y="19309"/>
                </a:lnTo>
                <a:lnTo>
                  <a:pt x="47756" y="19188"/>
                </a:lnTo>
                <a:lnTo>
                  <a:pt x="48912" y="19088"/>
                </a:lnTo>
                <a:lnTo>
                  <a:pt x="50048" y="19007"/>
                </a:lnTo>
                <a:lnTo>
                  <a:pt x="51184" y="18967"/>
                </a:lnTo>
                <a:lnTo>
                  <a:pt x="52360" y="18947"/>
                </a:lnTo>
                <a:lnTo>
                  <a:pt x="53197" y="18967"/>
                </a:lnTo>
                <a:lnTo>
                  <a:pt x="54054" y="18987"/>
                </a:lnTo>
                <a:lnTo>
                  <a:pt x="54891" y="19047"/>
                </a:lnTo>
                <a:lnTo>
                  <a:pt x="55748" y="19088"/>
                </a:lnTo>
                <a:lnTo>
                  <a:pt x="56586" y="19168"/>
                </a:lnTo>
                <a:lnTo>
                  <a:pt x="57423" y="19249"/>
                </a:lnTo>
                <a:lnTo>
                  <a:pt x="58240" y="19329"/>
                </a:lnTo>
                <a:lnTo>
                  <a:pt x="59057" y="19470"/>
                </a:lnTo>
                <a:lnTo>
                  <a:pt x="59894" y="19591"/>
                </a:lnTo>
                <a:lnTo>
                  <a:pt x="60711" y="19732"/>
                </a:lnTo>
                <a:lnTo>
                  <a:pt x="61529" y="19893"/>
                </a:lnTo>
                <a:lnTo>
                  <a:pt x="62326" y="20054"/>
                </a:lnTo>
                <a:lnTo>
                  <a:pt x="63123" y="20256"/>
                </a:lnTo>
                <a:lnTo>
                  <a:pt x="63920" y="20457"/>
                </a:lnTo>
                <a:lnTo>
                  <a:pt x="64718" y="20658"/>
                </a:lnTo>
                <a:lnTo>
                  <a:pt x="65495" y="20900"/>
                </a:lnTo>
                <a:lnTo>
                  <a:pt x="68784" y="15463"/>
                </a:lnTo>
                <a:lnTo>
                  <a:pt x="80882" y="21162"/>
                </a:lnTo>
                <a:lnTo>
                  <a:pt x="78809" y="27385"/>
                </a:lnTo>
                <a:lnTo>
                  <a:pt x="79946" y="28190"/>
                </a:lnTo>
                <a:lnTo>
                  <a:pt x="81042" y="29056"/>
                </a:lnTo>
                <a:lnTo>
                  <a:pt x="82118" y="29922"/>
                </a:lnTo>
                <a:lnTo>
                  <a:pt x="83155" y="30848"/>
                </a:lnTo>
                <a:lnTo>
                  <a:pt x="84171" y="31795"/>
                </a:lnTo>
                <a:lnTo>
                  <a:pt x="85168" y="32741"/>
                </a:lnTo>
                <a:lnTo>
                  <a:pt x="86124" y="33748"/>
                </a:lnTo>
                <a:lnTo>
                  <a:pt x="87061" y="34775"/>
                </a:lnTo>
                <a:lnTo>
                  <a:pt x="87958" y="35843"/>
                </a:lnTo>
                <a:lnTo>
                  <a:pt x="88835" y="36950"/>
                </a:lnTo>
                <a:lnTo>
                  <a:pt x="89672" y="38058"/>
                </a:lnTo>
                <a:lnTo>
                  <a:pt x="90489" y="39185"/>
                </a:lnTo>
                <a:lnTo>
                  <a:pt x="91267" y="40353"/>
                </a:lnTo>
                <a:lnTo>
                  <a:pt x="91984" y="41542"/>
                </a:lnTo>
                <a:lnTo>
                  <a:pt x="92702" y="42750"/>
                </a:lnTo>
                <a:lnTo>
                  <a:pt x="93360" y="43978"/>
                </a:lnTo>
                <a:lnTo>
                  <a:pt x="100116" y="42327"/>
                </a:lnTo>
                <a:lnTo>
                  <a:pt x="104701" y="54994"/>
                </a:lnTo>
                <a:lnTo>
                  <a:pt x="98123" y="58317"/>
                </a:lnTo>
                <a:lnTo>
                  <a:pt x="98283" y="59243"/>
                </a:lnTo>
                <a:lnTo>
                  <a:pt x="98402" y="60149"/>
                </a:lnTo>
                <a:lnTo>
                  <a:pt x="98502" y="61096"/>
                </a:lnTo>
                <a:lnTo>
                  <a:pt x="98602" y="62042"/>
                </a:lnTo>
                <a:lnTo>
                  <a:pt x="98661" y="62969"/>
                </a:lnTo>
                <a:lnTo>
                  <a:pt x="98701" y="63915"/>
                </a:lnTo>
                <a:lnTo>
                  <a:pt x="98741" y="64882"/>
                </a:lnTo>
                <a:lnTo>
                  <a:pt x="98741" y="65848"/>
                </a:lnTo>
                <a:lnTo>
                  <a:pt x="98741" y="66734"/>
                </a:lnTo>
                <a:lnTo>
                  <a:pt x="98721" y="67620"/>
                </a:lnTo>
                <a:lnTo>
                  <a:pt x="98681" y="68486"/>
                </a:lnTo>
                <a:lnTo>
                  <a:pt x="98622" y="69393"/>
                </a:lnTo>
                <a:lnTo>
                  <a:pt x="98522" y="70279"/>
                </a:lnTo>
                <a:lnTo>
                  <a:pt x="98442" y="71124"/>
                </a:lnTo>
                <a:lnTo>
                  <a:pt x="98343" y="72010"/>
                </a:lnTo>
                <a:lnTo>
                  <a:pt x="98243" y="72856"/>
                </a:lnTo>
                <a:lnTo>
                  <a:pt x="98083" y="73722"/>
                </a:lnTo>
                <a:lnTo>
                  <a:pt x="97944" y="74568"/>
                </a:lnTo>
                <a:lnTo>
                  <a:pt x="97764" y="75414"/>
                </a:lnTo>
                <a:lnTo>
                  <a:pt x="97585" y="76260"/>
                </a:lnTo>
                <a:lnTo>
                  <a:pt x="97386" y="77105"/>
                </a:lnTo>
                <a:lnTo>
                  <a:pt x="97167" y="77911"/>
                </a:lnTo>
                <a:lnTo>
                  <a:pt x="96967" y="78737"/>
                </a:lnTo>
                <a:lnTo>
                  <a:pt x="96708" y="79562"/>
                </a:lnTo>
                <a:lnTo>
                  <a:pt x="103465" y="83731"/>
                </a:lnTo>
                <a:lnTo>
                  <a:pt x="97844" y="95935"/>
                </a:lnTo>
                <a:lnTo>
                  <a:pt x="89931" y="93276"/>
                </a:lnTo>
                <a:lnTo>
                  <a:pt x="89174" y="94323"/>
                </a:lnTo>
                <a:lnTo>
                  <a:pt x="88397" y="95330"/>
                </a:lnTo>
                <a:lnTo>
                  <a:pt x="87559" y="96297"/>
                </a:lnTo>
                <a:lnTo>
                  <a:pt x="86742" y="97264"/>
                </a:lnTo>
                <a:lnTo>
                  <a:pt x="85865" y="98210"/>
                </a:lnTo>
                <a:lnTo>
                  <a:pt x="84988" y="99136"/>
                </a:lnTo>
                <a:lnTo>
                  <a:pt x="84071" y="100002"/>
                </a:lnTo>
                <a:lnTo>
                  <a:pt x="83115" y="100888"/>
                </a:lnTo>
                <a:lnTo>
                  <a:pt x="82158" y="101714"/>
                </a:lnTo>
                <a:lnTo>
                  <a:pt x="81161" y="102540"/>
                </a:lnTo>
                <a:lnTo>
                  <a:pt x="80165" y="103325"/>
                </a:lnTo>
                <a:lnTo>
                  <a:pt x="79128" y="104070"/>
                </a:lnTo>
                <a:lnTo>
                  <a:pt x="78092" y="104815"/>
                </a:lnTo>
                <a:lnTo>
                  <a:pt x="77016" y="105500"/>
                </a:lnTo>
                <a:lnTo>
                  <a:pt x="75939" y="106185"/>
                </a:lnTo>
                <a:lnTo>
                  <a:pt x="74843" y="106829"/>
                </a:lnTo>
                <a:lnTo>
                  <a:pt x="76876" y="115388"/>
                </a:lnTo>
                <a:lnTo>
                  <a:pt x="64339" y="120000"/>
                </a:lnTo>
                <a:lnTo>
                  <a:pt x="60373" y="112005"/>
                </a:lnTo>
                <a:lnTo>
                  <a:pt x="59396" y="112166"/>
                </a:lnTo>
                <a:lnTo>
                  <a:pt x="58399" y="112307"/>
                </a:lnTo>
                <a:lnTo>
                  <a:pt x="57423" y="112428"/>
                </a:lnTo>
                <a:lnTo>
                  <a:pt x="56426" y="112548"/>
                </a:lnTo>
                <a:lnTo>
                  <a:pt x="55410" y="112609"/>
                </a:lnTo>
                <a:lnTo>
                  <a:pt x="54393" y="112669"/>
                </a:lnTo>
                <a:lnTo>
                  <a:pt x="53377" y="112710"/>
                </a:lnTo>
                <a:lnTo>
                  <a:pt x="52360" y="112710"/>
                </a:lnTo>
                <a:lnTo>
                  <a:pt x="50845" y="112689"/>
                </a:lnTo>
                <a:lnTo>
                  <a:pt x="49350" y="112629"/>
                </a:lnTo>
                <a:lnTo>
                  <a:pt x="47895" y="112508"/>
                </a:lnTo>
                <a:lnTo>
                  <a:pt x="46420" y="112347"/>
                </a:lnTo>
                <a:lnTo>
                  <a:pt x="44965" y="112146"/>
                </a:lnTo>
                <a:lnTo>
                  <a:pt x="43530" y="111884"/>
                </a:lnTo>
                <a:lnTo>
                  <a:pt x="42115" y="111582"/>
                </a:lnTo>
                <a:lnTo>
                  <a:pt x="40700" y="111239"/>
                </a:lnTo>
                <a:lnTo>
                  <a:pt x="35896" y="118771"/>
                </a:lnTo>
                <a:lnTo>
                  <a:pt x="23818" y="113092"/>
                </a:lnTo>
                <a:lnTo>
                  <a:pt x="26349" y="104654"/>
                </a:lnTo>
                <a:lnTo>
                  <a:pt x="25333" y="103949"/>
                </a:lnTo>
                <a:lnTo>
                  <a:pt x="24316" y="103164"/>
                </a:lnTo>
                <a:lnTo>
                  <a:pt x="23340" y="102399"/>
                </a:lnTo>
                <a:lnTo>
                  <a:pt x="22383" y="101613"/>
                </a:lnTo>
                <a:lnTo>
                  <a:pt x="21446" y="100768"/>
                </a:lnTo>
                <a:lnTo>
                  <a:pt x="20509" y="99922"/>
                </a:lnTo>
                <a:lnTo>
                  <a:pt x="19612" y="99036"/>
                </a:lnTo>
                <a:lnTo>
                  <a:pt x="18755" y="98150"/>
                </a:lnTo>
                <a:lnTo>
                  <a:pt x="17898" y="97203"/>
                </a:lnTo>
                <a:lnTo>
                  <a:pt x="17081" y="96257"/>
                </a:lnTo>
                <a:lnTo>
                  <a:pt x="16284" y="95310"/>
                </a:lnTo>
                <a:lnTo>
                  <a:pt x="15486" y="94303"/>
                </a:lnTo>
                <a:lnTo>
                  <a:pt x="14749" y="93296"/>
                </a:lnTo>
                <a:lnTo>
                  <a:pt x="14031" y="92269"/>
                </a:lnTo>
                <a:lnTo>
                  <a:pt x="13334" y="91202"/>
                </a:lnTo>
                <a:lnTo>
                  <a:pt x="12676" y="90115"/>
                </a:lnTo>
                <a:lnTo>
                  <a:pt x="4584" y="91907"/>
                </a:lnTo>
                <a:lnTo>
                  <a:pt x="0" y="79260"/>
                </a:lnTo>
                <a:lnTo>
                  <a:pt x="6936" y="75515"/>
                </a:lnTo>
                <a:lnTo>
                  <a:pt x="6697" y="74326"/>
                </a:lnTo>
                <a:lnTo>
                  <a:pt x="6517" y="73138"/>
                </a:lnTo>
                <a:lnTo>
                  <a:pt x="6338" y="71950"/>
                </a:lnTo>
                <a:lnTo>
                  <a:pt x="6198" y="70742"/>
                </a:lnTo>
                <a:lnTo>
                  <a:pt x="6099" y="69513"/>
                </a:lnTo>
                <a:lnTo>
                  <a:pt x="5999" y="68305"/>
                </a:lnTo>
                <a:lnTo>
                  <a:pt x="5959" y="67077"/>
                </a:lnTo>
                <a:lnTo>
                  <a:pt x="5939" y="65848"/>
                </a:lnTo>
                <a:lnTo>
                  <a:pt x="5959" y="64398"/>
                </a:lnTo>
                <a:lnTo>
                  <a:pt x="6019" y="62928"/>
                </a:lnTo>
                <a:lnTo>
                  <a:pt x="6158" y="61478"/>
                </a:lnTo>
                <a:lnTo>
                  <a:pt x="6298" y="60069"/>
                </a:lnTo>
                <a:lnTo>
                  <a:pt x="6497" y="58639"/>
                </a:lnTo>
                <a:lnTo>
                  <a:pt x="6736" y="57249"/>
                </a:lnTo>
                <a:lnTo>
                  <a:pt x="7015" y="55860"/>
                </a:lnTo>
                <a:lnTo>
                  <a:pt x="7334" y="54490"/>
                </a:lnTo>
                <a:lnTo>
                  <a:pt x="1215" y="50523"/>
                </a:lnTo>
                <a:lnTo>
                  <a:pt x="6856" y="38320"/>
                </a:lnTo>
                <a:lnTo>
                  <a:pt x="13453" y="40313"/>
                </a:lnTo>
                <a:lnTo>
                  <a:pt x="14231" y="39165"/>
                </a:lnTo>
                <a:lnTo>
                  <a:pt x="15008" y="38058"/>
                </a:lnTo>
                <a:lnTo>
                  <a:pt x="15845" y="36950"/>
                </a:lnTo>
                <a:lnTo>
                  <a:pt x="16702" y="35883"/>
                </a:lnTo>
                <a:lnTo>
                  <a:pt x="17579" y="34815"/>
                </a:lnTo>
                <a:lnTo>
                  <a:pt x="18516" y="33829"/>
                </a:lnTo>
                <a:lnTo>
                  <a:pt x="19453" y="32822"/>
                </a:lnTo>
                <a:lnTo>
                  <a:pt x="20449" y="31855"/>
                </a:lnTo>
                <a:lnTo>
                  <a:pt x="21446" y="30909"/>
                </a:lnTo>
                <a:lnTo>
                  <a:pt x="22482" y="30002"/>
                </a:lnTo>
                <a:lnTo>
                  <a:pt x="23539" y="29137"/>
                </a:lnTo>
                <a:lnTo>
                  <a:pt x="24615" y="28291"/>
                </a:lnTo>
                <a:lnTo>
                  <a:pt x="25711" y="27485"/>
                </a:lnTo>
                <a:lnTo>
                  <a:pt x="26867" y="26700"/>
                </a:lnTo>
                <a:lnTo>
                  <a:pt x="28004" y="25955"/>
                </a:lnTo>
                <a:lnTo>
                  <a:pt x="29199" y="25250"/>
                </a:lnTo>
                <a:lnTo>
                  <a:pt x="27824" y="18866"/>
                </a:lnTo>
                <a:lnTo>
                  <a:pt x="40341" y="14255"/>
                </a:lnTo>
                <a:close/>
                <a:moveTo>
                  <a:pt x="101076" y="9463"/>
                </a:moveTo>
                <a:lnTo>
                  <a:pt x="100479" y="9483"/>
                </a:lnTo>
                <a:lnTo>
                  <a:pt x="99863" y="9543"/>
                </a:lnTo>
                <a:lnTo>
                  <a:pt x="99287" y="9644"/>
                </a:lnTo>
                <a:lnTo>
                  <a:pt x="98710" y="9785"/>
                </a:lnTo>
                <a:lnTo>
                  <a:pt x="98134" y="9966"/>
                </a:lnTo>
                <a:lnTo>
                  <a:pt x="97577" y="10187"/>
                </a:lnTo>
                <a:lnTo>
                  <a:pt x="97021" y="10449"/>
                </a:lnTo>
                <a:lnTo>
                  <a:pt x="96484" y="10731"/>
                </a:lnTo>
                <a:lnTo>
                  <a:pt x="96086" y="10973"/>
                </a:lnTo>
                <a:lnTo>
                  <a:pt x="95709" y="11255"/>
                </a:lnTo>
                <a:lnTo>
                  <a:pt x="95351" y="11536"/>
                </a:lnTo>
                <a:lnTo>
                  <a:pt x="95013" y="11838"/>
                </a:lnTo>
                <a:lnTo>
                  <a:pt x="94675" y="12161"/>
                </a:lnTo>
                <a:lnTo>
                  <a:pt x="94377" y="12483"/>
                </a:lnTo>
                <a:lnTo>
                  <a:pt x="94079" y="12825"/>
                </a:lnTo>
                <a:lnTo>
                  <a:pt x="93820" y="13187"/>
                </a:lnTo>
                <a:lnTo>
                  <a:pt x="93562" y="13550"/>
                </a:lnTo>
                <a:lnTo>
                  <a:pt x="93323" y="13912"/>
                </a:lnTo>
                <a:lnTo>
                  <a:pt x="93124" y="14295"/>
                </a:lnTo>
                <a:lnTo>
                  <a:pt x="92906" y="14697"/>
                </a:lnTo>
                <a:lnTo>
                  <a:pt x="92727" y="15100"/>
                </a:lnTo>
                <a:lnTo>
                  <a:pt x="92588" y="15503"/>
                </a:lnTo>
                <a:lnTo>
                  <a:pt x="92449" y="15926"/>
                </a:lnTo>
                <a:lnTo>
                  <a:pt x="92309" y="16349"/>
                </a:lnTo>
                <a:lnTo>
                  <a:pt x="92230" y="16771"/>
                </a:lnTo>
                <a:lnTo>
                  <a:pt x="92150" y="17214"/>
                </a:lnTo>
                <a:lnTo>
                  <a:pt x="92071" y="17657"/>
                </a:lnTo>
                <a:lnTo>
                  <a:pt x="92031" y="18100"/>
                </a:lnTo>
                <a:lnTo>
                  <a:pt x="92031" y="18523"/>
                </a:lnTo>
                <a:lnTo>
                  <a:pt x="92031" y="18966"/>
                </a:lnTo>
                <a:lnTo>
                  <a:pt x="92051" y="19429"/>
                </a:lnTo>
                <a:lnTo>
                  <a:pt x="92111" y="19872"/>
                </a:lnTo>
                <a:lnTo>
                  <a:pt x="92190" y="20295"/>
                </a:lnTo>
                <a:lnTo>
                  <a:pt x="92270" y="20758"/>
                </a:lnTo>
                <a:lnTo>
                  <a:pt x="92369" y="21181"/>
                </a:lnTo>
                <a:lnTo>
                  <a:pt x="92528" y="21624"/>
                </a:lnTo>
                <a:lnTo>
                  <a:pt x="92667" y="22046"/>
                </a:lnTo>
                <a:lnTo>
                  <a:pt x="92866" y="22489"/>
                </a:lnTo>
                <a:lnTo>
                  <a:pt x="93045" y="22892"/>
                </a:lnTo>
                <a:lnTo>
                  <a:pt x="93283" y="23315"/>
                </a:lnTo>
                <a:lnTo>
                  <a:pt x="93601" y="23818"/>
                </a:lnTo>
                <a:lnTo>
                  <a:pt x="93959" y="24301"/>
                </a:lnTo>
                <a:lnTo>
                  <a:pt x="94337" y="24765"/>
                </a:lnTo>
                <a:lnTo>
                  <a:pt x="94735" y="25208"/>
                </a:lnTo>
                <a:lnTo>
                  <a:pt x="95192" y="25590"/>
                </a:lnTo>
                <a:lnTo>
                  <a:pt x="95629" y="25973"/>
                </a:lnTo>
                <a:lnTo>
                  <a:pt x="96106" y="26315"/>
                </a:lnTo>
                <a:lnTo>
                  <a:pt x="96603" y="26617"/>
                </a:lnTo>
                <a:lnTo>
                  <a:pt x="97120" y="26879"/>
                </a:lnTo>
                <a:lnTo>
                  <a:pt x="97657" y="27140"/>
                </a:lnTo>
                <a:lnTo>
                  <a:pt x="98213" y="27342"/>
                </a:lnTo>
                <a:lnTo>
                  <a:pt x="98770" y="27503"/>
                </a:lnTo>
                <a:lnTo>
                  <a:pt x="99346" y="27664"/>
                </a:lnTo>
                <a:lnTo>
                  <a:pt x="99923" y="27744"/>
                </a:lnTo>
                <a:lnTo>
                  <a:pt x="100499" y="27805"/>
                </a:lnTo>
                <a:lnTo>
                  <a:pt x="101115" y="27825"/>
                </a:lnTo>
                <a:lnTo>
                  <a:pt x="101712" y="27805"/>
                </a:lnTo>
                <a:lnTo>
                  <a:pt x="102308" y="27744"/>
                </a:lnTo>
                <a:lnTo>
                  <a:pt x="102885" y="27644"/>
                </a:lnTo>
                <a:lnTo>
                  <a:pt x="103481" y="27503"/>
                </a:lnTo>
                <a:lnTo>
                  <a:pt x="104057" y="27322"/>
                </a:lnTo>
                <a:lnTo>
                  <a:pt x="104614" y="27100"/>
                </a:lnTo>
                <a:lnTo>
                  <a:pt x="105171" y="26838"/>
                </a:lnTo>
                <a:lnTo>
                  <a:pt x="105707" y="26536"/>
                </a:lnTo>
                <a:lnTo>
                  <a:pt x="106085" y="26315"/>
                </a:lnTo>
                <a:lnTo>
                  <a:pt x="106463" y="26053"/>
                </a:lnTo>
                <a:lnTo>
                  <a:pt x="106820" y="25771"/>
                </a:lnTo>
                <a:lnTo>
                  <a:pt x="107158" y="25469"/>
                </a:lnTo>
                <a:lnTo>
                  <a:pt x="107476" y="25187"/>
                </a:lnTo>
                <a:lnTo>
                  <a:pt x="107775" y="24865"/>
                </a:lnTo>
                <a:lnTo>
                  <a:pt x="108073" y="24523"/>
                </a:lnTo>
                <a:lnTo>
                  <a:pt x="108331" y="24181"/>
                </a:lnTo>
                <a:lnTo>
                  <a:pt x="108589" y="23818"/>
                </a:lnTo>
                <a:lnTo>
                  <a:pt x="108848" y="23416"/>
                </a:lnTo>
                <a:lnTo>
                  <a:pt x="109067" y="23033"/>
                </a:lnTo>
                <a:lnTo>
                  <a:pt x="109265" y="22651"/>
                </a:lnTo>
                <a:lnTo>
                  <a:pt x="109444" y="22228"/>
                </a:lnTo>
                <a:lnTo>
                  <a:pt x="109603" y="21825"/>
                </a:lnTo>
                <a:lnTo>
                  <a:pt x="109762" y="21382"/>
                </a:lnTo>
                <a:lnTo>
                  <a:pt x="109882" y="20939"/>
                </a:lnTo>
                <a:lnTo>
                  <a:pt x="109981" y="20496"/>
                </a:lnTo>
                <a:lnTo>
                  <a:pt x="110041" y="20053"/>
                </a:lnTo>
                <a:lnTo>
                  <a:pt x="110120" y="19590"/>
                </a:lnTo>
                <a:lnTo>
                  <a:pt x="110160" y="19147"/>
                </a:lnTo>
                <a:lnTo>
                  <a:pt x="110160" y="18704"/>
                </a:lnTo>
                <a:lnTo>
                  <a:pt x="110160" y="18241"/>
                </a:lnTo>
                <a:lnTo>
                  <a:pt x="110140" y="17818"/>
                </a:lnTo>
                <a:lnTo>
                  <a:pt x="110060" y="17375"/>
                </a:lnTo>
                <a:lnTo>
                  <a:pt x="110001" y="16912"/>
                </a:lnTo>
                <a:lnTo>
                  <a:pt x="109901" y="16489"/>
                </a:lnTo>
                <a:lnTo>
                  <a:pt x="109802" y="16067"/>
                </a:lnTo>
                <a:lnTo>
                  <a:pt x="109663" y="15644"/>
                </a:lnTo>
                <a:lnTo>
                  <a:pt x="109504" y="15201"/>
                </a:lnTo>
                <a:lnTo>
                  <a:pt x="109325" y="14798"/>
                </a:lnTo>
                <a:lnTo>
                  <a:pt x="109126" y="14395"/>
                </a:lnTo>
                <a:lnTo>
                  <a:pt x="108908" y="13993"/>
                </a:lnTo>
                <a:lnTo>
                  <a:pt x="108589" y="13469"/>
                </a:lnTo>
                <a:lnTo>
                  <a:pt x="108232" y="12986"/>
                </a:lnTo>
                <a:lnTo>
                  <a:pt x="107854" y="12543"/>
                </a:lnTo>
                <a:lnTo>
                  <a:pt x="107456" y="12100"/>
                </a:lnTo>
                <a:lnTo>
                  <a:pt x="106999" y="11697"/>
                </a:lnTo>
                <a:lnTo>
                  <a:pt x="106562" y="11335"/>
                </a:lnTo>
                <a:lnTo>
                  <a:pt x="106085" y="10993"/>
                </a:lnTo>
                <a:lnTo>
                  <a:pt x="105568" y="10671"/>
                </a:lnTo>
                <a:lnTo>
                  <a:pt x="105071" y="10389"/>
                </a:lnTo>
                <a:lnTo>
                  <a:pt x="104534" y="10167"/>
                </a:lnTo>
                <a:lnTo>
                  <a:pt x="103998" y="9946"/>
                </a:lnTo>
                <a:lnTo>
                  <a:pt x="103421" y="9785"/>
                </a:lnTo>
                <a:lnTo>
                  <a:pt x="102845" y="9644"/>
                </a:lnTo>
                <a:lnTo>
                  <a:pt x="102248" y="9543"/>
                </a:lnTo>
                <a:lnTo>
                  <a:pt x="101672" y="9483"/>
                </a:lnTo>
                <a:lnTo>
                  <a:pt x="101076" y="9463"/>
                </a:lnTo>
                <a:close/>
                <a:moveTo>
                  <a:pt x="103699" y="0"/>
                </a:moveTo>
                <a:lnTo>
                  <a:pt x="108232" y="1208"/>
                </a:lnTo>
                <a:lnTo>
                  <a:pt x="107715" y="5073"/>
                </a:lnTo>
                <a:lnTo>
                  <a:pt x="107458" y="6013"/>
                </a:lnTo>
                <a:lnTo>
                  <a:pt x="107138" y="5838"/>
                </a:lnTo>
                <a:lnTo>
                  <a:pt x="107045" y="5801"/>
                </a:lnTo>
                <a:lnTo>
                  <a:pt x="107039" y="5798"/>
                </a:lnTo>
                <a:lnTo>
                  <a:pt x="106582" y="5617"/>
                </a:lnTo>
                <a:lnTo>
                  <a:pt x="107045" y="5801"/>
                </a:lnTo>
                <a:lnTo>
                  <a:pt x="107456" y="6020"/>
                </a:lnTo>
                <a:lnTo>
                  <a:pt x="107458" y="6013"/>
                </a:lnTo>
                <a:lnTo>
                  <a:pt x="107655" y="6120"/>
                </a:lnTo>
                <a:lnTo>
                  <a:pt x="108093" y="6362"/>
                </a:lnTo>
                <a:lnTo>
                  <a:pt x="108788" y="6785"/>
                </a:lnTo>
                <a:lnTo>
                  <a:pt x="109126" y="7006"/>
                </a:lnTo>
                <a:lnTo>
                  <a:pt x="109464" y="7248"/>
                </a:lnTo>
                <a:lnTo>
                  <a:pt x="109484" y="7268"/>
                </a:lnTo>
                <a:lnTo>
                  <a:pt x="109802" y="7510"/>
                </a:lnTo>
                <a:lnTo>
                  <a:pt x="110120" y="7771"/>
                </a:lnTo>
                <a:lnTo>
                  <a:pt x="110697" y="8315"/>
                </a:lnTo>
                <a:lnTo>
                  <a:pt x="111054" y="8657"/>
                </a:lnTo>
                <a:lnTo>
                  <a:pt x="111492" y="9140"/>
                </a:lnTo>
                <a:lnTo>
                  <a:pt x="111751" y="9442"/>
                </a:lnTo>
                <a:lnTo>
                  <a:pt x="111750" y="9442"/>
                </a:lnTo>
                <a:lnTo>
                  <a:pt x="111889" y="9604"/>
                </a:lnTo>
                <a:lnTo>
                  <a:pt x="111751" y="9442"/>
                </a:lnTo>
                <a:lnTo>
                  <a:pt x="112665" y="8899"/>
                </a:lnTo>
                <a:lnTo>
                  <a:pt x="116243" y="7288"/>
                </a:lnTo>
                <a:lnTo>
                  <a:pt x="118608" y="11375"/>
                </a:lnTo>
                <a:lnTo>
                  <a:pt x="115547" y="13731"/>
                </a:lnTo>
                <a:lnTo>
                  <a:pt x="114454" y="14375"/>
                </a:lnTo>
                <a:lnTo>
                  <a:pt x="114652" y="15040"/>
                </a:lnTo>
                <a:lnTo>
                  <a:pt x="114791" y="15684"/>
                </a:lnTo>
                <a:lnTo>
                  <a:pt x="114931" y="16349"/>
                </a:lnTo>
                <a:lnTo>
                  <a:pt x="115010" y="17013"/>
                </a:lnTo>
                <a:lnTo>
                  <a:pt x="115070" y="17677"/>
                </a:lnTo>
                <a:lnTo>
                  <a:pt x="115110" y="18342"/>
                </a:lnTo>
                <a:lnTo>
                  <a:pt x="115110" y="19006"/>
                </a:lnTo>
                <a:lnTo>
                  <a:pt x="115070" y="19650"/>
                </a:lnTo>
                <a:lnTo>
                  <a:pt x="116362" y="19993"/>
                </a:lnTo>
                <a:lnTo>
                  <a:pt x="120000" y="21422"/>
                </a:lnTo>
                <a:lnTo>
                  <a:pt x="118827" y="26013"/>
                </a:lnTo>
                <a:lnTo>
                  <a:pt x="115010" y="25469"/>
                </a:lnTo>
                <a:lnTo>
                  <a:pt x="113579" y="25087"/>
                </a:lnTo>
                <a:lnTo>
                  <a:pt x="113281" y="25671"/>
                </a:lnTo>
                <a:lnTo>
                  <a:pt x="112943" y="26234"/>
                </a:lnTo>
                <a:lnTo>
                  <a:pt x="112605" y="26758"/>
                </a:lnTo>
                <a:lnTo>
                  <a:pt x="112227" y="27281"/>
                </a:lnTo>
                <a:lnTo>
                  <a:pt x="111830" y="27785"/>
                </a:lnTo>
                <a:lnTo>
                  <a:pt x="111392" y="28288"/>
                </a:lnTo>
                <a:lnTo>
                  <a:pt x="110955" y="28751"/>
                </a:lnTo>
                <a:lnTo>
                  <a:pt x="110478" y="29194"/>
                </a:lnTo>
                <a:lnTo>
                  <a:pt x="111233" y="30503"/>
                </a:lnTo>
                <a:lnTo>
                  <a:pt x="112824" y="34087"/>
                </a:lnTo>
                <a:lnTo>
                  <a:pt x="108788" y="36523"/>
                </a:lnTo>
                <a:lnTo>
                  <a:pt x="106463" y="33402"/>
                </a:lnTo>
                <a:lnTo>
                  <a:pt x="105687" y="32073"/>
                </a:lnTo>
                <a:lnTo>
                  <a:pt x="105946" y="31953"/>
                </a:lnTo>
                <a:lnTo>
                  <a:pt x="106204" y="31852"/>
                </a:lnTo>
                <a:lnTo>
                  <a:pt x="105608" y="32073"/>
                </a:lnTo>
                <a:lnTo>
                  <a:pt x="105031" y="32255"/>
                </a:lnTo>
                <a:lnTo>
                  <a:pt x="104554" y="32416"/>
                </a:lnTo>
                <a:lnTo>
                  <a:pt x="103759" y="32597"/>
                </a:lnTo>
                <a:lnTo>
                  <a:pt x="103362" y="32657"/>
                </a:lnTo>
                <a:lnTo>
                  <a:pt x="102924" y="32718"/>
                </a:lnTo>
                <a:lnTo>
                  <a:pt x="102845" y="32718"/>
                </a:lnTo>
                <a:lnTo>
                  <a:pt x="102070" y="32818"/>
                </a:lnTo>
                <a:lnTo>
                  <a:pt x="101314" y="32838"/>
                </a:lnTo>
                <a:lnTo>
                  <a:pt x="101115" y="32859"/>
                </a:lnTo>
                <a:lnTo>
                  <a:pt x="100797" y="32838"/>
                </a:lnTo>
                <a:lnTo>
                  <a:pt x="100517" y="32829"/>
                </a:lnTo>
                <a:lnTo>
                  <a:pt x="100121" y="32798"/>
                </a:lnTo>
                <a:lnTo>
                  <a:pt x="99625" y="32758"/>
                </a:lnTo>
                <a:lnTo>
                  <a:pt x="100201" y="32818"/>
                </a:lnTo>
                <a:lnTo>
                  <a:pt x="100517" y="32829"/>
                </a:lnTo>
                <a:lnTo>
                  <a:pt x="100638" y="32838"/>
                </a:lnTo>
                <a:lnTo>
                  <a:pt x="100102" y="34892"/>
                </a:lnTo>
                <a:lnTo>
                  <a:pt x="98889" y="37932"/>
                </a:lnTo>
                <a:lnTo>
                  <a:pt x="94337" y="36744"/>
                </a:lnTo>
                <a:lnTo>
                  <a:pt x="94675" y="33604"/>
                </a:lnTo>
                <a:lnTo>
                  <a:pt x="95212" y="31530"/>
                </a:lnTo>
                <a:lnTo>
                  <a:pt x="95589" y="31711"/>
                </a:lnTo>
                <a:lnTo>
                  <a:pt x="95053" y="31449"/>
                </a:lnTo>
                <a:lnTo>
                  <a:pt x="94516" y="31167"/>
                </a:lnTo>
                <a:lnTo>
                  <a:pt x="94098" y="30946"/>
                </a:lnTo>
                <a:lnTo>
                  <a:pt x="93403" y="30523"/>
                </a:lnTo>
                <a:lnTo>
                  <a:pt x="93065" y="30281"/>
                </a:lnTo>
                <a:lnTo>
                  <a:pt x="92727" y="30060"/>
                </a:lnTo>
                <a:lnTo>
                  <a:pt x="92687" y="30040"/>
                </a:lnTo>
                <a:lnTo>
                  <a:pt x="92369" y="29778"/>
                </a:lnTo>
                <a:lnTo>
                  <a:pt x="92071" y="29516"/>
                </a:lnTo>
                <a:lnTo>
                  <a:pt x="91475" y="28973"/>
                </a:lnTo>
                <a:lnTo>
                  <a:pt x="91137" y="28630"/>
                </a:lnTo>
                <a:lnTo>
                  <a:pt x="90824" y="28300"/>
                </a:lnTo>
                <a:lnTo>
                  <a:pt x="90620" y="28067"/>
                </a:lnTo>
                <a:lnTo>
                  <a:pt x="90302" y="27684"/>
                </a:lnTo>
                <a:lnTo>
                  <a:pt x="90699" y="28167"/>
                </a:lnTo>
                <a:lnTo>
                  <a:pt x="90824" y="28300"/>
                </a:lnTo>
                <a:lnTo>
                  <a:pt x="90938" y="28429"/>
                </a:lnTo>
                <a:lnTo>
                  <a:pt x="89328" y="29395"/>
                </a:lnTo>
                <a:lnTo>
                  <a:pt x="86346" y="30644"/>
                </a:lnTo>
                <a:lnTo>
                  <a:pt x="83981" y="26577"/>
                </a:lnTo>
                <a:lnTo>
                  <a:pt x="86406" y="24583"/>
                </a:lnTo>
                <a:lnTo>
                  <a:pt x="87976" y="23637"/>
                </a:lnTo>
                <a:lnTo>
                  <a:pt x="87757" y="22973"/>
                </a:lnTo>
                <a:lnTo>
                  <a:pt x="87559" y="22288"/>
                </a:lnTo>
                <a:lnTo>
                  <a:pt x="87400" y="21604"/>
                </a:lnTo>
                <a:lnTo>
                  <a:pt x="87260" y="20919"/>
                </a:lnTo>
                <a:lnTo>
                  <a:pt x="87161" y="20234"/>
                </a:lnTo>
                <a:lnTo>
                  <a:pt x="87121" y="19550"/>
                </a:lnTo>
                <a:lnTo>
                  <a:pt x="87081" y="18845"/>
                </a:lnTo>
                <a:lnTo>
                  <a:pt x="87101" y="18161"/>
                </a:lnTo>
                <a:lnTo>
                  <a:pt x="85551" y="17778"/>
                </a:lnTo>
                <a:lnTo>
                  <a:pt x="82549" y="16510"/>
                </a:lnTo>
                <a:lnTo>
                  <a:pt x="83742" y="11939"/>
                </a:lnTo>
                <a:lnTo>
                  <a:pt x="86843" y="12281"/>
                </a:lnTo>
                <a:lnTo>
                  <a:pt x="88374" y="12684"/>
                </a:lnTo>
                <a:lnTo>
                  <a:pt x="88672" y="12040"/>
                </a:lnTo>
                <a:lnTo>
                  <a:pt x="89010" y="11416"/>
                </a:lnTo>
                <a:lnTo>
                  <a:pt x="89407" y="10832"/>
                </a:lnTo>
                <a:lnTo>
                  <a:pt x="89805" y="10228"/>
                </a:lnTo>
                <a:lnTo>
                  <a:pt x="90242" y="9664"/>
                </a:lnTo>
                <a:lnTo>
                  <a:pt x="90699" y="9120"/>
                </a:lnTo>
                <a:lnTo>
                  <a:pt x="91196" y="8577"/>
                </a:lnTo>
                <a:lnTo>
                  <a:pt x="91713" y="8093"/>
                </a:lnTo>
                <a:lnTo>
                  <a:pt x="90997" y="6865"/>
                </a:lnTo>
                <a:lnTo>
                  <a:pt x="89765" y="3825"/>
                </a:lnTo>
                <a:lnTo>
                  <a:pt x="93800" y="1409"/>
                </a:lnTo>
                <a:lnTo>
                  <a:pt x="95728" y="3906"/>
                </a:lnTo>
                <a:lnTo>
                  <a:pt x="96524" y="5214"/>
                </a:lnTo>
                <a:lnTo>
                  <a:pt x="96245" y="5335"/>
                </a:lnTo>
                <a:lnTo>
                  <a:pt x="95987" y="5436"/>
                </a:lnTo>
                <a:lnTo>
                  <a:pt x="96583" y="5214"/>
                </a:lnTo>
                <a:lnTo>
                  <a:pt x="97160" y="5033"/>
                </a:lnTo>
                <a:lnTo>
                  <a:pt x="97637" y="4872"/>
                </a:lnTo>
                <a:lnTo>
                  <a:pt x="98432" y="4711"/>
                </a:lnTo>
                <a:lnTo>
                  <a:pt x="98829" y="4630"/>
                </a:lnTo>
                <a:lnTo>
                  <a:pt x="99247" y="4550"/>
                </a:lnTo>
                <a:lnTo>
                  <a:pt x="99346" y="4550"/>
                </a:lnTo>
                <a:lnTo>
                  <a:pt x="100102" y="4469"/>
                </a:lnTo>
                <a:lnTo>
                  <a:pt x="100877" y="4449"/>
                </a:lnTo>
                <a:lnTo>
                  <a:pt x="101076" y="4449"/>
                </a:lnTo>
                <a:lnTo>
                  <a:pt x="101374" y="4449"/>
                </a:lnTo>
                <a:lnTo>
                  <a:pt x="101990" y="4489"/>
                </a:lnTo>
                <a:lnTo>
                  <a:pt x="102566" y="4530"/>
                </a:lnTo>
                <a:lnTo>
                  <a:pt x="102109" y="4489"/>
                </a:lnTo>
                <a:lnTo>
                  <a:pt x="102308" y="3684"/>
                </a:lnTo>
                <a:lnTo>
                  <a:pt x="10369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1229054" y="2485826"/>
            <a:ext cx="3400096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 flipH="1">
            <a:off x="0" y="1279525"/>
            <a:ext cx="12192000" cy="43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6625" y="1845798"/>
            <a:ext cx="3166455" cy="31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0" y="-3618"/>
            <a:ext cx="1390800" cy="971700"/>
          </a:xfrm>
          <a:prstGeom prst="homePlate">
            <a:avLst>
              <a:gd fmla="val 1862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3648825" y="249152"/>
            <a:ext cx="42486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CA" sz="4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Client</a:t>
            </a:r>
            <a:endParaRPr b="1" sz="40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204750" y="0"/>
            <a:ext cx="981300" cy="971700"/>
          </a:xfrm>
          <a:custGeom>
            <a:pathLst>
              <a:path extrusionOk="0" h="120000" w="120000">
                <a:moveTo>
                  <a:pt x="38214" y="88268"/>
                </a:moveTo>
                <a:lnTo>
                  <a:pt x="39737" y="91585"/>
                </a:lnTo>
                <a:lnTo>
                  <a:pt x="39897" y="91725"/>
                </a:lnTo>
                <a:lnTo>
                  <a:pt x="40017" y="91925"/>
                </a:lnTo>
                <a:lnTo>
                  <a:pt x="40198" y="92185"/>
                </a:lnTo>
                <a:lnTo>
                  <a:pt x="40318" y="92445"/>
                </a:lnTo>
                <a:lnTo>
                  <a:pt x="40358" y="92605"/>
                </a:lnTo>
                <a:lnTo>
                  <a:pt x="40398" y="92765"/>
                </a:lnTo>
                <a:lnTo>
                  <a:pt x="40398" y="92924"/>
                </a:lnTo>
                <a:lnTo>
                  <a:pt x="40398" y="93084"/>
                </a:lnTo>
                <a:lnTo>
                  <a:pt x="40358" y="93244"/>
                </a:lnTo>
                <a:lnTo>
                  <a:pt x="40298" y="93404"/>
                </a:lnTo>
                <a:lnTo>
                  <a:pt x="40238" y="93484"/>
                </a:lnTo>
                <a:lnTo>
                  <a:pt x="40137" y="93584"/>
                </a:lnTo>
                <a:lnTo>
                  <a:pt x="40017" y="93624"/>
                </a:lnTo>
                <a:lnTo>
                  <a:pt x="39877" y="93644"/>
                </a:lnTo>
                <a:lnTo>
                  <a:pt x="39697" y="93664"/>
                </a:lnTo>
                <a:lnTo>
                  <a:pt x="39536" y="93644"/>
                </a:lnTo>
                <a:lnTo>
                  <a:pt x="39356" y="93624"/>
                </a:lnTo>
                <a:lnTo>
                  <a:pt x="39176" y="93564"/>
                </a:lnTo>
                <a:lnTo>
                  <a:pt x="38975" y="93484"/>
                </a:lnTo>
                <a:lnTo>
                  <a:pt x="38795" y="93404"/>
                </a:lnTo>
                <a:lnTo>
                  <a:pt x="38595" y="93304"/>
                </a:lnTo>
                <a:lnTo>
                  <a:pt x="38414" y="93184"/>
                </a:lnTo>
                <a:lnTo>
                  <a:pt x="38234" y="93044"/>
                </a:lnTo>
                <a:lnTo>
                  <a:pt x="38094" y="92905"/>
                </a:lnTo>
                <a:lnTo>
                  <a:pt x="37953" y="92725"/>
                </a:lnTo>
                <a:lnTo>
                  <a:pt x="37853" y="92565"/>
                </a:lnTo>
                <a:lnTo>
                  <a:pt x="37593" y="92105"/>
                </a:lnTo>
                <a:lnTo>
                  <a:pt x="37432" y="91765"/>
                </a:lnTo>
                <a:lnTo>
                  <a:pt x="37312" y="91506"/>
                </a:lnTo>
                <a:lnTo>
                  <a:pt x="37272" y="91286"/>
                </a:lnTo>
                <a:lnTo>
                  <a:pt x="37272" y="91066"/>
                </a:lnTo>
                <a:lnTo>
                  <a:pt x="37312" y="90846"/>
                </a:lnTo>
                <a:lnTo>
                  <a:pt x="37453" y="90206"/>
                </a:lnTo>
                <a:lnTo>
                  <a:pt x="37493" y="90007"/>
                </a:lnTo>
                <a:lnTo>
                  <a:pt x="37493" y="89907"/>
                </a:lnTo>
                <a:lnTo>
                  <a:pt x="37453" y="89847"/>
                </a:lnTo>
                <a:lnTo>
                  <a:pt x="37412" y="89827"/>
                </a:lnTo>
                <a:lnTo>
                  <a:pt x="37292" y="89827"/>
                </a:lnTo>
                <a:lnTo>
                  <a:pt x="37252" y="89807"/>
                </a:lnTo>
                <a:lnTo>
                  <a:pt x="37232" y="89787"/>
                </a:lnTo>
                <a:lnTo>
                  <a:pt x="37072" y="89387"/>
                </a:lnTo>
                <a:lnTo>
                  <a:pt x="36992" y="89187"/>
                </a:lnTo>
                <a:lnTo>
                  <a:pt x="36972" y="89087"/>
                </a:lnTo>
                <a:lnTo>
                  <a:pt x="36972" y="89007"/>
                </a:lnTo>
                <a:lnTo>
                  <a:pt x="37252" y="88808"/>
                </a:lnTo>
                <a:lnTo>
                  <a:pt x="37513" y="88648"/>
                </a:lnTo>
                <a:lnTo>
                  <a:pt x="37693" y="88528"/>
                </a:lnTo>
                <a:lnTo>
                  <a:pt x="37853" y="88468"/>
                </a:lnTo>
                <a:lnTo>
                  <a:pt x="38074" y="88368"/>
                </a:lnTo>
                <a:lnTo>
                  <a:pt x="38134" y="88368"/>
                </a:lnTo>
                <a:lnTo>
                  <a:pt x="38214" y="88268"/>
                </a:lnTo>
                <a:close/>
                <a:moveTo>
                  <a:pt x="78021" y="87785"/>
                </a:moveTo>
                <a:lnTo>
                  <a:pt x="78580" y="87785"/>
                </a:lnTo>
                <a:lnTo>
                  <a:pt x="79099" y="87785"/>
                </a:lnTo>
                <a:lnTo>
                  <a:pt x="79618" y="87825"/>
                </a:lnTo>
                <a:lnTo>
                  <a:pt x="79858" y="87865"/>
                </a:lnTo>
                <a:lnTo>
                  <a:pt x="80058" y="87925"/>
                </a:lnTo>
                <a:lnTo>
                  <a:pt x="80257" y="87985"/>
                </a:lnTo>
                <a:lnTo>
                  <a:pt x="80417" y="88064"/>
                </a:lnTo>
                <a:lnTo>
                  <a:pt x="80577" y="88164"/>
                </a:lnTo>
                <a:lnTo>
                  <a:pt x="80677" y="88264"/>
                </a:lnTo>
                <a:lnTo>
                  <a:pt x="80756" y="88364"/>
                </a:lnTo>
                <a:lnTo>
                  <a:pt x="80796" y="88524"/>
                </a:lnTo>
                <a:lnTo>
                  <a:pt x="80796" y="88664"/>
                </a:lnTo>
                <a:lnTo>
                  <a:pt x="80756" y="88864"/>
                </a:lnTo>
                <a:lnTo>
                  <a:pt x="80677" y="89044"/>
                </a:lnTo>
                <a:lnTo>
                  <a:pt x="80537" y="89284"/>
                </a:lnTo>
                <a:lnTo>
                  <a:pt x="80337" y="89523"/>
                </a:lnTo>
                <a:lnTo>
                  <a:pt x="80098" y="89783"/>
                </a:lnTo>
                <a:lnTo>
                  <a:pt x="79758" y="90103"/>
                </a:lnTo>
                <a:lnTo>
                  <a:pt x="79439" y="90363"/>
                </a:lnTo>
                <a:lnTo>
                  <a:pt x="79119" y="90623"/>
                </a:lnTo>
                <a:lnTo>
                  <a:pt x="78820" y="90842"/>
                </a:lnTo>
                <a:lnTo>
                  <a:pt x="78480" y="91022"/>
                </a:lnTo>
                <a:lnTo>
                  <a:pt x="78161" y="91202"/>
                </a:lnTo>
                <a:lnTo>
                  <a:pt x="77822" y="91342"/>
                </a:lnTo>
                <a:lnTo>
                  <a:pt x="77502" y="91442"/>
                </a:lnTo>
                <a:lnTo>
                  <a:pt x="77183" y="91562"/>
                </a:lnTo>
                <a:lnTo>
                  <a:pt x="76843" y="91662"/>
                </a:lnTo>
                <a:lnTo>
                  <a:pt x="76524" y="91722"/>
                </a:lnTo>
                <a:lnTo>
                  <a:pt x="76205" y="91782"/>
                </a:lnTo>
                <a:lnTo>
                  <a:pt x="75546" y="91882"/>
                </a:lnTo>
                <a:lnTo>
                  <a:pt x="74887" y="91942"/>
                </a:lnTo>
                <a:lnTo>
                  <a:pt x="74587" y="91982"/>
                </a:lnTo>
                <a:lnTo>
                  <a:pt x="74448" y="92022"/>
                </a:lnTo>
                <a:lnTo>
                  <a:pt x="74388" y="92062"/>
                </a:lnTo>
                <a:lnTo>
                  <a:pt x="74348" y="92082"/>
                </a:lnTo>
                <a:lnTo>
                  <a:pt x="74328" y="92121"/>
                </a:lnTo>
                <a:lnTo>
                  <a:pt x="74328" y="92181"/>
                </a:lnTo>
                <a:lnTo>
                  <a:pt x="74348" y="92261"/>
                </a:lnTo>
                <a:lnTo>
                  <a:pt x="74388" y="92321"/>
                </a:lnTo>
                <a:lnTo>
                  <a:pt x="74388" y="92401"/>
                </a:lnTo>
                <a:lnTo>
                  <a:pt x="74388" y="92421"/>
                </a:lnTo>
                <a:lnTo>
                  <a:pt x="74328" y="92461"/>
                </a:lnTo>
                <a:lnTo>
                  <a:pt x="73849" y="92881"/>
                </a:lnTo>
                <a:lnTo>
                  <a:pt x="73549" y="93061"/>
                </a:lnTo>
                <a:lnTo>
                  <a:pt x="73450" y="93121"/>
                </a:lnTo>
                <a:lnTo>
                  <a:pt x="73350" y="93181"/>
                </a:lnTo>
                <a:lnTo>
                  <a:pt x="72911" y="92841"/>
                </a:lnTo>
                <a:lnTo>
                  <a:pt x="72571" y="92541"/>
                </a:lnTo>
                <a:lnTo>
                  <a:pt x="72292" y="92301"/>
                </a:lnTo>
                <a:lnTo>
                  <a:pt x="72132" y="92082"/>
                </a:lnTo>
                <a:lnTo>
                  <a:pt x="72012" y="91942"/>
                </a:lnTo>
                <a:lnTo>
                  <a:pt x="71932" y="91842"/>
                </a:lnTo>
                <a:lnTo>
                  <a:pt x="71892" y="91742"/>
                </a:lnTo>
                <a:lnTo>
                  <a:pt x="71713" y="91662"/>
                </a:lnTo>
                <a:lnTo>
                  <a:pt x="75925" y="87985"/>
                </a:lnTo>
                <a:lnTo>
                  <a:pt x="76225" y="87945"/>
                </a:lnTo>
                <a:lnTo>
                  <a:pt x="76983" y="87865"/>
                </a:lnTo>
                <a:lnTo>
                  <a:pt x="77482" y="87825"/>
                </a:lnTo>
                <a:lnTo>
                  <a:pt x="78021" y="87785"/>
                </a:lnTo>
                <a:close/>
                <a:moveTo>
                  <a:pt x="29561" y="77879"/>
                </a:moveTo>
                <a:lnTo>
                  <a:pt x="34858" y="77879"/>
                </a:lnTo>
                <a:lnTo>
                  <a:pt x="34858" y="79033"/>
                </a:lnTo>
                <a:lnTo>
                  <a:pt x="34878" y="79054"/>
                </a:lnTo>
                <a:lnTo>
                  <a:pt x="34978" y="79155"/>
                </a:lnTo>
                <a:lnTo>
                  <a:pt x="35058" y="79175"/>
                </a:lnTo>
                <a:lnTo>
                  <a:pt x="35158" y="79216"/>
                </a:lnTo>
                <a:lnTo>
                  <a:pt x="35338" y="79236"/>
                </a:lnTo>
                <a:lnTo>
                  <a:pt x="35498" y="79236"/>
                </a:lnTo>
                <a:lnTo>
                  <a:pt x="35698" y="79236"/>
                </a:lnTo>
                <a:lnTo>
                  <a:pt x="35858" y="79216"/>
                </a:lnTo>
                <a:lnTo>
                  <a:pt x="35978" y="79175"/>
                </a:lnTo>
                <a:lnTo>
                  <a:pt x="36058" y="79155"/>
                </a:lnTo>
                <a:lnTo>
                  <a:pt x="36158" y="79054"/>
                </a:lnTo>
                <a:lnTo>
                  <a:pt x="36178" y="79033"/>
                </a:lnTo>
                <a:lnTo>
                  <a:pt x="36178" y="77879"/>
                </a:lnTo>
                <a:lnTo>
                  <a:pt x="41195" y="77879"/>
                </a:lnTo>
                <a:lnTo>
                  <a:pt x="41195" y="83409"/>
                </a:lnTo>
                <a:lnTo>
                  <a:pt x="41175" y="83652"/>
                </a:lnTo>
                <a:lnTo>
                  <a:pt x="41115" y="83854"/>
                </a:lnTo>
                <a:lnTo>
                  <a:pt x="40995" y="84057"/>
                </a:lnTo>
                <a:lnTo>
                  <a:pt x="40875" y="84219"/>
                </a:lnTo>
                <a:lnTo>
                  <a:pt x="40695" y="84381"/>
                </a:lnTo>
                <a:lnTo>
                  <a:pt x="40495" y="84482"/>
                </a:lnTo>
                <a:lnTo>
                  <a:pt x="40275" y="84543"/>
                </a:lnTo>
                <a:lnTo>
                  <a:pt x="40035" y="84563"/>
                </a:lnTo>
                <a:lnTo>
                  <a:pt x="30721" y="84563"/>
                </a:lnTo>
                <a:lnTo>
                  <a:pt x="30481" y="84543"/>
                </a:lnTo>
                <a:lnTo>
                  <a:pt x="30261" y="84482"/>
                </a:lnTo>
                <a:lnTo>
                  <a:pt x="30061" y="84381"/>
                </a:lnTo>
                <a:lnTo>
                  <a:pt x="29901" y="84219"/>
                </a:lnTo>
                <a:lnTo>
                  <a:pt x="29741" y="84057"/>
                </a:lnTo>
                <a:lnTo>
                  <a:pt x="29641" y="83854"/>
                </a:lnTo>
                <a:lnTo>
                  <a:pt x="29581" y="83652"/>
                </a:lnTo>
                <a:lnTo>
                  <a:pt x="29561" y="83409"/>
                </a:lnTo>
                <a:lnTo>
                  <a:pt x="29561" y="77879"/>
                </a:lnTo>
                <a:close/>
                <a:moveTo>
                  <a:pt x="30721" y="74899"/>
                </a:moveTo>
                <a:lnTo>
                  <a:pt x="40035" y="74899"/>
                </a:lnTo>
                <a:lnTo>
                  <a:pt x="40275" y="74919"/>
                </a:lnTo>
                <a:lnTo>
                  <a:pt x="40495" y="74979"/>
                </a:lnTo>
                <a:lnTo>
                  <a:pt x="40695" y="75099"/>
                </a:lnTo>
                <a:lnTo>
                  <a:pt x="40875" y="75238"/>
                </a:lnTo>
                <a:lnTo>
                  <a:pt x="40995" y="75418"/>
                </a:lnTo>
                <a:lnTo>
                  <a:pt x="41115" y="75598"/>
                </a:lnTo>
                <a:lnTo>
                  <a:pt x="41175" y="75818"/>
                </a:lnTo>
                <a:lnTo>
                  <a:pt x="41195" y="76037"/>
                </a:lnTo>
                <a:lnTo>
                  <a:pt x="41195" y="77395"/>
                </a:lnTo>
                <a:lnTo>
                  <a:pt x="29561" y="77395"/>
                </a:lnTo>
                <a:lnTo>
                  <a:pt x="29561" y="76037"/>
                </a:lnTo>
                <a:lnTo>
                  <a:pt x="29581" y="75818"/>
                </a:lnTo>
                <a:lnTo>
                  <a:pt x="29641" y="75598"/>
                </a:lnTo>
                <a:lnTo>
                  <a:pt x="29741" y="75418"/>
                </a:lnTo>
                <a:lnTo>
                  <a:pt x="29901" y="75238"/>
                </a:lnTo>
                <a:lnTo>
                  <a:pt x="30061" y="75099"/>
                </a:lnTo>
                <a:lnTo>
                  <a:pt x="30261" y="74979"/>
                </a:lnTo>
                <a:lnTo>
                  <a:pt x="30481" y="74919"/>
                </a:lnTo>
                <a:lnTo>
                  <a:pt x="30721" y="74899"/>
                </a:lnTo>
                <a:close/>
                <a:moveTo>
                  <a:pt x="36412" y="70067"/>
                </a:moveTo>
                <a:lnTo>
                  <a:pt x="36667" y="70087"/>
                </a:lnTo>
                <a:lnTo>
                  <a:pt x="36745" y="70087"/>
                </a:lnTo>
                <a:lnTo>
                  <a:pt x="36863" y="70127"/>
                </a:lnTo>
                <a:lnTo>
                  <a:pt x="37019" y="70229"/>
                </a:lnTo>
                <a:lnTo>
                  <a:pt x="37157" y="70330"/>
                </a:lnTo>
                <a:lnTo>
                  <a:pt x="37313" y="70492"/>
                </a:lnTo>
                <a:lnTo>
                  <a:pt x="37470" y="70674"/>
                </a:lnTo>
                <a:lnTo>
                  <a:pt x="37627" y="70897"/>
                </a:lnTo>
                <a:lnTo>
                  <a:pt x="37941" y="71382"/>
                </a:lnTo>
                <a:lnTo>
                  <a:pt x="38215" y="71929"/>
                </a:lnTo>
                <a:lnTo>
                  <a:pt x="38450" y="72435"/>
                </a:lnTo>
                <a:lnTo>
                  <a:pt x="38607" y="72921"/>
                </a:lnTo>
                <a:lnTo>
                  <a:pt x="38685" y="73144"/>
                </a:lnTo>
                <a:lnTo>
                  <a:pt x="38725" y="73346"/>
                </a:lnTo>
                <a:lnTo>
                  <a:pt x="38725" y="73468"/>
                </a:lnTo>
                <a:lnTo>
                  <a:pt x="38725" y="73569"/>
                </a:lnTo>
                <a:lnTo>
                  <a:pt x="38685" y="73630"/>
                </a:lnTo>
                <a:lnTo>
                  <a:pt x="38607" y="73670"/>
                </a:lnTo>
                <a:lnTo>
                  <a:pt x="38548" y="73670"/>
                </a:lnTo>
                <a:lnTo>
                  <a:pt x="38470" y="73609"/>
                </a:lnTo>
                <a:lnTo>
                  <a:pt x="38391" y="73549"/>
                </a:lnTo>
                <a:lnTo>
                  <a:pt x="38274" y="73488"/>
                </a:lnTo>
                <a:lnTo>
                  <a:pt x="38097" y="73265"/>
                </a:lnTo>
                <a:lnTo>
                  <a:pt x="37921" y="73042"/>
                </a:lnTo>
                <a:lnTo>
                  <a:pt x="37803" y="72800"/>
                </a:lnTo>
                <a:lnTo>
                  <a:pt x="37764" y="72719"/>
                </a:lnTo>
                <a:lnTo>
                  <a:pt x="37764" y="72617"/>
                </a:lnTo>
                <a:lnTo>
                  <a:pt x="37745" y="72476"/>
                </a:lnTo>
                <a:lnTo>
                  <a:pt x="37686" y="72374"/>
                </a:lnTo>
                <a:lnTo>
                  <a:pt x="37588" y="72314"/>
                </a:lnTo>
                <a:lnTo>
                  <a:pt x="37490" y="72293"/>
                </a:lnTo>
                <a:lnTo>
                  <a:pt x="37451" y="72314"/>
                </a:lnTo>
                <a:lnTo>
                  <a:pt x="37411" y="72334"/>
                </a:lnTo>
                <a:lnTo>
                  <a:pt x="37372" y="72374"/>
                </a:lnTo>
                <a:lnTo>
                  <a:pt x="37313" y="72415"/>
                </a:lnTo>
                <a:lnTo>
                  <a:pt x="37274" y="72476"/>
                </a:lnTo>
                <a:lnTo>
                  <a:pt x="37255" y="72557"/>
                </a:lnTo>
                <a:lnTo>
                  <a:pt x="37235" y="72678"/>
                </a:lnTo>
                <a:lnTo>
                  <a:pt x="37235" y="72779"/>
                </a:lnTo>
                <a:lnTo>
                  <a:pt x="37215" y="73022"/>
                </a:lnTo>
                <a:lnTo>
                  <a:pt x="37176" y="73225"/>
                </a:lnTo>
                <a:lnTo>
                  <a:pt x="37137" y="73326"/>
                </a:lnTo>
                <a:lnTo>
                  <a:pt x="37098" y="73407"/>
                </a:lnTo>
                <a:lnTo>
                  <a:pt x="37039" y="73468"/>
                </a:lnTo>
                <a:lnTo>
                  <a:pt x="36941" y="73528"/>
                </a:lnTo>
                <a:lnTo>
                  <a:pt x="36863" y="73589"/>
                </a:lnTo>
                <a:lnTo>
                  <a:pt x="36784" y="73670"/>
                </a:lnTo>
                <a:lnTo>
                  <a:pt x="36667" y="73711"/>
                </a:lnTo>
                <a:lnTo>
                  <a:pt x="36530" y="73731"/>
                </a:lnTo>
                <a:lnTo>
                  <a:pt x="36236" y="73771"/>
                </a:lnTo>
                <a:lnTo>
                  <a:pt x="35902" y="73771"/>
                </a:lnTo>
                <a:lnTo>
                  <a:pt x="35746" y="73751"/>
                </a:lnTo>
                <a:lnTo>
                  <a:pt x="35589" y="73711"/>
                </a:lnTo>
                <a:lnTo>
                  <a:pt x="35471" y="73670"/>
                </a:lnTo>
                <a:lnTo>
                  <a:pt x="35334" y="73589"/>
                </a:lnTo>
                <a:lnTo>
                  <a:pt x="35197" y="73508"/>
                </a:lnTo>
                <a:lnTo>
                  <a:pt x="35099" y="73427"/>
                </a:lnTo>
                <a:lnTo>
                  <a:pt x="34883" y="73204"/>
                </a:lnTo>
                <a:lnTo>
                  <a:pt x="34707" y="72961"/>
                </a:lnTo>
                <a:lnTo>
                  <a:pt x="34530" y="72678"/>
                </a:lnTo>
                <a:lnTo>
                  <a:pt x="34393" y="72395"/>
                </a:lnTo>
                <a:lnTo>
                  <a:pt x="34256" y="72091"/>
                </a:lnTo>
                <a:lnTo>
                  <a:pt x="34158" y="71787"/>
                </a:lnTo>
                <a:lnTo>
                  <a:pt x="34080" y="71484"/>
                </a:lnTo>
                <a:lnTo>
                  <a:pt x="33942" y="70978"/>
                </a:lnTo>
                <a:lnTo>
                  <a:pt x="33884" y="70633"/>
                </a:lnTo>
                <a:lnTo>
                  <a:pt x="33864" y="70471"/>
                </a:lnTo>
                <a:lnTo>
                  <a:pt x="33864" y="70451"/>
                </a:lnTo>
                <a:lnTo>
                  <a:pt x="33884" y="70431"/>
                </a:lnTo>
                <a:lnTo>
                  <a:pt x="33942" y="70411"/>
                </a:lnTo>
                <a:lnTo>
                  <a:pt x="34099" y="70370"/>
                </a:lnTo>
                <a:lnTo>
                  <a:pt x="34295" y="70309"/>
                </a:lnTo>
                <a:lnTo>
                  <a:pt x="34609" y="70249"/>
                </a:lnTo>
                <a:lnTo>
                  <a:pt x="35079" y="70168"/>
                </a:lnTo>
                <a:lnTo>
                  <a:pt x="35902" y="70087"/>
                </a:lnTo>
                <a:lnTo>
                  <a:pt x="36412" y="70067"/>
                </a:lnTo>
                <a:close/>
                <a:moveTo>
                  <a:pt x="71955" y="63301"/>
                </a:moveTo>
                <a:lnTo>
                  <a:pt x="72233" y="63301"/>
                </a:lnTo>
                <a:lnTo>
                  <a:pt x="72491" y="63322"/>
                </a:lnTo>
                <a:lnTo>
                  <a:pt x="72710" y="63362"/>
                </a:lnTo>
                <a:lnTo>
                  <a:pt x="72849" y="63403"/>
                </a:lnTo>
                <a:lnTo>
                  <a:pt x="72948" y="63464"/>
                </a:lnTo>
                <a:lnTo>
                  <a:pt x="72988" y="63525"/>
                </a:lnTo>
                <a:lnTo>
                  <a:pt x="72988" y="63606"/>
                </a:lnTo>
                <a:lnTo>
                  <a:pt x="72948" y="63687"/>
                </a:lnTo>
                <a:lnTo>
                  <a:pt x="72888" y="63769"/>
                </a:lnTo>
                <a:lnTo>
                  <a:pt x="72789" y="63850"/>
                </a:lnTo>
                <a:lnTo>
                  <a:pt x="72650" y="63931"/>
                </a:lnTo>
                <a:lnTo>
                  <a:pt x="72372" y="64073"/>
                </a:lnTo>
                <a:lnTo>
                  <a:pt x="72055" y="64175"/>
                </a:lnTo>
                <a:lnTo>
                  <a:pt x="71896" y="64195"/>
                </a:lnTo>
                <a:lnTo>
                  <a:pt x="71757" y="64215"/>
                </a:lnTo>
                <a:lnTo>
                  <a:pt x="71638" y="64215"/>
                </a:lnTo>
                <a:lnTo>
                  <a:pt x="71539" y="64195"/>
                </a:lnTo>
                <a:lnTo>
                  <a:pt x="71459" y="64175"/>
                </a:lnTo>
                <a:lnTo>
                  <a:pt x="71400" y="64154"/>
                </a:lnTo>
                <a:lnTo>
                  <a:pt x="71301" y="64154"/>
                </a:lnTo>
                <a:lnTo>
                  <a:pt x="71241" y="64175"/>
                </a:lnTo>
                <a:lnTo>
                  <a:pt x="71201" y="64215"/>
                </a:lnTo>
                <a:lnTo>
                  <a:pt x="71142" y="64256"/>
                </a:lnTo>
                <a:lnTo>
                  <a:pt x="71122" y="64296"/>
                </a:lnTo>
                <a:lnTo>
                  <a:pt x="71102" y="64357"/>
                </a:lnTo>
                <a:lnTo>
                  <a:pt x="71082" y="64418"/>
                </a:lnTo>
                <a:lnTo>
                  <a:pt x="71102" y="64479"/>
                </a:lnTo>
                <a:lnTo>
                  <a:pt x="71102" y="64540"/>
                </a:lnTo>
                <a:lnTo>
                  <a:pt x="71142" y="64601"/>
                </a:lnTo>
                <a:lnTo>
                  <a:pt x="71201" y="64682"/>
                </a:lnTo>
                <a:lnTo>
                  <a:pt x="71261" y="64743"/>
                </a:lnTo>
                <a:lnTo>
                  <a:pt x="71380" y="64804"/>
                </a:lnTo>
                <a:lnTo>
                  <a:pt x="71479" y="64865"/>
                </a:lnTo>
                <a:lnTo>
                  <a:pt x="71717" y="64967"/>
                </a:lnTo>
                <a:lnTo>
                  <a:pt x="71817" y="65048"/>
                </a:lnTo>
                <a:lnTo>
                  <a:pt x="71896" y="65129"/>
                </a:lnTo>
                <a:lnTo>
                  <a:pt x="71955" y="65190"/>
                </a:lnTo>
                <a:lnTo>
                  <a:pt x="72035" y="65291"/>
                </a:lnTo>
                <a:lnTo>
                  <a:pt x="72094" y="65393"/>
                </a:lnTo>
                <a:lnTo>
                  <a:pt x="72114" y="65515"/>
                </a:lnTo>
                <a:lnTo>
                  <a:pt x="72154" y="65616"/>
                </a:lnTo>
                <a:lnTo>
                  <a:pt x="72154" y="65779"/>
                </a:lnTo>
                <a:lnTo>
                  <a:pt x="72154" y="65901"/>
                </a:lnTo>
                <a:lnTo>
                  <a:pt x="72134" y="66083"/>
                </a:lnTo>
                <a:lnTo>
                  <a:pt x="72094" y="66226"/>
                </a:lnTo>
                <a:lnTo>
                  <a:pt x="72035" y="66429"/>
                </a:lnTo>
                <a:lnTo>
                  <a:pt x="71856" y="66835"/>
                </a:lnTo>
                <a:lnTo>
                  <a:pt x="71777" y="66997"/>
                </a:lnTo>
                <a:lnTo>
                  <a:pt x="71678" y="67160"/>
                </a:lnTo>
                <a:lnTo>
                  <a:pt x="71559" y="67302"/>
                </a:lnTo>
                <a:lnTo>
                  <a:pt x="71439" y="67403"/>
                </a:lnTo>
                <a:lnTo>
                  <a:pt x="71301" y="67546"/>
                </a:lnTo>
                <a:lnTo>
                  <a:pt x="71162" y="67627"/>
                </a:lnTo>
                <a:lnTo>
                  <a:pt x="71003" y="67708"/>
                </a:lnTo>
                <a:lnTo>
                  <a:pt x="70844" y="67810"/>
                </a:lnTo>
                <a:lnTo>
                  <a:pt x="70507" y="67911"/>
                </a:lnTo>
                <a:lnTo>
                  <a:pt x="70149" y="67992"/>
                </a:lnTo>
                <a:lnTo>
                  <a:pt x="69792" y="68033"/>
                </a:lnTo>
                <a:lnTo>
                  <a:pt x="69435" y="68053"/>
                </a:lnTo>
                <a:lnTo>
                  <a:pt x="69078" y="68053"/>
                </a:lnTo>
                <a:lnTo>
                  <a:pt x="68740" y="68033"/>
                </a:lnTo>
                <a:lnTo>
                  <a:pt x="68165" y="67952"/>
                </a:lnTo>
                <a:lnTo>
                  <a:pt x="67768" y="67891"/>
                </a:lnTo>
                <a:lnTo>
                  <a:pt x="67629" y="67850"/>
                </a:lnTo>
                <a:lnTo>
                  <a:pt x="67629" y="67870"/>
                </a:lnTo>
                <a:lnTo>
                  <a:pt x="67609" y="67850"/>
                </a:lnTo>
                <a:lnTo>
                  <a:pt x="67569" y="67830"/>
                </a:lnTo>
                <a:lnTo>
                  <a:pt x="67569" y="67708"/>
                </a:lnTo>
                <a:lnTo>
                  <a:pt x="67609" y="67566"/>
                </a:lnTo>
                <a:lnTo>
                  <a:pt x="67649" y="67282"/>
                </a:lnTo>
                <a:lnTo>
                  <a:pt x="67728" y="66896"/>
                </a:lnTo>
                <a:lnTo>
                  <a:pt x="67847" y="66327"/>
                </a:lnTo>
                <a:lnTo>
                  <a:pt x="68026" y="65779"/>
                </a:lnTo>
                <a:lnTo>
                  <a:pt x="68145" y="65312"/>
                </a:lnTo>
                <a:lnTo>
                  <a:pt x="68343" y="64723"/>
                </a:lnTo>
                <a:lnTo>
                  <a:pt x="68462" y="64439"/>
                </a:lnTo>
                <a:lnTo>
                  <a:pt x="68502" y="64357"/>
                </a:lnTo>
                <a:lnTo>
                  <a:pt x="68601" y="64215"/>
                </a:lnTo>
                <a:lnTo>
                  <a:pt x="68760" y="64073"/>
                </a:lnTo>
                <a:lnTo>
                  <a:pt x="68939" y="63931"/>
                </a:lnTo>
                <a:lnTo>
                  <a:pt x="69177" y="63829"/>
                </a:lnTo>
                <a:lnTo>
                  <a:pt x="69455" y="63728"/>
                </a:lnTo>
                <a:lnTo>
                  <a:pt x="69733" y="63606"/>
                </a:lnTo>
                <a:lnTo>
                  <a:pt x="70050" y="63545"/>
                </a:lnTo>
                <a:lnTo>
                  <a:pt x="70368" y="63464"/>
                </a:lnTo>
                <a:lnTo>
                  <a:pt x="71043" y="63362"/>
                </a:lnTo>
                <a:lnTo>
                  <a:pt x="71678" y="63322"/>
                </a:lnTo>
                <a:lnTo>
                  <a:pt x="71955" y="63301"/>
                </a:lnTo>
                <a:close/>
                <a:moveTo>
                  <a:pt x="58007" y="48966"/>
                </a:moveTo>
                <a:lnTo>
                  <a:pt x="58306" y="48986"/>
                </a:lnTo>
                <a:lnTo>
                  <a:pt x="58585" y="49046"/>
                </a:lnTo>
                <a:lnTo>
                  <a:pt x="58864" y="49147"/>
                </a:lnTo>
                <a:lnTo>
                  <a:pt x="59123" y="49308"/>
                </a:lnTo>
                <a:lnTo>
                  <a:pt x="59362" y="49489"/>
                </a:lnTo>
                <a:lnTo>
                  <a:pt x="59601" y="49731"/>
                </a:lnTo>
                <a:lnTo>
                  <a:pt x="59840" y="49992"/>
                </a:lnTo>
                <a:lnTo>
                  <a:pt x="60039" y="50294"/>
                </a:lnTo>
                <a:lnTo>
                  <a:pt x="60239" y="50636"/>
                </a:lnTo>
                <a:lnTo>
                  <a:pt x="60438" y="50998"/>
                </a:lnTo>
                <a:lnTo>
                  <a:pt x="60617" y="51381"/>
                </a:lnTo>
                <a:lnTo>
                  <a:pt x="60816" y="51804"/>
                </a:lnTo>
                <a:lnTo>
                  <a:pt x="60956" y="52246"/>
                </a:lnTo>
                <a:lnTo>
                  <a:pt x="61115" y="52709"/>
                </a:lnTo>
                <a:lnTo>
                  <a:pt x="61274" y="53192"/>
                </a:lnTo>
                <a:lnTo>
                  <a:pt x="61533" y="54198"/>
                </a:lnTo>
                <a:lnTo>
                  <a:pt x="61753" y="55265"/>
                </a:lnTo>
                <a:lnTo>
                  <a:pt x="61972" y="56372"/>
                </a:lnTo>
                <a:lnTo>
                  <a:pt x="62131" y="57519"/>
                </a:lnTo>
                <a:lnTo>
                  <a:pt x="62290" y="58626"/>
                </a:lnTo>
                <a:lnTo>
                  <a:pt x="62390" y="59753"/>
                </a:lnTo>
                <a:lnTo>
                  <a:pt x="62509" y="60819"/>
                </a:lnTo>
                <a:lnTo>
                  <a:pt x="62589" y="61866"/>
                </a:lnTo>
                <a:lnTo>
                  <a:pt x="62549" y="60195"/>
                </a:lnTo>
                <a:lnTo>
                  <a:pt x="67370" y="63134"/>
                </a:lnTo>
                <a:lnTo>
                  <a:pt x="66414" y="68004"/>
                </a:lnTo>
                <a:lnTo>
                  <a:pt x="62689" y="66434"/>
                </a:lnTo>
                <a:lnTo>
                  <a:pt x="62509" y="65186"/>
                </a:lnTo>
                <a:lnTo>
                  <a:pt x="62211" y="63013"/>
                </a:lnTo>
                <a:lnTo>
                  <a:pt x="61792" y="69694"/>
                </a:lnTo>
                <a:lnTo>
                  <a:pt x="61772" y="69996"/>
                </a:lnTo>
                <a:lnTo>
                  <a:pt x="61753" y="70318"/>
                </a:lnTo>
                <a:lnTo>
                  <a:pt x="61772" y="70640"/>
                </a:lnTo>
                <a:lnTo>
                  <a:pt x="61852" y="71023"/>
                </a:lnTo>
                <a:lnTo>
                  <a:pt x="61952" y="71425"/>
                </a:lnTo>
                <a:lnTo>
                  <a:pt x="62091" y="71908"/>
                </a:lnTo>
                <a:lnTo>
                  <a:pt x="62330" y="72451"/>
                </a:lnTo>
                <a:lnTo>
                  <a:pt x="62629" y="73075"/>
                </a:lnTo>
                <a:lnTo>
                  <a:pt x="61792" y="73075"/>
                </a:lnTo>
                <a:lnTo>
                  <a:pt x="62350" y="73377"/>
                </a:lnTo>
                <a:lnTo>
                  <a:pt x="63047" y="73719"/>
                </a:lnTo>
                <a:lnTo>
                  <a:pt x="64601" y="74444"/>
                </a:lnTo>
                <a:lnTo>
                  <a:pt x="65916" y="75047"/>
                </a:lnTo>
                <a:lnTo>
                  <a:pt x="66454" y="75269"/>
                </a:lnTo>
                <a:lnTo>
                  <a:pt x="75378" y="87283"/>
                </a:lnTo>
                <a:lnTo>
                  <a:pt x="70358" y="91248"/>
                </a:lnTo>
                <a:lnTo>
                  <a:pt x="60756" y="79978"/>
                </a:lnTo>
                <a:lnTo>
                  <a:pt x="54223" y="79233"/>
                </a:lnTo>
                <a:lnTo>
                  <a:pt x="54223" y="79334"/>
                </a:lnTo>
                <a:lnTo>
                  <a:pt x="54223" y="79515"/>
                </a:lnTo>
                <a:lnTo>
                  <a:pt x="54183" y="79938"/>
                </a:lnTo>
                <a:lnTo>
                  <a:pt x="54083" y="80542"/>
                </a:lnTo>
                <a:lnTo>
                  <a:pt x="53924" y="81226"/>
                </a:lnTo>
                <a:lnTo>
                  <a:pt x="53525" y="82856"/>
                </a:lnTo>
                <a:lnTo>
                  <a:pt x="53047" y="84687"/>
                </a:lnTo>
                <a:lnTo>
                  <a:pt x="52549" y="86438"/>
                </a:lnTo>
                <a:lnTo>
                  <a:pt x="52131" y="87947"/>
                </a:lnTo>
                <a:lnTo>
                  <a:pt x="51713" y="89416"/>
                </a:lnTo>
                <a:lnTo>
                  <a:pt x="40278" y="90584"/>
                </a:lnTo>
                <a:lnTo>
                  <a:pt x="38685" y="87827"/>
                </a:lnTo>
                <a:lnTo>
                  <a:pt x="45378" y="86559"/>
                </a:lnTo>
                <a:lnTo>
                  <a:pt x="45358" y="75571"/>
                </a:lnTo>
                <a:lnTo>
                  <a:pt x="43764" y="75208"/>
                </a:lnTo>
                <a:lnTo>
                  <a:pt x="43665" y="74665"/>
                </a:lnTo>
                <a:lnTo>
                  <a:pt x="43565" y="74162"/>
                </a:lnTo>
                <a:lnTo>
                  <a:pt x="43486" y="73719"/>
                </a:lnTo>
                <a:lnTo>
                  <a:pt x="43406" y="73317"/>
                </a:lnTo>
                <a:lnTo>
                  <a:pt x="43346" y="72492"/>
                </a:lnTo>
                <a:lnTo>
                  <a:pt x="43306" y="71707"/>
                </a:lnTo>
                <a:lnTo>
                  <a:pt x="43266" y="69694"/>
                </a:lnTo>
                <a:lnTo>
                  <a:pt x="43207" y="68326"/>
                </a:lnTo>
                <a:lnTo>
                  <a:pt x="43067" y="66595"/>
                </a:lnTo>
                <a:lnTo>
                  <a:pt x="42888" y="59632"/>
                </a:lnTo>
                <a:lnTo>
                  <a:pt x="42350" y="59954"/>
                </a:lnTo>
                <a:lnTo>
                  <a:pt x="41095" y="60759"/>
                </a:lnTo>
                <a:lnTo>
                  <a:pt x="40298" y="61302"/>
                </a:lnTo>
                <a:lnTo>
                  <a:pt x="39482" y="61866"/>
                </a:lnTo>
                <a:lnTo>
                  <a:pt x="38685" y="62449"/>
                </a:lnTo>
                <a:lnTo>
                  <a:pt x="37988" y="63013"/>
                </a:lnTo>
                <a:lnTo>
                  <a:pt x="37868" y="63415"/>
                </a:lnTo>
                <a:lnTo>
                  <a:pt x="37788" y="63838"/>
                </a:lnTo>
                <a:lnTo>
                  <a:pt x="37748" y="64261"/>
                </a:lnTo>
                <a:lnTo>
                  <a:pt x="37709" y="64724"/>
                </a:lnTo>
                <a:lnTo>
                  <a:pt x="37709" y="65166"/>
                </a:lnTo>
                <a:lnTo>
                  <a:pt x="37729" y="65589"/>
                </a:lnTo>
                <a:lnTo>
                  <a:pt x="37748" y="66032"/>
                </a:lnTo>
                <a:lnTo>
                  <a:pt x="37788" y="66474"/>
                </a:lnTo>
                <a:lnTo>
                  <a:pt x="37888" y="67259"/>
                </a:lnTo>
                <a:lnTo>
                  <a:pt x="37968" y="67943"/>
                </a:lnTo>
                <a:lnTo>
                  <a:pt x="38047" y="68507"/>
                </a:lnTo>
                <a:lnTo>
                  <a:pt x="38047" y="68708"/>
                </a:lnTo>
                <a:lnTo>
                  <a:pt x="37988" y="68869"/>
                </a:lnTo>
                <a:lnTo>
                  <a:pt x="36533" y="68769"/>
                </a:lnTo>
                <a:lnTo>
                  <a:pt x="35916" y="68728"/>
                </a:lnTo>
                <a:lnTo>
                  <a:pt x="35617" y="68728"/>
                </a:lnTo>
                <a:lnTo>
                  <a:pt x="35358" y="68748"/>
                </a:lnTo>
                <a:lnTo>
                  <a:pt x="35079" y="68769"/>
                </a:lnTo>
                <a:lnTo>
                  <a:pt x="34800" y="68829"/>
                </a:lnTo>
                <a:lnTo>
                  <a:pt x="34521" y="68889"/>
                </a:lnTo>
                <a:lnTo>
                  <a:pt x="34243" y="68990"/>
                </a:lnTo>
                <a:lnTo>
                  <a:pt x="33984" y="69091"/>
                </a:lnTo>
                <a:lnTo>
                  <a:pt x="33685" y="69231"/>
                </a:lnTo>
                <a:lnTo>
                  <a:pt x="33366" y="69392"/>
                </a:lnTo>
                <a:lnTo>
                  <a:pt x="33047" y="69614"/>
                </a:lnTo>
                <a:lnTo>
                  <a:pt x="32988" y="69352"/>
                </a:lnTo>
                <a:lnTo>
                  <a:pt x="32888" y="69050"/>
                </a:lnTo>
                <a:lnTo>
                  <a:pt x="32828" y="68748"/>
                </a:lnTo>
                <a:lnTo>
                  <a:pt x="32788" y="68406"/>
                </a:lnTo>
                <a:lnTo>
                  <a:pt x="32709" y="67642"/>
                </a:lnTo>
                <a:lnTo>
                  <a:pt x="32669" y="66776"/>
                </a:lnTo>
                <a:lnTo>
                  <a:pt x="32669" y="65790"/>
                </a:lnTo>
                <a:lnTo>
                  <a:pt x="32689" y="64663"/>
                </a:lnTo>
                <a:lnTo>
                  <a:pt x="32729" y="63476"/>
                </a:lnTo>
                <a:lnTo>
                  <a:pt x="32808" y="62148"/>
                </a:lnTo>
                <a:lnTo>
                  <a:pt x="33167" y="61302"/>
                </a:lnTo>
                <a:lnTo>
                  <a:pt x="33486" y="60618"/>
                </a:lnTo>
                <a:lnTo>
                  <a:pt x="33645" y="60316"/>
                </a:lnTo>
                <a:lnTo>
                  <a:pt x="33804" y="60055"/>
                </a:lnTo>
                <a:lnTo>
                  <a:pt x="34143" y="59572"/>
                </a:lnTo>
                <a:lnTo>
                  <a:pt x="34502" y="59089"/>
                </a:lnTo>
                <a:lnTo>
                  <a:pt x="34940" y="58606"/>
                </a:lnTo>
                <a:lnTo>
                  <a:pt x="35458" y="58002"/>
                </a:lnTo>
                <a:lnTo>
                  <a:pt x="36075" y="57277"/>
                </a:lnTo>
                <a:lnTo>
                  <a:pt x="37071" y="56211"/>
                </a:lnTo>
                <a:lnTo>
                  <a:pt x="37948" y="55245"/>
                </a:lnTo>
                <a:lnTo>
                  <a:pt x="39422" y="53635"/>
                </a:lnTo>
                <a:lnTo>
                  <a:pt x="40039" y="52951"/>
                </a:lnTo>
                <a:lnTo>
                  <a:pt x="40617" y="52367"/>
                </a:lnTo>
                <a:lnTo>
                  <a:pt x="41195" y="51844"/>
                </a:lnTo>
                <a:lnTo>
                  <a:pt x="41713" y="51381"/>
                </a:lnTo>
                <a:lnTo>
                  <a:pt x="41992" y="51160"/>
                </a:lnTo>
                <a:lnTo>
                  <a:pt x="42270" y="50978"/>
                </a:lnTo>
                <a:lnTo>
                  <a:pt x="42569" y="50777"/>
                </a:lnTo>
                <a:lnTo>
                  <a:pt x="42868" y="50596"/>
                </a:lnTo>
                <a:lnTo>
                  <a:pt x="43167" y="50455"/>
                </a:lnTo>
                <a:lnTo>
                  <a:pt x="43486" y="50294"/>
                </a:lnTo>
                <a:lnTo>
                  <a:pt x="43824" y="50133"/>
                </a:lnTo>
                <a:lnTo>
                  <a:pt x="44183" y="50012"/>
                </a:lnTo>
                <a:lnTo>
                  <a:pt x="44940" y="49731"/>
                </a:lnTo>
                <a:lnTo>
                  <a:pt x="45796" y="49469"/>
                </a:lnTo>
                <a:lnTo>
                  <a:pt x="46792" y="49248"/>
                </a:lnTo>
                <a:lnTo>
                  <a:pt x="47928" y="48986"/>
                </a:lnTo>
                <a:lnTo>
                  <a:pt x="48366" y="49006"/>
                </a:lnTo>
                <a:lnTo>
                  <a:pt x="49163" y="49046"/>
                </a:lnTo>
                <a:lnTo>
                  <a:pt x="50418" y="49127"/>
                </a:lnTo>
                <a:lnTo>
                  <a:pt x="54701" y="62912"/>
                </a:lnTo>
                <a:lnTo>
                  <a:pt x="54282" y="58807"/>
                </a:lnTo>
                <a:lnTo>
                  <a:pt x="54083" y="51401"/>
                </a:lnTo>
                <a:lnTo>
                  <a:pt x="53804" y="50697"/>
                </a:lnTo>
                <a:lnTo>
                  <a:pt x="54362" y="49751"/>
                </a:lnTo>
                <a:lnTo>
                  <a:pt x="55577" y="49751"/>
                </a:lnTo>
                <a:lnTo>
                  <a:pt x="56095" y="50697"/>
                </a:lnTo>
                <a:lnTo>
                  <a:pt x="55856" y="51522"/>
                </a:lnTo>
                <a:lnTo>
                  <a:pt x="57330" y="62309"/>
                </a:lnTo>
                <a:lnTo>
                  <a:pt x="57111" y="49308"/>
                </a:lnTo>
                <a:lnTo>
                  <a:pt x="57549" y="49087"/>
                </a:lnTo>
                <a:lnTo>
                  <a:pt x="57669" y="49026"/>
                </a:lnTo>
                <a:lnTo>
                  <a:pt x="57689" y="48986"/>
                </a:lnTo>
                <a:lnTo>
                  <a:pt x="58007" y="48966"/>
                </a:lnTo>
                <a:close/>
                <a:moveTo>
                  <a:pt x="46737" y="37369"/>
                </a:moveTo>
                <a:lnTo>
                  <a:pt x="46657" y="38114"/>
                </a:lnTo>
                <a:lnTo>
                  <a:pt x="46617" y="38697"/>
                </a:lnTo>
                <a:lnTo>
                  <a:pt x="46637" y="38697"/>
                </a:lnTo>
                <a:lnTo>
                  <a:pt x="46657" y="38114"/>
                </a:lnTo>
                <a:lnTo>
                  <a:pt x="46697" y="37852"/>
                </a:lnTo>
                <a:lnTo>
                  <a:pt x="46737" y="37610"/>
                </a:lnTo>
                <a:lnTo>
                  <a:pt x="46737" y="37369"/>
                </a:lnTo>
                <a:close/>
                <a:moveTo>
                  <a:pt x="47637" y="34449"/>
                </a:moveTo>
                <a:lnTo>
                  <a:pt x="47597" y="34489"/>
                </a:lnTo>
                <a:lnTo>
                  <a:pt x="47457" y="34570"/>
                </a:lnTo>
                <a:lnTo>
                  <a:pt x="47377" y="34671"/>
                </a:lnTo>
                <a:lnTo>
                  <a:pt x="47277" y="34852"/>
                </a:lnTo>
                <a:lnTo>
                  <a:pt x="47477" y="34630"/>
                </a:lnTo>
                <a:lnTo>
                  <a:pt x="47597" y="34550"/>
                </a:lnTo>
                <a:lnTo>
                  <a:pt x="47697" y="34449"/>
                </a:lnTo>
                <a:lnTo>
                  <a:pt x="47637" y="34449"/>
                </a:lnTo>
                <a:close/>
                <a:moveTo>
                  <a:pt x="52119" y="31489"/>
                </a:moveTo>
                <a:lnTo>
                  <a:pt x="52659" y="31489"/>
                </a:lnTo>
                <a:lnTo>
                  <a:pt x="53179" y="31510"/>
                </a:lnTo>
                <a:lnTo>
                  <a:pt x="53699" y="31570"/>
                </a:lnTo>
                <a:lnTo>
                  <a:pt x="54179" y="31630"/>
                </a:lnTo>
                <a:lnTo>
                  <a:pt x="54660" y="31751"/>
                </a:lnTo>
                <a:lnTo>
                  <a:pt x="55120" y="31852"/>
                </a:lnTo>
                <a:lnTo>
                  <a:pt x="55560" y="31973"/>
                </a:lnTo>
                <a:lnTo>
                  <a:pt x="55980" y="32134"/>
                </a:lnTo>
                <a:lnTo>
                  <a:pt x="56400" y="32275"/>
                </a:lnTo>
                <a:lnTo>
                  <a:pt x="56760" y="32456"/>
                </a:lnTo>
                <a:lnTo>
                  <a:pt x="57120" y="32617"/>
                </a:lnTo>
                <a:lnTo>
                  <a:pt x="57461" y="32798"/>
                </a:lnTo>
                <a:lnTo>
                  <a:pt x="58041" y="33120"/>
                </a:lnTo>
                <a:lnTo>
                  <a:pt x="58561" y="33463"/>
                </a:lnTo>
                <a:lnTo>
                  <a:pt x="58961" y="33724"/>
                </a:lnTo>
                <a:lnTo>
                  <a:pt x="59261" y="33966"/>
                </a:lnTo>
                <a:lnTo>
                  <a:pt x="59521" y="34167"/>
                </a:lnTo>
                <a:lnTo>
                  <a:pt x="59521" y="34308"/>
                </a:lnTo>
                <a:lnTo>
                  <a:pt x="59521" y="34711"/>
                </a:lnTo>
                <a:lnTo>
                  <a:pt x="59481" y="34953"/>
                </a:lnTo>
                <a:lnTo>
                  <a:pt x="59421" y="35234"/>
                </a:lnTo>
                <a:lnTo>
                  <a:pt x="59341" y="35516"/>
                </a:lnTo>
                <a:lnTo>
                  <a:pt x="59241" y="35758"/>
                </a:lnTo>
                <a:lnTo>
                  <a:pt x="59181" y="35899"/>
                </a:lnTo>
                <a:lnTo>
                  <a:pt x="59081" y="36020"/>
                </a:lnTo>
                <a:lnTo>
                  <a:pt x="59001" y="36120"/>
                </a:lnTo>
                <a:lnTo>
                  <a:pt x="58901" y="36221"/>
                </a:lnTo>
                <a:lnTo>
                  <a:pt x="58761" y="36322"/>
                </a:lnTo>
                <a:lnTo>
                  <a:pt x="58641" y="36382"/>
                </a:lnTo>
                <a:lnTo>
                  <a:pt x="58501" y="36442"/>
                </a:lnTo>
                <a:lnTo>
                  <a:pt x="58321" y="36483"/>
                </a:lnTo>
                <a:lnTo>
                  <a:pt x="58161" y="36503"/>
                </a:lnTo>
                <a:lnTo>
                  <a:pt x="57961" y="36503"/>
                </a:lnTo>
                <a:lnTo>
                  <a:pt x="57761" y="36483"/>
                </a:lnTo>
                <a:lnTo>
                  <a:pt x="57521" y="36442"/>
                </a:lnTo>
                <a:lnTo>
                  <a:pt x="57261" y="36382"/>
                </a:lnTo>
                <a:lnTo>
                  <a:pt x="56980" y="36302"/>
                </a:lnTo>
                <a:lnTo>
                  <a:pt x="56680" y="36161"/>
                </a:lnTo>
                <a:lnTo>
                  <a:pt x="56400" y="36020"/>
                </a:lnTo>
                <a:lnTo>
                  <a:pt x="56220" y="35959"/>
                </a:lnTo>
                <a:lnTo>
                  <a:pt x="55920" y="35899"/>
                </a:lnTo>
                <a:lnTo>
                  <a:pt x="55160" y="35758"/>
                </a:lnTo>
                <a:lnTo>
                  <a:pt x="54379" y="35617"/>
                </a:lnTo>
                <a:lnTo>
                  <a:pt x="54079" y="35557"/>
                </a:lnTo>
                <a:lnTo>
                  <a:pt x="53899" y="35516"/>
                </a:lnTo>
                <a:lnTo>
                  <a:pt x="55440" y="36261"/>
                </a:lnTo>
                <a:lnTo>
                  <a:pt x="56160" y="36583"/>
                </a:lnTo>
                <a:lnTo>
                  <a:pt x="56500" y="36704"/>
                </a:lnTo>
                <a:lnTo>
                  <a:pt x="56840" y="36825"/>
                </a:lnTo>
                <a:lnTo>
                  <a:pt x="57161" y="36946"/>
                </a:lnTo>
                <a:lnTo>
                  <a:pt x="57461" y="37006"/>
                </a:lnTo>
                <a:lnTo>
                  <a:pt x="57761" y="37067"/>
                </a:lnTo>
                <a:lnTo>
                  <a:pt x="58021" y="37087"/>
                </a:lnTo>
                <a:lnTo>
                  <a:pt x="58281" y="37067"/>
                </a:lnTo>
                <a:lnTo>
                  <a:pt x="58521" y="37006"/>
                </a:lnTo>
                <a:lnTo>
                  <a:pt x="58741" y="36926"/>
                </a:lnTo>
                <a:lnTo>
                  <a:pt x="58941" y="36785"/>
                </a:lnTo>
                <a:lnTo>
                  <a:pt x="59001" y="37308"/>
                </a:lnTo>
                <a:lnTo>
                  <a:pt x="59021" y="37791"/>
                </a:lnTo>
                <a:lnTo>
                  <a:pt x="59001" y="38234"/>
                </a:lnTo>
                <a:lnTo>
                  <a:pt x="58981" y="38677"/>
                </a:lnTo>
                <a:lnTo>
                  <a:pt x="59061" y="38617"/>
                </a:lnTo>
                <a:lnTo>
                  <a:pt x="59101" y="38577"/>
                </a:lnTo>
                <a:lnTo>
                  <a:pt x="59161" y="38557"/>
                </a:lnTo>
                <a:lnTo>
                  <a:pt x="59181" y="38577"/>
                </a:lnTo>
                <a:lnTo>
                  <a:pt x="59201" y="38617"/>
                </a:lnTo>
                <a:lnTo>
                  <a:pt x="59221" y="38758"/>
                </a:lnTo>
                <a:lnTo>
                  <a:pt x="59241" y="38959"/>
                </a:lnTo>
                <a:lnTo>
                  <a:pt x="59241" y="39221"/>
                </a:lnTo>
                <a:lnTo>
                  <a:pt x="59181" y="39865"/>
                </a:lnTo>
                <a:lnTo>
                  <a:pt x="59101" y="40610"/>
                </a:lnTo>
                <a:lnTo>
                  <a:pt x="59001" y="41315"/>
                </a:lnTo>
                <a:lnTo>
                  <a:pt x="58901" y="41919"/>
                </a:lnTo>
                <a:lnTo>
                  <a:pt x="58821" y="42281"/>
                </a:lnTo>
                <a:lnTo>
                  <a:pt x="58761" y="42342"/>
                </a:lnTo>
                <a:lnTo>
                  <a:pt x="58741" y="42322"/>
                </a:lnTo>
                <a:lnTo>
                  <a:pt x="58701" y="42724"/>
                </a:lnTo>
                <a:lnTo>
                  <a:pt x="58641" y="43107"/>
                </a:lnTo>
                <a:lnTo>
                  <a:pt x="58561" y="43469"/>
                </a:lnTo>
                <a:lnTo>
                  <a:pt x="58481" y="43832"/>
                </a:lnTo>
                <a:lnTo>
                  <a:pt x="58361" y="44174"/>
                </a:lnTo>
                <a:lnTo>
                  <a:pt x="58241" y="44516"/>
                </a:lnTo>
                <a:lnTo>
                  <a:pt x="58121" y="44838"/>
                </a:lnTo>
                <a:lnTo>
                  <a:pt x="57961" y="45161"/>
                </a:lnTo>
                <a:lnTo>
                  <a:pt x="57821" y="45483"/>
                </a:lnTo>
                <a:lnTo>
                  <a:pt x="57661" y="45765"/>
                </a:lnTo>
                <a:lnTo>
                  <a:pt x="57501" y="46047"/>
                </a:lnTo>
                <a:lnTo>
                  <a:pt x="57301" y="46328"/>
                </a:lnTo>
                <a:lnTo>
                  <a:pt x="57120" y="46590"/>
                </a:lnTo>
                <a:lnTo>
                  <a:pt x="56920" y="46852"/>
                </a:lnTo>
                <a:lnTo>
                  <a:pt x="56520" y="47295"/>
                </a:lnTo>
                <a:lnTo>
                  <a:pt x="56100" y="47718"/>
                </a:lnTo>
                <a:lnTo>
                  <a:pt x="55640" y="48080"/>
                </a:lnTo>
                <a:lnTo>
                  <a:pt x="55200" y="48402"/>
                </a:lnTo>
                <a:lnTo>
                  <a:pt x="54740" y="48664"/>
                </a:lnTo>
                <a:lnTo>
                  <a:pt x="54259" y="48865"/>
                </a:lnTo>
                <a:lnTo>
                  <a:pt x="54059" y="48946"/>
                </a:lnTo>
                <a:lnTo>
                  <a:pt x="53819" y="49026"/>
                </a:lnTo>
                <a:lnTo>
                  <a:pt x="53579" y="49067"/>
                </a:lnTo>
                <a:lnTo>
                  <a:pt x="53379" y="49107"/>
                </a:lnTo>
                <a:lnTo>
                  <a:pt x="53159" y="49127"/>
                </a:lnTo>
                <a:lnTo>
                  <a:pt x="52939" y="49127"/>
                </a:lnTo>
                <a:lnTo>
                  <a:pt x="52779" y="49127"/>
                </a:lnTo>
                <a:lnTo>
                  <a:pt x="52579" y="49107"/>
                </a:lnTo>
                <a:lnTo>
                  <a:pt x="52399" y="49067"/>
                </a:lnTo>
                <a:lnTo>
                  <a:pt x="52199" y="49006"/>
                </a:lnTo>
                <a:lnTo>
                  <a:pt x="51799" y="48845"/>
                </a:lnTo>
                <a:lnTo>
                  <a:pt x="51378" y="48644"/>
                </a:lnTo>
                <a:lnTo>
                  <a:pt x="50938" y="48362"/>
                </a:lnTo>
                <a:lnTo>
                  <a:pt x="50498" y="48060"/>
                </a:lnTo>
                <a:lnTo>
                  <a:pt x="50058" y="47677"/>
                </a:lnTo>
                <a:lnTo>
                  <a:pt x="49618" y="47275"/>
                </a:lnTo>
                <a:lnTo>
                  <a:pt x="49177" y="46791"/>
                </a:lnTo>
                <a:lnTo>
                  <a:pt x="48777" y="46308"/>
                </a:lnTo>
                <a:lnTo>
                  <a:pt x="48377" y="45765"/>
                </a:lnTo>
                <a:lnTo>
                  <a:pt x="48017" y="45201"/>
                </a:lnTo>
                <a:lnTo>
                  <a:pt x="47677" y="44577"/>
                </a:lnTo>
                <a:lnTo>
                  <a:pt x="47377" y="43932"/>
                </a:lnTo>
                <a:lnTo>
                  <a:pt x="47257" y="43610"/>
                </a:lnTo>
                <a:lnTo>
                  <a:pt x="47117" y="43268"/>
                </a:lnTo>
                <a:lnTo>
                  <a:pt x="47017" y="42926"/>
                </a:lnTo>
                <a:lnTo>
                  <a:pt x="46917" y="42583"/>
                </a:lnTo>
                <a:lnTo>
                  <a:pt x="46857" y="42805"/>
                </a:lnTo>
                <a:lnTo>
                  <a:pt x="46757" y="42986"/>
                </a:lnTo>
                <a:lnTo>
                  <a:pt x="46657" y="43107"/>
                </a:lnTo>
                <a:lnTo>
                  <a:pt x="46617" y="43127"/>
                </a:lnTo>
                <a:lnTo>
                  <a:pt x="46577" y="43147"/>
                </a:lnTo>
                <a:lnTo>
                  <a:pt x="46516" y="43127"/>
                </a:lnTo>
                <a:lnTo>
                  <a:pt x="46456" y="43107"/>
                </a:lnTo>
                <a:lnTo>
                  <a:pt x="46396" y="43026"/>
                </a:lnTo>
                <a:lnTo>
                  <a:pt x="46356" y="42946"/>
                </a:lnTo>
                <a:lnTo>
                  <a:pt x="46256" y="42765"/>
                </a:lnTo>
                <a:lnTo>
                  <a:pt x="46196" y="42483"/>
                </a:lnTo>
                <a:lnTo>
                  <a:pt x="46116" y="42161"/>
                </a:lnTo>
                <a:lnTo>
                  <a:pt x="46056" y="41778"/>
                </a:lnTo>
                <a:lnTo>
                  <a:pt x="46036" y="41355"/>
                </a:lnTo>
                <a:lnTo>
                  <a:pt x="46016" y="40892"/>
                </a:lnTo>
                <a:lnTo>
                  <a:pt x="46036" y="40489"/>
                </a:lnTo>
                <a:lnTo>
                  <a:pt x="46056" y="40107"/>
                </a:lnTo>
                <a:lnTo>
                  <a:pt x="46096" y="39765"/>
                </a:lnTo>
                <a:lnTo>
                  <a:pt x="46176" y="39442"/>
                </a:lnTo>
                <a:lnTo>
                  <a:pt x="46236" y="39181"/>
                </a:lnTo>
                <a:lnTo>
                  <a:pt x="46296" y="38959"/>
                </a:lnTo>
                <a:lnTo>
                  <a:pt x="46396" y="38798"/>
                </a:lnTo>
                <a:lnTo>
                  <a:pt x="46436" y="38738"/>
                </a:lnTo>
                <a:lnTo>
                  <a:pt x="46496" y="38718"/>
                </a:lnTo>
                <a:lnTo>
                  <a:pt x="46336" y="38536"/>
                </a:lnTo>
                <a:lnTo>
                  <a:pt x="46216" y="38375"/>
                </a:lnTo>
                <a:lnTo>
                  <a:pt x="46096" y="38174"/>
                </a:lnTo>
                <a:lnTo>
                  <a:pt x="46016" y="37973"/>
                </a:lnTo>
                <a:lnTo>
                  <a:pt x="45936" y="37771"/>
                </a:lnTo>
                <a:lnTo>
                  <a:pt x="45896" y="37530"/>
                </a:lnTo>
                <a:lnTo>
                  <a:pt x="45856" y="37328"/>
                </a:lnTo>
                <a:lnTo>
                  <a:pt x="45836" y="37087"/>
                </a:lnTo>
                <a:lnTo>
                  <a:pt x="45816" y="36885"/>
                </a:lnTo>
                <a:lnTo>
                  <a:pt x="45816" y="36624"/>
                </a:lnTo>
                <a:lnTo>
                  <a:pt x="45856" y="36140"/>
                </a:lnTo>
                <a:lnTo>
                  <a:pt x="45936" y="35677"/>
                </a:lnTo>
                <a:lnTo>
                  <a:pt x="46036" y="35214"/>
                </a:lnTo>
                <a:lnTo>
                  <a:pt x="46196" y="34751"/>
                </a:lnTo>
                <a:lnTo>
                  <a:pt x="46356" y="34328"/>
                </a:lnTo>
                <a:lnTo>
                  <a:pt x="46536" y="33926"/>
                </a:lnTo>
                <a:lnTo>
                  <a:pt x="46717" y="33583"/>
                </a:lnTo>
                <a:lnTo>
                  <a:pt x="46897" y="33281"/>
                </a:lnTo>
                <a:lnTo>
                  <a:pt x="47057" y="33040"/>
                </a:lnTo>
                <a:lnTo>
                  <a:pt x="47217" y="32859"/>
                </a:lnTo>
                <a:lnTo>
                  <a:pt x="47337" y="32778"/>
                </a:lnTo>
                <a:lnTo>
                  <a:pt x="47977" y="32456"/>
                </a:lnTo>
                <a:lnTo>
                  <a:pt x="48597" y="32194"/>
                </a:lnTo>
                <a:lnTo>
                  <a:pt x="49198" y="31973"/>
                </a:lnTo>
                <a:lnTo>
                  <a:pt x="49818" y="31812"/>
                </a:lnTo>
                <a:lnTo>
                  <a:pt x="50418" y="31671"/>
                </a:lnTo>
                <a:lnTo>
                  <a:pt x="50998" y="31570"/>
                </a:lnTo>
                <a:lnTo>
                  <a:pt x="51558" y="31510"/>
                </a:lnTo>
                <a:lnTo>
                  <a:pt x="52119" y="31489"/>
                </a:lnTo>
                <a:close/>
                <a:moveTo>
                  <a:pt x="52360" y="26156"/>
                </a:moveTo>
                <a:lnTo>
                  <a:pt x="51344" y="26176"/>
                </a:lnTo>
                <a:lnTo>
                  <a:pt x="50327" y="26217"/>
                </a:lnTo>
                <a:lnTo>
                  <a:pt x="49330" y="26297"/>
                </a:lnTo>
                <a:lnTo>
                  <a:pt x="48334" y="26378"/>
                </a:lnTo>
                <a:lnTo>
                  <a:pt x="47357" y="26478"/>
                </a:lnTo>
                <a:lnTo>
                  <a:pt x="46381" y="26639"/>
                </a:lnTo>
                <a:lnTo>
                  <a:pt x="45404" y="26780"/>
                </a:lnTo>
                <a:lnTo>
                  <a:pt x="44427" y="26982"/>
                </a:lnTo>
                <a:lnTo>
                  <a:pt x="43490" y="27183"/>
                </a:lnTo>
                <a:lnTo>
                  <a:pt x="42554" y="27425"/>
                </a:lnTo>
                <a:lnTo>
                  <a:pt x="41617" y="27687"/>
                </a:lnTo>
                <a:lnTo>
                  <a:pt x="40680" y="27948"/>
                </a:lnTo>
                <a:lnTo>
                  <a:pt x="39763" y="28251"/>
                </a:lnTo>
                <a:lnTo>
                  <a:pt x="38866" y="28573"/>
                </a:lnTo>
                <a:lnTo>
                  <a:pt x="37949" y="28915"/>
                </a:lnTo>
                <a:lnTo>
                  <a:pt x="37072" y="29278"/>
                </a:lnTo>
                <a:lnTo>
                  <a:pt x="36195" y="29700"/>
                </a:lnTo>
                <a:lnTo>
                  <a:pt x="35338" y="30103"/>
                </a:lnTo>
                <a:lnTo>
                  <a:pt x="34481" y="30526"/>
                </a:lnTo>
                <a:lnTo>
                  <a:pt x="33644" y="30969"/>
                </a:lnTo>
                <a:lnTo>
                  <a:pt x="32807" y="31432"/>
                </a:lnTo>
                <a:lnTo>
                  <a:pt x="32010" y="31916"/>
                </a:lnTo>
                <a:lnTo>
                  <a:pt x="31213" y="32419"/>
                </a:lnTo>
                <a:lnTo>
                  <a:pt x="30415" y="32963"/>
                </a:lnTo>
                <a:lnTo>
                  <a:pt x="29638" y="33507"/>
                </a:lnTo>
                <a:lnTo>
                  <a:pt x="28881" y="34050"/>
                </a:lnTo>
                <a:lnTo>
                  <a:pt x="28103" y="34634"/>
                </a:lnTo>
                <a:lnTo>
                  <a:pt x="27386" y="35238"/>
                </a:lnTo>
                <a:lnTo>
                  <a:pt x="26668" y="35843"/>
                </a:lnTo>
                <a:lnTo>
                  <a:pt x="25951" y="36487"/>
                </a:lnTo>
                <a:lnTo>
                  <a:pt x="25273" y="37131"/>
                </a:lnTo>
                <a:lnTo>
                  <a:pt x="24595" y="37796"/>
                </a:lnTo>
                <a:lnTo>
                  <a:pt x="23937" y="38481"/>
                </a:lnTo>
                <a:lnTo>
                  <a:pt x="23300" y="39185"/>
                </a:lnTo>
                <a:lnTo>
                  <a:pt x="22662" y="39890"/>
                </a:lnTo>
                <a:lnTo>
                  <a:pt x="22064" y="40615"/>
                </a:lnTo>
                <a:lnTo>
                  <a:pt x="21466" y="41380"/>
                </a:lnTo>
                <a:lnTo>
                  <a:pt x="20888" y="42126"/>
                </a:lnTo>
                <a:lnTo>
                  <a:pt x="20350" y="42891"/>
                </a:lnTo>
                <a:lnTo>
                  <a:pt x="19792" y="43676"/>
                </a:lnTo>
                <a:lnTo>
                  <a:pt x="19273" y="44482"/>
                </a:lnTo>
                <a:lnTo>
                  <a:pt x="18775" y="45287"/>
                </a:lnTo>
                <a:lnTo>
                  <a:pt x="18297" y="46113"/>
                </a:lnTo>
                <a:lnTo>
                  <a:pt x="17818" y="46959"/>
                </a:lnTo>
                <a:lnTo>
                  <a:pt x="17380" y="47784"/>
                </a:lnTo>
                <a:lnTo>
                  <a:pt x="16961" y="48671"/>
                </a:lnTo>
                <a:lnTo>
                  <a:pt x="16543" y="49516"/>
                </a:lnTo>
                <a:lnTo>
                  <a:pt x="16164" y="50422"/>
                </a:lnTo>
                <a:lnTo>
                  <a:pt x="15805" y="51309"/>
                </a:lnTo>
                <a:lnTo>
                  <a:pt x="15467" y="52215"/>
                </a:lnTo>
                <a:lnTo>
                  <a:pt x="15148" y="53141"/>
                </a:lnTo>
                <a:lnTo>
                  <a:pt x="14849" y="54047"/>
                </a:lnTo>
                <a:lnTo>
                  <a:pt x="14589" y="54994"/>
                </a:lnTo>
                <a:lnTo>
                  <a:pt x="14330" y="55940"/>
                </a:lnTo>
                <a:lnTo>
                  <a:pt x="14091" y="56907"/>
                </a:lnTo>
                <a:lnTo>
                  <a:pt x="13892" y="57874"/>
                </a:lnTo>
                <a:lnTo>
                  <a:pt x="13693" y="58820"/>
                </a:lnTo>
                <a:lnTo>
                  <a:pt x="13553" y="59807"/>
                </a:lnTo>
                <a:lnTo>
                  <a:pt x="13394" y="60794"/>
                </a:lnTo>
                <a:lnTo>
                  <a:pt x="13294" y="61800"/>
                </a:lnTo>
                <a:lnTo>
                  <a:pt x="13214" y="62787"/>
                </a:lnTo>
                <a:lnTo>
                  <a:pt x="13134" y="63814"/>
                </a:lnTo>
                <a:lnTo>
                  <a:pt x="13095" y="64821"/>
                </a:lnTo>
                <a:lnTo>
                  <a:pt x="13075" y="65848"/>
                </a:lnTo>
                <a:lnTo>
                  <a:pt x="13095" y="66875"/>
                </a:lnTo>
                <a:lnTo>
                  <a:pt x="13134" y="67882"/>
                </a:lnTo>
                <a:lnTo>
                  <a:pt x="13214" y="68889"/>
                </a:lnTo>
                <a:lnTo>
                  <a:pt x="13294" y="69896"/>
                </a:lnTo>
                <a:lnTo>
                  <a:pt x="13394" y="70883"/>
                </a:lnTo>
                <a:lnTo>
                  <a:pt x="13553" y="71870"/>
                </a:lnTo>
                <a:lnTo>
                  <a:pt x="13693" y="72856"/>
                </a:lnTo>
                <a:lnTo>
                  <a:pt x="13892" y="73823"/>
                </a:lnTo>
                <a:lnTo>
                  <a:pt x="14091" y="74790"/>
                </a:lnTo>
                <a:lnTo>
                  <a:pt x="14330" y="75756"/>
                </a:lnTo>
                <a:lnTo>
                  <a:pt x="14589" y="76683"/>
                </a:lnTo>
                <a:lnTo>
                  <a:pt x="14849" y="77629"/>
                </a:lnTo>
                <a:lnTo>
                  <a:pt x="15148" y="78555"/>
                </a:lnTo>
                <a:lnTo>
                  <a:pt x="15467" y="79462"/>
                </a:lnTo>
                <a:lnTo>
                  <a:pt x="15805" y="80368"/>
                </a:lnTo>
                <a:lnTo>
                  <a:pt x="16164" y="81274"/>
                </a:lnTo>
                <a:lnTo>
                  <a:pt x="16543" y="82140"/>
                </a:lnTo>
                <a:lnTo>
                  <a:pt x="16961" y="83026"/>
                </a:lnTo>
                <a:lnTo>
                  <a:pt x="17380" y="83872"/>
                </a:lnTo>
                <a:lnTo>
                  <a:pt x="17818" y="84738"/>
                </a:lnTo>
                <a:lnTo>
                  <a:pt x="18297" y="85563"/>
                </a:lnTo>
                <a:lnTo>
                  <a:pt x="18775" y="86409"/>
                </a:lnTo>
                <a:lnTo>
                  <a:pt x="19273" y="87215"/>
                </a:lnTo>
                <a:lnTo>
                  <a:pt x="19792" y="88000"/>
                </a:lnTo>
                <a:lnTo>
                  <a:pt x="20350" y="88806"/>
                </a:lnTo>
                <a:lnTo>
                  <a:pt x="20888" y="89571"/>
                </a:lnTo>
                <a:lnTo>
                  <a:pt x="21466" y="90316"/>
                </a:lnTo>
                <a:lnTo>
                  <a:pt x="22064" y="91061"/>
                </a:lnTo>
                <a:lnTo>
                  <a:pt x="22662" y="91786"/>
                </a:lnTo>
                <a:lnTo>
                  <a:pt x="23300" y="92491"/>
                </a:lnTo>
                <a:lnTo>
                  <a:pt x="23937" y="93196"/>
                </a:lnTo>
                <a:lnTo>
                  <a:pt x="24595" y="93880"/>
                </a:lnTo>
                <a:lnTo>
                  <a:pt x="25273" y="94545"/>
                </a:lnTo>
                <a:lnTo>
                  <a:pt x="25951" y="95189"/>
                </a:lnTo>
                <a:lnTo>
                  <a:pt x="26668" y="95834"/>
                </a:lnTo>
                <a:lnTo>
                  <a:pt x="27386" y="96438"/>
                </a:lnTo>
                <a:lnTo>
                  <a:pt x="28103" y="97042"/>
                </a:lnTo>
                <a:lnTo>
                  <a:pt x="28881" y="97606"/>
                </a:lnTo>
                <a:lnTo>
                  <a:pt x="29638" y="98190"/>
                </a:lnTo>
                <a:lnTo>
                  <a:pt x="30415" y="98714"/>
                </a:lnTo>
                <a:lnTo>
                  <a:pt x="31213" y="99257"/>
                </a:lnTo>
                <a:lnTo>
                  <a:pt x="32010" y="99741"/>
                </a:lnTo>
                <a:lnTo>
                  <a:pt x="32807" y="100244"/>
                </a:lnTo>
                <a:lnTo>
                  <a:pt x="33644" y="100707"/>
                </a:lnTo>
                <a:lnTo>
                  <a:pt x="34481" y="101170"/>
                </a:lnTo>
                <a:lnTo>
                  <a:pt x="35338" y="101593"/>
                </a:lnTo>
                <a:lnTo>
                  <a:pt x="36195" y="101996"/>
                </a:lnTo>
                <a:lnTo>
                  <a:pt x="37072" y="102379"/>
                </a:lnTo>
                <a:lnTo>
                  <a:pt x="37949" y="102741"/>
                </a:lnTo>
                <a:lnTo>
                  <a:pt x="38866" y="103104"/>
                </a:lnTo>
                <a:lnTo>
                  <a:pt x="39763" y="103426"/>
                </a:lnTo>
                <a:lnTo>
                  <a:pt x="40680" y="103728"/>
                </a:lnTo>
                <a:lnTo>
                  <a:pt x="41617" y="104010"/>
                </a:lnTo>
                <a:lnTo>
                  <a:pt x="42554" y="104272"/>
                </a:lnTo>
                <a:lnTo>
                  <a:pt x="43490" y="104493"/>
                </a:lnTo>
                <a:lnTo>
                  <a:pt x="44427" y="104715"/>
                </a:lnTo>
                <a:lnTo>
                  <a:pt x="45404" y="104876"/>
                </a:lnTo>
                <a:lnTo>
                  <a:pt x="46381" y="105057"/>
                </a:lnTo>
                <a:lnTo>
                  <a:pt x="47357" y="105178"/>
                </a:lnTo>
                <a:lnTo>
                  <a:pt x="48334" y="105319"/>
                </a:lnTo>
                <a:lnTo>
                  <a:pt x="49330" y="105399"/>
                </a:lnTo>
                <a:lnTo>
                  <a:pt x="50327" y="105460"/>
                </a:lnTo>
                <a:lnTo>
                  <a:pt x="51344" y="105500"/>
                </a:lnTo>
                <a:lnTo>
                  <a:pt x="52360" y="105500"/>
                </a:lnTo>
                <a:lnTo>
                  <a:pt x="53357" y="105500"/>
                </a:lnTo>
                <a:lnTo>
                  <a:pt x="54373" y="105460"/>
                </a:lnTo>
                <a:lnTo>
                  <a:pt x="55370" y="105399"/>
                </a:lnTo>
                <a:lnTo>
                  <a:pt x="56346" y="105319"/>
                </a:lnTo>
                <a:lnTo>
                  <a:pt x="57323" y="105178"/>
                </a:lnTo>
                <a:lnTo>
                  <a:pt x="58320" y="105057"/>
                </a:lnTo>
                <a:lnTo>
                  <a:pt x="59276" y="104876"/>
                </a:lnTo>
                <a:lnTo>
                  <a:pt x="60253" y="104715"/>
                </a:lnTo>
                <a:lnTo>
                  <a:pt x="61210" y="104493"/>
                </a:lnTo>
                <a:lnTo>
                  <a:pt x="62127" y="104272"/>
                </a:lnTo>
                <a:lnTo>
                  <a:pt x="63083" y="104010"/>
                </a:lnTo>
                <a:lnTo>
                  <a:pt x="64000" y="103728"/>
                </a:lnTo>
                <a:lnTo>
                  <a:pt x="64937" y="103426"/>
                </a:lnTo>
                <a:lnTo>
                  <a:pt x="65834" y="103104"/>
                </a:lnTo>
                <a:lnTo>
                  <a:pt x="66731" y="102741"/>
                </a:lnTo>
                <a:lnTo>
                  <a:pt x="67628" y="102379"/>
                </a:lnTo>
                <a:lnTo>
                  <a:pt x="68485" y="101996"/>
                </a:lnTo>
                <a:lnTo>
                  <a:pt x="69362" y="101593"/>
                </a:lnTo>
                <a:lnTo>
                  <a:pt x="70199" y="101170"/>
                </a:lnTo>
                <a:lnTo>
                  <a:pt x="71056" y="100707"/>
                </a:lnTo>
                <a:lnTo>
                  <a:pt x="71873" y="100244"/>
                </a:lnTo>
                <a:lnTo>
                  <a:pt x="72670" y="99741"/>
                </a:lnTo>
                <a:lnTo>
                  <a:pt x="73488" y="99257"/>
                </a:lnTo>
                <a:lnTo>
                  <a:pt x="74285" y="98714"/>
                </a:lnTo>
                <a:lnTo>
                  <a:pt x="75042" y="98190"/>
                </a:lnTo>
                <a:lnTo>
                  <a:pt x="75820" y="97606"/>
                </a:lnTo>
                <a:lnTo>
                  <a:pt x="76577" y="97042"/>
                </a:lnTo>
                <a:lnTo>
                  <a:pt x="77295" y="96438"/>
                </a:lnTo>
                <a:lnTo>
                  <a:pt x="78012" y="95834"/>
                </a:lnTo>
                <a:lnTo>
                  <a:pt x="78730" y="95189"/>
                </a:lnTo>
                <a:lnTo>
                  <a:pt x="79407" y="94545"/>
                </a:lnTo>
                <a:lnTo>
                  <a:pt x="80085" y="93880"/>
                </a:lnTo>
                <a:lnTo>
                  <a:pt x="80743" y="93196"/>
                </a:lnTo>
                <a:lnTo>
                  <a:pt x="81401" y="92491"/>
                </a:lnTo>
                <a:lnTo>
                  <a:pt x="82018" y="91786"/>
                </a:lnTo>
                <a:lnTo>
                  <a:pt x="82636" y="91061"/>
                </a:lnTo>
                <a:lnTo>
                  <a:pt x="83214" y="90316"/>
                </a:lnTo>
                <a:lnTo>
                  <a:pt x="83792" y="89571"/>
                </a:lnTo>
                <a:lnTo>
                  <a:pt x="84350" y="88806"/>
                </a:lnTo>
                <a:lnTo>
                  <a:pt x="84889" y="88000"/>
                </a:lnTo>
                <a:lnTo>
                  <a:pt x="85407" y="87215"/>
                </a:lnTo>
                <a:lnTo>
                  <a:pt x="85905" y="86409"/>
                </a:lnTo>
                <a:lnTo>
                  <a:pt x="86403" y="85563"/>
                </a:lnTo>
                <a:lnTo>
                  <a:pt x="86862" y="84738"/>
                </a:lnTo>
                <a:lnTo>
                  <a:pt x="87300" y="83872"/>
                </a:lnTo>
                <a:lnTo>
                  <a:pt x="87739" y="83026"/>
                </a:lnTo>
                <a:lnTo>
                  <a:pt x="88137" y="82140"/>
                </a:lnTo>
                <a:lnTo>
                  <a:pt x="88516" y="81274"/>
                </a:lnTo>
                <a:lnTo>
                  <a:pt x="88875" y="80368"/>
                </a:lnTo>
                <a:lnTo>
                  <a:pt x="89214" y="79462"/>
                </a:lnTo>
                <a:lnTo>
                  <a:pt x="89533" y="78555"/>
                </a:lnTo>
                <a:lnTo>
                  <a:pt x="89832" y="77629"/>
                </a:lnTo>
                <a:lnTo>
                  <a:pt x="90131" y="76683"/>
                </a:lnTo>
                <a:lnTo>
                  <a:pt x="90370" y="75756"/>
                </a:lnTo>
                <a:lnTo>
                  <a:pt x="90589" y="74790"/>
                </a:lnTo>
                <a:lnTo>
                  <a:pt x="90808" y="73823"/>
                </a:lnTo>
                <a:lnTo>
                  <a:pt x="90988" y="72856"/>
                </a:lnTo>
                <a:lnTo>
                  <a:pt x="91167" y="71870"/>
                </a:lnTo>
                <a:lnTo>
                  <a:pt x="91287" y="70883"/>
                </a:lnTo>
                <a:lnTo>
                  <a:pt x="91386" y="69896"/>
                </a:lnTo>
                <a:lnTo>
                  <a:pt x="91506" y="68889"/>
                </a:lnTo>
                <a:lnTo>
                  <a:pt x="91566" y="67882"/>
                </a:lnTo>
                <a:lnTo>
                  <a:pt x="91586" y="66875"/>
                </a:lnTo>
                <a:lnTo>
                  <a:pt x="91606" y="65848"/>
                </a:lnTo>
                <a:lnTo>
                  <a:pt x="91586" y="64821"/>
                </a:lnTo>
                <a:lnTo>
                  <a:pt x="91566" y="63814"/>
                </a:lnTo>
                <a:lnTo>
                  <a:pt x="91506" y="62787"/>
                </a:lnTo>
                <a:lnTo>
                  <a:pt x="91386" y="61800"/>
                </a:lnTo>
                <a:lnTo>
                  <a:pt x="91287" y="60794"/>
                </a:lnTo>
                <a:lnTo>
                  <a:pt x="91167" y="59807"/>
                </a:lnTo>
                <a:lnTo>
                  <a:pt x="90988" y="58820"/>
                </a:lnTo>
                <a:lnTo>
                  <a:pt x="90808" y="57874"/>
                </a:lnTo>
                <a:lnTo>
                  <a:pt x="90589" y="56907"/>
                </a:lnTo>
                <a:lnTo>
                  <a:pt x="90370" y="55940"/>
                </a:lnTo>
                <a:lnTo>
                  <a:pt x="90131" y="54994"/>
                </a:lnTo>
                <a:lnTo>
                  <a:pt x="89832" y="54047"/>
                </a:lnTo>
                <a:lnTo>
                  <a:pt x="89533" y="53141"/>
                </a:lnTo>
                <a:lnTo>
                  <a:pt x="89214" y="52215"/>
                </a:lnTo>
                <a:lnTo>
                  <a:pt x="88875" y="51309"/>
                </a:lnTo>
                <a:lnTo>
                  <a:pt x="88516" y="50422"/>
                </a:lnTo>
                <a:lnTo>
                  <a:pt x="88137" y="49516"/>
                </a:lnTo>
                <a:lnTo>
                  <a:pt x="87739" y="48671"/>
                </a:lnTo>
                <a:lnTo>
                  <a:pt x="87300" y="47784"/>
                </a:lnTo>
                <a:lnTo>
                  <a:pt x="86862" y="46959"/>
                </a:lnTo>
                <a:lnTo>
                  <a:pt x="86403" y="46113"/>
                </a:lnTo>
                <a:lnTo>
                  <a:pt x="85905" y="45287"/>
                </a:lnTo>
                <a:lnTo>
                  <a:pt x="85407" y="44482"/>
                </a:lnTo>
                <a:lnTo>
                  <a:pt x="84889" y="43676"/>
                </a:lnTo>
                <a:lnTo>
                  <a:pt x="84350" y="42891"/>
                </a:lnTo>
                <a:lnTo>
                  <a:pt x="83792" y="42126"/>
                </a:lnTo>
                <a:lnTo>
                  <a:pt x="83214" y="41380"/>
                </a:lnTo>
                <a:lnTo>
                  <a:pt x="82636" y="40615"/>
                </a:lnTo>
                <a:lnTo>
                  <a:pt x="82018" y="39890"/>
                </a:lnTo>
                <a:lnTo>
                  <a:pt x="81401" y="39185"/>
                </a:lnTo>
                <a:lnTo>
                  <a:pt x="80743" y="38481"/>
                </a:lnTo>
                <a:lnTo>
                  <a:pt x="80085" y="37796"/>
                </a:lnTo>
                <a:lnTo>
                  <a:pt x="79407" y="37131"/>
                </a:lnTo>
                <a:lnTo>
                  <a:pt x="78730" y="36487"/>
                </a:lnTo>
                <a:lnTo>
                  <a:pt x="78012" y="35843"/>
                </a:lnTo>
                <a:lnTo>
                  <a:pt x="77295" y="35238"/>
                </a:lnTo>
                <a:lnTo>
                  <a:pt x="76577" y="34634"/>
                </a:lnTo>
                <a:lnTo>
                  <a:pt x="75820" y="34050"/>
                </a:lnTo>
                <a:lnTo>
                  <a:pt x="75042" y="33507"/>
                </a:lnTo>
                <a:lnTo>
                  <a:pt x="74285" y="32963"/>
                </a:lnTo>
                <a:lnTo>
                  <a:pt x="73488" y="32419"/>
                </a:lnTo>
                <a:lnTo>
                  <a:pt x="72670" y="31916"/>
                </a:lnTo>
                <a:lnTo>
                  <a:pt x="71873" y="31432"/>
                </a:lnTo>
                <a:lnTo>
                  <a:pt x="71056" y="30969"/>
                </a:lnTo>
                <a:lnTo>
                  <a:pt x="70199" y="30526"/>
                </a:lnTo>
                <a:lnTo>
                  <a:pt x="69362" y="30103"/>
                </a:lnTo>
                <a:lnTo>
                  <a:pt x="68485" y="29700"/>
                </a:lnTo>
                <a:lnTo>
                  <a:pt x="67628" y="29278"/>
                </a:lnTo>
                <a:lnTo>
                  <a:pt x="66731" y="28915"/>
                </a:lnTo>
                <a:lnTo>
                  <a:pt x="65834" y="28573"/>
                </a:lnTo>
                <a:lnTo>
                  <a:pt x="64937" y="28251"/>
                </a:lnTo>
                <a:lnTo>
                  <a:pt x="64000" y="27948"/>
                </a:lnTo>
                <a:lnTo>
                  <a:pt x="63083" y="27687"/>
                </a:lnTo>
                <a:lnTo>
                  <a:pt x="62127" y="27425"/>
                </a:lnTo>
                <a:lnTo>
                  <a:pt x="61210" y="27183"/>
                </a:lnTo>
                <a:lnTo>
                  <a:pt x="60253" y="26982"/>
                </a:lnTo>
                <a:lnTo>
                  <a:pt x="59276" y="26780"/>
                </a:lnTo>
                <a:lnTo>
                  <a:pt x="58320" y="26639"/>
                </a:lnTo>
                <a:lnTo>
                  <a:pt x="57323" y="26478"/>
                </a:lnTo>
                <a:lnTo>
                  <a:pt x="56346" y="26378"/>
                </a:lnTo>
                <a:lnTo>
                  <a:pt x="55370" y="26297"/>
                </a:lnTo>
                <a:lnTo>
                  <a:pt x="54373" y="26217"/>
                </a:lnTo>
                <a:lnTo>
                  <a:pt x="53357" y="26176"/>
                </a:lnTo>
                <a:lnTo>
                  <a:pt x="52360" y="26156"/>
                </a:lnTo>
                <a:close/>
                <a:moveTo>
                  <a:pt x="40341" y="14255"/>
                </a:moveTo>
                <a:lnTo>
                  <a:pt x="43311" y="19853"/>
                </a:lnTo>
                <a:lnTo>
                  <a:pt x="44407" y="19652"/>
                </a:lnTo>
                <a:lnTo>
                  <a:pt x="45523" y="19470"/>
                </a:lnTo>
                <a:lnTo>
                  <a:pt x="46640" y="19309"/>
                </a:lnTo>
                <a:lnTo>
                  <a:pt x="47756" y="19188"/>
                </a:lnTo>
                <a:lnTo>
                  <a:pt x="48912" y="19088"/>
                </a:lnTo>
                <a:lnTo>
                  <a:pt x="50048" y="19007"/>
                </a:lnTo>
                <a:lnTo>
                  <a:pt x="51184" y="18967"/>
                </a:lnTo>
                <a:lnTo>
                  <a:pt x="52360" y="18947"/>
                </a:lnTo>
                <a:lnTo>
                  <a:pt x="53197" y="18967"/>
                </a:lnTo>
                <a:lnTo>
                  <a:pt x="54054" y="18987"/>
                </a:lnTo>
                <a:lnTo>
                  <a:pt x="54891" y="19047"/>
                </a:lnTo>
                <a:lnTo>
                  <a:pt x="55748" y="19088"/>
                </a:lnTo>
                <a:lnTo>
                  <a:pt x="56586" y="19168"/>
                </a:lnTo>
                <a:lnTo>
                  <a:pt x="57423" y="19249"/>
                </a:lnTo>
                <a:lnTo>
                  <a:pt x="58240" y="19329"/>
                </a:lnTo>
                <a:lnTo>
                  <a:pt x="59057" y="19470"/>
                </a:lnTo>
                <a:lnTo>
                  <a:pt x="59894" y="19591"/>
                </a:lnTo>
                <a:lnTo>
                  <a:pt x="60711" y="19732"/>
                </a:lnTo>
                <a:lnTo>
                  <a:pt x="61529" y="19893"/>
                </a:lnTo>
                <a:lnTo>
                  <a:pt x="62326" y="20054"/>
                </a:lnTo>
                <a:lnTo>
                  <a:pt x="63123" y="20256"/>
                </a:lnTo>
                <a:lnTo>
                  <a:pt x="63920" y="20457"/>
                </a:lnTo>
                <a:lnTo>
                  <a:pt x="64718" y="20658"/>
                </a:lnTo>
                <a:lnTo>
                  <a:pt x="65495" y="20900"/>
                </a:lnTo>
                <a:lnTo>
                  <a:pt x="68784" y="15463"/>
                </a:lnTo>
                <a:lnTo>
                  <a:pt x="80882" y="21162"/>
                </a:lnTo>
                <a:lnTo>
                  <a:pt x="78809" y="27385"/>
                </a:lnTo>
                <a:lnTo>
                  <a:pt x="79946" y="28190"/>
                </a:lnTo>
                <a:lnTo>
                  <a:pt x="81042" y="29056"/>
                </a:lnTo>
                <a:lnTo>
                  <a:pt x="82118" y="29922"/>
                </a:lnTo>
                <a:lnTo>
                  <a:pt x="83155" y="30848"/>
                </a:lnTo>
                <a:lnTo>
                  <a:pt x="84171" y="31795"/>
                </a:lnTo>
                <a:lnTo>
                  <a:pt x="85168" y="32741"/>
                </a:lnTo>
                <a:lnTo>
                  <a:pt x="86124" y="33748"/>
                </a:lnTo>
                <a:lnTo>
                  <a:pt x="87061" y="34775"/>
                </a:lnTo>
                <a:lnTo>
                  <a:pt x="87958" y="35843"/>
                </a:lnTo>
                <a:lnTo>
                  <a:pt x="88835" y="36950"/>
                </a:lnTo>
                <a:lnTo>
                  <a:pt x="89672" y="38058"/>
                </a:lnTo>
                <a:lnTo>
                  <a:pt x="90489" y="39185"/>
                </a:lnTo>
                <a:lnTo>
                  <a:pt x="91267" y="40353"/>
                </a:lnTo>
                <a:lnTo>
                  <a:pt x="91984" y="41542"/>
                </a:lnTo>
                <a:lnTo>
                  <a:pt x="92702" y="42750"/>
                </a:lnTo>
                <a:lnTo>
                  <a:pt x="93360" y="43978"/>
                </a:lnTo>
                <a:lnTo>
                  <a:pt x="100116" y="42327"/>
                </a:lnTo>
                <a:lnTo>
                  <a:pt x="104701" y="54994"/>
                </a:lnTo>
                <a:lnTo>
                  <a:pt x="98123" y="58317"/>
                </a:lnTo>
                <a:lnTo>
                  <a:pt x="98283" y="59243"/>
                </a:lnTo>
                <a:lnTo>
                  <a:pt x="98402" y="60149"/>
                </a:lnTo>
                <a:lnTo>
                  <a:pt x="98502" y="61096"/>
                </a:lnTo>
                <a:lnTo>
                  <a:pt x="98602" y="62042"/>
                </a:lnTo>
                <a:lnTo>
                  <a:pt x="98661" y="62969"/>
                </a:lnTo>
                <a:lnTo>
                  <a:pt x="98701" y="63915"/>
                </a:lnTo>
                <a:lnTo>
                  <a:pt x="98741" y="64882"/>
                </a:lnTo>
                <a:lnTo>
                  <a:pt x="98741" y="65848"/>
                </a:lnTo>
                <a:lnTo>
                  <a:pt x="98741" y="66734"/>
                </a:lnTo>
                <a:lnTo>
                  <a:pt x="98721" y="67620"/>
                </a:lnTo>
                <a:lnTo>
                  <a:pt x="98681" y="68486"/>
                </a:lnTo>
                <a:lnTo>
                  <a:pt x="98622" y="69393"/>
                </a:lnTo>
                <a:lnTo>
                  <a:pt x="98522" y="70279"/>
                </a:lnTo>
                <a:lnTo>
                  <a:pt x="98442" y="71124"/>
                </a:lnTo>
                <a:lnTo>
                  <a:pt x="98343" y="72010"/>
                </a:lnTo>
                <a:lnTo>
                  <a:pt x="98243" y="72856"/>
                </a:lnTo>
                <a:lnTo>
                  <a:pt x="98083" y="73722"/>
                </a:lnTo>
                <a:lnTo>
                  <a:pt x="97944" y="74568"/>
                </a:lnTo>
                <a:lnTo>
                  <a:pt x="97764" y="75414"/>
                </a:lnTo>
                <a:lnTo>
                  <a:pt x="97585" y="76260"/>
                </a:lnTo>
                <a:lnTo>
                  <a:pt x="97386" y="77105"/>
                </a:lnTo>
                <a:lnTo>
                  <a:pt x="97167" y="77911"/>
                </a:lnTo>
                <a:lnTo>
                  <a:pt x="96967" y="78737"/>
                </a:lnTo>
                <a:lnTo>
                  <a:pt x="96708" y="79562"/>
                </a:lnTo>
                <a:lnTo>
                  <a:pt x="103465" y="83731"/>
                </a:lnTo>
                <a:lnTo>
                  <a:pt x="97844" y="95935"/>
                </a:lnTo>
                <a:lnTo>
                  <a:pt x="89931" y="93276"/>
                </a:lnTo>
                <a:lnTo>
                  <a:pt x="89174" y="94323"/>
                </a:lnTo>
                <a:lnTo>
                  <a:pt x="88397" y="95330"/>
                </a:lnTo>
                <a:lnTo>
                  <a:pt x="87559" y="96297"/>
                </a:lnTo>
                <a:lnTo>
                  <a:pt x="86742" y="97264"/>
                </a:lnTo>
                <a:lnTo>
                  <a:pt x="85865" y="98210"/>
                </a:lnTo>
                <a:lnTo>
                  <a:pt x="84988" y="99136"/>
                </a:lnTo>
                <a:lnTo>
                  <a:pt x="84071" y="100002"/>
                </a:lnTo>
                <a:lnTo>
                  <a:pt x="83115" y="100888"/>
                </a:lnTo>
                <a:lnTo>
                  <a:pt x="82158" y="101714"/>
                </a:lnTo>
                <a:lnTo>
                  <a:pt x="81161" y="102540"/>
                </a:lnTo>
                <a:lnTo>
                  <a:pt x="80165" y="103325"/>
                </a:lnTo>
                <a:lnTo>
                  <a:pt x="79128" y="104070"/>
                </a:lnTo>
                <a:lnTo>
                  <a:pt x="78092" y="104815"/>
                </a:lnTo>
                <a:lnTo>
                  <a:pt x="77016" y="105500"/>
                </a:lnTo>
                <a:lnTo>
                  <a:pt x="75939" y="106185"/>
                </a:lnTo>
                <a:lnTo>
                  <a:pt x="74843" y="106829"/>
                </a:lnTo>
                <a:lnTo>
                  <a:pt x="76876" y="115388"/>
                </a:lnTo>
                <a:lnTo>
                  <a:pt x="64339" y="120000"/>
                </a:lnTo>
                <a:lnTo>
                  <a:pt x="60373" y="112005"/>
                </a:lnTo>
                <a:lnTo>
                  <a:pt x="59396" y="112166"/>
                </a:lnTo>
                <a:lnTo>
                  <a:pt x="58399" y="112307"/>
                </a:lnTo>
                <a:lnTo>
                  <a:pt x="57423" y="112428"/>
                </a:lnTo>
                <a:lnTo>
                  <a:pt x="56426" y="112548"/>
                </a:lnTo>
                <a:lnTo>
                  <a:pt x="55410" y="112609"/>
                </a:lnTo>
                <a:lnTo>
                  <a:pt x="54393" y="112669"/>
                </a:lnTo>
                <a:lnTo>
                  <a:pt x="53377" y="112710"/>
                </a:lnTo>
                <a:lnTo>
                  <a:pt x="52360" y="112710"/>
                </a:lnTo>
                <a:lnTo>
                  <a:pt x="50845" y="112689"/>
                </a:lnTo>
                <a:lnTo>
                  <a:pt x="49350" y="112629"/>
                </a:lnTo>
                <a:lnTo>
                  <a:pt x="47895" y="112508"/>
                </a:lnTo>
                <a:lnTo>
                  <a:pt x="46420" y="112347"/>
                </a:lnTo>
                <a:lnTo>
                  <a:pt x="44965" y="112146"/>
                </a:lnTo>
                <a:lnTo>
                  <a:pt x="43530" y="111884"/>
                </a:lnTo>
                <a:lnTo>
                  <a:pt x="42115" y="111582"/>
                </a:lnTo>
                <a:lnTo>
                  <a:pt x="40700" y="111239"/>
                </a:lnTo>
                <a:lnTo>
                  <a:pt x="35896" y="118771"/>
                </a:lnTo>
                <a:lnTo>
                  <a:pt x="23818" y="113092"/>
                </a:lnTo>
                <a:lnTo>
                  <a:pt x="26349" y="104654"/>
                </a:lnTo>
                <a:lnTo>
                  <a:pt x="25333" y="103949"/>
                </a:lnTo>
                <a:lnTo>
                  <a:pt x="24316" y="103164"/>
                </a:lnTo>
                <a:lnTo>
                  <a:pt x="23340" y="102399"/>
                </a:lnTo>
                <a:lnTo>
                  <a:pt x="22383" y="101613"/>
                </a:lnTo>
                <a:lnTo>
                  <a:pt x="21446" y="100768"/>
                </a:lnTo>
                <a:lnTo>
                  <a:pt x="20509" y="99922"/>
                </a:lnTo>
                <a:lnTo>
                  <a:pt x="19612" y="99036"/>
                </a:lnTo>
                <a:lnTo>
                  <a:pt x="18755" y="98150"/>
                </a:lnTo>
                <a:lnTo>
                  <a:pt x="17898" y="97203"/>
                </a:lnTo>
                <a:lnTo>
                  <a:pt x="17081" y="96257"/>
                </a:lnTo>
                <a:lnTo>
                  <a:pt x="16284" y="95310"/>
                </a:lnTo>
                <a:lnTo>
                  <a:pt x="15486" y="94303"/>
                </a:lnTo>
                <a:lnTo>
                  <a:pt x="14749" y="93296"/>
                </a:lnTo>
                <a:lnTo>
                  <a:pt x="14031" y="92269"/>
                </a:lnTo>
                <a:lnTo>
                  <a:pt x="13334" y="91202"/>
                </a:lnTo>
                <a:lnTo>
                  <a:pt x="12676" y="90115"/>
                </a:lnTo>
                <a:lnTo>
                  <a:pt x="4584" y="91907"/>
                </a:lnTo>
                <a:lnTo>
                  <a:pt x="0" y="79260"/>
                </a:lnTo>
                <a:lnTo>
                  <a:pt x="6936" y="75515"/>
                </a:lnTo>
                <a:lnTo>
                  <a:pt x="6697" y="74326"/>
                </a:lnTo>
                <a:lnTo>
                  <a:pt x="6517" y="73138"/>
                </a:lnTo>
                <a:lnTo>
                  <a:pt x="6338" y="71950"/>
                </a:lnTo>
                <a:lnTo>
                  <a:pt x="6198" y="70742"/>
                </a:lnTo>
                <a:lnTo>
                  <a:pt x="6099" y="69513"/>
                </a:lnTo>
                <a:lnTo>
                  <a:pt x="5999" y="68305"/>
                </a:lnTo>
                <a:lnTo>
                  <a:pt x="5959" y="67077"/>
                </a:lnTo>
                <a:lnTo>
                  <a:pt x="5939" y="65848"/>
                </a:lnTo>
                <a:lnTo>
                  <a:pt x="5959" y="64398"/>
                </a:lnTo>
                <a:lnTo>
                  <a:pt x="6019" y="62928"/>
                </a:lnTo>
                <a:lnTo>
                  <a:pt x="6158" y="61478"/>
                </a:lnTo>
                <a:lnTo>
                  <a:pt x="6298" y="60069"/>
                </a:lnTo>
                <a:lnTo>
                  <a:pt x="6497" y="58639"/>
                </a:lnTo>
                <a:lnTo>
                  <a:pt x="6736" y="57249"/>
                </a:lnTo>
                <a:lnTo>
                  <a:pt x="7015" y="55860"/>
                </a:lnTo>
                <a:lnTo>
                  <a:pt x="7334" y="54490"/>
                </a:lnTo>
                <a:lnTo>
                  <a:pt x="1215" y="50523"/>
                </a:lnTo>
                <a:lnTo>
                  <a:pt x="6856" y="38320"/>
                </a:lnTo>
                <a:lnTo>
                  <a:pt x="13453" y="40313"/>
                </a:lnTo>
                <a:lnTo>
                  <a:pt x="14231" y="39165"/>
                </a:lnTo>
                <a:lnTo>
                  <a:pt x="15008" y="38058"/>
                </a:lnTo>
                <a:lnTo>
                  <a:pt x="15845" y="36950"/>
                </a:lnTo>
                <a:lnTo>
                  <a:pt x="16702" y="35883"/>
                </a:lnTo>
                <a:lnTo>
                  <a:pt x="17579" y="34815"/>
                </a:lnTo>
                <a:lnTo>
                  <a:pt x="18516" y="33829"/>
                </a:lnTo>
                <a:lnTo>
                  <a:pt x="19453" y="32822"/>
                </a:lnTo>
                <a:lnTo>
                  <a:pt x="20449" y="31855"/>
                </a:lnTo>
                <a:lnTo>
                  <a:pt x="21446" y="30909"/>
                </a:lnTo>
                <a:lnTo>
                  <a:pt x="22482" y="30002"/>
                </a:lnTo>
                <a:lnTo>
                  <a:pt x="23539" y="29137"/>
                </a:lnTo>
                <a:lnTo>
                  <a:pt x="24615" y="28291"/>
                </a:lnTo>
                <a:lnTo>
                  <a:pt x="25711" y="27485"/>
                </a:lnTo>
                <a:lnTo>
                  <a:pt x="26867" y="26700"/>
                </a:lnTo>
                <a:lnTo>
                  <a:pt x="28004" y="25955"/>
                </a:lnTo>
                <a:lnTo>
                  <a:pt x="29199" y="25250"/>
                </a:lnTo>
                <a:lnTo>
                  <a:pt x="27824" y="18866"/>
                </a:lnTo>
                <a:lnTo>
                  <a:pt x="40341" y="14255"/>
                </a:lnTo>
                <a:close/>
                <a:moveTo>
                  <a:pt x="101076" y="9463"/>
                </a:moveTo>
                <a:lnTo>
                  <a:pt x="100479" y="9483"/>
                </a:lnTo>
                <a:lnTo>
                  <a:pt x="99863" y="9543"/>
                </a:lnTo>
                <a:lnTo>
                  <a:pt x="99287" y="9644"/>
                </a:lnTo>
                <a:lnTo>
                  <a:pt x="98710" y="9785"/>
                </a:lnTo>
                <a:lnTo>
                  <a:pt x="98134" y="9966"/>
                </a:lnTo>
                <a:lnTo>
                  <a:pt x="97577" y="10187"/>
                </a:lnTo>
                <a:lnTo>
                  <a:pt x="97021" y="10449"/>
                </a:lnTo>
                <a:lnTo>
                  <a:pt x="96484" y="10731"/>
                </a:lnTo>
                <a:lnTo>
                  <a:pt x="96086" y="10973"/>
                </a:lnTo>
                <a:lnTo>
                  <a:pt x="95709" y="11255"/>
                </a:lnTo>
                <a:lnTo>
                  <a:pt x="95351" y="11536"/>
                </a:lnTo>
                <a:lnTo>
                  <a:pt x="95013" y="11838"/>
                </a:lnTo>
                <a:lnTo>
                  <a:pt x="94675" y="12161"/>
                </a:lnTo>
                <a:lnTo>
                  <a:pt x="94377" y="12483"/>
                </a:lnTo>
                <a:lnTo>
                  <a:pt x="94079" y="12825"/>
                </a:lnTo>
                <a:lnTo>
                  <a:pt x="93820" y="13187"/>
                </a:lnTo>
                <a:lnTo>
                  <a:pt x="93562" y="13550"/>
                </a:lnTo>
                <a:lnTo>
                  <a:pt x="93323" y="13912"/>
                </a:lnTo>
                <a:lnTo>
                  <a:pt x="93124" y="14295"/>
                </a:lnTo>
                <a:lnTo>
                  <a:pt x="92906" y="14697"/>
                </a:lnTo>
                <a:lnTo>
                  <a:pt x="92727" y="15100"/>
                </a:lnTo>
                <a:lnTo>
                  <a:pt x="92588" y="15503"/>
                </a:lnTo>
                <a:lnTo>
                  <a:pt x="92449" y="15926"/>
                </a:lnTo>
                <a:lnTo>
                  <a:pt x="92309" y="16349"/>
                </a:lnTo>
                <a:lnTo>
                  <a:pt x="92230" y="16771"/>
                </a:lnTo>
                <a:lnTo>
                  <a:pt x="92150" y="17214"/>
                </a:lnTo>
                <a:lnTo>
                  <a:pt x="92071" y="17657"/>
                </a:lnTo>
                <a:lnTo>
                  <a:pt x="92031" y="18100"/>
                </a:lnTo>
                <a:lnTo>
                  <a:pt x="92031" y="18523"/>
                </a:lnTo>
                <a:lnTo>
                  <a:pt x="92031" y="18966"/>
                </a:lnTo>
                <a:lnTo>
                  <a:pt x="92051" y="19429"/>
                </a:lnTo>
                <a:lnTo>
                  <a:pt x="92111" y="19872"/>
                </a:lnTo>
                <a:lnTo>
                  <a:pt x="92190" y="20295"/>
                </a:lnTo>
                <a:lnTo>
                  <a:pt x="92270" y="20758"/>
                </a:lnTo>
                <a:lnTo>
                  <a:pt x="92369" y="21181"/>
                </a:lnTo>
                <a:lnTo>
                  <a:pt x="92528" y="21624"/>
                </a:lnTo>
                <a:lnTo>
                  <a:pt x="92667" y="22046"/>
                </a:lnTo>
                <a:lnTo>
                  <a:pt x="92866" y="22489"/>
                </a:lnTo>
                <a:lnTo>
                  <a:pt x="93045" y="22892"/>
                </a:lnTo>
                <a:lnTo>
                  <a:pt x="93283" y="23315"/>
                </a:lnTo>
                <a:lnTo>
                  <a:pt x="93601" y="23818"/>
                </a:lnTo>
                <a:lnTo>
                  <a:pt x="93959" y="24301"/>
                </a:lnTo>
                <a:lnTo>
                  <a:pt x="94337" y="24765"/>
                </a:lnTo>
                <a:lnTo>
                  <a:pt x="94735" y="25208"/>
                </a:lnTo>
                <a:lnTo>
                  <a:pt x="95192" y="25590"/>
                </a:lnTo>
                <a:lnTo>
                  <a:pt x="95629" y="25973"/>
                </a:lnTo>
                <a:lnTo>
                  <a:pt x="96106" y="26315"/>
                </a:lnTo>
                <a:lnTo>
                  <a:pt x="96603" y="26617"/>
                </a:lnTo>
                <a:lnTo>
                  <a:pt x="97120" y="26879"/>
                </a:lnTo>
                <a:lnTo>
                  <a:pt x="97657" y="27140"/>
                </a:lnTo>
                <a:lnTo>
                  <a:pt x="98213" y="27342"/>
                </a:lnTo>
                <a:lnTo>
                  <a:pt x="98770" y="27503"/>
                </a:lnTo>
                <a:lnTo>
                  <a:pt x="99346" y="27664"/>
                </a:lnTo>
                <a:lnTo>
                  <a:pt x="99923" y="27744"/>
                </a:lnTo>
                <a:lnTo>
                  <a:pt x="100499" y="27805"/>
                </a:lnTo>
                <a:lnTo>
                  <a:pt x="101115" y="27825"/>
                </a:lnTo>
                <a:lnTo>
                  <a:pt x="101712" y="27805"/>
                </a:lnTo>
                <a:lnTo>
                  <a:pt x="102308" y="27744"/>
                </a:lnTo>
                <a:lnTo>
                  <a:pt x="102885" y="27644"/>
                </a:lnTo>
                <a:lnTo>
                  <a:pt x="103481" y="27503"/>
                </a:lnTo>
                <a:lnTo>
                  <a:pt x="104057" y="27322"/>
                </a:lnTo>
                <a:lnTo>
                  <a:pt x="104614" y="27100"/>
                </a:lnTo>
                <a:lnTo>
                  <a:pt x="105171" y="26838"/>
                </a:lnTo>
                <a:lnTo>
                  <a:pt x="105707" y="26536"/>
                </a:lnTo>
                <a:lnTo>
                  <a:pt x="106085" y="26315"/>
                </a:lnTo>
                <a:lnTo>
                  <a:pt x="106463" y="26053"/>
                </a:lnTo>
                <a:lnTo>
                  <a:pt x="106820" y="25771"/>
                </a:lnTo>
                <a:lnTo>
                  <a:pt x="107158" y="25469"/>
                </a:lnTo>
                <a:lnTo>
                  <a:pt x="107476" y="25187"/>
                </a:lnTo>
                <a:lnTo>
                  <a:pt x="107775" y="24865"/>
                </a:lnTo>
                <a:lnTo>
                  <a:pt x="108073" y="24523"/>
                </a:lnTo>
                <a:lnTo>
                  <a:pt x="108331" y="24181"/>
                </a:lnTo>
                <a:lnTo>
                  <a:pt x="108589" y="23818"/>
                </a:lnTo>
                <a:lnTo>
                  <a:pt x="108848" y="23416"/>
                </a:lnTo>
                <a:lnTo>
                  <a:pt x="109067" y="23033"/>
                </a:lnTo>
                <a:lnTo>
                  <a:pt x="109265" y="22651"/>
                </a:lnTo>
                <a:lnTo>
                  <a:pt x="109444" y="22228"/>
                </a:lnTo>
                <a:lnTo>
                  <a:pt x="109603" y="21825"/>
                </a:lnTo>
                <a:lnTo>
                  <a:pt x="109762" y="21382"/>
                </a:lnTo>
                <a:lnTo>
                  <a:pt x="109882" y="20939"/>
                </a:lnTo>
                <a:lnTo>
                  <a:pt x="109981" y="20496"/>
                </a:lnTo>
                <a:lnTo>
                  <a:pt x="110041" y="20053"/>
                </a:lnTo>
                <a:lnTo>
                  <a:pt x="110120" y="19590"/>
                </a:lnTo>
                <a:lnTo>
                  <a:pt x="110160" y="19147"/>
                </a:lnTo>
                <a:lnTo>
                  <a:pt x="110160" y="18704"/>
                </a:lnTo>
                <a:lnTo>
                  <a:pt x="110160" y="18241"/>
                </a:lnTo>
                <a:lnTo>
                  <a:pt x="110140" y="17818"/>
                </a:lnTo>
                <a:lnTo>
                  <a:pt x="110060" y="17375"/>
                </a:lnTo>
                <a:lnTo>
                  <a:pt x="110001" y="16912"/>
                </a:lnTo>
                <a:lnTo>
                  <a:pt x="109901" y="16489"/>
                </a:lnTo>
                <a:lnTo>
                  <a:pt x="109802" y="16067"/>
                </a:lnTo>
                <a:lnTo>
                  <a:pt x="109663" y="15644"/>
                </a:lnTo>
                <a:lnTo>
                  <a:pt x="109504" y="15201"/>
                </a:lnTo>
                <a:lnTo>
                  <a:pt x="109325" y="14798"/>
                </a:lnTo>
                <a:lnTo>
                  <a:pt x="109126" y="14395"/>
                </a:lnTo>
                <a:lnTo>
                  <a:pt x="108908" y="13993"/>
                </a:lnTo>
                <a:lnTo>
                  <a:pt x="108589" y="13469"/>
                </a:lnTo>
                <a:lnTo>
                  <a:pt x="108232" y="12986"/>
                </a:lnTo>
                <a:lnTo>
                  <a:pt x="107854" y="12543"/>
                </a:lnTo>
                <a:lnTo>
                  <a:pt x="107456" y="12100"/>
                </a:lnTo>
                <a:lnTo>
                  <a:pt x="106999" y="11697"/>
                </a:lnTo>
                <a:lnTo>
                  <a:pt x="106562" y="11335"/>
                </a:lnTo>
                <a:lnTo>
                  <a:pt x="106085" y="10993"/>
                </a:lnTo>
                <a:lnTo>
                  <a:pt x="105568" y="10671"/>
                </a:lnTo>
                <a:lnTo>
                  <a:pt x="105071" y="10389"/>
                </a:lnTo>
                <a:lnTo>
                  <a:pt x="104534" y="10167"/>
                </a:lnTo>
                <a:lnTo>
                  <a:pt x="103998" y="9946"/>
                </a:lnTo>
                <a:lnTo>
                  <a:pt x="103421" y="9785"/>
                </a:lnTo>
                <a:lnTo>
                  <a:pt x="102845" y="9644"/>
                </a:lnTo>
                <a:lnTo>
                  <a:pt x="102248" y="9543"/>
                </a:lnTo>
                <a:lnTo>
                  <a:pt x="101672" y="9483"/>
                </a:lnTo>
                <a:lnTo>
                  <a:pt x="101076" y="9463"/>
                </a:lnTo>
                <a:close/>
                <a:moveTo>
                  <a:pt x="103699" y="0"/>
                </a:moveTo>
                <a:lnTo>
                  <a:pt x="108232" y="1208"/>
                </a:lnTo>
                <a:lnTo>
                  <a:pt x="107715" y="5073"/>
                </a:lnTo>
                <a:lnTo>
                  <a:pt x="107458" y="6013"/>
                </a:lnTo>
                <a:lnTo>
                  <a:pt x="107138" y="5838"/>
                </a:lnTo>
                <a:lnTo>
                  <a:pt x="107045" y="5801"/>
                </a:lnTo>
                <a:lnTo>
                  <a:pt x="107039" y="5798"/>
                </a:lnTo>
                <a:lnTo>
                  <a:pt x="106582" y="5617"/>
                </a:lnTo>
                <a:lnTo>
                  <a:pt x="107045" y="5801"/>
                </a:lnTo>
                <a:lnTo>
                  <a:pt x="107456" y="6020"/>
                </a:lnTo>
                <a:lnTo>
                  <a:pt x="107458" y="6013"/>
                </a:lnTo>
                <a:lnTo>
                  <a:pt x="107655" y="6120"/>
                </a:lnTo>
                <a:lnTo>
                  <a:pt x="108093" y="6362"/>
                </a:lnTo>
                <a:lnTo>
                  <a:pt x="108788" y="6785"/>
                </a:lnTo>
                <a:lnTo>
                  <a:pt x="109126" y="7006"/>
                </a:lnTo>
                <a:lnTo>
                  <a:pt x="109464" y="7248"/>
                </a:lnTo>
                <a:lnTo>
                  <a:pt x="109484" y="7268"/>
                </a:lnTo>
                <a:lnTo>
                  <a:pt x="109802" y="7510"/>
                </a:lnTo>
                <a:lnTo>
                  <a:pt x="110120" y="7771"/>
                </a:lnTo>
                <a:lnTo>
                  <a:pt x="110697" y="8315"/>
                </a:lnTo>
                <a:lnTo>
                  <a:pt x="111054" y="8657"/>
                </a:lnTo>
                <a:lnTo>
                  <a:pt x="111492" y="9140"/>
                </a:lnTo>
                <a:lnTo>
                  <a:pt x="111751" y="9442"/>
                </a:lnTo>
                <a:lnTo>
                  <a:pt x="111750" y="9442"/>
                </a:lnTo>
                <a:lnTo>
                  <a:pt x="111889" y="9604"/>
                </a:lnTo>
                <a:lnTo>
                  <a:pt x="111751" y="9442"/>
                </a:lnTo>
                <a:lnTo>
                  <a:pt x="112665" y="8899"/>
                </a:lnTo>
                <a:lnTo>
                  <a:pt x="116243" y="7288"/>
                </a:lnTo>
                <a:lnTo>
                  <a:pt x="118608" y="11375"/>
                </a:lnTo>
                <a:lnTo>
                  <a:pt x="115547" y="13731"/>
                </a:lnTo>
                <a:lnTo>
                  <a:pt x="114454" y="14375"/>
                </a:lnTo>
                <a:lnTo>
                  <a:pt x="114652" y="15040"/>
                </a:lnTo>
                <a:lnTo>
                  <a:pt x="114791" y="15684"/>
                </a:lnTo>
                <a:lnTo>
                  <a:pt x="114931" y="16349"/>
                </a:lnTo>
                <a:lnTo>
                  <a:pt x="115010" y="17013"/>
                </a:lnTo>
                <a:lnTo>
                  <a:pt x="115070" y="17677"/>
                </a:lnTo>
                <a:lnTo>
                  <a:pt x="115110" y="18342"/>
                </a:lnTo>
                <a:lnTo>
                  <a:pt x="115110" y="19006"/>
                </a:lnTo>
                <a:lnTo>
                  <a:pt x="115070" y="19650"/>
                </a:lnTo>
                <a:lnTo>
                  <a:pt x="116362" y="19993"/>
                </a:lnTo>
                <a:lnTo>
                  <a:pt x="120000" y="21422"/>
                </a:lnTo>
                <a:lnTo>
                  <a:pt x="118827" y="26013"/>
                </a:lnTo>
                <a:lnTo>
                  <a:pt x="115010" y="25469"/>
                </a:lnTo>
                <a:lnTo>
                  <a:pt x="113579" y="25087"/>
                </a:lnTo>
                <a:lnTo>
                  <a:pt x="113281" y="25671"/>
                </a:lnTo>
                <a:lnTo>
                  <a:pt x="112943" y="26234"/>
                </a:lnTo>
                <a:lnTo>
                  <a:pt x="112605" y="26758"/>
                </a:lnTo>
                <a:lnTo>
                  <a:pt x="112227" y="27281"/>
                </a:lnTo>
                <a:lnTo>
                  <a:pt x="111830" y="27785"/>
                </a:lnTo>
                <a:lnTo>
                  <a:pt x="111392" y="28288"/>
                </a:lnTo>
                <a:lnTo>
                  <a:pt x="110955" y="28751"/>
                </a:lnTo>
                <a:lnTo>
                  <a:pt x="110478" y="29194"/>
                </a:lnTo>
                <a:lnTo>
                  <a:pt x="111233" y="30503"/>
                </a:lnTo>
                <a:lnTo>
                  <a:pt x="112824" y="34087"/>
                </a:lnTo>
                <a:lnTo>
                  <a:pt x="108788" y="36523"/>
                </a:lnTo>
                <a:lnTo>
                  <a:pt x="106463" y="33402"/>
                </a:lnTo>
                <a:lnTo>
                  <a:pt x="105687" y="32073"/>
                </a:lnTo>
                <a:lnTo>
                  <a:pt x="105946" y="31953"/>
                </a:lnTo>
                <a:lnTo>
                  <a:pt x="106204" y="31852"/>
                </a:lnTo>
                <a:lnTo>
                  <a:pt x="105608" y="32073"/>
                </a:lnTo>
                <a:lnTo>
                  <a:pt x="105031" y="32255"/>
                </a:lnTo>
                <a:lnTo>
                  <a:pt x="104554" y="32416"/>
                </a:lnTo>
                <a:lnTo>
                  <a:pt x="103759" y="32597"/>
                </a:lnTo>
                <a:lnTo>
                  <a:pt x="103362" y="32657"/>
                </a:lnTo>
                <a:lnTo>
                  <a:pt x="102924" y="32718"/>
                </a:lnTo>
                <a:lnTo>
                  <a:pt x="102845" y="32718"/>
                </a:lnTo>
                <a:lnTo>
                  <a:pt x="102070" y="32818"/>
                </a:lnTo>
                <a:lnTo>
                  <a:pt x="101314" y="32838"/>
                </a:lnTo>
                <a:lnTo>
                  <a:pt x="101115" y="32859"/>
                </a:lnTo>
                <a:lnTo>
                  <a:pt x="100797" y="32838"/>
                </a:lnTo>
                <a:lnTo>
                  <a:pt x="100517" y="32829"/>
                </a:lnTo>
                <a:lnTo>
                  <a:pt x="100121" y="32798"/>
                </a:lnTo>
                <a:lnTo>
                  <a:pt x="99625" y="32758"/>
                </a:lnTo>
                <a:lnTo>
                  <a:pt x="100201" y="32818"/>
                </a:lnTo>
                <a:lnTo>
                  <a:pt x="100517" y="32829"/>
                </a:lnTo>
                <a:lnTo>
                  <a:pt x="100638" y="32838"/>
                </a:lnTo>
                <a:lnTo>
                  <a:pt x="100102" y="34892"/>
                </a:lnTo>
                <a:lnTo>
                  <a:pt x="98889" y="37932"/>
                </a:lnTo>
                <a:lnTo>
                  <a:pt x="94337" y="36744"/>
                </a:lnTo>
                <a:lnTo>
                  <a:pt x="94675" y="33604"/>
                </a:lnTo>
                <a:lnTo>
                  <a:pt x="95212" y="31530"/>
                </a:lnTo>
                <a:lnTo>
                  <a:pt x="95589" y="31711"/>
                </a:lnTo>
                <a:lnTo>
                  <a:pt x="95053" y="31449"/>
                </a:lnTo>
                <a:lnTo>
                  <a:pt x="94516" y="31167"/>
                </a:lnTo>
                <a:lnTo>
                  <a:pt x="94098" y="30946"/>
                </a:lnTo>
                <a:lnTo>
                  <a:pt x="93403" y="30523"/>
                </a:lnTo>
                <a:lnTo>
                  <a:pt x="93065" y="30281"/>
                </a:lnTo>
                <a:lnTo>
                  <a:pt x="92727" y="30060"/>
                </a:lnTo>
                <a:lnTo>
                  <a:pt x="92687" y="30040"/>
                </a:lnTo>
                <a:lnTo>
                  <a:pt x="92369" y="29778"/>
                </a:lnTo>
                <a:lnTo>
                  <a:pt x="92071" y="29516"/>
                </a:lnTo>
                <a:lnTo>
                  <a:pt x="91475" y="28973"/>
                </a:lnTo>
                <a:lnTo>
                  <a:pt x="91137" y="28630"/>
                </a:lnTo>
                <a:lnTo>
                  <a:pt x="90824" y="28300"/>
                </a:lnTo>
                <a:lnTo>
                  <a:pt x="90620" y="28067"/>
                </a:lnTo>
                <a:lnTo>
                  <a:pt x="90302" y="27684"/>
                </a:lnTo>
                <a:lnTo>
                  <a:pt x="90699" y="28167"/>
                </a:lnTo>
                <a:lnTo>
                  <a:pt x="90824" y="28300"/>
                </a:lnTo>
                <a:lnTo>
                  <a:pt x="90938" y="28429"/>
                </a:lnTo>
                <a:lnTo>
                  <a:pt x="89328" y="29395"/>
                </a:lnTo>
                <a:lnTo>
                  <a:pt x="86346" y="30644"/>
                </a:lnTo>
                <a:lnTo>
                  <a:pt x="83981" y="26577"/>
                </a:lnTo>
                <a:lnTo>
                  <a:pt x="86406" y="24583"/>
                </a:lnTo>
                <a:lnTo>
                  <a:pt x="87976" y="23637"/>
                </a:lnTo>
                <a:lnTo>
                  <a:pt x="87757" y="22973"/>
                </a:lnTo>
                <a:lnTo>
                  <a:pt x="87559" y="22288"/>
                </a:lnTo>
                <a:lnTo>
                  <a:pt x="87400" y="21604"/>
                </a:lnTo>
                <a:lnTo>
                  <a:pt x="87260" y="20919"/>
                </a:lnTo>
                <a:lnTo>
                  <a:pt x="87161" y="20234"/>
                </a:lnTo>
                <a:lnTo>
                  <a:pt x="87121" y="19550"/>
                </a:lnTo>
                <a:lnTo>
                  <a:pt x="87081" y="18845"/>
                </a:lnTo>
                <a:lnTo>
                  <a:pt x="87101" y="18161"/>
                </a:lnTo>
                <a:lnTo>
                  <a:pt x="85551" y="17778"/>
                </a:lnTo>
                <a:lnTo>
                  <a:pt x="82549" y="16510"/>
                </a:lnTo>
                <a:lnTo>
                  <a:pt x="83742" y="11939"/>
                </a:lnTo>
                <a:lnTo>
                  <a:pt x="86843" y="12281"/>
                </a:lnTo>
                <a:lnTo>
                  <a:pt x="88374" y="12684"/>
                </a:lnTo>
                <a:lnTo>
                  <a:pt x="88672" y="12040"/>
                </a:lnTo>
                <a:lnTo>
                  <a:pt x="89010" y="11416"/>
                </a:lnTo>
                <a:lnTo>
                  <a:pt x="89407" y="10832"/>
                </a:lnTo>
                <a:lnTo>
                  <a:pt x="89805" y="10228"/>
                </a:lnTo>
                <a:lnTo>
                  <a:pt x="90242" y="9664"/>
                </a:lnTo>
                <a:lnTo>
                  <a:pt x="90699" y="9120"/>
                </a:lnTo>
                <a:lnTo>
                  <a:pt x="91196" y="8577"/>
                </a:lnTo>
                <a:lnTo>
                  <a:pt x="91713" y="8093"/>
                </a:lnTo>
                <a:lnTo>
                  <a:pt x="90997" y="6865"/>
                </a:lnTo>
                <a:lnTo>
                  <a:pt x="89765" y="3825"/>
                </a:lnTo>
                <a:lnTo>
                  <a:pt x="93800" y="1409"/>
                </a:lnTo>
                <a:lnTo>
                  <a:pt x="95728" y="3906"/>
                </a:lnTo>
                <a:lnTo>
                  <a:pt x="96524" y="5214"/>
                </a:lnTo>
                <a:lnTo>
                  <a:pt x="96245" y="5335"/>
                </a:lnTo>
                <a:lnTo>
                  <a:pt x="95987" y="5436"/>
                </a:lnTo>
                <a:lnTo>
                  <a:pt x="96583" y="5214"/>
                </a:lnTo>
                <a:lnTo>
                  <a:pt x="97160" y="5033"/>
                </a:lnTo>
                <a:lnTo>
                  <a:pt x="97637" y="4872"/>
                </a:lnTo>
                <a:lnTo>
                  <a:pt x="98432" y="4711"/>
                </a:lnTo>
                <a:lnTo>
                  <a:pt x="98829" y="4630"/>
                </a:lnTo>
                <a:lnTo>
                  <a:pt x="99247" y="4550"/>
                </a:lnTo>
                <a:lnTo>
                  <a:pt x="99346" y="4550"/>
                </a:lnTo>
                <a:lnTo>
                  <a:pt x="100102" y="4469"/>
                </a:lnTo>
                <a:lnTo>
                  <a:pt x="100877" y="4449"/>
                </a:lnTo>
                <a:lnTo>
                  <a:pt x="101076" y="4449"/>
                </a:lnTo>
                <a:lnTo>
                  <a:pt x="101374" y="4449"/>
                </a:lnTo>
                <a:lnTo>
                  <a:pt x="101990" y="4489"/>
                </a:lnTo>
                <a:lnTo>
                  <a:pt x="102566" y="4530"/>
                </a:lnTo>
                <a:lnTo>
                  <a:pt x="102109" y="4489"/>
                </a:lnTo>
                <a:lnTo>
                  <a:pt x="102308" y="3684"/>
                </a:lnTo>
                <a:lnTo>
                  <a:pt x="10369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2656075" y="990400"/>
            <a:ext cx="9535800" cy="26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</a:rPr>
              <a:t>The UVSS Food Bank and Free Store</a:t>
            </a:r>
            <a:endParaRPr b="1" sz="1800">
              <a:solidFill>
                <a:schemeClr val="dk1"/>
              </a:solidFill>
            </a:endParaRPr>
          </a:p>
          <a:p>
            <a:pPr indent="-34290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CA" sz="1800">
                <a:solidFill>
                  <a:schemeClr val="dk1"/>
                </a:solidFill>
              </a:rPr>
              <a:t>Alexandra, Food Bank Coordinator</a:t>
            </a:r>
            <a:endParaRPr b="1" sz="1800">
              <a:solidFill>
                <a:schemeClr val="dk1"/>
              </a:solidFill>
            </a:endParaRPr>
          </a:p>
          <a:p>
            <a:pPr indent="-342900" lvl="0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CA" sz="1800">
                <a:solidFill>
                  <a:schemeClr val="dk1"/>
                </a:solidFill>
              </a:rPr>
              <a:t>Josie, Food Bank Assistant Coordinator</a:t>
            </a:r>
            <a:endParaRPr b="1" sz="1800"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8075"/>
            <a:ext cx="2656075" cy="26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204750" y="4195650"/>
            <a:ext cx="116901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/>
              <a:t>A Non-profit Organisation located in the basement of the SUB, aiming to provide all Uvic students with regular and reliable access to food staples and household items.</a:t>
            </a:r>
            <a:endParaRPr b="1" sz="1800"/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/>
              <a:t>For more information, please visit UVSS website.</a:t>
            </a:r>
            <a:endParaRPr b="1" sz="1800"/>
          </a:p>
        </p:txBody>
      </p:sp>
      <p:sp>
        <p:nvSpPr>
          <p:cNvPr id="157" name="Shape 157"/>
          <p:cNvSpPr txBox="1"/>
          <p:nvPr/>
        </p:nvSpPr>
        <p:spPr>
          <a:xfrm>
            <a:off x="2983425" y="6896750"/>
            <a:ext cx="5579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 flipH="1">
            <a:off x="0" y="5267400"/>
            <a:ext cx="12192000" cy="15906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 flipH="1">
            <a:off x="0" y="0"/>
            <a:ext cx="12192000" cy="15906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15666" l="-1" r="58999" t="0"/>
          <a:stretch/>
        </p:blipFill>
        <p:spPr>
          <a:xfrm>
            <a:off x="0" y="-1"/>
            <a:ext cx="4979558" cy="683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 flipH="1">
            <a:off x="0" y="1279525"/>
            <a:ext cx="12192000" cy="43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6400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 flipH="1">
            <a:off x="150" y="1590600"/>
            <a:ext cx="4979400" cy="36768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1229054" y="1928529"/>
            <a:ext cx="28714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229053" y="2485826"/>
            <a:ext cx="3128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Purpose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869526" y="3453626"/>
            <a:ext cx="1590514" cy="159051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125590" y="3891237"/>
            <a:ext cx="1078386" cy="754870"/>
          </a:xfrm>
          <a:custGeom>
            <a:pathLst>
              <a:path extrusionOk="0" h="120000" w="120000">
                <a:moveTo>
                  <a:pt x="76403" y="45520"/>
                </a:moveTo>
                <a:lnTo>
                  <a:pt x="76403" y="53541"/>
                </a:lnTo>
                <a:lnTo>
                  <a:pt x="71008" y="53541"/>
                </a:lnTo>
                <a:lnTo>
                  <a:pt x="71008" y="53229"/>
                </a:lnTo>
                <a:lnTo>
                  <a:pt x="76403" y="45520"/>
                </a:lnTo>
                <a:close/>
                <a:moveTo>
                  <a:pt x="83766" y="39791"/>
                </a:moveTo>
                <a:lnTo>
                  <a:pt x="89234" y="39791"/>
                </a:lnTo>
                <a:lnTo>
                  <a:pt x="89234" y="53541"/>
                </a:lnTo>
                <a:lnTo>
                  <a:pt x="83766" y="53541"/>
                </a:lnTo>
                <a:lnTo>
                  <a:pt x="83766" y="39791"/>
                </a:lnTo>
                <a:close/>
                <a:moveTo>
                  <a:pt x="80340" y="39791"/>
                </a:moveTo>
                <a:lnTo>
                  <a:pt x="82818" y="39791"/>
                </a:lnTo>
                <a:lnTo>
                  <a:pt x="82818" y="53541"/>
                </a:lnTo>
                <a:lnTo>
                  <a:pt x="77351" y="53541"/>
                </a:lnTo>
                <a:lnTo>
                  <a:pt x="77351" y="44062"/>
                </a:lnTo>
                <a:lnTo>
                  <a:pt x="80340" y="39791"/>
                </a:lnTo>
                <a:close/>
                <a:moveTo>
                  <a:pt x="56719" y="34791"/>
                </a:moveTo>
                <a:lnTo>
                  <a:pt x="57156" y="34791"/>
                </a:lnTo>
                <a:lnTo>
                  <a:pt x="57667" y="34791"/>
                </a:lnTo>
                <a:lnTo>
                  <a:pt x="58104" y="35000"/>
                </a:lnTo>
                <a:lnTo>
                  <a:pt x="58541" y="35312"/>
                </a:lnTo>
                <a:lnTo>
                  <a:pt x="58906" y="35729"/>
                </a:lnTo>
                <a:lnTo>
                  <a:pt x="59198" y="36250"/>
                </a:lnTo>
                <a:lnTo>
                  <a:pt x="59489" y="36875"/>
                </a:lnTo>
                <a:lnTo>
                  <a:pt x="59635" y="37500"/>
                </a:lnTo>
                <a:lnTo>
                  <a:pt x="59708" y="38229"/>
                </a:lnTo>
                <a:lnTo>
                  <a:pt x="59635" y="38958"/>
                </a:lnTo>
                <a:lnTo>
                  <a:pt x="59489" y="39583"/>
                </a:lnTo>
                <a:lnTo>
                  <a:pt x="59270" y="40208"/>
                </a:lnTo>
                <a:lnTo>
                  <a:pt x="58979" y="40729"/>
                </a:lnTo>
                <a:lnTo>
                  <a:pt x="58614" y="41145"/>
                </a:lnTo>
                <a:lnTo>
                  <a:pt x="58177" y="41562"/>
                </a:lnTo>
                <a:lnTo>
                  <a:pt x="57739" y="41770"/>
                </a:lnTo>
                <a:lnTo>
                  <a:pt x="36012" y="52118"/>
                </a:lnTo>
                <a:lnTo>
                  <a:pt x="33754" y="76562"/>
                </a:lnTo>
                <a:lnTo>
                  <a:pt x="33608" y="77500"/>
                </a:lnTo>
                <a:lnTo>
                  <a:pt x="33462" y="78333"/>
                </a:lnTo>
                <a:lnTo>
                  <a:pt x="33171" y="79062"/>
                </a:lnTo>
                <a:lnTo>
                  <a:pt x="33098" y="79218"/>
                </a:lnTo>
                <a:lnTo>
                  <a:pt x="33098" y="115104"/>
                </a:lnTo>
                <a:lnTo>
                  <a:pt x="33025" y="116041"/>
                </a:lnTo>
                <a:lnTo>
                  <a:pt x="32879" y="116979"/>
                </a:lnTo>
                <a:lnTo>
                  <a:pt x="32515" y="117812"/>
                </a:lnTo>
                <a:lnTo>
                  <a:pt x="32150" y="118541"/>
                </a:lnTo>
                <a:lnTo>
                  <a:pt x="31640" y="119166"/>
                </a:lnTo>
                <a:lnTo>
                  <a:pt x="31057" y="119583"/>
                </a:lnTo>
                <a:lnTo>
                  <a:pt x="30400" y="119895"/>
                </a:lnTo>
                <a:lnTo>
                  <a:pt x="29671" y="120000"/>
                </a:lnTo>
                <a:lnTo>
                  <a:pt x="29015" y="119895"/>
                </a:lnTo>
                <a:lnTo>
                  <a:pt x="28359" y="119583"/>
                </a:lnTo>
                <a:lnTo>
                  <a:pt x="27776" y="119166"/>
                </a:lnTo>
                <a:lnTo>
                  <a:pt x="27266" y="118541"/>
                </a:lnTo>
                <a:lnTo>
                  <a:pt x="26828" y="117812"/>
                </a:lnTo>
                <a:lnTo>
                  <a:pt x="26537" y="116979"/>
                </a:lnTo>
                <a:lnTo>
                  <a:pt x="26318" y="116041"/>
                </a:lnTo>
                <a:lnTo>
                  <a:pt x="26245" y="115104"/>
                </a:lnTo>
                <a:lnTo>
                  <a:pt x="26245" y="81161"/>
                </a:lnTo>
                <a:lnTo>
                  <a:pt x="26172" y="81145"/>
                </a:lnTo>
                <a:lnTo>
                  <a:pt x="23693" y="80703"/>
                </a:lnTo>
                <a:lnTo>
                  <a:pt x="23693" y="115104"/>
                </a:lnTo>
                <a:lnTo>
                  <a:pt x="23620" y="116041"/>
                </a:lnTo>
                <a:lnTo>
                  <a:pt x="23402" y="116979"/>
                </a:lnTo>
                <a:lnTo>
                  <a:pt x="23110" y="117812"/>
                </a:lnTo>
                <a:lnTo>
                  <a:pt x="22673" y="118541"/>
                </a:lnTo>
                <a:lnTo>
                  <a:pt x="22162" y="119166"/>
                </a:lnTo>
                <a:lnTo>
                  <a:pt x="21579" y="119583"/>
                </a:lnTo>
                <a:lnTo>
                  <a:pt x="20923" y="119895"/>
                </a:lnTo>
                <a:lnTo>
                  <a:pt x="20267" y="120000"/>
                </a:lnTo>
                <a:lnTo>
                  <a:pt x="19538" y="119895"/>
                </a:lnTo>
                <a:lnTo>
                  <a:pt x="18882" y="119583"/>
                </a:lnTo>
                <a:lnTo>
                  <a:pt x="18298" y="119166"/>
                </a:lnTo>
                <a:lnTo>
                  <a:pt x="17788" y="118541"/>
                </a:lnTo>
                <a:lnTo>
                  <a:pt x="17351" y="117812"/>
                </a:lnTo>
                <a:lnTo>
                  <a:pt x="17059" y="116979"/>
                </a:lnTo>
                <a:lnTo>
                  <a:pt x="16840" y="116041"/>
                </a:lnTo>
                <a:lnTo>
                  <a:pt x="16767" y="115104"/>
                </a:lnTo>
                <a:lnTo>
                  <a:pt x="16767" y="78645"/>
                </a:lnTo>
                <a:lnTo>
                  <a:pt x="16840" y="77708"/>
                </a:lnTo>
                <a:lnTo>
                  <a:pt x="17059" y="76770"/>
                </a:lnTo>
                <a:lnTo>
                  <a:pt x="17077" y="76718"/>
                </a:lnTo>
                <a:lnTo>
                  <a:pt x="17059" y="76666"/>
                </a:lnTo>
                <a:lnTo>
                  <a:pt x="16913" y="75937"/>
                </a:lnTo>
                <a:lnTo>
                  <a:pt x="16767" y="75208"/>
                </a:lnTo>
                <a:lnTo>
                  <a:pt x="16767" y="74270"/>
                </a:lnTo>
                <a:lnTo>
                  <a:pt x="16840" y="73333"/>
                </a:lnTo>
                <a:lnTo>
                  <a:pt x="18962" y="50696"/>
                </a:lnTo>
                <a:lnTo>
                  <a:pt x="15601" y="62083"/>
                </a:lnTo>
                <a:lnTo>
                  <a:pt x="15382" y="62708"/>
                </a:lnTo>
                <a:lnTo>
                  <a:pt x="15366" y="62754"/>
                </a:lnTo>
                <a:lnTo>
                  <a:pt x="15309" y="62916"/>
                </a:lnTo>
                <a:lnTo>
                  <a:pt x="15091" y="63541"/>
                </a:lnTo>
                <a:lnTo>
                  <a:pt x="14726" y="64062"/>
                </a:lnTo>
                <a:lnTo>
                  <a:pt x="14362" y="64375"/>
                </a:lnTo>
                <a:lnTo>
                  <a:pt x="13924" y="64687"/>
                </a:lnTo>
                <a:lnTo>
                  <a:pt x="13414" y="64791"/>
                </a:lnTo>
                <a:lnTo>
                  <a:pt x="12904" y="64791"/>
                </a:lnTo>
                <a:lnTo>
                  <a:pt x="12466" y="64687"/>
                </a:lnTo>
                <a:lnTo>
                  <a:pt x="1749" y="58229"/>
                </a:lnTo>
                <a:lnTo>
                  <a:pt x="1312" y="57916"/>
                </a:lnTo>
                <a:lnTo>
                  <a:pt x="874" y="57500"/>
                </a:lnTo>
                <a:lnTo>
                  <a:pt x="583" y="57083"/>
                </a:lnTo>
                <a:lnTo>
                  <a:pt x="291" y="56458"/>
                </a:lnTo>
                <a:lnTo>
                  <a:pt x="72" y="55937"/>
                </a:lnTo>
                <a:lnTo>
                  <a:pt x="0" y="55208"/>
                </a:lnTo>
                <a:lnTo>
                  <a:pt x="0" y="54479"/>
                </a:lnTo>
                <a:lnTo>
                  <a:pt x="72" y="53854"/>
                </a:lnTo>
                <a:lnTo>
                  <a:pt x="291" y="53125"/>
                </a:lnTo>
                <a:lnTo>
                  <a:pt x="510" y="52604"/>
                </a:lnTo>
                <a:lnTo>
                  <a:pt x="874" y="52083"/>
                </a:lnTo>
                <a:lnTo>
                  <a:pt x="1239" y="51666"/>
                </a:lnTo>
                <a:lnTo>
                  <a:pt x="1676" y="51458"/>
                </a:lnTo>
                <a:lnTo>
                  <a:pt x="2187" y="51250"/>
                </a:lnTo>
                <a:lnTo>
                  <a:pt x="2624" y="51250"/>
                </a:lnTo>
                <a:lnTo>
                  <a:pt x="3134" y="51458"/>
                </a:lnTo>
                <a:lnTo>
                  <a:pt x="11868" y="56721"/>
                </a:lnTo>
                <a:lnTo>
                  <a:pt x="15382" y="44895"/>
                </a:lnTo>
                <a:lnTo>
                  <a:pt x="15601" y="44166"/>
                </a:lnTo>
                <a:lnTo>
                  <a:pt x="15820" y="43645"/>
                </a:lnTo>
                <a:lnTo>
                  <a:pt x="16184" y="43125"/>
                </a:lnTo>
                <a:lnTo>
                  <a:pt x="16403" y="42812"/>
                </a:lnTo>
                <a:lnTo>
                  <a:pt x="16767" y="42500"/>
                </a:lnTo>
                <a:lnTo>
                  <a:pt x="17132" y="42187"/>
                </a:lnTo>
                <a:lnTo>
                  <a:pt x="18080" y="41770"/>
                </a:lnTo>
                <a:lnTo>
                  <a:pt x="19100" y="41354"/>
                </a:lnTo>
                <a:lnTo>
                  <a:pt x="20267" y="41145"/>
                </a:lnTo>
                <a:lnTo>
                  <a:pt x="21506" y="41041"/>
                </a:lnTo>
                <a:lnTo>
                  <a:pt x="22746" y="41041"/>
                </a:lnTo>
                <a:lnTo>
                  <a:pt x="25078" y="41041"/>
                </a:lnTo>
                <a:lnTo>
                  <a:pt x="26901" y="41354"/>
                </a:lnTo>
                <a:lnTo>
                  <a:pt x="29890" y="41875"/>
                </a:lnTo>
                <a:lnTo>
                  <a:pt x="31640" y="42291"/>
                </a:lnTo>
                <a:lnTo>
                  <a:pt x="33827" y="43020"/>
                </a:lnTo>
                <a:lnTo>
                  <a:pt x="34993" y="43437"/>
                </a:lnTo>
                <a:lnTo>
                  <a:pt x="36087" y="43958"/>
                </a:lnTo>
                <a:lnTo>
                  <a:pt x="36847" y="44346"/>
                </a:lnTo>
                <a:lnTo>
                  <a:pt x="56719" y="34791"/>
                </a:lnTo>
                <a:close/>
                <a:moveTo>
                  <a:pt x="95577" y="30000"/>
                </a:moveTo>
                <a:lnTo>
                  <a:pt x="95577" y="53541"/>
                </a:lnTo>
                <a:lnTo>
                  <a:pt x="90109" y="53541"/>
                </a:lnTo>
                <a:lnTo>
                  <a:pt x="90109" y="38333"/>
                </a:lnTo>
                <a:lnTo>
                  <a:pt x="95577" y="30000"/>
                </a:lnTo>
                <a:close/>
                <a:moveTo>
                  <a:pt x="27411" y="19479"/>
                </a:moveTo>
                <a:lnTo>
                  <a:pt x="28213" y="19583"/>
                </a:lnTo>
                <a:lnTo>
                  <a:pt x="28942" y="19791"/>
                </a:lnTo>
                <a:lnTo>
                  <a:pt x="29599" y="20104"/>
                </a:lnTo>
                <a:lnTo>
                  <a:pt x="30255" y="20520"/>
                </a:lnTo>
                <a:lnTo>
                  <a:pt x="30911" y="20937"/>
                </a:lnTo>
                <a:lnTo>
                  <a:pt x="31494" y="21562"/>
                </a:lnTo>
                <a:lnTo>
                  <a:pt x="32077" y="22187"/>
                </a:lnTo>
                <a:lnTo>
                  <a:pt x="32588" y="22916"/>
                </a:lnTo>
                <a:lnTo>
                  <a:pt x="33025" y="23645"/>
                </a:lnTo>
                <a:lnTo>
                  <a:pt x="33390" y="24479"/>
                </a:lnTo>
                <a:lnTo>
                  <a:pt x="33754" y="25312"/>
                </a:lnTo>
                <a:lnTo>
                  <a:pt x="34046" y="26250"/>
                </a:lnTo>
                <a:lnTo>
                  <a:pt x="34264" y="27187"/>
                </a:lnTo>
                <a:lnTo>
                  <a:pt x="34410" y="28229"/>
                </a:lnTo>
                <a:lnTo>
                  <a:pt x="34483" y="29270"/>
                </a:lnTo>
                <a:lnTo>
                  <a:pt x="34483" y="30312"/>
                </a:lnTo>
                <a:lnTo>
                  <a:pt x="34410" y="31354"/>
                </a:lnTo>
                <a:lnTo>
                  <a:pt x="34337" y="32395"/>
                </a:lnTo>
                <a:lnTo>
                  <a:pt x="34119" y="33437"/>
                </a:lnTo>
                <a:lnTo>
                  <a:pt x="33827" y="34375"/>
                </a:lnTo>
                <a:lnTo>
                  <a:pt x="33462" y="35208"/>
                </a:lnTo>
                <a:lnTo>
                  <a:pt x="33098" y="36145"/>
                </a:lnTo>
                <a:lnTo>
                  <a:pt x="32660" y="36875"/>
                </a:lnTo>
                <a:lnTo>
                  <a:pt x="32150" y="37604"/>
                </a:lnTo>
                <a:lnTo>
                  <a:pt x="31640" y="38229"/>
                </a:lnTo>
                <a:lnTo>
                  <a:pt x="31057" y="38854"/>
                </a:lnTo>
                <a:lnTo>
                  <a:pt x="30473" y="39270"/>
                </a:lnTo>
                <a:lnTo>
                  <a:pt x="29817" y="39687"/>
                </a:lnTo>
                <a:lnTo>
                  <a:pt x="29161" y="40000"/>
                </a:lnTo>
                <a:lnTo>
                  <a:pt x="28432" y="40208"/>
                </a:lnTo>
                <a:lnTo>
                  <a:pt x="27703" y="40312"/>
                </a:lnTo>
                <a:lnTo>
                  <a:pt x="26974" y="40416"/>
                </a:lnTo>
                <a:lnTo>
                  <a:pt x="26245" y="40312"/>
                </a:lnTo>
                <a:lnTo>
                  <a:pt x="25516" y="40104"/>
                </a:lnTo>
                <a:lnTo>
                  <a:pt x="24787" y="39791"/>
                </a:lnTo>
                <a:lnTo>
                  <a:pt x="24131" y="39375"/>
                </a:lnTo>
                <a:lnTo>
                  <a:pt x="23475" y="38958"/>
                </a:lnTo>
                <a:lnTo>
                  <a:pt x="22891" y="38333"/>
                </a:lnTo>
                <a:lnTo>
                  <a:pt x="22381" y="37708"/>
                </a:lnTo>
                <a:lnTo>
                  <a:pt x="21871" y="37083"/>
                </a:lnTo>
                <a:lnTo>
                  <a:pt x="21433" y="36250"/>
                </a:lnTo>
                <a:lnTo>
                  <a:pt x="20996" y="35416"/>
                </a:lnTo>
                <a:lnTo>
                  <a:pt x="20704" y="34583"/>
                </a:lnTo>
                <a:lnTo>
                  <a:pt x="20413" y="33645"/>
                </a:lnTo>
                <a:lnTo>
                  <a:pt x="20194" y="32708"/>
                </a:lnTo>
                <a:lnTo>
                  <a:pt x="20048" y="31666"/>
                </a:lnTo>
                <a:lnTo>
                  <a:pt x="19902" y="30729"/>
                </a:lnTo>
                <a:lnTo>
                  <a:pt x="19902" y="29687"/>
                </a:lnTo>
                <a:lnTo>
                  <a:pt x="19975" y="28541"/>
                </a:lnTo>
                <a:lnTo>
                  <a:pt x="20121" y="27500"/>
                </a:lnTo>
                <a:lnTo>
                  <a:pt x="20340" y="26562"/>
                </a:lnTo>
                <a:lnTo>
                  <a:pt x="20558" y="25520"/>
                </a:lnTo>
                <a:lnTo>
                  <a:pt x="20923" y="24687"/>
                </a:lnTo>
                <a:lnTo>
                  <a:pt x="21287" y="23854"/>
                </a:lnTo>
                <a:lnTo>
                  <a:pt x="21725" y="23020"/>
                </a:lnTo>
                <a:lnTo>
                  <a:pt x="22235" y="22291"/>
                </a:lnTo>
                <a:lnTo>
                  <a:pt x="22746" y="21666"/>
                </a:lnTo>
                <a:lnTo>
                  <a:pt x="23329" y="21145"/>
                </a:lnTo>
                <a:lnTo>
                  <a:pt x="23985" y="20625"/>
                </a:lnTo>
                <a:lnTo>
                  <a:pt x="24641" y="20208"/>
                </a:lnTo>
                <a:lnTo>
                  <a:pt x="25297" y="19895"/>
                </a:lnTo>
                <a:lnTo>
                  <a:pt x="25953" y="19687"/>
                </a:lnTo>
                <a:lnTo>
                  <a:pt x="26682" y="19583"/>
                </a:lnTo>
                <a:lnTo>
                  <a:pt x="27411" y="19479"/>
                </a:lnTo>
                <a:close/>
                <a:moveTo>
                  <a:pt x="90255" y="17187"/>
                </a:moveTo>
                <a:lnTo>
                  <a:pt x="98128" y="17187"/>
                </a:lnTo>
                <a:lnTo>
                  <a:pt x="98493" y="17291"/>
                </a:lnTo>
                <a:lnTo>
                  <a:pt x="98639" y="17291"/>
                </a:lnTo>
                <a:lnTo>
                  <a:pt x="98784" y="17395"/>
                </a:lnTo>
                <a:lnTo>
                  <a:pt x="99003" y="17500"/>
                </a:lnTo>
                <a:lnTo>
                  <a:pt x="99149" y="17604"/>
                </a:lnTo>
                <a:lnTo>
                  <a:pt x="99368" y="17916"/>
                </a:lnTo>
                <a:lnTo>
                  <a:pt x="99586" y="18333"/>
                </a:lnTo>
                <a:lnTo>
                  <a:pt x="99659" y="18541"/>
                </a:lnTo>
                <a:lnTo>
                  <a:pt x="99732" y="18750"/>
                </a:lnTo>
                <a:lnTo>
                  <a:pt x="99805" y="19062"/>
                </a:lnTo>
                <a:lnTo>
                  <a:pt x="99878" y="19270"/>
                </a:lnTo>
                <a:lnTo>
                  <a:pt x="99878" y="19791"/>
                </a:lnTo>
                <a:lnTo>
                  <a:pt x="99878" y="29791"/>
                </a:lnTo>
                <a:lnTo>
                  <a:pt x="99878" y="30208"/>
                </a:lnTo>
                <a:lnTo>
                  <a:pt x="99732" y="30729"/>
                </a:lnTo>
                <a:lnTo>
                  <a:pt x="99586" y="31145"/>
                </a:lnTo>
                <a:lnTo>
                  <a:pt x="99368" y="31562"/>
                </a:lnTo>
                <a:lnTo>
                  <a:pt x="99149" y="31875"/>
                </a:lnTo>
                <a:lnTo>
                  <a:pt x="98857" y="32083"/>
                </a:lnTo>
                <a:lnTo>
                  <a:pt x="98493" y="32187"/>
                </a:lnTo>
                <a:lnTo>
                  <a:pt x="98128" y="32291"/>
                </a:lnTo>
                <a:lnTo>
                  <a:pt x="97764" y="32187"/>
                </a:lnTo>
                <a:lnTo>
                  <a:pt x="97472" y="32083"/>
                </a:lnTo>
                <a:lnTo>
                  <a:pt x="97108" y="31875"/>
                </a:lnTo>
                <a:lnTo>
                  <a:pt x="96889" y="31562"/>
                </a:lnTo>
                <a:lnTo>
                  <a:pt x="96670" y="31145"/>
                </a:lnTo>
                <a:lnTo>
                  <a:pt x="96524" y="30729"/>
                </a:lnTo>
                <a:lnTo>
                  <a:pt x="96379" y="30208"/>
                </a:lnTo>
                <a:lnTo>
                  <a:pt x="96379" y="29791"/>
                </a:lnTo>
                <a:lnTo>
                  <a:pt x="96379" y="25833"/>
                </a:lnTo>
                <a:lnTo>
                  <a:pt x="88942" y="36979"/>
                </a:lnTo>
                <a:lnTo>
                  <a:pt x="88724" y="37291"/>
                </a:lnTo>
                <a:lnTo>
                  <a:pt x="88432" y="37604"/>
                </a:lnTo>
                <a:lnTo>
                  <a:pt x="88140" y="37812"/>
                </a:lnTo>
                <a:lnTo>
                  <a:pt x="87849" y="38020"/>
                </a:lnTo>
                <a:lnTo>
                  <a:pt x="87557" y="38020"/>
                </a:lnTo>
                <a:lnTo>
                  <a:pt x="87484" y="38020"/>
                </a:lnTo>
                <a:lnTo>
                  <a:pt x="87411" y="38020"/>
                </a:lnTo>
                <a:lnTo>
                  <a:pt x="79756" y="38125"/>
                </a:lnTo>
                <a:lnTo>
                  <a:pt x="69404" y="52916"/>
                </a:lnTo>
                <a:lnTo>
                  <a:pt x="69113" y="53229"/>
                </a:lnTo>
                <a:lnTo>
                  <a:pt x="68821" y="53437"/>
                </a:lnTo>
                <a:lnTo>
                  <a:pt x="68456" y="53541"/>
                </a:lnTo>
                <a:lnTo>
                  <a:pt x="68165" y="53645"/>
                </a:lnTo>
                <a:lnTo>
                  <a:pt x="67800" y="53541"/>
                </a:lnTo>
                <a:lnTo>
                  <a:pt x="67509" y="53437"/>
                </a:lnTo>
                <a:lnTo>
                  <a:pt x="67144" y="53229"/>
                </a:lnTo>
                <a:lnTo>
                  <a:pt x="66925" y="52916"/>
                </a:lnTo>
                <a:lnTo>
                  <a:pt x="66634" y="52500"/>
                </a:lnTo>
                <a:lnTo>
                  <a:pt x="66488" y="52083"/>
                </a:lnTo>
                <a:lnTo>
                  <a:pt x="66415" y="51562"/>
                </a:lnTo>
                <a:lnTo>
                  <a:pt x="66342" y="51041"/>
                </a:lnTo>
                <a:lnTo>
                  <a:pt x="66415" y="50625"/>
                </a:lnTo>
                <a:lnTo>
                  <a:pt x="66488" y="50104"/>
                </a:lnTo>
                <a:lnTo>
                  <a:pt x="66634" y="49687"/>
                </a:lnTo>
                <a:lnTo>
                  <a:pt x="66925" y="49270"/>
                </a:lnTo>
                <a:lnTo>
                  <a:pt x="77424" y="34270"/>
                </a:lnTo>
                <a:lnTo>
                  <a:pt x="77642" y="33854"/>
                </a:lnTo>
                <a:lnTo>
                  <a:pt x="77934" y="33437"/>
                </a:lnTo>
                <a:lnTo>
                  <a:pt x="78298" y="33229"/>
                </a:lnTo>
                <a:lnTo>
                  <a:pt x="78663" y="33125"/>
                </a:lnTo>
                <a:lnTo>
                  <a:pt x="78882" y="33020"/>
                </a:lnTo>
                <a:lnTo>
                  <a:pt x="78955" y="33020"/>
                </a:lnTo>
                <a:lnTo>
                  <a:pt x="79027" y="33020"/>
                </a:lnTo>
                <a:lnTo>
                  <a:pt x="86682" y="33020"/>
                </a:lnTo>
                <a:lnTo>
                  <a:pt x="93827" y="22291"/>
                </a:lnTo>
                <a:lnTo>
                  <a:pt x="90255" y="22291"/>
                </a:lnTo>
                <a:lnTo>
                  <a:pt x="89890" y="22187"/>
                </a:lnTo>
                <a:lnTo>
                  <a:pt x="89599" y="22083"/>
                </a:lnTo>
                <a:lnTo>
                  <a:pt x="89234" y="21875"/>
                </a:lnTo>
                <a:lnTo>
                  <a:pt x="89015" y="21562"/>
                </a:lnTo>
                <a:lnTo>
                  <a:pt x="88797" y="21145"/>
                </a:lnTo>
                <a:lnTo>
                  <a:pt x="88651" y="20729"/>
                </a:lnTo>
                <a:lnTo>
                  <a:pt x="88505" y="20208"/>
                </a:lnTo>
                <a:lnTo>
                  <a:pt x="88505" y="19791"/>
                </a:lnTo>
                <a:lnTo>
                  <a:pt x="88505" y="19270"/>
                </a:lnTo>
                <a:lnTo>
                  <a:pt x="88651" y="18750"/>
                </a:lnTo>
                <a:lnTo>
                  <a:pt x="88797" y="18333"/>
                </a:lnTo>
                <a:lnTo>
                  <a:pt x="89015" y="17916"/>
                </a:lnTo>
                <a:lnTo>
                  <a:pt x="89234" y="17604"/>
                </a:lnTo>
                <a:lnTo>
                  <a:pt x="89599" y="17395"/>
                </a:lnTo>
                <a:lnTo>
                  <a:pt x="89890" y="17291"/>
                </a:lnTo>
                <a:lnTo>
                  <a:pt x="90255" y="17187"/>
                </a:lnTo>
                <a:close/>
                <a:moveTo>
                  <a:pt x="75820" y="9375"/>
                </a:moveTo>
                <a:lnTo>
                  <a:pt x="76549" y="10416"/>
                </a:lnTo>
                <a:lnTo>
                  <a:pt x="60218" y="36250"/>
                </a:lnTo>
                <a:lnTo>
                  <a:pt x="58396" y="33750"/>
                </a:lnTo>
                <a:lnTo>
                  <a:pt x="75820" y="9375"/>
                </a:lnTo>
                <a:close/>
                <a:moveTo>
                  <a:pt x="58396" y="0"/>
                </a:moveTo>
                <a:lnTo>
                  <a:pt x="111178" y="0"/>
                </a:lnTo>
                <a:lnTo>
                  <a:pt x="112053" y="104"/>
                </a:lnTo>
                <a:lnTo>
                  <a:pt x="112928" y="208"/>
                </a:lnTo>
                <a:lnTo>
                  <a:pt x="113803" y="520"/>
                </a:lnTo>
                <a:lnTo>
                  <a:pt x="114605" y="937"/>
                </a:lnTo>
                <a:lnTo>
                  <a:pt x="115407" y="1562"/>
                </a:lnTo>
                <a:lnTo>
                  <a:pt x="116136" y="2187"/>
                </a:lnTo>
                <a:lnTo>
                  <a:pt x="116792" y="2916"/>
                </a:lnTo>
                <a:lnTo>
                  <a:pt x="117375" y="3645"/>
                </a:lnTo>
                <a:lnTo>
                  <a:pt x="117958" y="4583"/>
                </a:lnTo>
                <a:lnTo>
                  <a:pt x="118469" y="5520"/>
                </a:lnTo>
                <a:lnTo>
                  <a:pt x="118906" y="6562"/>
                </a:lnTo>
                <a:lnTo>
                  <a:pt x="119270" y="7708"/>
                </a:lnTo>
                <a:lnTo>
                  <a:pt x="119562" y="8854"/>
                </a:lnTo>
                <a:lnTo>
                  <a:pt x="119781" y="10000"/>
                </a:lnTo>
                <a:lnTo>
                  <a:pt x="119927" y="11250"/>
                </a:lnTo>
                <a:lnTo>
                  <a:pt x="120000" y="12604"/>
                </a:lnTo>
                <a:lnTo>
                  <a:pt x="120000" y="57083"/>
                </a:lnTo>
                <a:lnTo>
                  <a:pt x="119927" y="58333"/>
                </a:lnTo>
                <a:lnTo>
                  <a:pt x="119781" y="59583"/>
                </a:lnTo>
                <a:lnTo>
                  <a:pt x="119562" y="60833"/>
                </a:lnTo>
                <a:lnTo>
                  <a:pt x="119270" y="61979"/>
                </a:lnTo>
                <a:lnTo>
                  <a:pt x="118906" y="63020"/>
                </a:lnTo>
                <a:lnTo>
                  <a:pt x="118469" y="64062"/>
                </a:lnTo>
                <a:lnTo>
                  <a:pt x="117958" y="65104"/>
                </a:lnTo>
                <a:lnTo>
                  <a:pt x="117375" y="65937"/>
                </a:lnTo>
                <a:lnTo>
                  <a:pt x="116792" y="66770"/>
                </a:lnTo>
                <a:lnTo>
                  <a:pt x="116136" y="67500"/>
                </a:lnTo>
                <a:lnTo>
                  <a:pt x="115407" y="68125"/>
                </a:lnTo>
                <a:lnTo>
                  <a:pt x="114605" y="68645"/>
                </a:lnTo>
                <a:lnTo>
                  <a:pt x="113803" y="69062"/>
                </a:lnTo>
                <a:lnTo>
                  <a:pt x="112928" y="69375"/>
                </a:lnTo>
                <a:lnTo>
                  <a:pt x="112053" y="69583"/>
                </a:lnTo>
                <a:lnTo>
                  <a:pt x="111178" y="69583"/>
                </a:lnTo>
                <a:lnTo>
                  <a:pt x="58396" y="69583"/>
                </a:lnTo>
                <a:lnTo>
                  <a:pt x="57521" y="69583"/>
                </a:lnTo>
                <a:lnTo>
                  <a:pt x="56646" y="69375"/>
                </a:lnTo>
                <a:lnTo>
                  <a:pt x="55771" y="69062"/>
                </a:lnTo>
                <a:lnTo>
                  <a:pt x="54969" y="68645"/>
                </a:lnTo>
                <a:lnTo>
                  <a:pt x="54240" y="68125"/>
                </a:lnTo>
                <a:lnTo>
                  <a:pt x="53511" y="67500"/>
                </a:lnTo>
                <a:lnTo>
                  <a:pt x="52782" y="66770"/>
                </a:lnTo>
                <a:lnTo>
                  <a:pt x="52199" y="65937"/>
                </a:lnTo>
                <a:lnTo>
                  <a:pt x="51616" y="65104"/>
                </a:lnTo>
                <a:lnTo>
                  <a:pt x="51105" y="64062"/>
                </a:lnTo>
                <a:lnTo>
                  <a:pt x="50668" y="63020"/>
                </a:lnTo>
                <a:lnTo>
                  <a:pt x="50303" y="61979"/>
                </a:lnTo>
                <a:lnTo>
                  <a:pt x="50012" y="60833"/>
                </a:lnTo>
                <a:lnTo>
                  <a:pt x="49793" y="59583"/>
                </a:lnTo>
                <a:lnTo>
                  <a:pt x="49647" y="58333"/>
                </a:lnTo>
                <a:lnTo>
                  <a:pt x="49574" y="57083"/>
                </a:lnTo>
                <a:lnTo>
                  <a:pt x="49574" y="47083"/>
                </a:lnTo>
                <a:lnTo>
                  <a:pt x="51470" y="46145"/>
                </a:lnTo>
                <a:lnTo>
                  <a:pt x="53365" y="45104"/>
                </a:lnTo>
                <a:lnTo>
                  <a:pt x="53365" y="57083"/>
                </a:lnTo>
                <a:lnTo>
                  <a:pt x="53365" y="57812"/>
                </a:lnTo>
                <a:lnTo>
                  <a:pt x="53438" y="58541"/>
                </a:lnTo>
                <a:lnTo>
                  <a:pt x="53584" y="59166"/>
                </a:lnTo>
                <a:lnTo>
                  <a:pt x="53730" y="59895"/>
                </a:lnTo>
                <a:lnTo>
                  <a:pt x="53948" y="60520"/>
                </a:lnTo>
                <a:lnTo>
                  <a:pt x="54240" y="61145"/>
                </a:lnTo>
                <a:lnTo>
                  <a:pt x="54532" y="61666"/>
                </a:lnTo>
                <a:lnTo>
                  <a:pt x="54823" y="62187"/>
                </a:lnTo>
                <a:lnTo>
                  <a:pt x="55188" y="62604"/>
                </a:lnTo>
                <a:lnTo>
                  <a:pt x="55552" y="63020"/>
                </a:lnTo>
                <a:lnTo>
                  <a:pt x="55990" y="63437"/>
                </a:lnTo>
                <a:lnTo>
                  <a:pt x="56427" y="63750"/>
                </a:lnTo>
                <a:lnTo>
                  <a:pt x="56865" y="63958"/>
                </a:lnTo>
                <a:lnTo>
                  <a:pt x="57375" y="64166"/>
                </a:lnTo>
                <a:lnTo>
                  <a:pt x="57885" y="64270"/>
                </a:lnTo>
                <a:lnTo>
                  <a:pt x="58396" y="64270"/>
                </a:lnTo>
                <a:lnTo>
                  <a:pt x="111178" y="64270"/>
                </a:lnTo>
                <a:lnTo>
                  <a:pt x="111688" y="64270"/>
                </a:lnTo>
                <a:lnTo>
                  <a:pt x="112199" y="64166"/>
                </a:lnTo>
                <a:lnTo>
                  <a:pt x="112709" y="63958"/>
                </a:lnTo>
                <a:lnTo>
                  <a:pt x="113147" y="63750"/>
                </a:lnTo>
                <a:lnTo>
                  <a:pt x="113584" y="63437"/>
                </a:lnTo>
                <a:lnTo>
                  <a:pt x="114021" y="63020"/>
                </a:lnTo>
                <a:lnTo>
                  <a:pt x="114386" y="62604"/>
                </a:lnTo>
                <a:lnTo>
                  <a:pt x="114750" y="62187"/>
                </a:lnTo>
                <a:lnTo>
                  <a:pt x="115115" y="61666"/>
                </a:lnTo>
                <a:lnTo>
                  <a:pt x="115407" y="61145"/>
                </a:lnTo>
                <a:lnTo>
                  <a:pt x="115625" y="60520"/>
                </a:lnTo>
                <a:lnTo>
                  <a:pt x="115844" y="59895"/>
                </a:lnTo>
                <a:lnTo>
                  <a:pt x="115990" y="59166"/>
                </a:lnTo>
                <a:lnTo>
                  <a:pt x="116136" y="58541"/>
                </a:lnTo>
                <a:lnTo>
                  <a:pt x="116208" y="57812"/>
                </a:lnTo>
                <a:lnTo>
                  <a:pt x="116208" y="57083"/>
                </a:lnTo>
                <a:lnTo>
                  <a:pt x="116208" y="12604"/>
                </a:lnTo>
                <a:lnTo>
                  <a:pt x="116208" y="11875"/>
                </a:lnTo>
                <a:lnTo>
                  <a:pt x="116136" y="11145"/>
                </a:lnTo>
                <a:lnTo>
                  <a:pt x="115990" y="10416"/>
                </a:lnTo>
                <a:lnTo>
                  <a:pt x="115844" y="9791"/>
                </a:lnTo>
                <a:lnTo>
                  <a:pt x="115625" y="9166"/>
                </a:lnTo>
                <a:lnTo>
                  <a:pt x="115407" y="8541"/>
                </a:lnTo>
                <a:lnTo>
                  <a:pt x="115115" y="8020"/>
                </a:lnTo>
                <a:lnTo>
                  <a:pt x="114750" y="7500"/>
                </a:lnTo>
                <a:lnTo>
                  <a:pt x="114386" y="6979"/>
                </a:lnTo>
                <a:lnTo>
                  <a:pt x="114021" y="6562"/>
                </a:lnTo>
                <a:lnTo>
                  <a:pt x="113584" y="6250"/>
                </a:lnTo>
                <a:lnTo>
                  <a:pt x="113147" y="5937"/>
                </a:lnTo>
                <a:lnTo>
                  <a:pt x="112709" y="5625"/>
                </a:lnTo>
                <a:lnTo>
                  <a:pt x="112199" y="5520"/>
                </a:lnTo>
                <a:lnTo>
                  <a:pt x="111688" y="5416"/>
                </a:lnTo>
                <a:lnTo>
                  <a:pt x="111178" y="5312"/>
                </a:lnTo>
                <a:lnTo>
                  <a:pt x="58396" y="5312"/>
                </a:lnTo>
                <a:lnTo>
                  <a:pt x="57885" y="5416"/>
                </a:lnTo>
                <a:lnTo>
                  <a:pt x="57375" y="5520"/>
                </a:lnTo>
                <a:lnTo>
                  <a:pt x="56865" y="5625"/>
                </a:lnTo>
                <a:lnTo>
                  <a:pt x="56427" y="5937"/>
                </a:lnTo>
                <a:lnTo>
                  <a:pt x="55990" y="6250"/>
                </a:lnTo>
                <a:lnTo>
                  <a:pt x="55552" y="6562"/>
                </a:lnTo>
                <a:lnTo>
                  <a:pt x="55188" y="6979"/>
                </a:lnTo>
                <a:lnTo>
                  <a:pt x="54823" y="7500"/>
                </a:lnTo>
                <a:lnTo>
                  <a:pt x="54532" y="8020"/>
                </a:lnTo>
                <a:lnTo>
                  <a:pt x="54240" y="8541"/>
                </a:lnTo>
                <a:lnTo>
                  <a:pt x="53948" y="9166"/>
                </a:lnTo>
                <a:lnTo>
                  <a:pt x="53730" y="9791"/>
                </a:lnTo>
                <a:lnTo>
                  <a:pt x="53584" y="10416"/>
                </a:lnTo>
                <a:lnTo>
                  <a:pt x="53438" y="11145"/>
                </a:lnTo>
                <a:lnTo>
                  <a:pt x="53365" y="11875"/>
                </a:lnTo>
                <a:lnTo>
                  <a:pt x="53365" y="12604"/>
                </a:lnTo>
                <a:lnTo>
                  <a:pt x="53365" y="35000"/>
                </a:lnTo>
                <a:lnTo>
                  <a:pt x="51470" y="35729"/>
                </a:lnTo>
                <a:lnTo>
                  <a:pt x="49574" y="36666"/>
                </a:lnTo>
                <a:lnTo>
                  <a:pt x="49574" y="12604"/>
                </a:lnTo>
                <a:lnTo>
                  <a:pt x="49647" y="11250"/>
                </a:lnTo>
                <a:lnTo>
                  <a:pt x="49793" y="10000"/>
                </a:lnTo>
                <a:lnTo>
                  <a:pt x="50012" y="8854"/>
                </a:lnTo>
                <a:lnTo>
                  <a:pt x="50303" y="7708"/>
                </a:lnTo>
                <a:lnTo>
                  <a:pt x="50668" y="6562"/>
                </a:lnTo>
                <a:lnTo>
                  <a:pt x="51105" y="5520"/>
                </a:lnTo>
                <a:lnTo>
                  <a:pt x="51616" y="4583"/>
                </a:lnTo>
                <a:lnTo>
                  <a:pt x="52199" y="3645"/>
                </a:lnTo>
                <a:lnTo>
                  <a:pt x="52782" y="2916"/>
                </a:lnTo>
                <a:lnTo>
                  <a:pt x="53511" y="2187"/>
                </a:lnTo>
                <a:lnTo>
                  <a:pt x="54240" y="1562"/>
                </a:lnTo>
                <a:lnTo>
                  <a:pt x="54969" y="937"/>
                </a:lnTo>
                <a:lnTo>
                  <a:pt x="55771" y="520"/>
                </a:lnTo>
                <a:lnTo>
                  <a:pt x="56646" y="208"/>
                </a:lnTo>
                <a:lnTo>
                  <a:pt x="57521" y="104"/>
                </a:lnTo>
                <a:lnTo>
                  <a:pt x="58396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4979550" y="1590600"/>
            <a:ext cx="7212600" cy="3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>
                <a:solidFill>
                  <a:schemeClr val="dk1"/>
                </a:solidFill>
              </a:rPr>
              <a:t>Track the total amount of food that was moving in and out of the food bank</a:t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>
                <a:solidFill>
                  <a:schemeClr val="dk1"/>
                </a:solidFill>
              </a:rPr>
              <a:t>Track number of users that are interacting with the food bank</a:t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>
                <a:solidFill>
                  <a:schemeClr val="dk1"/>
                </a:solidFill>
              </a:rPr>
              <a:t>Must be Easy to Use</a:t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>
                <a:solidFill>
                  <a:schemeClr val="dk1"/>
                </a:solidFill>
              </a:rPr>
              <a:t>Non-Profit, Must be Low Cost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5473556" y="1675485"/>
            <a:ext cx="406500" cy="4065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5473556" y="2655610"/>
            <a:ext cx="406500" cy="4065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473556" y="4518560"/>
            <a:ext cx="406500" cy="4065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5473556" y="3769710"/>
            <a:ext cx="406500" cy="4065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 flipH="1">
            <a:off x="0" y="0"/>
            <a:ext cx="12192000" cy="12981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 flipH="1">
            <a:off x="0" y="5668825"/>
            <a:ext cx="12192000" cy="11682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15666" l="-1" r="58999" t="0"/>
          <a:stretch/>
        </p:blipFill>
        <p:spPr>
          <a:xfrm>
            <a:off x="0" y="-1"/>
            <a:ext cx="4979558" cy="683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 flipH="1">
            <a:off x="150" y="1298100"/>
            <a:ext cx="4979400" cy="43710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 flipH="1">
            <a:off x="-380075" y="1298100"/>
            <a:ext cx="12192000" cy="43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1229054" y="1928529"/>
            <a:ext cx="21285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1681276" y="3059629"/>
            <a:ext cx="2014591" cy="1994449"/>
          </a:xfrm>
          <a:custGeom>
            <a:pathLst>
              <a:path extrusionOk="0" h="120000" w="120000">
                <a:moveTo>
                  <a:pt x="38214" y="88268"/>
                </a:moveTo>
                <a:lnTo>
                  <a:pt x="39737" y="91585"/>
                </a:lnTo>
                <a:lnTo>
                  <a:pt x="39897" y="91725"/>
                </a:lnTo>
                <a:lnTo>
                  <a:pt x="40017" y="91925"/>
                </a:lnTo>
                <a:lnTo>
                  <a:pt x="40198" y="92185"/>
                </a:lnTo>
                <a:lnTo>
                  <a:pt x="40318" y="92445"/>
                </a:lnTo>
                <a:lnTo>
                  <a:pt x="40358" y="92605"/>
                </a:lnTo>
                <a:lnTo>
                  <a:pt x="40398" y="92765"/>
                </a:lnTo>
                <a:lnTo>
                  <a:pt x="40398" y="92924"/>
                </a:lnTo>
                <a:lnTo>
                  <a:pt x="40398" y="93084"/>
                </a:lnTo>
                <a:lnTo>
                  <a:pt x="40358" y="93244"/>
                </a:lnTo>
                <a:lnTo>
                  <a:pt x="40298" y="93404"/>
                </a:lnTo>
                <a:lnTo>
                  <a:pt x="40238" y="93484"/>
                </a:lnTo>
                <a:lnTo>
                  <a:pt x="40137" y="93584"/>
                </a:lnTo>
                <a:lnTo>
                  <a:pt x="40017" y="93624"/>
                </a:lnTo>
                <a:lnTo>
                  <a:pt x="39877" y="93644"/>
                </a:lnTo>
                <a:lnTo>
                  <a:pt x="39697" y="93664"/>
                </a:lnTo>
                <a:lnTo>
                  <a:pt x="39536" y="93644"/>
                </a:lnTo>
                <a:lnTo>
                  <a:pt x="39356" y="93624"/>
                </a:lnTo>
                <a:lnTo>
                  <a:pt x="39176" y="93564"/>
                </a:lnTo>
                <a:lnTo>
                  <a:pt x="38975" y="93484"/>
                </a:lnTo>
                <a:lnTo>
                  <a:pt x="38795" y="93404"/>
                </a:lnTo>
                <a:lnTo>
                  <a:pt x="38595" y="93304"/>
                </a:lnTo>
                <a:lnTo>
                  <a:pt x="38414" y="93184"/>
                </a:lnTo>
                <a:lnTo>
                  <a:pt x="38234" y="93044"/>
                </a:lnTo>
                <a:lnTo>
                  <a:pt x="38094" y="92905"/>
                </a:lnTo>
                <a:lnTo>
                  <a:pt x="37953" y="92725"/>
                </a:lnTo>
                <a:lnTo>
                  <a:pt x="37853" y="92565"/>
                </a:lnTo>
                <a:lnTo>
                  <a:pt x="37593" y="92105"/>
                </a:lnTo>
                <a:lnTo>
                  <a:pt x="37432" y="91765"/>
                </a:lnTo>
                <a:lnTo>
                  <a:pt x="37312" y="91506"/>
                </a:lnTo>
                <a:lnTo>
                  <a:pt x="37272" y="91286"/>
                </a:lnTo>
                <a:lnTo>
                  <a:pt x="37272" y="91066"/>
                </a:lnTo>
                <a:lnTo>
                  <a:pt x="37312" y="90846"/>
                </a:lnTo>
                <a:lnTo>
                  <a:pt x="37453" y="90206"/>
                </a:lnTo>
                <a:lnTo>
                  <a:pt x="37493" y="90007"/>
                </a:lnTo>
                <a:lnTo>
                  <a:pt x="37493" y="89907"/>
                </a:lnTo>
                <a:lnTo>
                  <a:pt x="37453" y="89847"/>
                </a:lnTo>
                <a:lnTo>
                  <a:pt x="37412" y="89827"/>
                </a:lnTo>
                <a:lnTo>
                  <a:pt x="37292" y="89827"/>
                </a:lnTo>
                <a:lnTo>
                  <a:pt x="37252" y="89807"/>
                </a:lnTo>
                <a:lnTo>
                  <a:pt x="37232" y="89787"/>
                </a:lnTo>
                <a:lnTo>
                  <a:pt x="37072" y="89387"/>
                </a:lnTo>
                <a:lnTo>
                  <a:pt x="36992" y="89187"/>
                </a:lnTo>
                <a:lnTo>
                  <a:pt x="36972" y="89087"/>
                </a:lnTo>
                <a:lnTo>
                  <a:pt x="36972" y="89007"/>
                </a:lnTo>
                <a:lnTo>
                  <a:pt x="37252" y="88808"/>
                </a:lnTo>
                <a:lnTo>
                  <a:pt x="37513" y="88648"/>
                </a:lnTo>
                <a:lnTo>
                  <a:pt x="37693" y="88528"/>
                </a:lnTo>
                <a:lnTo>
                  <a:pt x="37853" y="88468"/>
                </a:lnTo>
                <a:lnTo>
                  <a:pt x="38074" y="88368"/>
                </a:lnTo>
                <a:lnTo>
                  <a:pt x="38134" y="88368"/>
                </a:lnTo>
                <a:lnTo>
                  <a:pt x="38214" y="88268"/>
                </a:lnTo>
                <a:close/>
                <a:moveTo>
                  <a:pt x="78021" y="87785"/>
                </a:moveTo>
                <a:lnTo>
                  <a:pt x="78580" y="87785"/>
                </a:lnTo>
                <a:lnTo>
                  <a:pt x="79099" y="87785"/>
                </a:lnTo>
                <a:lnTo>
                  <a:pt x="79618" y="87825"/>
                </a:lnTo>
                <a:lnTo>
                  <a:pt x="79858" y="87865"/>
                </a:lnTo>
                <a:lnTo>
                  <a:pt x="80058" y="87925"/>
                </a:lnTo>
                <a:lnTo>
                  <a:pt x="80257" y="87985"/>
                </a:lnTo>
                <a:lnTo>
                  <a:pt x="80417" y="88064"/>
                </a:lnTo>
                <a:lnTo>
                  <a:pt x="80577" y="88164"/>
                </a:lnTo>
                <a:lnTo>
                  <a:pt x="80677" y="88264"/>
                </a:lnTo>
                <a:lnTo>
                  <a:pt x="80756" y="88364"/>
                </a:lnTo>
                <a:lnTo>
                  <a:pt x="80796" y="88524"/>
                </a:lnTo>
                <a:lnTo>
                  <a:pt x="80796" y="88664"/>
                </a:lnTo>
                <a:lnTo>
                  <a:pt x="80756" y="88864"/>
                </a:lnTo>
                <a:lnTo>
                  <a:pt x="80677" y="89044"/>
                </a:lnTo>
                <a:lnTo>
                  <a:pt x="80537" y="89284"/>
                </a:lnTo>
                <a:lnTo>
                  <a:pt x="80337" y="89523"/>
                </a:lnTo>
                <a:lnTo>
                  <a:pt x="80098" y="89783"/>
                </a:lnTo>
                <a:lnTo>
                  <a:pt x="79758" y="90103"/>
                </a:lnTo>
                <a:lnTo>
                  <a:pt x="79439" y="90363"/>
                </a:lnTo>
                <a:lnTo>
                  <a:pt x="79119" y="90623"/>
                </a:lnTo>
                <a:lnTo>
                  <a:pt x="78820" y="90842"/>
                </a:lnTo>
                <a:lnTo>
                  <a:pt x="78480" y="91022"/>
                </a:lnTo>
                <a:lnTo>
                  <a:pt x="78161" y="91202"/>
                </a:lnTo>
                <a:lnTo>
                  <a:pt x="77822" y="91342"/>
                </a:lnTo>
                <a:lnTo>
                  <a:pt x="77502" y="91442"/>
                </a:lnTo>
                <a:lnTo>
                  <a:pt x="77183" y="91562"/>
                </a:lnTo>
                <a:lnTo>
                  <a:pt x="76843" y="91662"/>
                </a:lnTo>
                <a:lnTo>
                  <a:pt x="76524" y="91722"/>
                </a:lnTo>
                <a:lnTo>
                  <a:pt x="76205" y="91782"/>
                </a:lnTo>
                <a:lnTo>
                  <a:pt x="75546" y="91882"/>
                </a:lnTo>
                <a:lnTo>
                  <a:pt x="74887" y="91942"/>
                </a:lnTo>
                <a:lnTo>
                  <a:pt x="74587" y="91982"/>
                </a:lnTo>
                <a:lnTo>
                  <a:pt x="74448" y="92022"/>
                </a:lnTo>
                <a:lnTo>
                  <a:pt x="74388" y="92062"/>
                </a:lnTo>
                <a:lnTo>
                  <a:pt x="74348" y="92082"/>
                </a:lnTo>
                <a:lnTo>
                  <a:pt x="74328" y="92121"/>
                </a:lnTo>
                <a:lnTo>
                  <a:pt x="74328" y="92181"/>
                </a:lnTo>
                <a:lnTo>
                  <a:pt x="74348" y="92261"/>
                </a:lnTo>
                <a:lnTo>
                  <a:pt x="74388" y="92321"/>
                </a:lnTo>
                <a:lnTo>
                  <a:pt x="74388" y="92401"/>
                </a:lnTo>
                <a:lnTo>
                  <a:pt x="74388" y="92421"/>
                </a:lnTo>
                <a:lnTo>
                  <a:pt x="74328" y="92461"/>
                </a:lnTo>
                <a:lnTo>
                  <a:pt x="73849" y="92881"/>
                </a:lnTo>
                <a:lnTo>
                  <a:pt x="73549" y="93061"/>
                </a:lnTo>
                <a:lnTo>
                  <a:pt x="73450" y="93121"/>
                </a:lnTo>
                <a:lnTo>
                  <a:pt x="73350" y="93181"/>
                </a:lnTo>
                <a:lnTo>
                  <a:pt x="72911" y="92841"/>
                </a:lnTo>
                <a:lnTo>
                  <a:pt x="72571" y="92541"/>
                </a:lnTo>
                <a:lnTo>
                  <a:pt x="72292" y="92301"/>
                </a:lnTo>
                <a:lnTo>
                  <a:pt x="72132" y="92082"/>
                </a:lnTo>
                <a:lnTo>
                  <a:pt x="72012" y="91942"/>
                </a:lnTo>
                <a:lnTo>
                  <a:pt x="71932" y="91842"/>
                </a:lnTo>
                <a:lnTo>
                  <a:pt x="71892" y="91742"/>
                </a:lnTo>
                <a:lnTo>
                  <a:pt x="71713" y="91662"/>
                </a:lnTo>
                <a:lnTo>
                  <a:pt x="75925" y="87985"/>
                </a:lnTo>
                <a:lnTo>
                  <a:pt x="76225" y="87945"/>
                </a:lnTo>
                <a:lnTo>
                  <a:pt x="76983" y="87865"/>
                </a:lnTo>
                <a:lnTo>
                  <a:pt x="77482" y="87825"/>
                </a:lnTo>
                <a:lnTo>
                  <a:pt x="78021" y="87785"/>
                </a:lnTo>
                <a:close/>
                <a:moveTo>
                  <a:pt x="29561" y="77879"/>
                </a:moveTo>
                <a:lnTo>
                  <a:pt x="34858" y="77879"/>
                </a:lnTo>
                <a:lnTo>
                  <a:pt x="34858" y="79033"/>
                </a:lnTo>
                <a:lnTo>
                  <a:pt x="34878" y="79054"/>
                </a:lnTo>
                <a:lnTo>
                  <a:pt x="34978" y="79155"/>
                </a:lnTo>
                <a:lnTo>
                  <a:pt x="35058" y="79175"/>
                </a:lnTo>
                <a:lnTo>
                  <a:pt x="35158" y="79216"/>
                </a:lnTo>
                <a:lnTo>
                  <a:pt x="35338" y="79236"/>
                </a:lnTo>
                <a:lnTo>
                  <a:pt x="35498" y="79236"/>
                </a:lnTo>
                <a:lnTo>
                  <a:pt x="35698" y="79236"/>
                </a:lnTo>
                <a:lnTo>
                  <a:pt x="35858" y="79216"/>
                </a:lnTo>
                <a:lnTo>
                  <a:pt x="35978" y="79175"/>
                </a:lnTo>
                <a:lnTo>
                  <a:pt x="36058" y="79155"/>
                </a:lnTo>
                <a:lnTo>
                  <a:pt x="36158" y="79054"/>
                </a:lnTo>
                <a:lnTo>
                  <a:pt x="36178" y="79033"/>
                </a:lnTo>
                <a:lnTo>
                  <a:pt x="36178" y="77879"/>
                </a:lnTo>
                <a:lnTo>
                  <a:pt x="41195" y="77879"/>
                </a:lnTo>
                <a:lnTo>
                  <a:pt x="41195" y="83409"/>
                </a:lnTo>
                <a:lnTo>
                  <a:pt x="41175" y="83652"/>
                </a:lnTo>
                <a:lnTo>
                  <a:pt x="41115" y="83854"/>
                </a:lnTo>
                <a:lnTo>
                  <a:pt x="40995" y="84057"/>
                </a:lnTo>
                <a:lnTo>
                  <a:pt x="40875" y="84219"/>
                </a:lnTo>
                <a:lnTo>
                  <a:pt x="40695" y="84381"/>
                </a:lnTo>
                <a:lnTo>
                  <a:pt x="40495" y="84482"/>
                </a:lnTo>
                <a:lnTo>
                  <a:pt x="40275" y="84543"/>
                </a:lnTo>
                <a:lnTo>
                  <a:pt x="40035" y="84563"/>
                </a:lnTo>
                <a:lnTo>
                  <a:pt x="30721" y="84563"/>
                </a:lnTo>
                <a:lnTo>
                  <a:pt x="30481" y="84543"/>
                </a:lnTo>
                <a:lnTo>
                  <a:pt x="30261" y="84482"/>
                </a:lnTo>
                <a:lnTo>
                  <a:pt x="30061" y="84381"/>
                </a:lnTo>
                <a:lnTo>
                  <a:pt x="29901" y="84219"/>
                </a:lnTo>
                <a:lnTo>
                  <a:pt x="29741" y="84057"/>
                </a:lnTo>
                <a:lnTo>
                  <a:pt x="29641" y="83854"/>
                </a:lnTo>
                <a:lnTo>
                  <a:pt x="29581" y="83652"/>
                </a:lnTo>
                <a:lnTo>
                  <a:pt x="29561" y="83409"/>
                </a:lnTo>
                <a:lnTo>
                  <a:pt x="29561" y="77879"/>
                </a:lnTo>
                <a:close/>
                <a:moveTo>
                  <a:pt x="30721" y="74899"/>
                </a:moveTo>
                <a:lnTo>
                  <a:pt x="40035" y="74899"/>
                </a:lnTo>
                <a:lnTo>
                  <a:pt x="40275" y="74919"/>
                </a:lnTo>
                <a:lnTo>
                  <a:pt x="40495" y="74979"/>
                </a:lnTo>
                <a:lnTo>
                  <a:pt x="40695" y="75099"/>
                </a:lnTo>
                <a:lnTo>
                  <a:pt x="40875" y="75238"/>
                </a:lnTo>
                <a:lnTo>
                  <a:pt x="40995" y="75418"/>
                </a:lnTo>
                <a:lnTo>
                  <a:pt x="41115" y="75598"/>
                </a:lnTo>
                <a:lnTo>
                  <a:pt x="41175" y="75818"/>
                </a:lnTo>
                <a:lnTo>
                  <a:pt x="41195" y="76037"/>
                </a:lnTo>
                <a:lnTo>
                  <a:pt x="41195" y="77395"/>
                </a:lnTo>
                <a:lnTo>
                  <a:pt x="29561" y="77395"/>
                </a:lnTo>
                <a:lnTo>
                  <a:pt x="29561" y="76037"/>
                </a:lnTo>
                <a:lnTo>
                  <a:pt x="29581" y="75818"/>
                </a:lnTo>
                <a:lnTo>
                  <a:pt x="29641" y="75598"/>
                </a:lnTo>
                <a:lnTo>
                  <a:pt x="29741" y="75418"/>
                </a:lnTo>
                <a:lnTo>
                  <a:pt x="29901" y="75238"/>
                </a:lnTo>
                <a:lnTo>
                  <a:pt x="30061" y="75099"/>
                </a:lnTo>
                <a:lnTo>
                  <a:pt x="30261" y="74979"/>
                </a:lnTo>
                <a:lnTo>
                  <a:pt x="30481" y="74919"/>
                </a:lnTo>
                <a:lnTo>
                  <a:pt x="30721" y="74899"/>
                </a:lnTo>
                <a:close/>
                <a:moveTo>
                  <a:pt x="36412" y="70067"/>
                </a:moveTo>
                <a:lnTo>
                  <a:pt x="36667" y="70087"/>
                </a:lnTo>
                <a:lnTo>
                  <a:pt x="36745" y="70087"/>
                </a:lnTo>
                <a:lnTo>
                  <a:pt x="36863" y="70127"/>
                </a:lnTo>
                <a:lnTo>
                  <a:pt x="37019" y="70229"/>
                </a:lnTo>
                <a:lnTo>
                  <a:pt x="37157" y="70330"/>
                </a:lnTo>
                <a:lnTo>
                  <a:pt x="37313" y="70492"/>
                </a:lnTo>
                <a:lnTo>
                  <a:pt x="37470" y="70674"/>
                </a:lnTo>
                <a:lnTo>
                  <a:pt x="37627" y="70897"/>
                </a:lnTo>
                <a:lnTo>
                  <a:pt x="37941" y="71382"/>
                </a:lnTo>
                <a:lnTo>
                  <a:pt x="38215" y="71929"/>
                </a:lnTo>
                <a:lnTo>
                  <a:pt x="38450" y="72435"/>
                </a:lnTo>
                <a:lnTo>
                  <a:pt x="38607" y="72921"/>
                </a:lnTo>
                <a:lnTo>
                  <a:pt x="38685" y="73144"/>
                </a:lnTo>
                <a:lnTo>
                  <a:pt x="38725" y="73346"/>
                </a:lnTo>
                <a:lnTo>
                  <a:pt x="38725" y="73468"/>
                </a:lnTo>
                <a:lnTo>
                  <a:pt x="38725" y="73569"/>
                </a:lnTo>
                <a:lnTo>
                  <a:pt x="38685" y="73630"/>
                </a:lnTo>
                <a:lnTo>
                  <a:pt x="38607" y="73670"/>
                </a:lnTo>
                <a:lnTo>
                  <a:pt x="38548" y="73670"/>
                </a:lnTo>
                <a:lnTo>
                  <a:pt x="38470" y="73609"/>
                </a:lnTo>
                <a:lnTo>
                  <a:pt x="38391" y="73549"/>
                </a:lnTo>
                <a:lnTo>
                  <a:pt x="38274" y="73488"/>
                </a:lnTo>
                <a:lnTo>
                  <a:pt x="38097" y="73265"/>
                </a:lnTo>
                <a:lnTo>
                  <a:pt x="37921" y="73042"/>
                </a:lnTo>
                <a:lnTo>
                  <a:pt x="37803" y="72800"/>
                </a:lnTo>
                <a:lnTo>
                  <a:pt x="37764" y="72719"/>
                </a:lnTo>
                <a:lnTo>
                  <a:pt x="37764" y="72617"/>
                </a:lnTo>
                <a:lnTo>
                  <a:pt x="37745" y="72476"/>
                </a:lnTo>
                <a:lnTo>
                  <a:pt x="37686" y="72374"/>
                </a:lnTo>
                <a:lnTo>
                  <a:pt x="37588" y="72314"/>
                </a:lnTo>
                <a:lnTo>
                  <a:pt x="37490" y="72293"/>
                </a:lnTo>
                <a:lnTo>
                  <a:pt x="37451" y="72314"/>
                </a:lnTo>
                <a:lnTo>
                  <a:pt x="37411" y="72334"/>
                </a:lnTo>
                <a:lnTo>
                  <a:pt x="37372" y="72374"/>
                </a:lnTo>
                <a:lnTo>
                  <a:pt x="37313" y="72415"/>
                </a:lnTo>
                <a:lnTo>
                  <a:pt x="37274" y="72476"/>
                </a:lnTo>
                <a:lnTo>
                  <a:pt x="37255" y="72557"/>
                </a:lnTo>
                <a:lnTo>
                  <a:pt x="37235" y="72678"/>
                </a:lnTo>
                <a:lnTo>
                  <a:pt x="37235" y="72779"/>
                </a:lnTo>
                <a:lnTo>
                  <a:pt x="37215" y="73022"/>
                </a:lnTo>
                <a:lnTo>
                  <a:pt x="37176" y="73225"/>
                </a:lnTo>
                <a:lnTo>
                  <a:pt x="37137" y="73326"/>
                </a:lnTo>
                <a:lnTo>
                  <a:pt x="37098" y="73407"/>
                </a:lnTo>
                <a:lnTo>
                  <a:pt x="37039" y="73468"/>
                </a:lnTo>
                <a:lnTo>
                  <a:pt x="36941" y="73528"/>
                </a:lnTo>
                <a:lnTo>
                  <a:pt x="36863" y="73589"/>
                </a:lnTo>
                <a:lnTo>
                  <a:pt x="36784" y="73670"/>
                </a:lnTo>
                <a:lnTo>
                  <a:pt x="36667" y="73711"/>
                </a:lnTo>
                <a:lnTo>
                  <a:pt x="36530" y="73731"/>
                </a:lnTo>
                <a:lnTo>
                  <a:pt x="36236" y="73771"/>
                </a:lnTo>
                <a:lnTo>
                  <a:pt x="35902" y="73771"/>
                </a:lnTo>
                <a:lnTo>
                  <a:pt x="35746" y="73751"/>
                </a:lnTo>
                <a:lnTo>
                  <a:pt x="35589" y="73711"/>
                </a:lnTo>
                <a:lnTo>
                  <a:pt x="35471" y="73670"/>
                </a:lnTo>
                <a:lnTo>
                  <a:pt x="35334" y="73589"/>
                </a:lnTo>
                <a:lnTo>
                  <a:pt x="35197" y="73508"/>
                </a:lnTo>
                <a:lnTo>
                  <a:pt x="35099" y="73427"/>
                </a:lnTo>
                <a:lnTo>
                  <a:pt x="34883" y="73204"/>
                </a:lnTo>
                <a:lnTo>
                  <a:pt x="34707" y="72961"/>
                </a:lnTo>
                <a:lnTo>
                  <a:pt x="34530" y="72678"/>
                </a:lnTo>
                <a:lnTo>
                  <a:pt x="34393" y="72395"/>
                </a:lnTo>
                <a:lnTo>
                  <a:pt x="34256" y="72091"/>
                </a:lnTo>
                <a:lnTo>
                  <a:pt x="34158" y="71787"/>
                </a:lnTo>
                <a:lnTo>
                  <a:pt x="34080" y="71484"/>
                </a:lnTo>
                <a:lnTo>
                  <a:pt x="33942" y="70978"/>
                </a:lnTo>
                <a:lnTo>
                  <a:pt x="33884" y="70633"/>
                </a:lnTo>
                <a:lnTo>
                  <a:pt x="33864" y="70471"/>
                </a:lnTo>
                <a:lnTo>
                  <a:pt x="33864" y="70451"/>
                </a:lnTo>
                <a:lnTo>
                  <a:pt x="33884" y="70431"/>
                </a:lnTo>
                <a:lnTo>
                  <a:pt x="33942" y="70411"/>
                </a:lnTo>
                <a:lnTo>
                  <a:pt x="34099" y="70370"/>
                </a:lnTo>
                <a:lnTo>
                  <a:pt x="34295" y="70309"/>
                </a:lnTo>
                <a:lnTo>
                  <a:pt x="34609" y="70249"/>
                </a:lnTo>
                <a:lnTo>
                  <a:pt x="35079" y="70168"/>
                </a:lnTo>
                <a:lnTo>
                  <a:pt x="35902" y="70087"/>
                </a:lnTo>
                <a:lnTo>
                  <a:pt x="36412" y="70067"/>
                </a:lnTo>
                <a:close/>
                <a:moveTo>
                  <a:pt x="71955" y="63301"/>
                </a:moveTo>
                <a:lnTo>
                  <a:pt x="72233" y="63301"/>
                </a:lnTo>
                <a:lnTo>
                  <a:pt x="72491" y="63322"/>
                </a:lnTo>
                <a:lnTo>
                  <a:pt x="72710" y="63362"/>
                </a:lnTo>
                <a:lnTo>
                  <a:pt x="72849" y="63403"/>
                </a:lnTo>
                <a:lnTo>
                  <a:pt x="72948" y="63464"/>
                </a:lnTo>
                <a:lnTo>
                  <a:pt x="72988" y="63525"/>
                </a:lnTo>
                <a:lnTo>
                  <a:pt x="72988" y="63606"/>
                </a:lnTo>
                <a:lnTo>
                  <a:pt x="72948" y="63687"/>
                </a:lnTo>
                <a:lnTo>
                  <a:pt x="72888" y="63769"/>
                </a:lnTo>
                <a:lnTo>
                  <a:pt x="72789" y="63850"/>
                </a:lnTo>
                <a:lnTo>
                  <a:pt x="72650" y="63931"/>
                </a:lnTo>
                <a:lnTo>
                  <a:pt x="72372" y="64073"/>
                </a:lnTo>
                <a:lnTo>
                  <a:pt x="72055" y="64175"/>
                </a:lnTo>
                <a:lnTo>
                  <a:pt x="71896" y="64195"/>
                </a:lnTo>
                <a:lnTo>
                  <a:pt x="71757" y="64215"/>
                </a:lnTo>
                <a:lnTo>
                  <a:pt x="71638" y="64215"/>
                </a:lnTo>
                <a:lnTo>
                  <a:pt x="71539" y="64195"/>
                </a:lnTo>
                <a:lnTo>
                  <a:pt x="71459" y="64175"/>
                </a:lnTo>
                <a:lnTo>
                  <a:pt x="71400" y="64154"/>
                </a:lnTo>
                <a:lnTo>
                  <a:pt x="71301" y="64154"/>
                </a:lnTo>
                <a:lnTo>
                  <a:pt x="71241" y="64175"/>
                </a:lnTo>
                <a:lnTo>
                  <a:pt x="71201" y="64215"/>
                </a:lnTo>
                <a:lnTo>
                  <a:pt x="71142" y="64256"/>
                </a:lnTo>
                <a:lnTo>
                  <a:pt x="71122" y="64296"/>
                </a:lnTo>
                <a:lnTo>
                  <a:pt x="71102" y="64357"/>
                </a:lnTo>
                <a:lnTo>
                  <a:pt x="71082" y="64418"/>
                </a:lnTo>
                <a:lnTo>
                  <a:pt x="71102" y="64479"/>
                </a:lnTo>
                <a:lnTo>
                  <a:pt x="71102" y="64540"/>
                </a:lnTo>
                <a:lnTo>
                  <a:pt x="71142" y="64601"/>
                </a:lnTo>
                <a:lnTo>
                  <a:pt x="71201" y="64682"/>
                </a:lnTo>
                <a:lnTo>
                  <a:pt x="71261" y="64743"/>
                </a:lnTo>
                <a:lnTo>
                  <a:pt x="71380" y="64804"/>
                </a:lnTo>
                <a:lnTo>
                  <a:pt x="71479" y="64865"/>
                </a:lnTo>
                <a:lnTo>
                  <a:pt x="71717" y="64967"/>
                </a:lnTo>
                <a:lnTo>
                  <a:pt x="71817" y="65048"/>
                </a:lnTo>
                <a:lnTo>
                  <a:pt x="71896" y="65129"/>
                </a:lnTo>
                <a:lnTo>
                  <a:pt x="71955" y="65190"/>
                </a:lnTo>
                <a:lnTo>
                  <a:pt x="72035" y="65291"/>
                </a:lnTo>
                <a:lnTo>
                  <a:pt x="72094" y="65393"/>
                </a:lnTo>
                <a:lnTo>
                  <a:pt x="72114" y="65515"/>
                </a:lnTo>
                <a:lnTo>
                  <a:pt x="72154" y="65616"/>
                </a:lnTo>
                <a:lnTo>
                  <a:pt x="72154" y="65779"/>
                </a:lnTo>
                <a:lnTo>
                  <a:pt x="72154" y="65901"/>
                </a:lnTo>
                <a:lnTo>
                  <a:pt x="72134" y="66083"/>
                </a:lnTo>
                <a:lnTo>
                  <a:pt x="72094" y="66226"/>
                </a:lnTo>
                <a:lnTo>
                  <a:pt x="72035" y="66429"/>
                </a:lnTo>
                <a:lnTo>
                  <a:pt x="71856" y="66835"/>
                </a:lnTo>
                <a:lnTo>
                  <a:pt x="71777" y="66997"/>
                </a:lnTo>
                <a:lnTo>
                  <a:pt x="71678" y="67160"/>
                </a:lnTo>
                <a:lnTo>
                  <a:pt x="71559" y="67302"/>
                </a:lnTo>
                <a:lnTo>
                  <a:pt x="71439" y="67403"/>
                </a:lnTo>
                <a:lnTo>
                  <a:pt x="71301" y="67546"/>
                </a:lnTo>
                <a:lnTo>
                  <a:pt x="71162" y="67627"/>
                </a:lnTo>
                <a:lnTo>
                  <a:pt x="71003" y="67708"/>
                </a:lnTo>
                <a:lnTo>
                  <a:pt x="70844" y="67810"/>
                </a:lnTo>
                <a:lnTo>
                  <a:pt x="70507" y="67911"/>
                </a:lnTo>
                <a:lnTo>
                  <a:pt x="70149" y="67992"/>
                </a:lnTo>
                <a:lnTo>
                  <a:pt x="69792" y="68033"/>
                </a:lnTo>
                <a:lnTo>
                  <a:pt x="69435" y="68053"/>
                </a:lnTo>
                <a:lnTo>
                  <a:pt x="69078" y="68053"/>
                </a:lnTo>
                <a:lnTo>
                  <a:pt x="68740" y="68033"/>
                </a:lnTo>
                <a:lnTo>
                  <a:pt x="68165" y="67952"/>
                </a:lnTo>
                <a:lnTo>
                  <a:pt x="67768" y="67891"/>
                </a:lnTo>
                <a:lnTo>
                  <a:pt x="67629" y="67850"/>
                </a:lnTo>
                <a:lnTo>
                  <a:pt x="67629" y="67870"/>
                </a:lnTo>
                <a:lnTo>
                  <a:pt x="67609" y="67850"/>
                </a:lnTo>
                <a:lnTo>
                  <a:pt x="67569" y="67830"/>
                </a:lnTo>
                <a:lnTo>
                  <a:pt x="67569" y="67708"/>
                </a:lnTo>
                <a:lnTo>
                  <a:pt x="67609" y="67566"/>
                </a:lnTo>
                <a:lnTo>
                  <a:pt x="67649" y="67282"/>
                </a:lnTo>
                <a:lnTo>
                  <a:pt x="67728" y="66896"/>
                </a:lnTo>
                <a:lnTo>
                  <a:pt x="67847" y="66327"/>
                </a:lnTo>
                <a:lnTo>
                  <a:pt x="68026" y="65779"/>
                </a:lnTo>
                <a:lnTo>
                  <a:pt x="68145" y="65312"/>
                </a:lnTo>
                <a:lnTo>
                  <a:pt x="68343" y="64723"/>
                </a:lnTo>
                <a:lnTo>
                  <a:pt x="68462" y="64439"/>
                </a:lnTo>
                <a:lnTo>
                  <a:pt x="68502" y="64357"/>
                </a:lnTo>
                <a:lnTo>
                  <a:pt x="68601" y="64215"/>
                </a:lnTo>
                <a:lnTo>
                  <a:pt x="68760" y="64073"/>
                </a:lnTo>
                <a:lnTo>
                  <a:pt x="68939" y="63931"/>
                </a:lnTo>
                <a:lnTo>
                  <a:pt x="69177" y="63829"/>
                </a:lnTo>
                <a:lnTo>
                  <a:pt x="69455" y="63728"/>
                </a:lnTo>
                <a:lnTo>
                  <a:pt x="69733" y="63606"/>
                </a:lnTo>
                <a:lnTo>
                  <a:pt x="70050" y="63545"/>
                </a:lnTo>
                <a:lnTo>
                  <a:pt x="70368" y="63464"/>
                </a:lnTo>
                <a:lnTo>
                  <a:pt x="71043" y="63362"/>
                </a:lnTo>
                <a:lnTo>
                  <a:pt x="71678" y="63322"/>
                </a:lnTo>
                <a:lnTo>
                  <a:pt x="71955" y="63301"/>
                </a:lnTo>
                <a:close/>
                <a:moveTo>
                  <a:pt x="58007" y="48966"/>
                </a:moveTo>
                <a:lnTo>
                  <a:pt x="58306" y="48986"/>
                </a:lnTo>
                <a:lnTo>
                  <a:pt x="58585" y="49046"/>
                </a:lnTo>
                <a:lnTo>
                  <a:pt x="58864" y="49147"/>
                </a:lnTo>
                <a:lnTo>
                  <a:pt x="59123" y="49308"/>
                </a:lnTo>
                <a:lnTo>
                  <a:pt x="59362" y="49489"/>
                </a:lnTo>
                <a:lnTo>
                  <a:pt x="59601" y="49731"/>
                </a:lnTo>
                <a:lnTo>
                  <a:pt x="59840" y="49992"/>
                </a:lnTo>
                <a:lnTo>
                  <a:pt x="60039" y="50294"/>
                </a:lnTo>
                <a:lnTo>
                  <a:pt x="60239" y="50636"/>
                </a:lnTo>
                <a:lnTo>
                  <a:pt x="60438" y="50998"/>
                </a:lnTo>
                <a:lnTo>
                  <a:pt x="60617" y="51381"/>
                </a:lnTo>
                <a:lnTo>
                  <a:pt x="60816" y="51804"/>
                </a:lnTo>
                <a:lnTo>
                  <a:pt x="60956" y="52246"/>
                </a:lnTo>
                <a:lnTo>
                  <a:pt x="61115" y="52709"/>
                </a:lnTo>
                <a:lnTo>
                  <a:pt x="61274" y="53192"/>
                </a:lnTo>
                <a:lnTo>
                  <a:pt x="61533" y="54198"/>
                </a:lnTo>
                <a:lnTo>
                  <a:pt x="61753" y="55265"/>
                </a:lnTo>
                <a:lnTo>
                  <a:pt x="61972" y="56372"/>
                </a:lnTo>
                <a:lnTo>
                  <a:pt x="62131" y="57519"/>
                </a:lnTo>
                <a:lnTo>
                  <a:pt x="62290" y="58626"/>
                </a:lnTo>
                <a:lnTo>
                  <a:pt x="62390" y="59753"/>
                </a:lnTo>
                <a:lnTo>
                  <a:pt x="62509" y="60819"/>
                </a:lnTo>
                <a:lnTo>
                  <a:pt x="62589" y="61866"/>
                </a:lnTo>
                <a:lnTo>
                  <a:pt x="62549" y="60195"/>
                </a:lnTo>
                <a:lnTo>
                  <a:pt x="67370" y="63134"/>
                </a:lnTo>
                <a:lnTo>
                  <a:pt x="66414" y="68004"/>
                </a:lnTo>
                <a:lnTo>
                  <a:pt x="62689" y="66434"/>
                </a:lnTo>
                <a:lnTo>
                  <a:pt x="62509" y="65186"/>
                </a:lnTo>
                <a:lnTo>
                  <a:pt x="62211" y="63013"/>
                </a:lnTo>
                <a:lnTo>
                  <a:pt x="61792" y="69694"/>
                </a:lnTo>
                <a:lnTo>
                  <a:pt x="61772" y="69996"/>
                </a:lnTo>
                <a:lnTo>
                  <a:pt x="61753" y="70318"/>
                </a:lnTo>
                <a:lnTo>
                  <a:pt x="61772" y="70640"/>
                </a:lnTo>
                <a:lnTo>
                  <a:pt x="61852" y="71023"/>
                </a:lnTo>
                <a:lnTo>
                  <a:pt x="61952" y="71425"/>
                </a:lnTo>
                <a:lnTo>
                  <a:pt x="62091" y="71908"/>
                </a:lnTo>
                <a:lnTo>
                  <a:pt x="62330" y="72451"/>
                </a:lnTo>
                <a:lnTo>
                  <a:pt x="62629" y="73075"/>
                </a:lnTo>
                <a:lnTo>
                  <a:pt x="61792" y="73075"/>
                </a:lnTo>
                <a:lnTo>
                  <a:pt x="62350" y="73377"/>
                </a:lnTo>
                <a:lnTo>
                  <a:pt x="63047" y="73719"/>
                </a:lnTo>
                <a:lnTo>
                  <a:pt x="64601" y="74444"/>
                </a:lnTo>
                <a:lnTo>
                  <a:pt x="65916" y="75047"/>
                </a:lnTo>
                <a:lnTo>
                  <a:pt x="66454" y="75269"/>
                </a:lnTo>
                <a:lnTo>
                  <a:pt x="75378" y="87283"/>
                </a:lnTo>
                <a:lnTo>
                  <a:pt x="70358" y="91248"/>
                </a:lnTo>
                <a:lnTo>
                  <a:pt x="60756" y="79978"/>
                </a:lnTo>
                <a:lnTo>
                  <a:pt x="54223" y="79233"/>
                </a:lnTo>
                <a:lnTo>
                  <a:pt x="54223" y="79334"/>
                </a:lnTo>
                <a:lnTo>
                  <a:pt x="54223" y="79515"/>
                </a:lnTo>
                <a:lnTo>
                  <a:pt x="54183" y="79938"/>
                </a:lnTo>
                <a:lnTo>
                  <a:pt x="54083" y="80542"/>
                </a:lnTo>
                <a:lnTo>
                  <a:pt x="53924" y="81226"/>
                </a:lnTo>
                <a:lnTo>
                  <a:pt x="53525" y="82856"/>
                </a:lnTo>
                <a:lnTo>
                  <a:pt x="53047" y="84687"/>
                </a:lnTo>
                <a:lnTo>
                  <a:pt x="52549" y="86438"/>
                </a:lnTo>
                <a:lnTo>
                  <a:pt x="52131" y="87947"/>
                </a:lnTo>
                <a:lnTo>
                  <a:pt x="51713" y="89416"/>
                </a:lnTo>
                <a:lnTo>
                  <a:pt x="40278" y="90584"/>
                </a:lnTo>
                <a:lnTo>
                  <a:pt x="38685" y="87827"/>
                </a:lnTo>
                <a:lnTo>
                  <a:pt x="45378" y="86559"/>
                </a:lnTo>
                <a:lnTo>
                  <a:pt x="45358" y="75571"/>
                </a:lnTo>
                <a:lnTo>
                  <a:pt x="43764" y="75208"/>
                </a:lnTo>
                <a:lnTo>
                  <a:pt x="43665" y="74665"/>
                </a:lnTo>
                <a:lnTo>
                  <a:pt x="43565" y="74162"/>
                </a:lnTo>
                <a:lnTo>
                  <a:pt x="43486" y="73719"/>
                </a:lnTo>
                <a:lnTo>
                  <a:pt x="43406" y="73317"/>
                </a:lnTo>
                <a:lnTo>
                  <a:pt x="43346" y="72492"/>
                </a:lnTo>
                <a:lnTo>
                  <a:pt x="43306" y="71707"/>
                </a:lnTo>
                <a:lnTo>
                  <a:pt x="43266" y="69694"/>
                </a:lnTo>
                <a:lnTo>
                  <a:pt x="43207" y="68326"/>
                </a:lnTo>
                <a:lnTo>
                  <a:pt x="43067" y="66595"/>
                </a:lnTo>
                <a:lnTo>
                  <a:pt x="42888" y="59632"/>
                </a:lnTo>
                <a:lnTo>
                  <a:pt x="42350" y="59954"/>
                </a:lnTo>
                <a:lnTo>
                  <a:pt x="41095" y="60759"/>
                </a:lnTo>
                <a:lnTo>
                  <a:pt x="40298" y="61302"/>
                </a:lnTo>
                <a:lnTo>
                  <a:pt x="39482" y="61866"/>
                </a:lnTo>
                <a:lnTo>
                  <a:pt x="38685" y="62449"/>
                </a:lnTo>
                <a:lnTo>
                  <a:pt x="37988" y="63013"/>
                </a:lnTo>
                <a:lnTo>
                  <a:pt x="37868" y="63415"/>
                </a:lnTo>
                <a:lnTo>
                  <a:pt x="37788" y="63838"/>
                </a:lnTo>
                <a:lnTo>
                  <a:pt x="37748" y="64261"/>
                </a:lnTo>
                <a:lnTo>
                  <a:pt x="37709" y="64724"/>
                </a:lnTo>
                <a:lnTo>
                  <a:pt x="37709" y="65166"/>
                </a:lnTo>
                <a:lnTo>
                  <a:pt x="37729" y="65589"/>
                </a:lnTo>
                <a:lnTo>
                  <a:pt x="37748" y="66032"/>
                </a:lnTo>
                <a:lnTo>
                  <a:pt x="37788" y="66474"/>
                </a:lnTo>
                <a:lnTo>
                  <a:pt x="37888" y="67259"/>
                </a:lnTo>
                <a:lnTo>
                  <a:pt x="37968" y="67943"/>
                </a:lnTo>
                <a:lnTo>
                  <a:pt x="38047" y="68507"/>
                </a:lnTo>
                <a:lnTo>
                  <a:pt x="38047" y="68708"/>
                </a:lnTo>
                <a:lnTo>
                  <a:pt x="37988" y="68869"/>
                </a:lnTo>
                <a:lnTo>
                  <a:pt x="36533" y="68769"/>
                </a:lnTo>
                <a:lnTo>
                  <a:pt x="35916" y="68728"/>
                </a:lnTo>
                <a:lnTo>
                  <a:pt x="35617" y="68728"/>
                </a:lnTo>
                <a:lnTo>
                  <a:pt x="35358" y="68748"/>
                </a:lnTo>
                <a:lnTo>
                  <a:pt x="35079" y="68769"/>
                </a:lnTo>
                <a:lnTo>
                  <a:pt x="34800" y="68829"/>
                </a:lnTo>
                <a:lnTo>
                  <a:pt x="34521" y="68889"/>
                </a:lnTo>
                <a:lnTo>
                  <a:pt x="34243" y="68990"/>
                </a:lnTo>
                <a:lnTo>
                  <a:pt x="33984" y="69091"/>
                </a:lnTo>
                <a:lnTo>
                  <a:pt x="33685" y="69231"/>
                </a:lnTo>
                <a:lnTo>
                  <a:pt x="33366" y="69392"/>
                </a:lnTo>
                <a:lnTo>
                  <a:pt x="33047" y="69614"/>
                </a:lnTo>
                <a:lnTo>
                  <a:pt x="32988" y="69352"/>
                </a:lnTo>
                <a:lnTo>
                  <a:pt x="32888" y="69050"/>
                </a:lnTo>
                <a:lnTo>
                  <a:pt x="32828" y="68748"/>
                </a:lnTo>
                <a:lnTo>
                  <a:pt x="32788" y="68406"/>
                </a:lnTo>
                <a:lnTo>
                  <a:pt x="32709" y="67642"/>
                </a:lnTo>
                <a:lnTo>
                  <a:pt x="32669" y="66776"/>
                </a:lnTo>
                <a:lnTo>
                  <a:pt x="32669" y="65790"/>
                </a:lnTo>
                <a:lnTo>
                  <a:pt x="32689" y="64663"/>
                </a:lnTo>
                <a:lnTo>
                  <a:pt x="32729" y="63476"/>
                </a:lnTo>
                <a:lnTo>
                  <a:pt x="32808" y="62148"/>
                </a:lnTo>
                <a:lnTo>
                  <a:pt x="33167" y="61302"/>
                </a:lnTo>
                <a:lnTo>
                  <a:pt x="33486" y="60618"/>
                </a:lnTo>
                <a:lnTo>
                  <a:pt x="33645" y="60316"/>
                </a:lnTo>
                <a:lnTo>
                  <a:pt x="33804" y="60055"/>
                </a:lnTo>
                <a:lnTo>
                  <a:pt x="34143" y="59572"/>
                </a:lnTo>
                <a:lnTo>
                  <a:pt x="34502" y="59089"/>
                </a:lnTo>
                <a:lnTo>
                  <a:pt x="34940" y="58606"/>
                </a:lnTo>
                <a:lnTo>
                  <a:pt x="35458" y="58002"/>
                </a:lnTo>
                <a:lnTo>
                  <a:pt x="36075" y="57277"/>
                </a:lnTo>
                <a:lnTo>
                  <a:pt x="37071" y="56211"/>
                </a:lnTo>
                <a:lnTo>
                  <a:pt x="37948" y="55245"/>
                </a:lnTo>
                <a:lnTo>
                  <a:pt x="39422" y="53635"/>
                </a:lnTo>
                <a:lnTo>
                  <a:pt x="40039" y="52951"/>
                </a:lnTo>
                <a:lnTo>
                  <a:pt x="40617" y="52367"/>
                </a:lnTo>
                <a:lnTo>
                  <a:pt x="41195" y="51844"/>
                </a:lnTo>
                <a:lnTo>
                  <a:pt x="41713" y="51381"/>
                </a:lnTo>
                <a:lnTo>
                  <a:pt x="41992" y="51160"/>
                </a:lnTo>
                <a:lnTo>
                  <a:pt x="42270" y="50978"/>
                </a:lnTo>
                <a:lnTo>
                  <a:pt x="42569" y="50777"/>
                </a:lnTo>
                <a:lnTo>
                  <a:pt x="42868" y="50596"/>
                </a:lnTo>
                <a:lnTo>
                  <a:pt x="43167" y="50455"/>
                </a:lnTo>
                <a:lnTo>
                  <a:pt x="43486" y="50294"/>
                </a:lnTo>
                <a:lnTo>
                  <a:pt x="43824" y="50133"/>
                </a:lnTo>
                <a:lnTo>
                  <a:pt x="44183" y="50012"/>
                </a:lnTo>
                <a:lnTo>
                  <a:pt x="44940" y="49731"/>
                </a:lnTo>
                <a:lnTo>
                  <a:pt x="45796" y="49469"/>
                </a:lnTo>
                <a:lnTo>
                  <a:pt x="46792" y="49248"/>
                </a:lnTo>
                <a:lnTo>
                  <a:pt x="47928" y="48986"/>
                </a:lnTo>
                <a:lnTo>
                  <a:pt x="48366" y="49006"/>
                </a:lnTo>
                <a:lnTo>
                  <a:pt x="49163" y="49046"/>
                </a:lnTo>
                <a:lnTo>
                  <a:pt x="50418" y="49127"/>
                </a:lnTo>
                <a:lnTo>
                  <a:pt x="54701" y="62912"/>
                </a:lnTo>
                <a:lnTo>
                  <a:pt x="54282" y="58807"/>
                </a:lnTo>
                <a:lnTo>
                  <a:pt x="54083" y="51401"/>
                </a:lnTo>
                <a:lnTo>
                  <a:pt x="53804" y="50697"/>
                </a:lnTo>
                <a:lnTo>
                  <a:pt x="54362" y="49751"/>
                </a:lnTo>
                <a:lnTo>
                  <a:pt x="55577" y="49751"/>
                </a:lnTo>
                <a:lnTo>
                  <a:pt x="56095" y="50697"/>
                </a:lnTo>
                <a:lnTo>
                  <a:pt x="55856" y="51522"/>
                </a:lnTo>
                <a:lnTo>
                  <a:pt x="57330" y="62309"/>
                </a:lnTo>
                <a:lnTo>
                  <a:pt x="57111" y="49308"/>
                </a:lnTo>
                <a:lnTo>
                  <a:pt x="57549" y="49087"/>
                </a:lnTo>
                <a:lnTo>
                  <a:pt x="57669" y="49026"/>
                </a:lnTo>
                <a:lnTo>
                  <a:pt x="57689" y="48986"/>
                </a:lnTo>
                <a:lnTo>
                  <a:pt x="58007" y="48966"/>
                </a:lnTo>
                <a:close/>
                <a:moveTo>
                  <a:pt x="46737" y="37369"/>
                </a:moveTo>
                <a:lnTo>
                  <a:pt x="46657" y="38114"/>
                </a:lnTo>
                <a:lnTo>
                  <a:pt x="46617" y="38697"/>
                </a:lnTo>
                <a:lnTo>
                  <a:pt x="46637" y="38697"/>
                </a:lnTo>
                <a:lnTo>
                  <a:pt x="46657" y="38114"/>
                </a:lnTo>
                <a:lnTo>
                  <a:pt x="46697" y="37852"/>
                </a:lnTo>
                <a:lnTo>
                  <a:pt x="46737" y="37610"/>
                </a:lnTo>
                <a:lnTo>
                  <a:pt x="46737" y="37369"/>
                </a:lnTo>
                <a:close/>
                <a:moveTo>
                  <a:pt x="47637" y="34449"/>
                </a:moveTo>
                <a:lnTo>
                  <a:pt x="47597" y="34489"/>
                </a:lnTo>
                <a:lnTo>
                  <a:pt x="47457" y="34570"/>
                </a:lnTo>
                <a:lnTo>
                  <a:pt x="47377" y="34671"/>
                </a:lnTo>
                <a:lnTo>
                  <a:pt x="47277" y="34852"/>
                </a:lnTo>
                <a:lnTo>
                  <a:pt x="47477" y="34630"/>
                </a:lnTo>
                <a:lnTo>
                  <a:pt x="47597" y="34550"/>
                </a:lnTo>
                <a:lnTo>
                  <a:pt x="47697" y="34449"/>
                </a:lnTo>
                <a:lnTo>
                  <a:pt x="47637" y="34449"/>
                </a:lnTo>
                <a:close/>
                <a:moveTo>
                  <a:pt x="52119" y="31489"/>
                </a:moveTo>
                <a:lnTo>
                  <a:pt x="52659" y="31489"/>
                </a:lnTo>
                <a:lnTo>
                  <a:pt x="53179" y="31510"/>
                </a:lnTo>
                <a:lnTo>
                  <a:pt x="53699" y="31570"/>
                </a:lnTo>
                <a:lnTo>
                  <a:pt x="54179" y="31630"/>
                </a:lnTo>
                <a:lnTo>
                  <a:pt x="54660" y="31751"/>
                </a:lnTo>
                <a:lnTo>
                  <a:pt x="55120" y="31852"/>
                </a:lnTo>
                <a:lnTo>
                  <a:pt x="55560" y="31973"/>
                </a:lnTo>
                <a:lnTo>
                  <a:pt x="55980" y="32134"/>
                </a:lnTo>
                <a:lnTo>
                  <a:pt x="56400" y="32275"/>
                </a:lnTo>
                <a:lnTo>
                  <a:pt x="56760" y="32456"/>
                </a:lnTo>
                <a:lnTo>
                  <a:pt x="57120" y="32617"/>
                </a:lnTo>
                <a:lnTo>
                  <a:pt x="57461" y="32798"/>
                </a:lnTo>
                <a:lnTo>
                  <a:pt x="58041" y="33120"/>
                </a:lnTo>
                <a:lnTo>
                  <a:pt x="58561" y="33463"/>
                </a:lnTo>
                <a:lnTo>
                  <a:pt x="58961" y="33724"/>
                </a:lnTo>
                <a:lnTo>
                  <a:pt x="59261" y="33966"/>
                </a:lnTo>
                <a:lnTo>
                  <a:pt x="59521" y="34167"/>
                </a:lnTo>
                <a:lnTo>
                  <a:pt x="59521" y="34308"/>
                </a:lnTo>
                <a:lnTo>
                  <a:pt x="59521" y="34711"/>
                </a:lnTo>
                <a:lnTo>
                  <a:pt x="59481" y="34953"/>
                </a:lnTo>
                <a:lnTo>
                  <a:pt x="59421" y="35234"/>
                </a:lnTo>
                <a:lnTo>
                  <a:pt x="59341" y="35516"/>
                </a:lnTo>
                <a:lnTo>
                  <a:pt x="59241" y="35758"/>
                </a:lnTo>
                <a:lnTo>
                  <a:pt x="59181" y="35899"/>
                </a:lnTo>
                <a:lnTo>
                  <a:pt x="59081" y="36020"/>
                </a:lnTo>
                <a:lnTo>
                  <a:pt x="59001" y="36120"/>
                </a:lnTo>
                <a:lnTo>
                  <a:pt x="58901" y="36221"/>
                </a:lnTo>
                <a:lnTo>
                  <a:pt x="58761" y="36322"/>
                </a:lnTo>
                <a:lnTo>
                  <a:pt x="58641" y="36382"/>
                </a:lnTo>
                <a:lnTo>
                  <a:pt x="58501" y="36442"/>
                </a:lnTo>
                <a:lnTo>
                  <a:pt x="58321" y="36483"/>
                </a:lnTo>
                <a:lnTo>
                  <a:pt x="58161" y="36503"/>
                </a:lnTo>
                <a:lnTo>
                  <a:pt x="57961" y="36503"/>
                </a:lnTo>
                <a:lnTo>
                  <a:pt x="57761" y="36483"/>
                </a:lnTo>
                <a:lnTo>
                  <a:pt x="57521" y="36442"/>
                </a:lnTo>
                <a:lnTo>
                  <a:pt x="57261" y="36382"/>
                </a:lnTo>
                <a:lnTo>
                  <a:pt x="56980" y="36302"/>
                </a:lnTo>
                <a:lnTo>
                  <a:pt x="56680" y="36161"/>
                </a:lnTo>
                <a:lnTo>
                  <a:pt x="56400" y="36020"/>
                </a:lnTo>
                <a:lnTo>
                  <a:pt x="56220" y="35959"/>
                </a:lnTo>
                <a:lnTo>
                  <a:pt x="55920" y="35899"/>
                </a:lnTo>
                <a:lnTo>
                  <a:pt x="55160" y="35758"/>
                </a:lnTo>
                <a:lnTo>
                  <a:pt x="54379" y="35617"/>
                </a:lnTo>
                <a:lnTo>
                  <a:pt x="54079" y="35557"/>
                </a:lnTo>
                <a:lnTo>
                  <a:pt x="53899" y="35516"/>
                </a:lnTo>
                <a:lnTo>
                  <a:pt x="55440" y="36261"/>
                </a:lnTo>
                <a:lnTo>
                  <a:pt x="56160" y="36583"/>
                </a:lnTo>
                <a:lnTo>
                  <a:pt x="56500" y="36704"/>
                </a:lnTo>
                <a:lnTo>
                  <a:pt x="56840" y="36825"/>
                </a:lnTo>
                <a:lnTo>
                  <a:pt x="57161" y="36946"/>
                </a:lnTo>
                <a:lnTo>
                  <a:pt x="57461" y="37006"/>
                </a:lnTo>
                <a:lnTo>
                  <a:pt x="57761" y="37067"/>
                </a:lnTo>
                <a:lnTo>
                  <a:pt x="58021" y="37087"/>
                </a:lnTo>
                <a:lnTo>
                  <a:pt x="58281" y="37067"/>
                </a:lnTo>
                <a:lnTo>
                  <a:pt x="58521" y="37006"/>
                </a:lnTo>
                <a:lnTo>
                  <a:pt x="58741" y="36926"/>
                </a:lnTo>
                <a:lnTo>
                  <a:pt x="58941" y="36785"/>
                </a:lnTo>
                <a:lnTo>
                  <a:pt x="59001" y="37308"/>
                </a:lnTo>
                <a:lnTo>
                  <a:pt x="59021" y="37791"/>
                </a:lnTo>
                <a:lnTo>
                  <a:pt x="59001" y="38234"/>
                </a:lnTo>
                <a:lnTo>
                  <a:pt x="58981" y="38677"/>
                </a:lnTo>
                <a:lnTo>
                  <a:pt x="59061" y="38617"/>
                </a:lnTo>
                <a:lnTo>
                  <a:pt x="59101" y="38577"/>
                </a:lnTo>
                <a:lnTo>
                  <a:pt x="59161" y="38557"/>
                </a:lnTo>
                <a:lnTo>
                  <a:pt x="59181" y="38577"/>
                </a:lnTo>
                <a:lnTo>
                  <a:pt x="59201" y="38617"/>
                </a:lnTo>
                <a:lnTo>
                  <a:pt x="59221" y="38758"/>
                </a:lnTo>
                <a:lnTo>
                  <a:pt x="59241" y="38959"/>
                </a:lnTo>
                <a:lnTo>
                  <a:pt x="59241" y="39221"/>
                </a:lnTo>
                <a:lnTo>
                  <a:pt x="59181" y="39865"/>
                </a:lnTo>
                <a:lnTo>
                  <a:pt x="59101" y="40610"/>
                </a:lnTo>
                <a:lnTo>
                  <a:pt x="59001" y="41315"/>
                </a:lnTo>
                <a:lnTo>
                  <a:pt x="58901" y="41919"/>
                </a:lnTo>
                <a:lnTo>
                  <a:pt x="58821" y="42281"/>
                </a:lnTo>
                <a:lnTo>
                  <a:pt x="58761" y="42342"/>
                </a:lnTo>
                <a:lnTo>
                  <a:pt x="58741" y="42322"/>
                </a:lnTo>
                <a:lnTo>
                  <a:pt x="58701" y="42724"/>
                </a:lnTo>
                <a:lnTo>
                  <a:pt x="58641" y="43107"/>
                </a:lnTo>
                <a:lnTo>
                  <a:pt x="58561" y="43469"/>
                </a:lnTo>
                <a:lnTo>
                  <a:pt x="58481" y="43832"/>
                </a:lnTo>
                <a:lnTo>
                  <a:pt x="58361" y="44174"/>
                </a:lnTo>
                <a:lnTo>
                  <a:pt x="58241" y="44516"/>
                </a:lnTo>
                <a:lnTo>
                  <a:pt x="58121" y="44838"/>
                </a:lnTo>
                <a:lnTo>
                  <a:pt x="57961" y="45161"/>
                </a:lnTo>
                <a:lnTo>
                  <a:pt x="57821" y="45483"/>
                </a:lnTo>
                <a:lnTo>
                  <a:pt x="57661" y="45765"/>
                </a:lnTo>
                <a:lnTo>
                  <a:pt x="57501" y="46047"/>
                </a:lnTo>
                <a:lnTo>
                  <a:pt x="57301" y="46328"/>
                </a:lnTo>
                <a:lnTo>
                  <a:pt x="57120" y="46590"/>
                </a:lnTo>
                <a:lnTo>
                  <a:pt x="56920" y="46852"/>
                </a:lnTo>
                <a:lnTo>
                  <a:pt x="56520" y="47295"/>
                </a:lnTo>
                <a:lnTo>
                  <a:pt x="56100" y="47718"/>
                </a:lnTo>
                <a:lnTo>
                  <a:pt x="55640" y="48080"/>
                </a:lnTo>
                <a:lnTo>
                  <a:pt x="55200" y="48402"/>
                </a:lnTo>
                <a:lnTo>
                  <a:pt x="54740" y="48664"/>
                </a:lnTo>
                <a:lnTo>
                  <a:pt x="54259" y="48865"/>
                </a:lnTo>
                <a:lnTo>
                  <a:pt x="54059" y="48946"/>
                </a:lnTo>
                <a:lnTo>
                  <a:pt x="53819" y="49026"/>
                </a:lnTo>
                <a:lnTo>
                  <a:pt x="53579" y="49067"/>
                </a:lnTo>
                <a:lnTo>
                  <a:pt x="53379" y="49107"/>
                </a:lnTo>
                <a:lnTo>
                  <a:pt x="53159" y="49127"/>
                </a:lnTo>
                <a:lnTo>
                  <a:pt x="52939" y="49127"/>
                </a:lnTo>
                <a:lnTo>
                  <a:pt x="52779" y="49127"/>
                </a:lnTo>
                <a:lnTo>
                  <a:pt x="52579" y="49107"/>
                </a:lnTo>
                <a:lnTo>
                  <a:pt x="52399" y="49067"/>
                </a:lnTo>
                <a:lnTo>
                  <a:pt x="52199" y="49006"/>
                </a:lnTo>
                <a:lnTo>
                  <a:pt x="51799" y="48845"/>
                </a:lnTo>
                <a:lnTo>
                  <a:pt x="51378" y="48644"/>
                </a:lnTo>
                <a:lnTo>
                  <a:pt x="50938" y="48362"/>
                </a:lnTo>
                <a:lnTo>
                  <a:pt x="50498" y="48060"/>
                </a:lnTo>
                <a:lnTo>
                  <a:pt x="50058" y="47677"/>
                </a:lnTo>
                <a:lnTo>
                  <a:pt x="49618" y="47275"/>
                </a:lnTo>
                <a:lnTo>
                  <a:pt x="49177" y="46791"/>
                </a:lnTo>
                <a:lnTo>
                  <a:pt x="48777" y="46308"/>
                </a:lnTo>
                <a:lnTo>
                  <a:pt x="48377" y="45765"/>
                </a:lnTo>
                <a:lnTo>
                  <a:pt x="48017" y="45201"/>
                </a:lnTo>
                <a:lnTo>
                  <a:pt x="47677" y="44577"/>
                </a:lnTo>
                <a:lnTo>
                  <a:pt x="47377" y="43932"/>
                </a:lnTo>
                <a:lnTo>
                  <a:pt x="47257" y="43610"/>
                </a:lnTo>
                <a:lnTo>
                  <a:pt x="47117" y="43268"/>
                </a:lnTo>
                <a:lnTo>
                  <a:pt x="47017" y="42926"/>
                </a:lnTo>
                <a:lnTo>
                  <a:pt x="46917" y="42583"/>
                </a:lnTo>
                <a:lnTo>
                  <a:pt x="46857" y="42805"/>
                </a:lnTo>
                <a:lnTo>
                  <a:pt x="46757" y="42986"/>
                </a:lnTo>
                <a:lnTo>
                  <a:pt x="46657" y="43107"/>
                </a:lnTo>
                <a:lnTo>
                  <a:pt x="46617" y="43127"/>
                </a:lnTo>
                <a:lnTo>
                  <a:pt x="46577" y="43147"/>
                </a:lnTo>
                <a:lnTo>
                  <a:pt x="46516" y="43127"/>
                </a:lnTo>
                <a:lnTo>
                  <a:pt x="46456" y="43107"/>
                </a:lnTo>
                <a:lnTo>
                  <a:pt x="46396" y="43026"/>
                </a:lnTo>
                <a:lnTo>
                  <a:pt x="46356" y="42946"/>
                </a:lnTo>
                <a:lnTo>
                  <a:pt x="46256" y="42765"/>
                </a:lnTo>
                <a:lnTo>
                  <a:pt x="46196" y="42483"/>
                </a:lnTo>
                <a:lnTo>
                  <a:pt x="46116" y="42161"/>
                </a:lnTo>
                <a:lnTo>
                  <a:pt x="46056" y="41778"/>
                </a:lnTo>
                <a:lnTo>
                  <a:pt x="46036" y="41355"/>
                </a:lnTo>
                <a:lnTo>
                  <a:pt x="46016" y="40892"/>
                </a:lnTo>
                <a:lnTo>
                  <a:pt x="46036" y="40489"/>
                </a:lnTo>
                <a:lnTo>
                  <a:pt x="46056" y="40107"/>
                </a:lnTo>
                <a:lnTo>
                  <a:pt x="46096" y="39765"/>
                </a:lnTo>
                <a:lnTo>
                  <a:pt x="46176" y="39442"/>
                </a:lnTo>
                <a:lnTo>
                  <a:pt x="46236" y="39181"/>
                </a:lnTo>
                <a:lnTo>
                  <a:pt x="46296" y="38959"/>
                </a:lnTo>
                <a:lnTo>
                  <a:pt x="46396" y="38798"/>
                </a:lnTo>
                <a:lnTo>
                  <a:pt x="46436" y="38738"/>
                </a:lnTo>
                <a:lnTo>
                  <a:pt x="46496" y="38718"/>
                </a:lnTo>
                <a:lnTo>
                  <a:pt x="46336" y="38536"/>
                </a:lnTo>
                <a:lnTo>
                  <a:pt x="46216" y="38375"/>
                </a:lnTo>
                <a:lnTo>
                  <a:pt x="46096" y="38174"/>
                </a:lnTo>
                <a:lnTo>
                  <a:pt x="46016" y="37973"/>
                </a:lnTo>
                <a:lnTo>
                  <a:pt x="45936" y="37771"/>
                </a:lnTo>
                <a:lnTo>
                  <a:pt x="45896" y="37530"/>
                </a:lnTo>
                <a:lnTo>
                  <a:pt x="45856" y="37328"/>
                </a:lnTo>
                <a:lnTo>
                  <a:pt x="45836" y="37087"/>
                </a:lnTo>
                <a:lnTo>
                  <a:pt x="45816" y="36885"/>
                </a:lnTo>
                <a:lnTo>
                  <a:pt x="45816" y="36624"/>
                </a:lnTo>
                <a:lnTo>
                  <a:pt x="45856" y="36140"/>
                </a:lnTo>
                <a:lnTo>
                  <a:pt x="45936" y="35677"/>
                </a:lnTo>
                <a:lnTo>
                  <a:pt x="46036" y="35214"/>
                </a:lnTo>
                <a:lnTo>
                  <a:pt x="46196" y="34751"/>
                </a:lnTo>
                <a:lnTo>
                  <a:pt x="46356" y="34328"/>
                </a:lnTo>
                <a:lnTo>
                  <a:pt x="46536" y="33926"/>
                </a:lnTo>
                <a:lnTo>
                  <a:pt x="46717" y="33583"/>
                </a:lnTo>
                <a:lnTo>
                  <a:pt x="46897" y="33281"/>
                </a:lnTo>
                <a:lnTo>
                  <a:pt x="47057" y="33040"/>
                </a:lnTo>
                <a:lnTo>
                  <a:pt x="47217" y="32859"/>
                </a:lnTo>
                <a:lnTo>
                  <a:pt x="47337" y="32778"/>
                </a:lnTo>
                <a:lnTo>
                  <a:pt x="47977" y="32456"/>
                </a:lnTo>
                <a:lnTo>
                  <a:pt x="48597" y="32194"/>
                </a:lnTo>
                <a:lnTo>
                  <a:pt x="49198" y="31973"/>
                </a:lnTo>
                <a:lnTo>
                  <a:pt x="49818" y="31812"/>
                </a:lnTo>
                <a:lnTo>
                  <a:pt x="50418" y="31671"/>
                </a:lnTo>
                <a:lnTo>
                  <a:pt x="50998" y="31570"/>
                </a:lnTo>
                <a:lnTo>
                  <a:pt x="51558" y="31510"/>
                </a:lnTo>
                <a:lnTo>
                  <a:pt x="52119" y="31489"/>
                </a:lnTo>
                <a:close/>
                <a:moveTo>
                  <a:pt x="52360" y="26156"/>
                </a:moveTo>
                <a:lnTo>
                  <a:pt x="51344" y="26176"/>
                </a:lnTo>
                <a:lnTo>
                  <a:pt x="50327" y="26217"/>
                </a:lnTo>
                <a:lnTo>
                  <a:pt x="49330" y="26297"/>
                </a:lnTo>
                <a:lnTo>
                  <a:pt x="48334" y="26378"/>
                </a:lnTo>
                <a:lnTo>
                  <a:pt x="47357" y="26478"/>
                </a:lnTo>
                <a:lnTo>
                  <a:pt x="46381" y="26639"/>
                </a:lnTo>
                <a:lnTo>
                  <a:pt x="45404" y="26780"/>
                </a:lnTo>
                <a:lnTo>
                  <a:pt x="44427" y="26982"/>
                </a:lnTo>
                <a:lnTo>
                  <a:pt x="43490" y="27183"/>
                </a:lnTo>
                <a:lnTo>
                  <a:pt x="42554" y="27425"/>
                </a:lnTo>
                <a:lnTo>
                  <a:pt x="41617" y="27687"/>
                </a:lnTo>
                <a:lnTo>
                  <a:pt x="40680" y="27948"/>
                </a:lnTo>
                <a:lnTo>
                  <a:pt x="39763" y="28251"/>
                </a:lnTo>
                <a:lnTo>
                  <a:pt x="38866" y="28573"/>
                </a:lnTo>
                <a:lnTo>
                  <a:pt x="37949" y="28915"/>
                </a:lnTo>
                <a:lnTo>
                  <a:pt x="37072" y="29278"/>
                </a:lnTo>
                <a:lnTo>
                  <a:pt x="36195" y="29700"/>
                </a:lnTo>
                <a:lnTo>
                  <a:pt x="35338" y="30103"/>
                </a:lnTo>
                <a:lnTo>
                  <a:pt x="34481" y="30526"/>
                </a:lnTo>
                <a:lnTo>
                  <a:pt x="33644" y="30969"/>
                </a:lnTo>
                <a:lnTo>
                  <a:pt x="32807" y="31432"/>
                </a:lnTo>
                <a:lnTo>
                  <a:pt x="32010" y="31916"/>
                </a:lnTo>
                <a:lnTo>
                  <a:pt x="31213" y="32419"/>
                </a:lnTo>
                <a:lnTo>
                  <a:pt x="30415" y="32963"/>
                </a:lnTo>
                <a:lnTo>
                  <a:pt x="29638" y="33507"/>
                </a:lnTo>
                <a:lnTo>
                  <a:pt x="28881" y="34050"/>
                </a:lnTo>
                <a:lnTo>
                  <a:pt x="28103" y="34634"/>
                </a:lnTo>
                <a:lnTo>
                  <a:pt x="27386" y="35238"/>
                </a:lnTo>
                <a:lnTo>
                  <a:pt x="26668" y="35843"/>
                </a:lnTo>
                <a:lnTo>
                  <a:pt x="25951" y="36487"/>
                </a:lnTo>
                <a:lnTo>
                  <a:pt x="25273" y="37131"/>
                </a:lnTo>
                <a:lnTo>
                  <a:pt x="24595" y="37796"/>
                </a:lnTo>
                <a:lnTo>
                  <a:pt x="23937" y="38481"/>
                </a:lnTo>
                <a:lnTo>
                  <a:pt x="23300" y="39185"/>
                </a:lnTo>
                <a:lnTo>
                  <a:pt x="22662" y="39890"/>
                </a:lnTo>
                <a:lnTo>
                  <a:pt x="22064" y="40615"/>
                </a:lnTo>
                <a:lnTo>
                  <a:pt x="21466" y="41380"/>
                </a:lnTo>
                <a:lnTo>
                  <a:pt x="20888" y="42126"/>
                </a:lnTo>
                <a:lnTo>
                  <a:pt x="20350" y="42891"/>
                </a:lnTo>
                <a:lnTo>
                  <a:pt x="19792" y="43676"/>
                </a:lnTo>
                <a:lnTo>
                  <a:pt x="19273" y="44482"/>
                </a:lnTo>
                <a:lnTo>
                  <a:pt x="18775" y="45287"/>
                </a:lnTo>
                <a:lnTo>
                  <a:pt x="18297" y="46113"/>
                </a:lnTo>
                <a:lnTo>
                  <a:pt x="17818" y="46959"/>
                </a:lnTo>
                <a:lnTo>
                  <a:pt x="17380" y="47784"/>
                </a:lnTo>
                <a:lnTo>
                  <a:pt x="16961" y="48671"/>
                </a:lnTo>
                <a:lnTo>
                  <a:pt x="16543" y="49516"/>
                </a:lnTo>
                <a:lnTo>
                  <a:pt x="16164" y="50422"/>
                </a:lnTo>
                <a:lnTo>
                  <a:pt x="15805" y="51309"/>
                </a:lnTo>
                <a:lnTo>
                  <a:pt x="15467" y="52215"/>
                </a:lnTo>
                <a:lnTo>
                  <a:pt x="15148" y="53141"/>
                </a:lnTo>
                <a:lnTo>
                  <a:pt x="14849" y="54047"/>
                </a:lnTo>
                <a:lnTo>
                  <a:pt x="14589" y="54994"/>
                </a:lnTo>
                <a:lnTo>
                  <a:pt x="14330" y="55940"/>
                </a:lnTo>
                <a:lnTo>
                  <a:pt x="14091" y="56907"/>
                </a:lnTo>
                <a:lnTo>
                  <a:pt x="13892" y="57874"/>
                </a:lnTo>
                <a:lnTo>
                  <a:pt x="13693" y="58820"/>
                </a:lnTo>
                <a:lnTo>
                  <a:pt x="13553" y="59807"/>
                </a:lnTo>
                <a:lnTo>
                  <a:pt x="13394" y="60794"/>
                </a:lnTo>
                <a:lnTo>
                  <a:pt x="13294" y="61800"/>
                </a:lnTo>
                <a:lnTo>
                  <a:pt x="13214" y="62787"/>
                </a:lnTo>
                <a:lnTo>
                  <a:pt x="13134" y="63814"/>
                </a:lnTo>
                <a:lnTo>
                  <a:pt x="13095" y="64821"/>
                </a:lnTo>
                <a:lnTo>
                  <a:pt x="13075" y="65848"/>
                </a:lnTo>
                <a:lnTo>
                  <a:pt x="13095" y="66875"/>
                </a:lnTo>
                <a:lnTo>
                  <a:pt x="13134" y="67882"/>
                </a:lnTo>
                <a:lnTo>
                  <a:pt x="13214" y="68889"/>
                </a:lnTo>
                <a:lnTo>
                  <a:pt x="13294" y="69896"/>
                </a:lnTo>
                <a:lnTo>
                  <a:pt x="13394" y="70883"/>
                </a:lnTo>
                <a:lnTo>
                  <a:pt x="13553" y="71870"/>
                </a:lnTo>
                <a:lnTo>
                  <a:pt x="13693" y="72856"/>
                </a:lnTo>
                <a:lnTo>
                  <a:pt x="13892" y="73823"/>
                </a:lnTo>
                <a:lnTo>
                  <a:pt x="14091" y="74790"/>
                </a:lnTo>
                <a:lnTo>
                  <a:pt x="14330" y="75756"/>
                </a:lnTo>
                <a:lnTo>
                  <a:pt x="14589" y="76683"/>
                </a:lnTo>
                <a:lnTo>
                  <a:pt x="14849" y="77629"/>
                </a:lnTo>
                <a:lnTo>
                  <a:pt x="15148" y="78555"/>
                </a:lnTo>
                <a:lnTo>
                  <a:pt x="15467" y="79462"/>
                </a:lnTo>
                <a:lnTo>
                  <a:pt x="15805" y="80368"/>
                </a:lnTo>
                <a:lnTo>
                  <a:pt x="16164" y="81274"/>
                </a:lnTo>
                <a:lnTo>
                  <a:pt x="16543" y="82140"/>
                </a:lnTo>
                <a:lnTo>
                  <a:pt x="16961" y="83026"/>
                </a:lnTo>
                <a:lnTo>
                  <a:pt x="17380" y="83872"/>
                </a:lnTo>
                <a:lnTo>
                  <a:pt x="17818" y="84738"/>
                </a:lnTo>
                <a:lnTo>
                  <a:pt x="18297" y="85563"/>
                </a:lnTo>
                <a:lnTo>
                  <a:pt x="18775" y="86409"/>
                </a:lnTo>
                <a:lnTo>
                  <a:pt x="19273" y="87215"/>
                </a:lnTo>
                <a:lnTo>
                  <a:pt x="19792" y="88000"/>
                </a:lnTo>
                <a:lnTo>
                  <a:pt x="20350" y="88806"/>
                </a:lnTo>
                <a:lnTo>
                  <a:pt x="20888" y="89571"/>
                </a:lnTo>
                <a:lnTo>
                  <a:pt x="21466" y="90316"/>
                </a:lnTo>
                <a:lnTo>
                  <a:pt x="22064" y="91061"/>
                </a:lnTo>
                <a:lnTo>
                  <a:pt x="22662" y="91786"/>
                </a:lnTo>
                <a:lnTo>
                  <a:pt x="23300" y="92491"/>
                </a:lnTo>
                <a:lnTo>
                  <a:pt x="23937" y="93196"/>
                </a:lnTo>
                <a:lnTo>
                  <a:pt x="24595" y="93880"/>
                </a:lnTo>
                <a:lnTo>
                  <a:pt x="25273" y="94545"/>
                </a:lnTo>
                <a:lnTo>
                  <a:pt x="25951" y="95189"/>
                </a:lnTo>
                <a:lnTo>
                  <a:pt x="26668" y="95834"/>
                </a:lnTo>
                <a:lnTo>
                  <a:pt x="27386" y="96438"/>
                </a:lnTo>
                <a:lnTo>
                  <a:pt x="28103" y="97042"/>
                </a:lnTo>
                <a:lnTo>
                  <a:pt x="28881" y="97606"/>
                </a:lnTo>
                <a:lnTo>
                  <a:pt x="29638" y="98190"/>
                </a:lnTo>
                <a:lnTo>
                  <a:pt x="30415" y="98714"/>
                </a:lnTo>
                <a:lnTo>
                  <a:pt x="31213" y="99257"/>
                </a:lnTo>
                <a:lnTo>
                  <a:pt x="32010" y="99741"/>
                </a:lnTo>
                <a:lnTo>
                  <a:pt x="32807" y="100244"/>
                </a:lnTo>
                <a:lnTo>
                  <a:pt x="33644" y="100707"/>
                </a:lnTo>
                <a:lnTo>
                  <a:pt x="34481" y="101170"/>
                </a:lnTo>
                <a:lnTo>
                  <a:pt x="35338" y="101593"/>
                </a:lnTo>
                <a:lnTo>
                  <a:pt x="36195" y="101996"/>
                </a:lnTo>
                <a:lnTo>
                  <a:pt x="37072" y="102379"/>
                </a:lnTo>
                <a:lnTo>
                  <a:pt x="37949" y="102741"/>
                </a:lnTo>
                <a:lnTo>
                  <a:pt x="38866" y="103104"/>
                </a:lnTo>
                <a:lnTo>
                  <a:pt x="39763" y="103426"/>
                </a:lnTo>
                <a:lnTo>
                  <a:pt x="40680" y="103728"/>
                </a:lnTo>
                <a:lnTo>
                  <a:pt x="41617" y="104010"/>
                </a:lnTo>
                <a:lnTo>
                  <a:pt x="42554" y="104272"/>
                </a:lnTo>
                <a:lnTo>
                  <a:pt x="43490" y="104493"/>
                </a:lnTo>
                <a:lnTo>
                  <a:pt x="44427" y="104715"/>
                </a:lnTo>
                <a:lnTo>
                  <a:pt x="45404" y="104876"/>
                </a:lnTo>
                <a:lnTo>
                  <a:pt x="46381" y="105057"/>
                </a:lnTo>
                <a:lnTo>
                  <a:pt x="47357" y="105178"/>
                </a:lnTo>
                <a:lnTo>
                  <a:pt x="48334" y="105319"/>
                </a:lnTo>
                <a:lnTo>
                  <a:pt x="49330" y="105399"/>
                </a:lnTo>
                <a:lnTo>
                  <a:pt x="50327" y="105460"/>
                </a:lnTo>
                <a:lnTo>
                  <a:pt x="51344" y="105500"/>
                </a:lnTo>
                <a:lnTo>
                  <a:pt x="52360" y="105500"/>
                </a:lnTo>
                <a:lnTo>
                  <a:pt x="53357" y="105500"/>
                </a:lnTo>
                <a:lnTo>
                  <a:pt x="54373" y="105460"/>
                </a:lnTo>
                <a:lnTo>
                  <a:pt x="55370" y="105399"/>
                </a:lnTo>
                <a:lnTo>
                  <a:pt x="56346" y="105319"/>
                </a:lnTo>
                <a:lnTo>
                  <a:pt x="57323" y="105178"/>
                </a:lnTo>
                <a:lnTo>
                  <a:pt x="58320" y="105057"/>
                </a:lnTo>
                <a:lnTo>
                  <a:pt x="59276" y="104876"/>
                </a:lnTo>
                <a:lnTo>
                  <a:pt x="60253" y="104715"/>
                </a:lnTo>
                <a:lnTo>
                  <a:pt x="61210" y="104493"/>
                </a:lnTo>
                <a:lnTo>
                  <a:pt x="62127" y="104272"/>
                </a:lnTo>
                <a:lnTo>
                  <a:pt x="63083" y="104010"/>
                </a:lnTo>
                <a:lnTo>
                  <a:pt x="64000" y="103728"/>
                </a:lnTo>
                <a:lnTo>
                  <a:pt x="64937" y="103426"/>
                </a:lnTo>
                <a:lnTo>
                  <a:pt x="65834" y="103104"/>
                </a:lnTo>
                <a:lnTo>
                  <a:pt x="66731" y="102741"/>
                </a:lnTo>
                <a:lnTo>
                  <a:pt x="67628" y="102379"/>
                </a:lnTo>
                <a:lnTo>
                  <a:pt x="68485" y="101996"/>
                </a:lnTo>
                <a:lnTo>
                  <a:pt x="69362" y="101593"/>
                </a:lnTo>
                <a:lnTo>
                  <a:pt x="70199" y="101170"/>
                </a:lnTo>
                <a:lnTo>
                  <a:pt x="71056" y="100707"/>
                </a:lnTo>
                <a:lnTo>
                  <a:pt x="71873" y="100244"/>
                </a:lnTo>
                <a:lnTo>
                  <a:pt x="72670" y="99741"/>
                </a:lnTo>
                <a:lnTo>
                  <a:pt x="73488" y="99257"/>
                </a:lnTo>
                <a:lnTo>
                  <a:pt x="74285" y="98714"/>
                </a:lnTo>
                <a:lnTo>
                  <a:pt x="75042" y="98190"/>
                </a:lnTo>
                <a:lnTo>
                  <a:pt x="75820" y="97606"/>
                </a:lnTo>
                <a:lnTo>
                  <a:pt x="76577" y="97042"/>
                </a:lnTo>
                <a:lnTo>
                  <a:pt x="77295" y="96438"/>
                </a:lnTo>
                <a:lnTo>
                  <a:pt x="78012" y="95834"/>
                </a:lnTo>
                <a:lnTo>
                  <a:pt x="78730" y="95189"/>
                </a:lnTo>
                <a:lnTo>
                  <a:pt x="79407" y="94545"/>
                </a:lnTo>
                <a:lnTo>
                  <a:pt x="80085" y="93880"/>
                </a:lnTo>
                <a:lnTo>
                  <a:pt x="80743" y="93196"/>
                </a:lnTo>
                <a:lnTo>
                  <a:pt x="81401" y="92491"/>
                </a:lnTo>
                <a:lnTo>
                  <a:pt x="82018" y="91786"/>
                </a:lnTo>
                <a:lnTo>
                  <a:pt x="82636" y="91061"/>
                </a:lnTo>
                <a:lnTo>
                  <a:pt x="83214" y="90316"/>
                </a:lnTo>
                <a:lnTo>
                  <a:pt x="83792" y="89571"/>
                </a:lnTo>
                <a:lnTo>
                  <a:pt x="84350" y="88806"/>
                </a:lnTo>
                <a:lnTo>
                  <a:pt x="84889" y="88000"/>
                </a:lnTo>
                <a:lnTo>
                  <a:pt x="85407" y="87215"/>
                </a:lnTo>
                <a:lnTo>
                  <a:pt x="85905" y="86409"/>
                </a:lnTo>
                <a:lnTo>
                  <a:pt x="86403" y="85563"/>
                </a:lnTo>
                <a:lnTo>
                  <a:pt x="86862" y="84738"/>
                </a:lnTo>
                <a:lnTo>
                  <a:pt x="87300" y="83872"/>
                </a:lnTo>
                <a:lnTo>
                  <a:pt x="87739" y="83026"/>
                </a:lnTo>
                <a:lnTo>
                  <a:pt x="88137" y="82140"/>
                </a:lnTo>
                <a:lnTo>
                  <a:pt x="88516" y="81274"/>
                </a:lnTo>
                <a:lnTo>
                  <a:pt x="88875" y="80368"/>
                </a:lnTo>
                <a:lnTo>
                  <a:pt x="89214" y="79462"/>
                </a:lnTo>
                <a:lnTo>
                  <a:pt x="89533" y="78555"/>
                </a:lnTo>
                <a:lnTo>
                  <a:pt x="89832" y="77629"/>
                </a:lnTo>
                <a:lnTo>
                  <a:pt x="90131" y="76683"/>
                </a:lnTo>
                <a:lnTo>
                  <a:pt x="90370" y="75756"/>
                </a:lnTo>
                <a:lnTo>
                  <a:pt x="90589" y="74790"/>
                </a:lnTo>
                <a:lnTo>
                  <a:pt x="90808" y="73823"/>
                </a:lnTo>
                <a:lnTo>
                  <a:pt x="90988" y="72856"/>
                </a:lnTo>
                <a:lnTo>
                  <a:pt x="91167" y="71870"/>
                </a:lnTo>
                <a:lnTo>
                  <a:pt x="91287" y="70883"/>
                </a:lnTo>
                <a:lnTo>
                  <a:pt x="91386" y="69896"/>
                </a:lnTo>
                <a:lnTo>
                  <a:pt x="91506" y="68889"/>
                </a:lnTo>
                <a:lnTo>
                  <a:pt x="91566" y="67882"/>
                </a:lnTo>
                <a:lnTo>
                  <a:pt x="91586" y="66875"/>
                </a:lnTo>
                <a:lnTo>
                  <a:pt x="91606" y="65848"/>
                </a:lnTo>
                <a:lnTo>
                  <a:pt x="91586" y="64821"/>
                </a:lnTo>
                <a:lnTo>
                  <a:pt x="91566" y="63814"/>
                </a:lnTo>
                <a:lnTo>
                  <a:pt x="91506" y="62787"/>
                </a:lnTo>
                <a:lnTo>
                  <a:pt x="91386" y="61800"/>
                </a:lnTo>
                <a:lnTo>
                  <a:pt x="91287" y="60794"/>
                </a:lnTo>
                <a:lnTo>
                  <a:pt x="91167" y="59807"/>
                </a:lnTo>
                <a:lnTo>
                  <a:pt x="90988" y="58820"/>
                </a:lnTo>
                <a:lnTo>
                  <a:pt x="90808" y="57874"/>
                </a:lnTo>
                <a:lnTo>
                  <a:pt x="90589" y="56907"/>
                </a:lnTo>
                <a:lnTo>
                  <a:pt x="90370" y="55940"/>
                </a:lnTo>
                <a:lnTo>
                  <a:pt x="90131" y="54994"/>
                </a:lnTo>
                <a:lnTo>
                  <a:pt x="89832" y="54047"/>
                </a:lnTo>
                <a:lnTo>
                  <a:pt x="89533" y="53141"/>
                </a:lnTo>
                <a:lnTo>
                  <a:pt x="89214" y="52215"/>
                </a:lnTo>
                <a:lnTo>
                  <a:pt x="88875" y="51309"/>
                </a:lnTo>
                <a:lnTo>
                  <a:pt x="88516" y="50422"/>
                </a:lnTo>
                <a:lnTo>
                  <a:pt x="88137" y="49516"/>
                </a:lnTo>
                <a:lnTo>
                  <a:pt x="87739" y="48671"/>
                </a:lnTo>
                <a:lnTo>
                  <a:pt x="87300" y="47784"/>
                </a:lnTo>
                <a:lnTo>
                  <a:pt x="86862" y="46959"/>
                </a:lnTo>
                <a:lnTo>
                  <a:pt x="86403" y="46113"/>
                </a:lnTo>
                <a:lnTo>
                  <a:pt x="85905" y="45287"/>
                </a:lnTo>
                <a:lnTo>
                  <a:pt x="85407" y="44482"/>
                </a:lnTo>
                <a:lnTo>
                  <a:pt x="84889" y="43676"/>
                </a:lnTo>
                <a:lnTo>
                  <a:pt x="84350" y="42891"/>
                </a:lnTo>
                <a:lnTo>
                  <a:pt x="83792" y="42126"/>
                </a:lnTo>
                <a:lnTo>
                  <a:pt x="83214" y="41380"/>
                </a:lnTo>
                <a:lnTo>
                  <a:pt x="82636" y="40615"/>
                </a:lnTo>
                <a:lnTo>
                  <a:pt x="82018" y="39890"/>
                </a:lnTo>
                <a:lnTo>
                  <a:pt x="81401" y="39185"/>
                </a:lnTo>
                <a:lnTo>
                  <a:pt x="80743" y="38481"/>
                </a:lnTo>
                <a:lnTo>
                  <a:pt x="80085" y="37796"/>
                </a:lnTo>
                <a:lnTo>
                  <a:pt x="79407" y="37131"/>
                </a:lnTo>
                <a:lnTo>
                  <a:pt x="78730" y="36487"/>
                </a:lnTo>
                <a:lnTo>
                  <a:pt x="78012" y="35843"/>
                </a:lnTo>
                <a:lnTo>
                  <a:pt x="77295" y="35238"/>
                </a:lnTo>
                <a:lnTo>
                  <a:pt x="76577" y="34634"/>
                </a:lnTo>
                <a:lnTo>
                  <a:pt x="75820" y="34050"/>
                </a:lnTo>
                <a:lnTo>
                  <a:pt x="75042" y="33507"/>
                </a:lnTo>
                <a:lnTo>
                  <a:pt x="74285" y="32963"/>
                </a:lnTo>
                <a:lnTo>
                  <a:pt x="73488" y="32419"/>
                </a:lnTo>
                <a:lnTo>
                  <a:pt x="72670" y="31916"/>
                </a:lnTo>
                <a:lnTo>
                  <a:pt x="71873" y="31432"/>
                </a:lnTo>
                <a:lnTo>
                  <a:pt x="71056" y="30969"/>
                </a:lnTo>
                <a:lnTo>
                  <a:pt x="70199" y="30526"/>
                </a:lnTo>
                <a:lnTo>
                  <a:pt x="69362" y="30103"/>
                </a:lnTo>
                <a:lnTo>
                  <a:pt x="68485" y="29700"/>
                </a:lnTo>
                <a:lnTo>
                  <a:pt x="67628" y="29278"/>
                </a:lnTo>
                <a:lnTo>
                  <a:pt x="66731" y="28915"/>
                </a:lnTo>
                <a:lnTo>
                  <a:pt x="65834" y="28573"/>
                </a:lnTo>
                <a:lnTo>
                  <a:pt x="64937" y="28251"/>
                </a:lnTo>
                <a:lnTo>
                  <a:pt x="64000" y="27948"/>
                </a:lnTo>
                <a:lnTo>
                  <a:pt x="63083" y="27687"/>
                </a:lnTo>
                <a:lnTo>
                  <a:pt x="62127" y="27425"/>
                </a:lnTo>
                <a:lnTo>
                  <a:pt x="61210" y="27183"/>
                </a:lnTo>
                <a:lnTo>
                  <a:pt x="60253" y="26982"/>
                </a:lnTo>
                <a:lnTo>
                  <a:pt x="59276" y="26780"/>
                </a:lnTo>
                <a:lnTo>
                  <a:pt x="58320" y="26639"/>
                </a:lnTo>
                <a:lnTo>
                  <a:pt x="57323" y="26478"/>
                </a:lnTo>
                <a:lnTo>
                  <a:pt x="56346" y="26378"/>
                </a:lnTo>
                <a:lnTo>
                  <a:pt x="55370" y="26297"/>
                </a:lnTo>
                <a:lnTo>
                  <a:pt x="54373" y="26217"/>
                </a:lnTo>
                <a:lnTo>
                  <a:pt x="53357" y="26176"/>
                </a:lnTo>
                <a:lnTo>
                  <a:pt x="52360" y="26156"/>
                </a:lnTo>
                <a:close/>
                <a:moveTo>
                  <a:pt x="40341" y="14255"/>
                </a:moveTo>
                <a:lnTo>
                  <a:pt x="43311" y="19853"/>
                </a:lnTo>
                <a:lnTo>
                  <a:pt x="44407" y="19652"/>
                </a:lnTo>
                <a:lnTo>
                  <a:pt x="45523" y="19470"/>
                </a:lnTo>
                <a:lnTo>
                  <a:pt x="46640" y="19309"/>
                </a:lnTo>
                <a:lnTo>
                  <a:pt x="47756" y="19188"/>
                </a:lnTo>
                <a:lnTo>
                  <a:pt x="48912" y="19088"/>
                </a:lnTo>
                <a:lnTo>
                  <a:pt x="50048" y="19007"/>
                </a:lnTo>
                <a:lnTo>
                  <a:pt x="51184" y="18967"/>
                </a:lnTo>
                <a:lnTo>
                  <a:pt x="52360" y="18947"/>
                </a:lnTo>
                <a:lnTo>
                  <a:pt x="53197" y="18967"/>
                </a:lnTo>
                <a:lnTo>
                  <a:pt x="54054" y="18987"/>
                </a:lnTo>
                <a:lnTo>
                  <a:pt x="54891" y="19047"/>
                </a:lnTo>
                <a:lnTo>
                  <a:pt x="55748" y="19088"/>
                </a:lnTo>
                <a:lnTo>
                  <a:pt x="56586" y="19168"/>
                </a:lnTo>
                <a:lnTo>
                  <a:pt x="57423" y="19249"/>
                </a:lnTo>
                <a:lnTo>
                  <a:pt x="58240" y="19329"/>
                </a:lnTo>
                <a:lnTo>
                  <a:pt x="59057" y="19470"/>
                </a:lnTo>
                <a:lnTo>
                  <a:pt x="59894" y="19591"/>
                </a:lnTo>
                <a:lnTo>
                  <a:pt x="60711" y="19732"/>
                </a:lnTo>
                <a:lnTo>
                  <a:pt x="61529" y="19893"/>
                </a:lnTo>
                <a:lnTo>
                  <a:pt x="62326" y="20054"/>
                </a:lnTo>
                <a:lnTo>
                  <a:pt x="63123" y="20256"/>
                </a:lnTo>
                <a:lnTo>
                  <a:pt x="63920" y="20457"/>
                </a:lnTo>
                <a:lnTo>
                  <a:pt x="64718" y="20658"/>
                </a:lnTo>
                <a:lnTo>
                  <a:pt x="65495" y="20900"/>
                </a:lnTo>
                <a:lnTo>
                  <a:pt x="68784" y="15463"/>
                </a:lnTo>
                <a:lnTo>
                  <a:pt x="80882" y="21162"/>
                </a:lnTo>
                <a:lnTo>
                  <a:pt x="78809" y="27385"/>
                </a:lnTo>
                <a:lnTo>
                  <a:pt x="79946" y="28190"/>
                </a:lnTo>
                <a:lnTo>
                  <a:pt x="81042" y="29056"/>
                </a:lnTo>
                <a:lnTo>
                  <a:pt x="82118" y="29922"/>
                </a:lnTo>
                <a:lnTo>
                  <a:pt x="83155" y="30848"/>
                </a:lnTo>
                <a:lnTo>
                  <a:pt x="84171" y="31795"/>
                </a:lnTo>
                <a:lnTo>
                  <a:pt x="85168" y="32741"/>
                </a:lnTo>
                <a:lnTo>
                  <a:pt x="86124" y="33748"/>
                </a:lnTo>
                <a:lnTo>
                  <a:pt x="87061" y="34775"/>
                </a:lnTo>
                <a:lnTo>
                  <a:pt x="87958" y="35843"/>
                </a:lnTo>
                <a:lnTo>
                  <a:pt x="88835" y="36950"/>
                </a:lnTo>
                <a:lnTo>
                  <a:pt x="89672" y="38058"/>
                </a:lnTo>
                <a:lnTo>
                  <a:pt x="90489" y="39185"/>
                </a:lnTo>
                <a:lnTo>
                  <a:pt x="91267" y="40353"/>
                </a:lnTo>
                <a:lnTo>
                  <a:pt x="91984" y="41542"/>
                </a:lnTo>
                <a:lnTo>
                  <a:pt x="92702" y="42750"/>
                </a:lnTo>
                <a:lnTo>
                  <a:pt x="93360" y="43978"/>
                </a:lnTo>
                <a:lnTo>
                  <a:pt x="100116" y="42327"/>
                </a:lnTo>
                <a:lnTo>
                  <a:pt x="104701" y="54994"/>
                </a:lnTo>
                <a:lnTo>
                  <a:pt x="98123" y="58317"/>
                </a:lnTo>
                <a:lnTo>
                  <a:pt x="98283" y="59243"/>
                </a:lnTo>
                <a:lnTo>
                  <a:pt x="98402" y="60149"/>
                </a:lnTo>
                <a:lnTo>
                  <a:pt x="98502" y="61096"/>
                </a:lnTo>
                <a:lnTo>
                  <a:pt x="98602" y="62042"/>
                </a:lnTo>
                <a:lnTo>
                  <a:pt x="98661" y="62969"/>
                </a:lnTo>
                <a:lnTo>
                  <a:pt x="98701" y="63915"/>
                </a:lnTo>
                <a:lnTo>
                  <a:pt x="98741" y="64882"/>
                </a:lnTo>
                <a:lnTo>
                  <a:pt x="98741" y="65848"/>
                </a:lnTo>
                <a:lnTo>
                  <a:pt x="98741" y="66734"/>
                </a:lnTo>
                <a:lnTo>
                  <a:pt x="98721" y="67620"/>
                </a:lnTo>
                <a:lnTo>
                  <a:pt x="98681" y="68486"/>
                </a:lnTo>
                <a:lnTo>
                  <a:pt x="98622" y="69393"/>
                </a:lnTo>
                <a:lnTo>
                  <a:pt x="98522" y="70279"/>
                </a:lnTo>
                <a:lnTo>
                  <a:pt x="98442" y="71124"/>
                </a:lnTo>
                <a:lnTo>
                  <a:pt x="98343" y="72010"/>
                </a:lnTo>
                <a:lnTo>
                  <a:pt x="98243" y="72856"/>
                </a:lnTo>
                <a:lnTo>
                  <a:pt x="98083" y="73722"/>
                </a:lnTo>
                <a:lnTo>
                  <a:pt x="97944" y="74568"/>
                </a:lnTo>
                <a:lnTo>
                  <a:pt x="97764" y="75414"/>
                </a:lnTo>
                <a:lnTo>
                  <a:pt x="97585" y="76260"/>
                </a:lnTo>
                <a:lnTo>
                  <a:pt x="97386" y="77105"/>
                </a:lnTo>
                <a:lnTo>
                  <a:pt x="97167" y="77911"/>
                </a:lnTo>
                <a:lnTo>
                  <a:pt x="96967" y="78737"/>
                </a:lnTo>
                <a:lnTo>
                  <a:pt x="96708" y="79562"/>
                </a:lnTo>
                <a:lnTo>
                  <a:pt x="103465" y="83731"/>
                </a:lnTo>
                <a:lnTo>
                  <a:pt x="97844" y="95935"/>
                </a:lnTo>
                <a:lnTo>
                  <a:pt x="89931" y="93276"/>
                </a:lnTo>
                <a:lnTo>
                  <a:pt x="89174" y="94323"/>
                </a:lnTo>
                <a:lnTo>
                  <a:pt x="88397" y="95330"/>
                </a:lnTo>
                <a:lnTo>
                  <a:pt x="87559" y="96297"/>
                </a:lnTo>
                <a:lnTo>
                  <a:pt x="86742" y="97264"/>
                </a:lnTo>
                <a:lnTo>
                  <a:pt x="85865" y="98210"/>
                </a:lnTo>
                <a:lnTo>
                  <a:pt x="84988" y="99136"/>
                </a:lnTo>
                <a:lnTo>
                  <a:pt x="84071" y="100002"/>
                </a:lnTo>
                <a:lnTo>
                  <a:pt x="83115" y="100888"/>
                </a:lnTo>
                <a:lnTo>
                  <a:pt x="82158" y="101714"/>
                </a:lnTo>
                <a:lnTo>
                  <a:pt x="81161" y="102540"/>
                </a:lnTo>
                <a:lnTo>
                  <a:pt x="80165" y="103325"/>
                </a:lnTo>
                <a:lnTo>
                  <a:pt x="79128" y="104070"/>
                </a:lnTo>
                <a:lnTo>
                  <a:pt x="78092" y="104815"/>
                </a:lnTo>
                <a:lnTo>
                  <a:pt x="77016" y="105500"/>
                </a:lnTo>
                <a:lnTo>
                  <a:pt x="75939" y="106185"/>
                </a:lnTo>
                <a:lnTo>
                  <a:pt x="74843" y="106829"/>
                </a:lnTo>
                <a:lnTo>
                  <a:pt x="76876" y="115388"/>
                </a:lnTo>
                <a:lnTo>
                  <a:pt x="64339" y="120000"/>
                </a:lnTo>
                <a:lnTo>
                  <a:pt x="60373" y="112005"/>
                </a:lnTo>
                <a:lnTo>
                  <a:pt x="59396" y="112166"/>
                </a:lnTo>
                <a:lnTo>
                  <a:pt x="58399" y="112307"/>
                </a:lnTo>
                <a:lnTo>
                  <a:pt x="57423" y="112428"/>
                </a:lnTo>
                <a:lnTo>
                  <a:pt x="56426" y="112548"/>
                </a:lnTo>
                <a:lnTo>
                  <a:pt x="55410" y="112609"/>
                </a:lnTo>
                <a:lnTo>
                  <a:pt x="54393" y="112669"/>
                </a:lnTo>
                <a:lnTo>
                  <a:pt x="53377" y="112710"/>
                </a:lnTo>
                <a:lnTo>
                  <a:pt x="52360" y="112710"/>
                </a:lnTo>
                <a:lnTo>
                  <a:pt x="50845" y="112689"/>
                </a:lnTo>
                <a:lnTo>
                  <a:pt x="49350" y="112629"/>
                </a:lnTo>
                <a:lnTo>
                  <a:pt x="47895" y="112508"/>
                </a:lnTo>
                <a:lnTo>
                  <a:pt x="46420" y="112347"/>
                </a:lnTo>
                <a:lnTo>
                  <a:pt x="44965" y="112146"/>
                </a:lnTo>
                <a:lnTo>
                  <a:pt x="43530" y="111884"/>
                </a:lnTo>
                <a:lnTo>
                  <a:pt x="42115" y="111582"/>
                </a:lnTo>
                <a:lnTo>
                  <a:pt x="40700" y="111239"/>
                </a:lnTo>
                <a:lnTo>
                  <a:pt x="35896" y="118771"/>
                </a:lnTo>
                <a:lnTo>
                  <a:pt x="23818" y="113092"/>
                </a:lnTo>
                <a:lnTo>
                  <a:pt x="26349" y="104654"/>
                </a:lnTo>
                <a:lnTo>
                  <a:pt x="25333" y="103949"/>
                </a:lnTo>
                <a:lnTo>
                  <a:pt x="24316" y="103164"/>
                </a:lnTo>
                <a:lnTo>
                  <a:pt x="23340" y="102399"/>
                </a:lnTo>
                <a:lnTo>
                  <a:pt x="22383" y="101613"/>
                </a:lnTo>
                <a:lnTo>
                  <a:pt x="21446" y="100768"/>
                </a:lnTo>
                <a:lnTo>
                  <a:pt x="20509" y="99922"/>
                </a:lnTo>
                <a:lnTo>
                  <a:pt x="19612" y="99036"/>
                </a:lnTo>
                <a:lnTo>
                  <a:pt x="18755" y="98150"/>
                </a:lnTo>
                <a:lnTo>
                  <a:pt x="17898" y="97203"/>
                </a:lnTo>
                <a:lnTo>
                  <a:pt x="17081" y="96257"/>
                </a:lnTo>
                <a:lnTo>
                  <a:pt x="16284" y="95310"/>
                </a:lnTo>
                <a:lnTo>
                  <a:pt x="15486" y="94303"/>
                </a:lnTo>
                <a:lnTo>
                  <a:pt x="14749" y="93296"/>
                </a:lnTo>
                <a:lnTo>
                  <a:pt x="14031" y="92269"/>
                </a:lnTo>
                <a:lnTo>
                  <a:pt x="13334" y="91202"/>
                </a:lnTo>
                <a:lnTo>
                  <a:pt x="12676" y="90115"/>
                </a:lnTo>
                <a:lnTo>
                  <a:pt x="4584" y="91907"/>
                </a:lnTo>
                <a:lnTo>
                  <a:pt x="0" y="79260"/>
                </a:lnTo>
                <a:lnTo>
                  <a:pt x="6936" y="75515"/>
                </a:lnTo>
                <a:lnTo>
                  <a:pt x="6697" y="74326"/>
                </a:lnTo>
                <a:lnTo>
                  <a:pt x="6517" y="73138"/>
                </a:lnTo>
                <a:lnTo>
                  <a:pt x="6338" y="71950"/>
                </a:lnTo>
                <a:lnTo>
                  <a:pt x="6198" y="70742"/>
                </a:lnTo>
                <a:lnTo>
                  <a:pt x="6099" y="69513"/>
                </a:lnTo>
                <a:lnTo>
                  <a:pt x="5999" y="68305"/>
                </a:lnTo>
                <a:lnTo>
                  <a:pt x="5959" y="67077"/>
                </a:lnTo>
                <a:lnTo>
                  <a:pt x="5939" y="65848"/>
                </a:lnTo>
                <a:lnTo>
                  <a:pt x="5959" y="64398"/>
                </a:lnTo>
                <a:lnTo>
                  <a:pt x="6019" y="62928"/>
                </a:lnTo>
                <a:lnTo>
                  <a:pt x="6158" y="61478"/>
                </a:lnTo>
                <a:lnTo>
                  <a:pt x="6298" y="60069"/>
                </a:lnTo>
                <a:lnTo>
                  <a:pt x="6497" y="58639"/>
                </a:lnTo>
                <a:lnTo>
                  <a:pt x="6736" y="57249"/>
                </a:lnTo>
                <a:lnTo>
                  <a:pt x="7015" y="55860"/>
                </a:lnTo>
                <a:lnTo>
                  <a:pt x="7334" y="54490"/>
                </a:lnTo>
                <a:lnTo>
                  <a:pt x="1215" y="50523"/>
                </a:lnTo>
                <a:lnTo>
                  <a:pt x="6856" y="38320"/>
                </a:lnTo>
                <a:lnTo>
                  <a:pt x="13453" y="40313"/>
                </a:lnTo>
                <a:lnTo>
                  <a:pt x="14231" y="39165"/>
                </a:lnTo>
                <a:lnTo>
                  <a:pt x="15008" y="38058"/>
                </a:lnTo>
                <a:lnTo>
                  <a:pt x="15845" y="36950"/>
                </a:lnTo>
                <a:lnTo>
                  <a:pt x="16702" y="35883"/>
                </a:lnTo>
                <a:lnTo>
                  <a:pt x="17579" y="34815"/>
                </a:lnTo>
                <a:lnTo>
                  <a:pt x="18516" y="33829"/>
                </a:lnTo>
                <a:lnTo>
                  <a:pt x="19453" y="32822"/>
                </a:lnTo>
                <a:lnTo>
                  <a:pt x="20449" y="31855"/>
                </a:lnTo>
                <a:lnTo>
                  <a:pt x="21446" y="30909"/>
                </a:lnTo>
                <a:lnTo>
                  <a:pt x="22482" y="30002"/>
                </a:lnTo>
                <a:lnTo>
                  <a:pt x="23539" y="29137"/>
                </a:lnTo>
                <a:lnTo>
                  <a:pt x="24615" y="28291"/>
                </a:lnTo>
                <a:lnTo>
                  <a:pt x="25711" y="27485"/>
                </a:lnTo>
                <a:lnTo>
                  <a:pt x="26867" y="26700"/>
                </a:lnTo>
                <a:lnTo>
                  <a:pt x="28004" y="25955"/>
                </a:lnTo>
                <a:lnTo>
                  <a:pt x="29199" y="25250"/>
                </a:lnTo>
                <a:lnTo>
                  <a:pt x="27824" y="18866"/>
                </a:lnTo>
                <a:lnTo>
                  <a:pt x="40341" y="14255"/>
                </a:lnTo>
                <a:close/>
                <a:moveTo>
                  <a:pt x="101076" y="9463"/>
                </a:moveTo>
                <a:lnTo>
                  <a:pt x="100479" y="9483"/>
                </a:lnTo>
                <a:lnTo>
                  <a:pt x="99863" y="9543"/>
                </a:lnTo>
                <a:lnTo>
                  <a:pt x="99287" y="9644"/>
                </a:lnTo>
                <a:lnTo>
                  <a:pt x="98710" y="9785"/>
                </a:lnTo>
                <a:lnTo>
                  <a:pt x="98134" y="9966"/>
                </a:lnTo>
                <a:lnTo>
                  <a:pt x="97577" y="10187"/>
                </a:lnTo>
                <a:lnTo>
                  <a:pt x="97021" y="10449"/>
                </a:lnTo>
                <a:lnTo>
                  <a:pt x="96484" y="10731"/>
                </a:lnTo>
                <a:lnTo>
                  <a:pt x="96086" y="10973"/>
                </a:lnTo>
                <a:lnTo>
                  <a:pt x="95709" y="11255"/>
                </a:lnTo>
                <a:lnTo>
                  <a:pt x="95351" y="11536"/>
                </a:lnTo>
                <a:lnTo>
                  <a:pt x="95013" y="11838"/>
                </a:lnTo>
                <a:lnTo>
                  <a:pt x="94675" y="12161"/>
                </a:lnTo>
                <a:lnTo>
                  <a:pt x="94377" y="12483"/>
                </a:lnTo>
                <a:lnTo>
                  <a:pt x="94079" y="12825"/>
                </a:lnTo>
                <a:lnTo>
                  <a:pt x="93820" y="13187"/>
                </a:lnTo>
                <a:lnTo>
                  <a:pt x="93562" y="13550"/>
                </a:lnTo>
                <a:lnTo>
                  <a:pt x="93323" y="13912"/>
                </a:lnTo>
                <a:lnTo>
                  <a:pt x="93124" y="14295"/>
                </a:lnTo>
                <a:lnTo>
                  <a:pt x="92906" y="14697"/>
                </a:lnTo>
                <a:lnTo>
                  <a:pt x="92727" y="15100"/>
                </a:lnTo>
                <a:lnTo>
                  <a:pt x="92588" y="15503"/>
                </a:lnTo>
                <a:lnTo>
                  <a:pt x="92449" y="15926"/>
                </a:lnTo>
                <a:lnTo>
                  <a:pt x="92309" y="16349"/>
                </a:lnTo>
                <a:lnTo>
                  <a:pt x="92230" y="16771"/>
                </a:lnTo>
                <a:lnTo>
                  <a:pt x="92150" y="17214"/>
                </a:lnTo>
                <a:lnTo>
                  <a:pt x="92071" y="17657"/>
                </a:lnTo>
                <a:lnTo>
                  <a:pt x="92031" y="18100"/>
                </a:lnTo>
                <a:lnTo>
                  <a:pt x="92031" y="18523"/>
                </a:lnTo>
                <a:lnTo>
                  <a:pt x="92031" y="18966"/>
                </a:lnTo>
                <a:lnTo>
                  <a:pt x="92051" y="19429"/>
                </a:lnTo>
                <a:lnTo>
                  <a:pt x="92111" y="19872"/>
                </a:lnTo>
                <a:lnTo>
                  <a:pt x="92190" y="20295"/>
                </a:lnTo>
                <a:lnTo>
                  <a:pt x="92270" y="20758"/>
                </a:lnTo>
                <a:lnTo>
                  <a:pt x="92369" y="21181"/>
                </a:lnTo>
                <a:lnTo>
                  <a:pt x="92528" y="21624"/>
                </a:lnTo>
                <a:lnTo>
                  <a:pt x="92667" y="22046"/>
                </a:lnTo>
                <a:lnTo>
                  <a:pt x="92866" y="22489"/>
                </a:lnTo>
                <a:lnTo>
                  <a:pt x="93045" y="22892"/>
                </a:lnTo>
                <a:lnTo>
                  <a:pt x="93283" y="23315"/>
                </a:lnTo>
                <a:lnTo>
                  <a:pt x="93601" y="23818"/>
                </a:lnTo>
                <a:lnTo>
                  <a:pt x="93959" y="24301"/>
                </a:lnTo>
                <a:lnTo>
                  <a:pt x="94337" y="24765"/>
                </a:lnTo>
                <a:lnTo>
                  <a:pt x="94735" y="25208"/>
                </a:lnTo>
                <a:lnTo>
                  <a:pt x="95192" y="25590"/>
                </a:lnTo>
                <a:lnTo>
                  <a:pt x="95629" y="25973"/>
                </a:lnTo>
                <a:lnTo>
                  <a:pt x="96106" y="26315"/>
                </a:lnTo>
                <a:lnTo>
                  <a:pt x="96603" y="26617"/>
                </a:lnTo>
                <a:lnTo>
                  <a:pt x="97120" y="26879"/>
                </a:lnTo>
                <a:lnTo>
                  <a:pt x="97657" y="27140"/>
                </a:lnTo>
                <a:lnTo>
                  <a:pt x="98213" y="27342"/>
                </a:lnTo>
                <a:lnTo>
                  <a:pt x="98770" y="27503"/>
                </a:lnTo>
                <a:lnTo>
                  <a:pt x="99346" y="27664"/>
                </a:lnTo>
                <a:lnTo>
                  <a:pt x="99923" y="27744"/>
                </a:lnTo>
                <a:lnTo>
                  <a:pt x="100499" y="27805"/>
                </a:lnTo>
                <a:lnTo>
                  <a:pt x="101115" y="27825"/>
                </a:lnTo>
                <a:lnTo>
                  <a:pt x="101712" y="27805"/>
                </a:lnTo>
                <a:lnTo>
                  <a:pt x="102308" y="27744"/>
                </a:lnTo>
                <a:lnTo>
                  <a:pt x="102885" y="27644"/>
                </a:lnTo>
                <a:lnTo>
                  <a:pt x="103481" y="27503"/>
                </a:lnTo>
                <a:lnTo>
                  <a:pt x="104057" y="27322"/>
                </a:lnTo>
                <a:lnTo>
                  <a:pt x="104614" y="27100"/>
                </a:lnTo>
                <a:lnTo>
                  <a:pt x="105171" y="26838"/>
                </a:lnTo>
                <a:lnTo>
                  <a:pt x="105707" y="26536"/>
                </a:lnTo>
                <a:lnTo>
                  <a:pt x="106085" y="26315"/>
                </a:lnTo>
                <a:lnTo>
                  <a:pt x="106463" y="26053"/>
                </a:lnTo>
                <a:lnTo>
                  <a:pt x="106820" y="25771"/>
                </a:lnTo>
                <a:lnTo>
                  <a:pt x="107158" y="25469"/>
                </a:lnTo>
                <a:lnTo>
                  <a:pt x="107476" y="25187"/>
                </a:lnTo>
                <a:lnTo>
                  <a:pt x="107775" y="24865"/>
                </a:lnTo>
                <a:lnTo>
                  <a:pt x="108073" y="24523"/>
                </a:lnTo>
                <a:lnTo>
                  <a:pt x="108331" y="24181"/>
                </a:lnTo>
                <a:lnTo>
                  <a:pt x="108589" y="23818"/>
                </a:lnTo>
                <a:lnTo>
                  <a:pt x="108848" y="23416"/>
                </a:lnTo>
                <a:lnTo>
                  <a:pt x="109067" y="23033"/>
                </a:lnTo>
                <a:lnTo>
                  <a:pt x="109265" y="22651"/>
                </a:lnTo>
                <a:lnTo>
                  <a:pt x="109444" y="22228"/>
                </a:lnTo>
                <a:lnTo>
                  <a:pt x="109603" y="21825"/>
                </a:lnTo>
                <a:lnTo>
                  <a:pt x="109762" y="21382"/>
                </a:lnTo>
                <a:lnTo>
                  <a:pt x="109882" y="20939"/>
                </a:lnTo>
                <a:lnTo>
                  <a:pt x="109981" y="20496"/>
                </a:lnTo>
                <a:lnTo>
                  <a:pt x="110041" y="20053"/>
                </a:lnTo>
                <a:lnTo>
                  <a:pt x="110120" y="19590"/>
                </a:lnTo>
                <a:lnTo>
                  <a:pt x="110160" y="19147"/>
                </a:lnTo>
                <a:lnTo>
                  <a:pt x="110160" y="18704"/>
                </a:lnTo>
                <a:lnTo>
                  <a:pt x="110160" y="18241"/>
                </a:lnTo>
                <a:lnTo>
                  <a:pt x="110140" y="17818"/>
                </a:lnTo>
                <a:lnTo>
                  <a:pt x="110060" y="17375"/>
                </a:lnTo>
                <a:lnTo>
                  <a:pt x="110001" y="16912"/>
                </a:lnTo>
                <a:lnTo>
                  <a:pt x="109901" y="16489"/>
                </a:lnTo>
                <a:lnTo>
                  <a:pt x="109802" y="16067"/>
                </a:lnTo>
                <a:lnTo>
                  <a:pt x="109663" y="15644"/>
                </a:lnTo>
                <a:lnTo>
                  <a:pt x="109504" y="15201"/>
                </a:lnTo>
                <a:lnTo>
                  <a:pt x="109325" y="14798"/>
                </a:lnTo>
                <a:lnTo>
                  <a:pt x="109126" y="14395"/>
                </a:lnTo>
                <a:lnTo>
                  <a:pt x="108908" y="13993"/>
                </a:lnTo>
                <a:lnTo>
                  <a:pt x="108589" y="13469"/>
                </a:lnTo>
                <a:lnTo>
                  <a:pt x="108232" y="12986"/>
                </a:lnTo>
                <a:lnTo>
                  <a:pt x="107854" y="12543"/>
                </a:lnTo>
                <a:lnTo>
                  <a:pt x="107456" y="12100"/>
                </a:lnTo>
                <a:lnTo>
                  <a:pt x="106999" y="11697"/>
                </a:lnTo>
                <a:lnTo>
                  <a:pt x="106562" y="11335"/>
                </a:lnTo>
                <a:lnTo>
                  <a:pt x="106085" y="10993"/>
                </a:lnTo>
                <a:lnTo>
                  <a:pt x="105568" y="10671"/>
                </a:lnTo>
                <a:lnTo>
                  <a:pt x="105071" y="10389"/>
                </a:lnTo>
                <a:lnTo>
                  <a:pt x="104534" y="10167"/>
                </a:lnTo>
                <a:lnTo>
                  <a:pt x="103998" y="9946"/>
                </a:lnTo>
                <a:lnTo>
                  <a:pt x="103421" y="9785"/>
                </a:lnTo>
                <a:lnTo>
                  <a:pt x="102845" y="9644"/>
                </a:lnTo>
                <a:lnTo>
                  <a:pt x="102248" y="9543"/>
                </a:lnTo>
                <a:lnTo>
                  <a:pt x="101672" y="9483"/>
                </a:lnTo>
                <a:lnTo>
                  <a:pt x="101076" y="9463"/>
                </a:lnTo>
                <a:close/>
                <a:moveTo>
                  <a:pt x="103699" y="0"/>
                </a:moveTo>
                <a:lnTo>
                  <a:pt x="108232" y="1208"/>
                </a:lnTo>
                <a:lnTo>
                  <a:pt x="107715" y="5073"/>
                </a:lnTo>
                <a:lnTo>
                  <a:pt x="107458" y="6013"/>
                </a:lnTo>
                <a:lnTo>
                  <a:pt x="107138" y="5838"/>
                </a:lnTo>
                <a:lnTo>
                  <a:pt x="107045" y="5801"/>
                </a:lnTo>
                <a:lnTo>
                  <a:pt x="107039" y="5798"/>
                </a:lnTo>
                <a:lnTo>
                  <a:pt x="106582" y="5617"/>
                </a:lnTo>
                <a:lnTo>
                  <a:pt x="107045" y="5801"/>
                </a:lnTo>
                <a:lnTo>
                  <a:pt x="107456" y="6020"/>
                </a:lnTo>
                <a:lnTo>
                  <a:pt x="107458" y="6013"/>
                </a:lnTo>
                <a:lnTo>
                  <a:pt x="107655" y="6120"/>
                </a:lnTo>
                <a:lnTo>
                  <a:pt x="108093" y="6362"/>
                </a:lnTo>
                <a:lnTo>
                  <a:pt x="108788" y="6785"/>
                </a:lnTo>
                <a:lnTo>
                  <a:pt x="109126" y="7006"/>
                </a:lnTo>
                <a:lnTo>
                  <a:pt x="109464" y="7248"/>
                </a:lnTo>
                <a:lnTo>
                  <a:pt x="109484" y="7268"/>
                </a:lnTo>
                <a:lnTo>
                  <a:pt x="109802" y="7510"/>
                </a:lnTo>
                <a:lnTo>
                  <a:pt x="110120" y="7771"/>
                </a:lnTo>
                <a:lnTo>
                  <a:pt x="110697" y="8315"/>
                </a:lnTo>
                <a:lnTo>
                  <a:pt x="111054" y="8657"/>
                </a:lnTo>
                <a:lnTo>
                  <a:pt x="111492" y="9140"/>
                </a:lnTo>
                <a:lnTo>
                  <a:pt x="111751" y="9442"/>
                </a:lnTo>
                <a:lnTo>
                  <a:pt x="111750" y="9442"/>
                </a:lnTo>
                <a:lnTo>
                  <a:pt x="111889" y="9604"/>
                </a:lnTo>
                <a:lnTo>
                  <a:pt x="111751" y="9442"/>
                </a:lnTo>
                <a:lnTo>
                  <a:pt x="112665" y="8899"/>
                </a:lnTo>
                <a:lnTo>
                  <a:pt x="116243" y="7288"/>
                </a:lnTo>
                <a:lnTo>
                  <a:pt x="118608" y="11375"/>
                </a:lnTo>
                <a:lnTo>
                  <a:pt x="115547" y="13731"/>
                </a:lnTo>
                <a:lnTo>
                  <a:pt x="114454" y="14375"/>
                </a:lnTo>
                <a:lnTo>
                  <a:pt x="114652" y="15040"/>
                </a:lnTo>
                <a:lnTo>
                  <a:pt x="114791" y="15684"/>
                </a:lnTo>
                <a:lnTo>
                  <a:pt x="114931" y="16349"/>
                </a:lnTo>
                <a:lnTo>
                  <a:pt x="115010" y="17013"/>
                </a:lnTo>
                <a:lnTo>
                  <a:pt x="115070" y="17677"/>
                </a:lnTo>
                <a:lnTo>
                  <a:pt x="115110" y="18342"/>
                </a:lnTo>
                <a:lnTo>
                  <a:pt x="115110" y="19006"/>
                </a:lnTo>
                <a:lnTo>
                  <a:pt x="115070" y="19650"/>
                </a:lnTo>
                <a:lnTo>
                  <a:pt x="116362" y="19993"/>
                </a:lnTo>
                <a:lnTo>
                  <a:pt x="120000" y="21422"/>
                </a:lnTo>
                <a:lnTo>
                  <a:pt x="118827" y="26013"/>
                </a:lnTo>
                <a:lnTo>
                  <a:pt x="115010" y="25469"/>
                </a:lnTo>
                <a:lnTo>
                  <a:pt x="113579" y="25087"/>
                </a:lnTo>
                <a:lnTo>
                  <a:pt x="113281" y="25671"/>
                </a:lnTo>
                <a:lnTo>
                  <a:pt x="112943" y="26234"/>
                </a:lnTo>
                <a:lnTo>
                  <a:pt x="112605" y="26758"/>
                </a:lnTo>
                <a:lnTo>
                  <a:pt x="112227" y="27281"/>
                </a:lnTo>
                <a:lnTo>
                  <a:pt x="111830" y="27785"/>
                </a:lnTo>
                <a:lnTo>
                  <a:pt x="111392" y="28288"/>
                </a:lnTo>
                <a:lnTo>
                  <a:pt x="110955" y="28751"/>
                </a:lnTo>
                <a:lnTo>
                  <a:pt x="110478" y="29194"/>
                </a:lnTo>
                <a:lnTo>
                  <a:pt x="111233" y="30503"/>
                </a:lnTo>
                <a:lnTo>
                  <a:pt x="112824" y="34087"/>
                </a:lnTo>
                <a:lnTo>
                  <a:pt x="108788" y="36523"/>
                </a:lnTo>
                <a:lnTo>
                  <a:pt x="106463" y="33402"/>
                </a:lnTo>
                <a:lnTo>
                  <a:pt x="105687" y="32073"/>
                </a:lnTo>
                <a:lnTo>
                  <a:pt x="105946" y="31953"/>
                </a:lnTo>
                <a:lnTo>
                  <a:pt x="106204" y="31852"/>
                </a:lnTo>
                <a:lnTo>
                  <a:pt x="105608" y="32073"/>
                </a:lnTo>
                <a:lnTo>
                  <a:pt x="105031" y="32255"/>
                </a:lnTo>
                <a:lnTo>
                  <a:pt x="104554" y="32416"/>
                </a:lnTo>
                <a:lnTo>
                  <a:pt x="103759" y="32597"/>
                </a:lnTo>
                <a:lnTo>
                  <a:pt x="103362" y="32657"/>
                </a:lnTo>
                <a:lnTo>
                  <a:pt x="102924" y="32718"/>
                </a:lnTo>
                <a:lnTo>
                  <a:pt x="102845" y="32718"/>
                </a:lnTo>
                <a:lnTo>
                  <a:pt x="102070" y="32818"/>
                </a:lnTo>
                <a:lnTo>
                  <a:pt x="101314" y="32838"/>
                </a:lnTo>
                <a:lnTo>
                  <a:pt x="101115" y="32859"/>
                </a:lnTo>
                <a:lnTo>
                  <a:pt x="100797" y="32838"/>
                </a:lnTo>
                <a:lnTo>
                  <a:pt x="100517" y="32829"/>
                </a:lnTo>
                <a:lnTo>
                  <a:pt x="100121" y="32798"/>
                </a:lnTo>
                <a:lnTo>
                  <a:pt x="99625" y="32758"/>
                </a:lnTo>
                <a:lnTo>
                  <a:pt x="100201" y="32818"/>
                </a:lnTo>
                <a:lnTo>
                  <a:pt x="100517" y="32829"/>
                </a:lnTo>
                <a:lnTo>
                  <a:pt x="100638" y="32838"/>
                </a:lnTo>
                <a:lnTo>
                  <a:pt x="100102" y="34892"/>
                </a:lnTo>
                <a:lnTo>
                  <a:pt x="98889" y="37932"/>
                </a:lnTo>
                <a:lnTo>
                  <a:pt x="94337" y="36744"/>
                </a:lnTo>
                <a:lnTo>
                  <a:pt x="94675" y="33604"/>
                </a:lnTo>
                <a:lnTo>
                  <a:pt x="95212" y="31530"/>
                </a:lnTo>
                <a:lnTo>
                  <a:pt x="95589" y="31711"/>
                </a:lnTo>
                <a:lnTo>
                  <a:pt x="95053" y="31449"/>
                </a:lnTo>
                <a:lnTo>
                  <a:pt x="94516" y="31167"/>
                </a:lnTo>
                <a:lnTo>
                  <a:pt x="94098" y="30946"/>
                </a:lnTo>
                <a:lnTo>
                  <a:pt x="93403" y="30523"/>
                </a:lnTo>
                <a:lnTo>
                  <a:pt x="93065" y="30281"/>
                </a:lnTo>
                <a:lnTo>
                  <a:pt x="92727" y="30060"/>
                </a:lnTo>
                <a:lnTo>
                  <a:pt x="92687" y="30040"/>
                </a:lnTo>
                <a:lnTo>
                  <a:pt x="92369" y="29778"/>
                </a:lnTo>
                <a:lnTo>
                  <a:pt x="92071" y="29516"/>
                </a:lnTo>
                <a:lnTo>
                  <a:pt x="91475" y="28973"/>
                </a:lnTo>
                <a:lnTo>
                  <a:pt x="91137" y="28630"/>
                </a:lnTo>
                <a:lnTo>
                  <a:pt x="90824" y="28300"/>
                </a:lnTo>
                <a:lnTo>
                  <a:pt x="90620" y="28067"/>
                </a:lnTo>
                <a:lnTo>
                  <a:pt x="90302" y="27684"/>
                </a:lnTo>
                <a:lnTo>
                  <a:pt x="90699" y="28167"/>
                </a:lnTo>
                <a:lnTo>
                  <a:pt x="90824" y="28300"/>
                </a:lnTo>
                <a:lnTo>
                  <a:pt x="90938" y="28429"/>
                </a:lnTo>
                <a:lnTo>
                  <a:pt x="89328" y="29395"/>
                </a:lnTo>
                <a:lnTo>
                  <a:pt x="86346" y="30644"/>
                </a:lnTo>
                <a:lnTo>
                  <a:pt x="83981" y="26577"/>
                </a:lnTo>
                <a:lnTo>
                  <a:pt x="86406" y="24583"/>
                </a:lnTo>
                <a:lnTo>
                  <a:pt x="87976" y="23637"/>
                </a:lnTo>
                <a:lnTo>
                  <a:pt x="87757" y="22973"/>
                </a:lnTo>
                <a:lnTo>
                  <a:pt x="87559" y="22288"/>
                </a:lnTo>
                <a:lnTo>
                  <a:pt x="87400" y="21604"/>
                </a:lnTo>
                <a:lnTo>
                  <a:pt x="87260" y="20919"/>
                </a:lnTo>
                <a:lnTo>
                  <a:pt x="87161" y="20234"/>
                </a:lnTo>
                <a:lnTo>
                  <a:pt x="87121" y="19550"/>
                </a:lnTo>
                <a:lnTo>
                  <a:pt x="87081" y="18845"/>
                </a:lnTo>
                <a:lnTo>
                  <a:pt x="87101" y="18161"/>
                </a:lnTo>
                <a:lnTo>
                  <a:pt x="85551" y="17778"/>
                </a:lnTo>
                <a:lnTo>
                  <a:pt x="82549" y="16510"/>
                </a:lnTo>
                <a:lnTo>
                  <a:pt x="83742" y="11939"/>
                </a:lnTo>
                <a:lnTo>
                  <a:pt x="86843" y="12281"/>
                </a:lnTo>
                <a:lnTo>
                  <a:pt x="88374" y="12684"/>
                </a:lnTo>
                <a:lnTo>
                  <a:pt x="88672" y="12040"/>
                </a:lnTo>
                <a:lnTo>
                  <a:pt x="89010" y="11416"/>
                </a:lnTo>
                <a:lnTo>
                  <a:pt x="89407" y="10832"/>
                </a:lnTo>
                <a:lnTo>
                  <a:pt x="89805" y="10228"/>
                </a:lnTo>
                <a:lnTo>
                  <a:pt x="90242" y="9664"/>
                </a:lnTo>
                <a:lnTo>
                  <a:pt x="90699" y="9120"/>
                </a:lnTo>
                <a:lnTo>
                  <a:pt x="91196" y="8577"/>
                </a:lnTo>
                <a:lnTo>
                  <a:pt x="91713" y="8093"/>
                </a:lnTo>
                <a:lnTo>
                  <a:pt x="90997" y="6865"/>
                </a:lnTo>
                <a:lnTo>
                  <a:pt x="89765" y="3825"/>
                </a:lnTo>
                <a:lnTo>
                  <a:pt x="93800" y="1409"/>
                </a:lnTo>
                <a:lnTo>
                  <a:pt x="95728" y="3906"/>
                </a:lnTo>
                <a:lnTo>
                  <a:pt x="96524" y="5214"/>
                </a:lnTo>
                <a:lnTo>
                  <a:pt x="96245" y="5335"/>
                </a:lnTo>
                <a:lnTo>
                  <a:pt x="95987" y="5436"/>
                </a:lnTo>
                <a:lnTo>
                  <a:pt x="96583" y="5214"/>
                </a:lnTo>
                <a:lnTo>
                  <a:pt x="97160" y="5033"/>
                </a:lnTo>
                <a:lnTo>
                  <a:pt x="97637" y="4872"/>
                </a:lnTo>
                <a:lnTo>
                  <a:pt x="98432" y="4711"/>
                </a:lnTo>
                <a:lnTo>
                  <a:pt x="98829" y="4630"/>
                </a:lnTo>
                <a:lnTo>
                  <a:pt x="99247" y="4550"/>
                </a:lnTo>
                <a:lnTo>
                  <a:pt x="99346" y="4550"/>
                </a:lnTo>
                <a:lnTo>
                  <a:pt x="100102" y="4469"/>
                </a:lnTo>
                <a:lnTo>
                  <a:pt x="100877" y="4449"/>
                </a:lnTo>
                <a:lnTo>
                  <a:pt x="101076" y="4449"/>
                </a:lnTo>
                <a:lnTo>
                  <a:pt x="101374" y="4449"/>
                </a:lnTo>
                <a:lnTo>
                  <a:pt x="101990" y="4489"/>
                </a:lnTo>
                <a:lnTo>
                  <a:pt x="102566" y="4530"/>
                </a:lnTo>
                <a:lnTo>
                  <a:pt x="102109" y="4489"/>
                </a:lnTo>
                <a:lnTo>
                  <a:pt x="102308" y="3684"/>
                </a:lnTo>
                <a:lnTo>
                  <a:pt x="10369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1229054" y="2485826"/>
            <a:ext cx="21285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4979550" y="1298100"/>
            <a:ext cx="7212600" cy="43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Paper based</a:t>
            </a:r>
            <a:endParaRPr sz="1800"/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800">
                <a:solidFill>
                  <a:schemeClr val="dk1"/>
                </a:solidFill>
              </a:rPr>
              <a:t>Advantages: 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 sz="1800">
                <a:solidFill>
                  <a:schemeClr val="dk1"/>
                </a:solidFill>
              </a:rPr>
              <a:t>There is no need for any training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 sz="1800">
                <a:solidFill>
                  <a:schemeClr val="dk1"/>
                </a:solidFill>
              </a:rPr>
              <a:t>The only cost is printing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 sz="1800">
                <a:solidFill>
                  <a:schemeClr val="dk1"/>
                </a:solidFill>
              </a:rPr>
              <a:t>It provides security theatre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 sz="1800">
                <a:solidFill>
                  <a:schemeClr val="dk1"/>
                </a:solidFill>
              </a:rPr>
              <a:t>Unexpected deliveries are handled easily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800">
                <a:solidFill>
                  <a:schemeClr val="dk1"/>
                </a:solidFill>
              </a:rPr>
              <a:t>Disadvantages: 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 sz="1800">
                <a:solidFill>
                  <a:schemeClr val="dk1"/>
                </a:solidFill>
              </a:rPr>
              <a:t>User input is unreliable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 sz="1800">
                <a:solidFill>
                  <a:schemeClr val="dk1"/>
                </a:solidFill>
              </a:rPr>
              <a:t>Data can be easily lost or destroyed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 sz="1800">
                <a:solidFill>
                  <a:schemeClr val="dk1"/>
                </a:solidFill>
              </a:rPr>
              <a:t>Manually calculations can lead to human error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 sz="1800">
                <a:solidFill>
                  <a:schemeClr val="dk1"/>
                </a:solidFill>
              </a:rPr>
              <a:t>It tracks each transaction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Shape 189"/>
          <p:cNvSpPr/>
          <p:nvPr/>
        </p:nvSpPr>
        <p:spPr>
          <a:xfrm>
            <a:off x="5585575" y="1986625"/>
            <a:ext cx="260700" cy="2607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5585575" y="2335525"/>
            <a:ext cx="260700" cy="2607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5585575" y="2643613"/>
            <a:ext cx="260700" cy="2607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5585587" y="2947563"/>
            <a:ext cx="260700" cy="2607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5585575" y="4204175"/>
            <a:ext cx="260700" cy="2607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5585575" y="4530950"/>
            <a:ext cx="260700" cy="2607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5585575" y="4857725"/>
            <a:ext cx="260700" cy="2607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5585575" y="5184500"/>
            <a:ext cx="260700" cy="2607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0" y="-3618"/>
            <a:ext cx="1390800" cy="971700"/>
          </a:xfrm>
          <a:prstGeom prst="homePlate">
            <a:avLst>
              <a:gd fmla="val 1862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201450" y="-3623"/>
            <a:ext cx="987900" cy="971700"/>
          </a:xfrm>
          <a:custGeom>
            <a:pathLst>
              <a:path extrusionOk="0" h="120000" w="120000">
                <a:moveTo>
                  <a:pt x="38214" y="88268"/>
                </a:moveTo>
                <a:lnTo>
                  <a:pt x="39737" y="91585"/>
                </a:lnTo>
                <a:lnTo>
                  <a:pt x="39897" y="91725"/>
                </a:lnTo>
                <a:lnTo>
                  <a:pt x="40017" y="91925"/>
                </a:lnTo>
                <a:lnTo>
                  <a:pt x="40198" y="92185"/>
                </a:lnTo>
                <a:lnTo>
                  <a:pt x="40318" y="92445"/>
                </a:lnTo>
                <a:lnTo>
                  <a:pt x="40358" y="92605"/>
                </a:lnTo>
                <a:lnTo>
                  <a:pt x="40398" y="92765"/>
                </a:lnTo>
                <a:lnTo>
                  <a:pt x="40398" y="92924"/>
                </a:lnTo>
                <a:lnTo>
                  <a:pt x="40398" y="93084"/>
                </a:lnTo>
                <a:lnTo>
                  <a:pt x="40358" y="93244"/>
                </a:lnTo>
                <a:lnTo>
                  <a:pt x="40298" y="93404"/>
                </a:lnTo>
                <a:lnTo>
                  <a:pt x="40238" y="93484"/>
                </a:lnTo>
                <a:lnTo>
                  <a:pt x="40137" y="93584"/>
                </a:lnTo>
                <a:lnTo>
                  <a:pt x="40017" y="93624"/>
                </a:lnTo>
                <a:lnTo>
                  <a:pt x="39877" y="93644"/>
                </a:lnTo>
                <a:lnTo>
                  <a:pt x="39697" y="93664"/>
                </a:lnTo>
                <a:lnTo>
                  <a:pt x="39536" y="93644"/>
                </a:lnTo>
                <a:lnTo>
                  <a:pt x="39356" y="93624"/>
                </a:lnTo>
                <a:lnTo>
                  <a:pt x="39176" y="93564"/>
                </a:lnTo>
                <a:lnTo>
                  <a:pt x="38975" y="93484"/>
                </a:lnTo>
                <a:lnTo>
                  <a:pt x="38795" y="93404"/>
                </a:lnTo>
                <a:lnTo>
                  <a:pt x="38595" y="93304"/>
                </a:lnTo>
                <a:lnTo>
                  <a:pt x="38414" y="93184"/>
                </a:lnTo>
                <a:lnTo>
                  <a:pt x="38234" y="93044"/>
                </a:lnTo>
                <a:lnTo>
                  <a:pt x="38094" y="92905"/>
                </a:lnTo>
                <a:lnTo>
                  <a:pt x="37953" y="92725"/>
                </a:lnTo>
                <a:lnTo>
                  <a:pt x="37853" y="92565"/>
                </a:lnTo>
                <a:lnTo>
                  <a:pt x="37593" y="92105"/>
                </a:lnTo>
                <a:lnTo>
                  <a:pt x="37432" y="91765"/>
                </a:lnTo>
                <a:lnTo>
                  <a:pt x="37312" y="91506"/>
                </a:lnTo>
                <a:lnTo>
                  <a:pt x="37272" y="91286"/>
                </a:lnTo>
                <a:lnTo>
                  <a:pt x="37272" y="91066"/>
                </a:lnTo>
                <a:lnTo>
                  <a:pt x="37312" y="90846"/>
                </a:lnTo>
                <a:lnTo>
                  <a:pt x="37453" y="90206"/>
                </a:lnTo>
                <a:lnTo>
                  <a:pt x="37493" y="90007"/>
                </a:lnTo>
                <a:lnTo>
                  <a:pt x="37493" y="89907"/>
                </a:lnTo>
                <a:lnTo>
                  <a:pt x="37453" y="89847"/>
                </a:lnTo>
                <a:lnTo>
                  <a:pt x="37412" y="89827"/>
                </a:lnTo>
                <a:lnTo>
                  <a:pt x="37292" y="89827"/>
                </a:lnTo>
                <a:lnTo>
                  <a:pt x="37252" y="89807"/>
                </a:lnTo>
                <a:lnTo>
                  <a:pt x="37232" y="89787"/>
                </a:lnTo>
                <a:lnTo>
                  <a:pt x="37072" y="89387"/>
                </a:lnTo>
                <a:lnTo>
                  <a:pt x="36992" y="89187"/>
                </a:lnTo>
                <a:lnTo>
                  <a:pt x="36972" y="89087"/>
                </a:lnTo>
                <a:lnTo>
                  <a:pt x="36972" y="89007"/>
                </a:lnTo>
                <a:lnTo>
                  <a:pt x="37252" y="88808"/>
                </a:lnTo>
                <a:lnTo>
                  <a:pt x="37513" y="88648"/>
                </a:lnTo>
                <a:lnTo>
                  <a:pt x="37693" y="88528"/>
                </a:lnTo>
                <a:lnTo>
                  <a:pt x="37853" y="88468"/>
                </a:lnTo>
                <a:lnTo>
                  <a:pt x="38074" y="88368"/>
                </a:lnTo>
                <a:lnTo>
                  <a:pt x="38134" y="88368"/>
                </a:lnTo>
                <a:lnTo>
                  <a:pt x="38214" y="88268"/>
                </a:lnTo>
                <a:close/>
                <a:moveTo>
                  <a:pt x="78021" y="87785"/>
                </a:moveTo>
                <a:lnTo>
                  <a:pt x="78580" y="87785"/>
                </a:lnTo>
                <a:lnTo>
                  <a:pt x="79099" y="87785"/>
                </a:lnTo>
                <a:lnTo>
                  <a:pt x="79618" y="87825"/>
                </a:lnTo>
                <a:lnTo>
                  <a:pt x="79858" y="87865"/>
                </a:lnTo>
                <a:lnTo>
                  <a:pt x="80058" y="87925"/>
                </a:lnTo>
                <a:lnTo>
                  <a:pt x="80257" y="87985"/>
                </a:lnTo>
                <a:lnTo>
                  <a:pt x="80417" y="88064"/>
                </a:lnTo>
                <a:lnTo>
                  <a:pt x="80577" y="88164"/>
                </a:lnTo>
                <a:lnTo>
                  <a:pt x="80677" y="88264"/>
                </a:lnTo>
                <a:lnTo>
                  <a:pt x="80756" y="88364"/>
                </a:lnTo>
                <a:lnTo>
                  <a:pt x="80796" y="88524"/>
                </a:lnTo>
                <a:lnTo>
                  <a:pt x="80796" y="88664"/>
                </a:lnTo>
                <a:lnTo>
                  <a:pt x="80756" y="88864"/>
                </a:lnTo>
                <a:lnTo>
                  <a:pt x="80677" y="89044"/>
                </a:lnTo>
                <a:lnTo>
                  <a:pt x="80537" y="89284"/>
                </a:lnTo>
                <a:lnTo>
                  <a:pt x="80337" y="89523"/>
                </a:lnTo>
                <a:lnTo>
                  <a:pt x="80098" y="89783"/>
                </a:lnTo>
                <a:lnTo>
                  <a:pt x="79758" y="90103"/>
                </a:lnTo>
                <a:lnTo>
                  <a:pt x="79439" y="90363"/>
                </a:lnTo>
                <a:lnTo>
                  <a:pt x="79119" y="90623"/>
                </a:lnTo>
                <a:lnTo>
                  <a:pt x="78820" y="90842"/>
                </a:lnTo>
                <a:lnTo>
                  <a:pt x="78480" y="91022"/>
                </a:lnTo>
                <a:lnTo>
                  <a:pt x="78161" y="91202"/>
                </a:lnTo>
                <a:lnTo>
                  <a:pt x="77822" y="91342"/>
                </a:lnTo>
                <a:lnTo>
                  <a:pt x="77502" y="91442"/>
                </a:lnTo>
                <a:lnTo>
                  <a:pt x="77183" y="91562"/>
                </a:lnTo>
                <a:lnTo>
                  <a:pt x="76843" y="91662"/>
                </a:lnTo>
                <a:lnTo>
                  <a:pt x="76524" y="91722"/>
                </a:lnTo>
                <a:lnTo>
                  <a:pt x="76205" y="91782"/>
                </a:lnTo>
                <a:lnTo>
                  <a:pt x="75546" y="91882"/>
                </a:lnTo>
                <a:lnTo>
                  <a:pt x="74887" y="91942"/>
                </a:lnTo>
                <a:lnTo>
                  <a:pt x="74587" y="91982"/>
                </a:lnTo>
                <a:lnTo>
                  <a:pt x="74448" y="92022"/>
                </a:lnTo>
                <a:lnTo>
                  <a:pt x="74388" y="92062"/>
                </a:lnTo>
                <a:lnTo>
                  <a:pt x="74348" y="92082"/>
                </a:lnTo>
                <a:lnTo>
                  <a:pt x="74328" y="92121"/>
                </a:lnTo>
                <a:lnTo>
                  <a:pt x="74328" y="92181"/>
                </a:lnTo>
                <a:lnTo>
                  <a:pt x="74348" y="92261"/>
                </a:lnTo>
                <a:lnTo>
                  <a:pt x="74388" y="92321"/>
                </a:lnTo>
                <a:lnTo>
                  <a:pt x="74388" y="92401"/>
                </a:lnTo>
                <a:lnTo>
                  <a:pt x="74388" y="92421"/>
                </a:lnTo>
                <a:lnTo>
                  <a:pt x="74328" y="92461"/>
                </a:lnTo>
                <a:lnTo>
                  <a:pt x="73849" y="92881"/>
                </a:lnTo>
                <a:lnTo>
                  <a:pt x="73549" y="93061"/>
                </a:lnTo>
                <a:lnTo>
                  <a:pt x="73450" y="93121"/>
                </a:lnTo>
                <a:lnTo>
                  <a:pt x="73350" y="93181"/>
                </a:lnTo>
                <a:lnTo>
                  <a:pt x="72911" y="92841"/>
                </a:lnTo>
                <a:lnTo>
                  <a:pt x="72571" y="92541"/>
                </a:lnTo>
                <a:lnTo>
                  <a:pt x="72292" y="92301"/>
                </a:lnTo>
                <a:lnTo>
                  <a:pt x="72132" y="92082"/>
                </a:lnTo>
                <a:lnTo>
                  <a:pt x="72012" y="91942"/>
                </a:lnTo>
                <a:lnTo>
                  <a:pt x="71932" y="91842"/>
                </a:lnTo>
                <a:lnTo>
                  <a:pt x="71892" y="91742"/>
                </a:lnTo>
                <a:lnTo>
                  <a:pt x="71713" y="91662"/>
                </a:lnTo>
                <a:lnTo>
                  <a:pt x="75925" y="87985"/>
                </a:lnTo>
                <a:lnTo>
                  <a:pt x="76225" y="87945"/>
                </a:lnTo>
                <a:lnTo>
                  <a:pt x="76983" y="87865"/>
                </a:lnTo>
                <a:lnTo>
                  <a:pt x="77482" y="87825"/>
                </a:lnTo>
                <a:lnTo>
                  <a:pt x="78021" y="87785"/>
                </a:lnTo>
                <a:close/>
                <a:moveTo>
                  <a:pt x="29561" y="77879"/>
                </a:moveTo>
                <a:lnTo>
                  <a:pt x="34858" y="77879"/>
                </a:lnTo>
                <a:lnTo>
                  <a:pt x="34858" y="79033"/>
                </a:lnTo>
                <a:lnTo>
                  <a:pt x="34878" y="79054"/>
                </a:lnTo>
                <a:lnTo>
                  <a:pt x="34978" y="79155"/>
                </a:lnTo>
                <a:lnTo>
                  <a:pt x="35058" y="79175"/>
                </a:lnTo>
                <a:lnTo>
                  <a:pt x="35158" y="79216"/>
                </a:lnTo>
                <a:lnTo>
                  <a:pt x="35338" y="79236"/>
                </a:lnTo>
                <a:lnTo>
                  <a:pt x="35498" y="79236"/>
                </a:lnTo>
                <a:lnTo>
                  <a:pt x="35698" y="79236"/>
                </a:lnTo>
                <a:lnTo>
                  <a:pt x="35858" y="79216"/>
                </a:lnTo>
                <a:lnTo>
                  <a:pt x="35978" y="79175"/>
                </a:lnTo>
                <a:lnTo>
                  <a:pt x="36058" y="79155"/>
                </a:lnTo>
                <a:lnTo>
                  <a:pt x="36158" y="79054"/>
                </a:lnTo>
                <a:lnTo>
                  <a:pt x="36178" y="79033"/>
                </a:lnTo>
                <a:lnTo>
                  <a:pt x="36178" y="77879"/>
                </a:lnTo>
                <a:lnTo>
                  <a:pt x="41195" y="77879"/>
                </a:lnTo>
                <a:lnTo>
                  <a:pt x="41195" y="83409"/>
                </a:lnTo>
                <a:lnTo>
                  <a:pt x="41175" y="83652"/>
                </a:lnTo>
                <a:lnTo>
                  <a:pt x="41115" y="83854"/>
                </a:lnTo>
                <a:lnTo>
                  <a:pt x="40995" y="84057"/>
                </a:lnTo>
                <a:lnTo>
                  <a:pt x="40875" y="84219"/>
                </a:lnTo>
                <a:lnTo>
                  <a:pt x="40695" y="84381"/>
                </a:lnTo>
                <a:lnTo>
                  <a:pt x="40495" y="84482"/>
                </a:lnTo>
                <a:lnTo>
                  <a:pt x="40275" y="84543"/>
                </a:lnTo>
                <a:lnTo>
                  <a:pt x="40035" y="84563"/>
                </a:lnTo>
                <a:lnTo>
                  <a:pt x="30721" y="84563"/>
                </a:lnTo>
                <a:lnTo>
                  <a:pt x="30481" y="84543"/>
                </a:lnTo>
                <a:lnTo>
                  <a:pt x="30261" y="84482"/>
                </a:lnTo>
                <a:lnTo>
                  <a:pt x="30061" y="84381"/>
                </a:lnTo>
                <a:lnTo>
                  <a:pt x="29901" y="84219"/>
                </a:lnTo>
                <a:lnTo>
                  <a:pt x="29741" y="84057"/>
                </a:lnTo>
                <a:lnTo>
                  <a:pt x="29641" y="83854"/>
                </a:lnTo>
                <a:lnTo>
                  <a:pt x="29581" y="83652"/>
                </a:lnTo>
                <a:lnTo>
                  <a:pt x="29561" y="83409"/>
                </a:lnTo>
                <a:lnTo>
                  <a:pt x="29561" y="77879"/>
                </a:lnTo>
                <a:close/>
                <a:moveTo>
                  <a:pt x="30721" y="74899"/>
                </a:moveTo>
                <a:lnTo>
                  <a:pt x="40035" y="74899"/>
                </a:lnTo>
                <a:lnTo>
                  <a:pt x="40275" y="74919"/>
                </a:lnTo>
                <a:lnTo>
                  <a:pt x="40495" y="74979"/>
                </a:lnTo>
                <a:lnTo>
                  <a:pt x="40695" y="75099"/>
                </a:lnTo>
                <a:lnTo>
                  <a:pt x="40875" y="75238"/>
                </a:lnTo>
                <a:lnTo>
                  <a:pt x="40995" y="75418"/>
                </a:lnTo>
                <a:lnTo>
                  <a:pt x="41115" y="75598"/>
                </a:lnTo>
                <a:lnTo>
                  <a:pt x="41175" y="75818"/>
                </a:lnTo>
                <a:lnTo>
                  <a:pt x="41195" y="76037"/>
                </a:lnTo>
                <a:lnTo>
                  <a:pt x="41195" y="77395"/>
                </a:lnTo>
                <a:lnTo>
                  <a:pt x="29561" y="77395"/>
                </a:lnTo>
                <a:lnTo>
                  <a:pt x="29561" y="76037"/>
                </a:lnTo>
                <a:lnTo>
                  <a:pt x="29581" y="75818"/>
                </a:lnTo>
                <a:lnTo>
                  <a:pt x="29641" y="75598"/>
                </a:lnTo>
                <a:lnTo>
                  <a:pt x="29741" y="75418"/>
                </a:lnTo>
                <a:lnTo>
                  <a:pt x="29901" y="75238"/>
                </a:lnTo>
                <a:lnTo>
                  <a:pt x="30061" y="75099"/>
                </a:lnTo>
                <a:lnTo>
                  <a:pt x="30261" y="74979"/>
                </a:lnTo>
                <a:lnTo>
                  <a:pt x="30481" y="74919"/>
                </a:lnTo>
                <a:lnTo>
                  <a:pt x="30721" y="74899"/>
                </a:lnTo>
                <a:close/>
                <a:moveTo>
                  <a:pt x="36412" y="70067"/>
                </a:moveTo>
                <a:lnTo>
                  <a:pt x="36667" y="70087"/>
                </a:lnTo>
                <a:lnTo>
                  <a:pt x="36745" y="70087"/>
                </a:lnTo>
                <a:lnTo>
                  <a:pt x="36863" y="70127"/>
                </a:lnTo>
                <a:lnTo>
                  <a:pt x="37019" y="70229"/>
                </a:lnTo>
                <a:lnTo>
                  <a:pt x="37157" y="70330"/>
                </a:lnTo>
                <a:lnTo>
                  <a:pt x="37313" y="70492"/>
                </a:lnTo>
                <a:lnTo>
                  <a:pt x="37470" y="70674"/>
                </a:lnTo>
                <a:lnTo>
                  <a:pt x="37627" y="70897"/>
                </a:lnTo>
                <a:lnTo>
                  <a:pt x="37941" y="71382"/>
                </a:lnTo>
                <a:lnTo>
                  <a:pt x="38215" y="71929"/>
                </a:lnTo>
                <a:lnTo>
                  <a:pt x="38450" y="72435"/>
                </a:lnTo>
                <a:lnTo>
                  <a:pt x="38607" y="72921"/>
                </a:lnTo>
                <a:lnTo>
                  <a:pt x="38685" y="73144"/>
                </a:lnTo>
                <a:lnTo>
                  <a:pt x="38725" y="73346"/>
                </a:lnTo>
                <a:lnTo>
                  <a:pt x="38725" y="73468"/>
                </a:lnTo>
                <a:lnTo>
                  <a:pt x="38725" y="73569"/>
                </a:lnTo>
                <a:lnTo>
                  <a:pt x="38685" y="73630"/>
                </a:lnTo>
                <a:lnTo>
                  <a:pt x="38607" y="73670"/>
                </a:lnTo>
                <a:lnTo>
                  <a:pt x="38548" y="73670"/>
                </a:lnTo>
                <a:lnTo>
                  <a:pt x="38470" y="73609"/>
                </a:lnTo>
                <a:lnTo>
                  <a:pt x="38391" y="73549"/>
                </a:lnTo>
                <a:lnTo>
                  <a:pt x="38274" y="73488"/>
                </a:lnTo>
                <a:lnTo>
                  <a:pt x="38097" y="73265"/>
                </a:lnTo>
                <a:lnTo>
                  <a:pt x="37921" y="73042"/>
                </a:lnTo>
                <a:lnTo>
                  <a:pt x="37803" y="72800"/>
                </a:lnTo>
                <a:lnTo>
                  <a:pt x="37764" y="72719"/>
                </a:lnTo>
                <a:lnTo>
                  <a:pt x="37764" y="72617"/>
                </a:lnTo>
                <a:lnTo>
                  <a:pt x="37745" y="72476"/>
                </a:lnTo>
                <a:lnTo>
                  <a:pt x="37686" y="72374"/>
                </a:lnTo>
                <a:lnTo>
                  <a:pt x="37588" y="72314"/>
                </a:lnTo>
                <a:lnTo>
                  <a:pt x="37490" y="72293"/>
                </a:lnTo>
                <a:lnTo>
                  <a:pt x="37451" y="72314"/>
                </a:lnTo>
                <a:lnTo>
                  <a:pt x="37411" y="72334"/>
                </a:lnTo>
                <a:lnTo>
                  <a:pt x="37372" y="72374"/>
                </a:lnTo>
                <a:lnTo>
                  <a:pt x="37313" y="72415"/>
                </a:lnTo>
                <a:lnTo>
                  <a:pt x="37274" y="72476"/>
                </a:lnTo>
                <a:lnTo>
                  <a:pt x="37255" y="72557"/>
                </a:lnTo>
                <a:lnTo>
                  <a:pt x="37235" y="72678"/>
                </a:lnTo>
                <a:lnTo>
                  <a:pt x="37235" y="72779"/>
                </a:lnTo>
                <a:lnTo>
                  <a:pt x="37215" y="73022"/>
                </a:lnTo>
                <a:lnTo>
                  <a:pt x="37176" y="73225"/>
                </a:lnTo>
                <a:lnTo>
                  <a:pt x="37137" y="73326"/>
                </a:lnTo>
                <a:lnTo>
                  <a:pt x="37098" y="73407"/>
                </a:lnTo>
                <a:lnTo>
                  <a:pt x="37039" y="73468"/>
                </a:lnTo>
                <a:lnTo>
                  <a:pt x="36941" y="73528"/>
                </a:lnTo>
                <a:lnTo>
                  <a:pt x="36863" y="73589"/>
                </a:lnTo>
                <a:lnTo>
                  <a:pt x="36784" y="73670"/>
                </a:lnTo>
                <a:lnTo>
                  <a:pt x="36667" y="73711"/>
                </a:lnTo>
                <a:lnTo>
                  <a:pt x="36530" y="73731"/>
                </a:lnTo>
                <a:lnTo>
                  <a:pt x="36236" y="73771"/>
                </a:lnTo>
                <a:lnTo>
                  <a:pt x="35902" y="73771"/>
                </a:lnTo>
                <a:lnTo>
                  <a:pt x="35746" y="73751"/>
                </a:lnTo>
                <a:lnTo>
                  <a:pt x="35589" y="73711"/>
                </a:lnTo>
                <a:lnTo>
                  <a:pt x="35471" y="73670"/>
                </a:lnTo>
                <a:lnTo>
                  <a:pt x="35334" y="73589"/>
                </a:lnTo>
                <a:lnTo>
                  <a:pt x="35197" y="73508"/>
                </a:lnTo>
                <a:lnTo>
                  <a:pt x="35099" y="73427"/>
                </a:lnTo>
                <a:lnTo>
                  <a:pt x="34883" y="73204"/>
                </a:lnTo>
                <a:lnTo>
                  <a:pt x="34707" y="72961"/>
                </a:lnTo>
                <a:lnTo>
                  <a:pt x="34530" y="72678"/>
                </a:lnTo>
                <a:lnTo>
                  <a:pt x="34393" y="72395"/>
                </a:lnTo>
                <a:lnTo>
                  <a:pt x="34256" y="72091"/>
                </a:lnTo>
                <a:lnTo>
                  <a:pt x="34158" y="71787"/>
                </a:lnTo>
                <a:lnTo>
                  <a:pt x="34080" y="71484"/>
                </a:lnTo>
                <a:lnTo>
                  <a:pt x="33942" y="70978"/>
                </a:lnTo>
                <a:lnTo>
                  <a:pt x="33884" y="70633"/>
                </a:lnTo>
                <a:lnTo>
                  <a:pt x="33864" y="70471"/>
                </a:lnTo>
                <a:lnTo>
                  <a:pt x="33864" y="70451"/>
                </a:lnTo>
                <a:lnTo>
                  <a:pt x="33884" y="70431"/>
                </a:lnTo>
                <a:lnTo>
                  <a:pt x="33942" y="70411"/>
                </a:lnTo>
                <a:lnTo>
                  <a:pt x="34099" y="70370"/>
                </a:lnTo>
                <a:lnTo>
                  <a:pt x="34295" y="70309"/>
                </a:lnTo>
                <a:lnTo>
                  <a:pt x="34609" y="70249"/>
                </a:lnTo>
                <a:lnTo>
                  <a:pt x="35079" y="70168"/>
                </a:lnTo>
                <a:lnTo>
                  <a:pt x="35902" y="70087"/>
                </a:lnTo>
                <a:lnTo>
                  <a:pt x="36412" y="70067"/>
                </a:lnTo>
                <a:close/>
                <a:moveTo>
                  <a:pt x="71955" y="63301"/>
                </a:moveTo>
                <a:lnTo>
                  <a:pt x="72233" y="63301"/>
                </a:lnTo>
                <a:lnTo>
                  <a:pt x="72491" y="63322"/>
                </a:lnTo>
                <a:lnTo>
                  <a:pt x="72710" y="63362"/>
                </a:lnTo>
                <a:lnTo>
                  <a:pt x="72849" y="63403"/>
                </a:lnTo>
                <a:lnTo>
                  <a:pt x="72948" y="63464"/>
                </a:lnTo>
                <a:lnTo>
                  <a:pt x="72988" y="63525"/>
                </a:lnTo>
                <a:lnTo>
                  <a:pt x="72988" y="63606"/>
                </a:lnTo>
                <a:lnTo>
                  <a:pt x="72948" y="63687"/>
                </a:lnTo>
                <a:lnTo>
                  <a:pt x="72888" y="63769"/>
                </a:lnTo>
                <a:lnTo>
                  <a:pt x="72789" y="63850"/>
                </a:lnTo>
                <a:lnTo>
                  <a:pt x="72650" y="63931"/>
                </a:lnTo>
                <a:lnTo>
                  <a:pt x="72372" y="64073"/>
                </a:lnTo>
                <a:lnTo>
                  <a:pt x="72055" y="64175"/>
                </a:lnTo>
                <a:lnTo>
                  <a:pt x="71896" y="64195"/>
                </a:lnTo>
                <a:lnTo>
                  <a:pt x="71757" y="64215"/>
                </a:lnTo>
                <a:lnTo>
                  <a:pt x="71638" y="64215"/>
                </a:lnTo>
                <a:lnTo>
                  <a:pt x="71539" y="64195"/>
                </a:lnTo>
                <a:lnTo>
                  <a:pt x="71459" y="64175"/>
                </a:lnTo>
                <a:lnTo>
                  <a:pt x="71400" y="64154"/>
                </a:lnTo>
                <a:lnTo>
                  <a:pt x="71301" y="64154"/>
                </a:lnTo>
                <a:lnTo>
                  <a:pt x="71241" y="64175"/>
                </a:lnTo>
                <a:lnTo>
                  <a:pt x="71201" y="64215"/>
                </a:lnTo>
                <a:lnTo>
                  <a:pt x="71142" y="64256"/>
                </a:lnTo>
                <a:lnTo>
                  <a:pt x="71122" y="64296"/>
                </a:lnTo>
                <a:lnTo>
                  <a:pt x="71102" y="64357"/>
                </a:lnTo>
                <a:lnTo>
                  <a:pt x="71082" y="64418"/>
                </a:lnTo>
                <a:lnTo>
                  <a:pt x="71102" y="64479"/>
                </a:lnTo>
                <a:lnTo>
                  <a:pt x="71102" y="64540"/>
                </a:lnTo>
                <a:lnTo>
                  <a:pt x="71142" y="64601"/>
                </a:lnTo>
                <a:lnTo>
                  <a:pt x="71201" y="64682"/>
                </a:lnTo>
                <a:lnTo>
                  <a:pt x="71261" y="64743"/>
                </a:lnTo>
                <a:lnTo>
                  <a:pt x="71380" y="64804"/>
                </a:lnTo>
                <a:lnTo>
                  <a:pt x="71479" y="64865"/>
                </a:lnTo>
                <a:lnTo>
                  <a:pt x="71717" y="64967"/>
                </a:lnTo>
                <a:lnTo>
                  <a:pt x="71817" y="65048"/>
                </a:lnTo>
                <a:lnTo>
                  <a:pt x="71896" y="65129"/>
                </a:lnTo>
                <a:lnTo>
                  <a:pt x="71955" y="65190"/>
                </a:lnTo>
                <a:lnTo>
                  <a:pt x="72035" y="65291"/>
                </a:lnTo>
                <a:lnTo>
                  <a:pt x="72094" y="65393"/>
                </a:lnTo>
                <a:lnTo>
                  <a:pt x="72114" y="65515"/>
                </a:lnTo>
                <a:lnTo>
                  <a:pt x="72154" y="65616"/>
                </a:lnTo>
                <a:lnTo>
                  <a:pt x="72154" y="65779"/>
                </a:lnTo>
                <a:lnTo>
                  <a:pt x="72154" y="65901"/>
                </a:lnTo>
                <a:lnTo>
                  <a:pt x="72134" y="66083"/>
                </a:lnTo>
                <a:lnTo>
                  <a:pt x="72094" y="66226"/>
                </a:lnTo>
                <a:lnTo>
                  <a:pt x="72035" y="66429"/>
                </a:lnTo>
                <a:lnTo>
                  <a:pt x="71856" y="66835"/>
                </a:lnTo>
                <a:lnTo>
                  <a:pt x="71777" y="66997"/>
                </a:lnTo>
                <a:lnTo>
                  <a:pt x="71678" y="67160"/>
                </a:lnTo>
                <a:lnTo>
                  <a:pt x="71559" y="67302"/>
                </a:lnTo>
                <a:lnTo>
                  <a:pt x="71439" y="67403"/>
                </a:lnTo>
                <a:lnTo>
                  <a:pt x="71301" y="67546"/>
                </a:lnTo>
                <a:lnTo>
                  <a:pt x="71162" y="67627"/>
                </a:lnTo>
                <a:lnTo>
                  <a:pt x="71003" y="67708"/>
                </a:lnTo>
                <a:lnTo>
                  <a:pt x="70844" y="67810"/>
                </a:lnTo>
                <a:lnTo>
                  <a:pt x="70507" y="67911"/>
                </a:lnTo>
                <a:lnTo>
                  <a:pt x="70149" y="67992"/>
                </a:lnTo>
                <a:lnTo>
                  <a:pt x="69792" y="68033"/>
                </a:lnTo>
                <a:lnTo>
                  <a:pt x="69435" y="68053"/>
                </a:lnTo>
                <a:lnTo>
                  <a:pt x="69078" y="68053"/>
                </a:lnTo>
                <a:lnTo>
                  <a:pt x="68740" y="68033"/>
                </a:lnTo>
                <a:lnTo>
                  <a:pt x="68165" y="67952"/>
                </a:lnTo>
                <a:lnTo>
                  <a:pt x="67768" y="67891"/>
                </a:lnTo>
                <a:lnTo>
                  <a:pt x="67629" y="67850"/>
                </a:lnTo>
                <a:lnTo>
                  <a:pt x="67629" y="67870"/>
                </a:lnTo>
                <a:lnTo>
                  <a:pt x="67609" y="67850"/>
                </a:lnTo>
                <a:lnTo>
                  <a:pt x="67569" y="67830"/>
                </a:lnTo>
                <a:lnTo>
                  <a:pt x="67569" y="67708"/>
                </a:lnTo>
                <a:lnTo>
                  <a:pt x="67609" y="67566"/>
                </a:lnTo>
                <a:lnTo>
                  <a:pt x="67649" y="67282"/>
                </a:lnTo>
                <a:lnTo>
                  <a:pt x="67728" y="66896"/>
                </a:lnTo>
                <a:lnTo>
                  <a:pt x="67847" y="66327"/>
                </a:lnTo>
                <a:lnTo>
                  <a:pt x="68026" y="65779"/>
                </a:lnTo>
                <a:lnTo>
                  <a:pt x="68145" y="65312"/>
                </a:lnTo>
                <a:lnTo>
                  <a:pt x="68343" y="64723"/>
                </a:lnTo>
                <a:lnTo>
                  <a:pt x="68462" y="64439"/>
                </a:lnTo>
                <a:lnTo>
                  <a:pt x="68502" y="64357"/>
                </a:lnTo>
                <a:lnTo>
                  <a:pt x="68601" y="64215"/>
                </a:lnTo>
                <a:lnTo>
                  <a:pt x="68760" y="64073"/>
                </a:lnTo>
                <a:lnTo>
                  <a:pt x="68939" y="63931"/>
                </a:lnTo>
                <a:lnTo>
                  <a:pt x="69177" y="63829"/>
                </a:lnTo>
                <a:lnTo>
                  <a:pt x="69455" y="63728"/>
                </a:lnTo>
                <a:lnTo>
                  <a:pt x="69733" y="63606"/>
                </a:lnTo>
                <a:lnTo>
                  <a:pt x="70050" y="63545"/>
                </a:lnTo>
                <a:lnTo>
                  <a:pt x="70368" y="63464"/>
                </a:lnTo>
                <a:lnTo>
                  <a:pt x="71043" y="63362"/>
                </a:lnTo>
                <a:lnTo>
                  <a:pt x="71678" y="63322"/>
                </a:lnTo>
                <a:lnTo>
                  <a:pt x="71955" y="63301"/>
                </a:lnTo>
                <a:close/>
                <a:moveTo>
                  <a:pt x="58007" y="48966"/>
                </a:moveTo>
                <a:lnTo>
                  <a:pt x="58306" y="48986"/>
                </a:lnTo>
                <a:lnTo>
                  <a:pt x="58585" y="49046"/>
                </a:lnTo>
                <a:lnTo>
                  <a:pt x="58864" y="49147"/>
                </a:lnTo>
                <a:lnTo>
                  <a:pt x="59123" y="49308"/>
                </a:lnTo>
                <a:lnTo>
                  <a:pt x="59362" y="49489"/>
                </a:lnTo>
                <a:lnTo>
                  <a:pt x="59601" y="49731"/>
                </a:lnTo>
                <a:lnTo>
                  <a:pt x="59840" y="49992"/>
                </a:lnTo>
                <a:lnTo>
                  <a:pt x="60039" y="50294"/>
                </a:lnTo>
                <a:lnTo>
                  <a:pt x="60239" y="50636"/>
                </a:lnTo>
                <a:lnTo>
                  <a:pt x="60438" y="50998"/>
                </a:lnTo>
                <a:lnTo>
                  <a:pt x="60617" y="51381"/>
                </a:lnTo>
                <a:lnTo>
                  <a:pt x="60816" y="51804"/>
                </a:lnTo>
                <a:lnTo>
                  <a:pt x="60956" y="52246"/>
                </a:lnTo>
                <a:lnTo>
                  <a:pt x="61115" y="52709"/>
                </a:lnTo>
                <a:lnTo>
                  <a:pt x="61274" y="53192"/>
                </a:lnTo>
                <a:lnTo>
                  <a:pt x="61533" y="54198"/>
                </a:lnTo>
                <a:lnTo>
                  <a:pt x="61753" y="55265"/>
                </a:lnTo>
                <a:lnTo>
                  <a:pt x="61972" y="56372"/>
                </a:lnTo>
                <a:lnTo>
                  <a:pt x="62131" y="57519"/>
                </a:lnTo>
                <a:lnTo>
                  <a:pt x="62290" y="58626"/>
                </a:lnTo>
                <a:lnTo>
                  <a:pt x="62390" y="59753"/>
                </a:lnTo>
                <a:lnTo>
                  <a:pt x="62509" y="60819"/>
                </a:lnTo>
                <a:lnTo>
                  <a:pt x="62589" y="61866"/>
                </a:lnTo>
                <a:lnTo>
                  <a:pt x="62549" y="60195"/>
                </a:lnTo>
                <a:lnTo>
                  <a:pt x="67370" y="63134"/>
                </a:lnTo>
                <a:lnTo>
                  <a:pt x="66414" y="68004"/>
                </a:lnTo>
                <a:lnTo>
                  <a:pt x="62689" y="66434"/>
                </a:lnTo>
                <a:lnTo>
                  <a:pt x="62509" y="65186"/>
                </a:lnTo>
                <a:lnTo>
                  <a:pt x="62211" y="63013"/>
                </a:lnTo>
                <a:lnTo>
                  <a:pt x="61792" y="69694"/>
                </a:lnTo>
                <a:lnTo>
                  <a:pt x="61772" y="69996"/>
                </a:lnTo>
                <a:lnTo>
                  <a:pt x="61753" y="70318"/>
                </a:lnTo>
                <a:lnTo>
                  <a:pt x="61772" y="70640"/>
                </a:lnTo>
                <a:lnTo>
                  <a:pt x="61852" y="71023"/>
                </a:lnTo>
                <a:lnTo>
                  <a:pt x="61952" y="71425"/>
                </a:lnTo>
                <a:lnTo>
                  <a:pt x="62091" y="71908"/>
                </a:lnTo>
                <a:lnTo>
                  <a:pt x="62330" y="72451"/>
                </a:lnTo>
                <a:lnTo>
                  <a:pt x="62629" y="73075"/>
                </a:lnTo>
                <a:lnTo>
                  <a:pt x="61792" y="73075"/>
                </a:lnTo>
                <a:lnTo>
                  <a:pt x="62350" y="73377"/>
                </a:lnTo>
                <a:lnTo>
                  <a:pt x="63047" y="73719"/>
                </a:lnTo>
                <a:lnTo>
                  <a:pt x="64601" y="74444"/>
                </a:lnTo>
                <a:lnTo>
                  <a:pt x="65916" y="75047"/>
                </a:lnTo>
                <a:lnTo>
                  <a:pt x="66454" y="75269"/>
                </a:lnTo>
                <a:lnTo>
                  <a:pt x="75378" y="87283"/>
                </a:lnTo>
                <a:lnTo>
                  <a:pt x="70358" y="91248"/>
                </a:lnTo>
                <a:lnTo>
                  <a:pt x="60756" y="79978"/>
                </a:lnTo>
                <a:lnTo>
                  <a:pt x="54223" y="79233"/>
                </a:lnTo>
                <a:lnTo>
                  <a:pt x="54223" y="79334"/>
                </a:lnTo>
                <a:lnTo>
                  <a:pt x="54223" y="79515"/>
                </a:lnTo>
                <a:lnTo>
                  <a:pt x="54183" y="79938"/>
                </a:lnTo>
                <a:lnTo>
                  <a:pt x="54083" y="80542"/>
                </a:lnTo>
                <a:lnTo>
                  <a:pt x="53924" y="81226"/>
                </a:lnTo>
                <a:lnTo>
                  <a:pt x="53525" y="82856"/>
                </a:lnTo>
                <a:lnTo>
                  <a:pt x="53047" y="84687"/>
                </a:lnTo>
                <a:lnTo>
                  <a:pt x="52549" y="86438"/>
                </a:lnTo>
                <a:lnTo>
                  <a:pt x="52131" y="87947"/>
                </a:lnTo>
                <a:lnTo>
                  <a:pt x="51713" y="89416"/>
                </a:lnTo>
                <a:lnTo>
                  <a:pt x="40278" y="90584"/>
                </a:lnTo>
                <a:lnTo>
                  <a:pt x="38685" y="87827"/>
                </a:lnTo>
                <a:lnTo>
                  <a:pt x="45378" y="86559"/>
                </a:lnTo>
                <a:lnTo>
                  <a:pt x="45358" y="75571"/>
                </a:lnTo>
                <a:lnTo>
                  <a:pt x="43764" y="75208"/>
                </a:lnTo>
                <a:lnTo>
                  <a:pt x="43665" y="74665"/>
                </a:lnTo>
                <a:lnTo>
                  <a:pt x="43565" y="74162"/>
                </a:lnTo>
                <a:lnTo>
                  <a:pt x="43486" y="73719"/>
                </a:lnTo>
                <a:lnTo>
                  <a:pt x="43406" y="73317"/>
                </a:lnTo>
                <a:lnTo>
                  <a:pt x="43346" y="72492"/>
                </a:lnTo>
                <a:lnTo>
                  <a:pt x="43306" y="71707"/>
                </a:lnTo>
                <a:lnTo>
                  <a:pt x="43266" y="69694"/>
                </a:lnTo>
                <a:lnTo>
                  <a:pt x="43207" y="68326"/>
                </a:lnTo>
                <a:lnTo>
                  <a:pt x="43067" y="66595"/>
                </a:lnTo>
                <a:lnTo>
                  <a:pt x="42888" y="59632"/>
                </a:lnTo>
                <a:lnTo>
                  <a:pt x="42350" y="59954"/>
                </a:lnTo>
                <a:lnTo>
                  <a:pt x="41095" y="60759"/>
                </a:lnTo>
                <a:lnTo>
                  <a:pt x="40298" y="61302"/>
                </a:lnTo>
                <a:lnTo>
                  <a:pt x="39482" y="61866"/>
                </a:lnTo>
                <a:lnTo>
                  <a:pt x="38685" y="62449"/>
                </a:lnTo>
                <a:lnTo>
                  <a:pt x="37988" y="63013"/>
                </a:lnTo>
                <a:lnTo>
                  <a:pt x="37868" y="63415"/>
                </a:lnTo>
                <a:lnTo>
                  <a:pt x="37788" y="63838"/>
                </a:lnTo>
                <a:lnTo>
                  <a:pt x="37748" y="64261"/>
                </a:lnTo>
                <a:lnTo>
                  <a:pt x="37709" y="64724"/>
                </a:lnTo>
                <a:lnTo>
                  <a:pt x="37709" y="65166"/>
                </a:lnTo>
                <a:lnTo>
                  <a:pt x="37729" y="65589"/>
                </a:lnTo>
                <a:lnTo>
                  <a:pt x="37748" y="66032"/>
                </a:lnTo>
                <a:lnTo>
                  <a:pt x="37788" y="66474"/>
                </a:lnTo>
                <a:lnTo>
                  <a:pt x="37888" y="67259"/>
                </a:lnTo>
                <a:lnTo>
                  <a:pt x="37968" y="67943"/>
                </a:lnTo>
                <a:lnTo>
                  <a:pt x="38047" y="68507"/>
                </a:lnTo>
                <a:lnTo>
                  <a:pt x="38047" y="68708"/>
                </a:lnTo>
                <a:lnTo>
                  <a:pt x="37988" y="68869"/>
                </a:lnTo>
                <a:lnTo>
                  <a:pt x="36533" y="68769"/>
                </a:lnTo>
                <a:lnTo>
                  <a:pt x="35916" y="68728"/>
                </a:lnTo>
                <a:lnTo>
                  <a:pt x="35617" y="68728"/>
                </a:lnTo>
                <a:lnTo>
                  <a:pt x="35358" y="68748"/>
                </a:lnTo>
                <a:lnTo>
                  <a:pt x="35079" y="68769"/>
                </a:lnTo>
                <a:lnTo>
                  <a:pt x="34800" y="68829"/>
                </a:lnTo>
                <a:lnTo>
                  <a:pt x="34521" y="68889"/>
                </a:lnTo>
                <a:lnTo>
                  <a:pt x="34243" y="68990"/>
                </a:lnTo>
                <a:lnTo>
                  <a:pt x="33984" y="69091"/>
                </a:lnTo>
                <a:lnTo>
                  <a:pt x="33685" y="69231"/>
                </a:lnTo>
                <a:lnTo>
                  <a:pt x="33366" y="69392"/>
                </a:lnTo>
                <a:lnTo>
                  <a:pt x="33047" y="69614"/>
                </a:lnTo>
                <a:lnTo>
                  <a:pt x="32988" y="69352"/>
                </a:lnTo>
                <a:lnTo>
                  <a:pt x="32888" y="69050"/>
                </a:lnTo>
                <a:lnTo>
                  <a:pt x="32828" y="68748"/>
                </a:lnTo>
                <a:lnTo>
                  <a:pt x="32788" y="68406"/>
                </a:lnTo>
                <a:lnTo>
                  <a:pt x="32709" y="67642"/>
                </a:lnTo>
                <a:lnTo>
                  <a:pt x="32669" y="66776"/>
                </a:lnTo>
                <a:lnTo>
                  <a:pt x="32669" y="65790"/>
                </a:lnTo>
                <a:lnTo>
                  <a:pt x="32689" y="64663"/>
                </a:lnTo>
                <a:lnTo>
                  <a:pt x="32729" y="63476"/>
                </a:lnTo>
                <a:lnTo>
                  <a:pt x="32808" y="62148"/>
                </a:lnTo>
                <a:lnTo>
                  <a:pt x="33167" y="61302"/>
                </a:lnTo>
                <a:lnTo>
                  <a:pt x="33486" y="60618"/>
                </a:lnTo>
                <a:lnTo>
                  <a:pt x="33645" y="60316"/>
                </a:lnTo>
                <a:lnTo>
                  <a:pt x="33804" y="60055"/>
                </a:lnTo>
                <a:lnTo>
                  <a:pt x="34143" y="59572"/>
                </a:lnTo>
                <a:lnTo>
                  <a:pt x="34502" y="59089"/>
                </a:lnTo>
                <a:lnTo>
                  <a:pt x="34940" y="58606"/>
                </a:lnTo>
                <a:lnTo>
                  <a:pt x="35458" y="58002"/>
                </a:lnTo>
                <a:lnTo>
                  <a:pt x="36075" y="57277"/>
                </a:lnTo>
                <a:lnTo>
                  <a:pt x="37071" y="56211"/>
                </a:lnTo>
                <a:lnTo>
                  <a:pt x="37948" y="55245"/>
                </a:lnTo>
                <a:lnTo>
                  <a:pt x="39422" y="53635"/>
                </a:lnTo>
                <a:lnTo>
                  <a:pt x="40039" y="52951"/>
                </a:lnTo>
                <a:lnTo>
                  <a:pt x="40617" y="52367"/>
                </a:lnTo>
                <a:lnTo>
                  <a:pt x="41195" y="51844"/>
                </a:lnTo>
                <a:lnTo>
                  <a:pt x="41713" y="51381"/>
                </a:lnTo>
                <a:lnTo>
                  <a:pt x="41992" y="51160"/>
                </a:lnTo>
                <a:lnTo>
                  <a:pt x="42270" y="50978"/>
                </a:lnTo>
                <a:lnTo>
                  <a:pt x="42569" y="50777"/>
                </a:lnTo>
                <a:lnTo>
                  <a:pt x="42868" y="50596"/>
                </a:lnTo>
                <a:lnTo>
                  <a:pt x="43167" y="50455"/>
                </a:lnTo>
                <a:lnTo>
                  <a:pt x="43486" y="50294"/>
                </a:lnTo>
                <a:lnTo>
                  <a:pt x="43824" y="50133"/>
                </a:lnTo>
                <a:lnTo>
                  <a:pt x="44183" y="50012"/>
                </a:lnTo>
                <a:lnTo>
                  <a:pt x="44940" y="49731"/>
                </a:lnTo>
                <a:lnTo>
                  <a:pt x="45796" y="49469"/>
                </a:lnTo>
                <a:lnTo>
                  <a:pt x="46792" y="49248"/>
                </a:lnTo>
                <a:lnTo>
                  <a:pt x="47928" y="48986"/>
                </a:lnTo>
                <a:lnTo>
                  <a:pt x="48366" y="49006"/>
                </a:lnTo>
                <a:lnTo>
                  <a:pt x="49163" y="49046"/>
                </a:lnTo>
                <a:lnTo>
                  <a:pt x="50418" y="49127"/>
                </a:lnTo>
                <a:lnTo>
                  <a:pt x="54701" y="62912"/>
                </a:lnTo>
                <a:lnTo>
                  <a:pt x="54282" y="58807"/>
                </a:lnTo>
                <a:lnTo>
                  <a:pt x="54083" y="51401"/>
                </a:lnTo>
                <a:lnTo>
                  <a:pt x="53804" y="50697"/>
                </a:lnTo>
                <a:lnTo>
                  <a:pt x="54362" y="49751"/>
                </a:lnTo>
                <a:lnTo>
                  <a:pt x="55577" y="49751"/>
                </a:lnTo>
                <a:lnTo>
                  <a:pt x="56095" y="50697"/>
                </a:lnTo>
                <a:lnTo>
                  <a:pt x="55856" y="51522"/>
                </a:lnTo>
                <a:lnTo>
                  <a:pt x="57330" y="62309"/>
                </a:lnTo>
                <a:lnTo>
                  <a:pt x="57111" y="49308"/>
                </a:lnTo>
                <a:lnTo>
                  <a:pt x="57549" y="49087"/>
                </a:lnTo>
                <a:lnTo>
                  <a:pt x="57669" y="49026"/>
                </a:lnTo>
                <a:lnTo>
                  <a:pt x="57689" y="48986"/>
                </a:lnTo>
                <a:lnTo>
                  <a:pt x="58007" y="48966"/>
                </a:lnTo>
                <a:close/>
                <a:moveTo>
                  <a:pt x="46737" y="37369"/>
                </a:moveTo>
                <a:lnTo>
                  <a:pt x="46657" y="38114"/>
                </a:lnTo>
                <a:lnTo>
                  <a:pt x="46617" y="38697"/>
                </a:lnTo>
                <a:lnTo>
                  <a:pt x="46637" y="38697"/>
                </a:lnTo>
                <a:lnTo>
                  <a:pt x="46657" y="38114"/>
                </a:lnTo>
                <a:lnTo>
                  <a:pt x="46697" y="37852"/>
                </a:lnTo>
                <a:lnTo>
                  <a:pt x="46737" y="37610"/>
                </a:lnTo>
                <a:lnTo>
                  <a:pt x="46737" y="37369"/>
                </a:lnTo>
                <a:close/>
                <a:moveTo>
                  <a:pt x="47637" y="34449"/>
                </a:moveTo>
                <a:lnTo>
                  <a:pt x="47597" y="34489"/>
                </a:lnTo>
                <a:lnTo>
                  <a:pt x="47457" y="34570"/>
                </a:lnTo>
                <a:lnTo>
                  <a:pt x="47377" y="34671"/>
                </a:lnTo>
                <a:lnTo>
                  <a:pt x="47277" y="34852"/>
                </a:lnTo>
                <a:lnTo>
                  <a:pt x="47477" y="34630"/>
                </a:lnTo>
                <a:lnTo>
                  <a:pt x="47597" y="34550"/>
                </a:lnTo>
                <a:lnTo>
                  <a:pt x="47697" y="34449"/>
                </a:lnTo>
                <a:lnTo>
                  <a:pt x="47637" y="34449"/>
                </a:lnTo>
                <a:close/>
                <a:moveTo>
                  <a:pt x="52119" y="31489"/>
                </a:moveTo>
                <a:lnTo>
                  <a:pt x="52659" y="31489"/>
                </a:lnTo>
                <a:lnTo>
                  <a:pt x="53179" y="31510"/>
                </a:lnTo>
                <a:lnTo>
                  <a:pt x="53699" y="31570"/>
                </a:lnTo>
                <a:lnTo>
                  <a:pt x="54179" y="31630"/>
                </a:lnTo>
                <a:lnTo>
                  <a:pt x="54660" y="31751"/>
                </a:lnTo>
                <a:lnTo>
                  <a:pt x="55120" y="31852"/>
                </a:lnTo>
                <a:lnTo>
                  <a:pt x="55560" y="31973"/>
                </a:lnTo>
                <a:lnTo>
                  <a:pt x="55980" y="32134"/>
                </a:lnTo>
                <a:lnTo>
                  <a:pt x="56400" y="32275"/>
                </a:lnTo>
                <a:lnTo>
                  <a:pt x="56760" y="32456"/>
                </a:lnTo>
                <a:lnTo>
                  <a:pt x="57120" y="32617"/>
                </a:lnTo>
                <a:lnTo>
                  <a:pt x="57461" y="32798"/>
                </a:lnTo>
                <a:lnTo>
                  <a:pt x="58041" y="33120"/>
                </a:lnTo>
                <a:lnTo>
                  <a:pt x="58561" y="33463"/>
                </a:lnTo>
                <a:lnTo>
                  <a:pt x="58961" y="33724"/>
                </a:lnTo>
                <a:lnTo>
                  <a:pt x="59261" y="33966"/>
                </a:lnTo>
                <a:lnTo>
                  <a:pt x="59521" y="34167"/>
                </a:lnTo>
                <a:lnTo>
                  <a:pt x="59521" y="34308"/>
                </a:lnTo>
                <a:lnTo>
                  <a:pt x="59521" y="34711"/>
                </a:lnTo>
                <a:lnTo>
                  <a:pt x="59481" y="34953"/>
                </a:lnTo>
                <a:lnTo>
                  <a:pt x="59421" y="35234"/>
                </a:lnTo>
                <a:lnTo>
                  <a:pt x="59341" y="35516"/>
                </a:lnTo>
                <a:lnTo>
                  <a:pt x="59241" y="35758"/>
                </a:lnTo>
                <a:lnTo>
                  <a:pt x="59181" y="35899"/>
                </a:lnTo>
                <a:lnTo>
                  <a:pt x="59081" y="36020"/>
                </a:lnTo>
                <a:lnTo>
                  <a:pt x="59001" y="36120"/>
                </a:lnTo>
                <a:lnTo>
                  <a:pt x="58901" y="36221"/>
                </a:lnTo>
                <a:lnTo>
                  <a:pt x="58761" y="36322"/>
                </a:lnTo>
                <a:lnTo>
                  <a:pt x="58641" y="36382"/>
                </a:lnTo>
                <a:lnTo>
                  <a:pt x="58501" y="36442"/>
                </a:lnTo>
                <a:lnTo>
                  <a:pt x="58321" y="36483"/>
                </a:lnTo>
                <a:lnTo>
                  <a:pt x="58161" y="36503"/>
                </a:lnTo>
                <a:lnTo>
                  <a:pt x="57961" y="36503"/>
                </a:lnTo>
                <a:lnTo>
                  <a:pt x="57761" y="36483"/>
                </a:lnTo>
                <a:lnTo>
                  <a:pt x="57521" y="36442"/>
                </a:lnTo>
                <a:lnTo>
                  <a:pt x="57261" y="36382"/>
                </a:lnTo>
                <a:lnTo>
                  <a:pt x="56980" y="36302"/>
                </a:lnTo>
                <a:lnTo>
                  <a:pt x="56680" y="36161"/>
                </a:lnTo>
                <a:lnTo>
                  <a:pt x="56400" y="36020"/>
                </a:lnTo>
                <a:lnTo>
                  <a:pt x="56220" y="35959"/>
                </a:lnTo>
                <a:lnTo>
                  <a:pt x="55920" y="35899"/>
                </a:lnTo>
                <a:lnTo>
                  <a:pt x="55160" y="35758"/>
                </a:lnTo>
                <a:lnTo>
                  <a:pt x="54379" y="35617"/>
                </a:lnTo>
                <a:lnTo>
                  <a:pt x="54079" y="35557"/>
                </a:lnTo>
                <a:lnTo>
                  <a:pt x="53899" y="35516"/>
                </a:lnTo>
                <a:lnTo>
                  <a:pt x="55440" y="36261"/>
                </a:lnTo>
                <a:lnTo>
                  <a:pt x="56160" y="36583"/>
                </a:lnTo>
                <a:lnTo>
                  <a:pt x="56500" y="36704"/>
                </a:lnTo>
                <a:lnTo>
                  <a:pt x="56840" y="36825"/>
                </a:lnTo>
                <a:lnTo>
                  <a:pt x="57161" y="36946"/>
                </a:lnTo>
                <a:lnTo>
                  <a:pt x="57461" y="37006"/>
                </a:lnTo>
                <a:lnTo>
                  <a:pt x="57761" y="37067"/>
                </a:lnTo>
                <a:lnTo>
                  <a:pt x="58021" y="37087"/>
                </a:lnTo>
                <a:lnTo>
                  <a:pt x="58281" y="37067"/>
                </a:lnTo>
                <a:lnTo>
                  <a:pt x="58521" y="37006"/>
                </a:lnTo>
                <a:lnTo>
                  <a:pt x="58741" y="36926"/>
                </a:lnTo>
                <a:lnTo>
                  <a:pt x="58941" y="36785"/>
                </a:lnTo>
                <a:lnTo>
                  <a:pt x="59001" y="37308"/>
                </a:lnTo>
                <a:lnTo>
                  <a:pt x="59021" y="37791"/>
                </a:lnTo>
                <a:lnTo>
                  <a:pt x="59001" y="38234"/>
                </a:lnTo>
                <a:lnTo>
                  <a:pt x="58981" y="38677"/>
                </a:lnTo>
                <a:lnTo>
                  <a:pt x="59061" y="38617"/>
                </a:lnTo>
                <a:lnTo>
                  <a:pt x="59101" y="38577"/>
                </a:lnTo>
                <a:lnTo>
                  <a:pt x="59161" y="38557"/>
                </a:lnTo>
                <a:lnTo>
                  <a:pt x="59181" y="38577"/>
                </a:lnTo>
                <a:lnTo>
                  <a:pt x="59201" y="38617"/>
                </a:lnTo>
                <a:lnTo>
                  <a:pt x="59221" y="38758"/>
                </a:lnTo>
                <a:lnTo>
                  <a:pt x="59241" y="38959"/>
                </a:lnTo>
                <a:lnTo>
                  <a:pt x="59241" y="39221"/>
                </a:lnTo>
                <a:lnTo>
                  <a:pt x="59181" y="39865"/>
                </a:lnTo>
                <a:lnTo>
                  <a:pt x="59101" y="40610"/>
                </a:lnTo>
                <a:lnTo>
                  <a:pt x="59001" y="41315"/>
                </a:lnTo>
                <a:lnTo>
                  <a:pt x="58901" y="41919"/>
                </a:lnTo>
                <a:lnTo>
                  <a:pt x="58821" y="42281"/>
                </a:lnTo>
                <a:lnTo>
                  <a:pt x="58761" y="42342"/>
                </a:lnTo>
                <a:lnTo>
                  <a:pt x="58741" y="42322"/>
                </a:lnTo>
                <a:lnTo>
                  <a:pt x="58701" y="42724"/>
                </a:lnTo>
                <a:lnTo>
                  <a:pt x="58641" y="43107"/>
                </a:lnTo>
                <a:lnTo>
                  <a:pt x="58561" y="43469"/>
                </a:lnTo>
                <a:lnTo>
                  <a:pt x="58481" y="43832"/>
                </a:lnTo>
                <a:lnTo>
                  <a:pt x="58361" y="44174"/>
                </a:lnTo>
                <a:lnTo>
                  <a:pt x="58241" y="44516"/>
                </a:lnTo>
                <a:lnTo>
                  <a:pt x="58121" y="44838"/>
                </a:lnTo>
                <a:lnTo>
                  <a:pt x="57961" y="45161"/>
                </a:lnTo>
                <a:lnTo>
                  <a:pt x="57821" y="45483"/>
                </a:lnTo>
                <a:lnTo>
                  <a:pt x="57661" y="45765"/>
                </a:lnTo>
                <a:lnTo>
                  <a:pt x="57501" y="46047"/>
                </a:lnTo>
                <a:lnTo>
                  <a:pt x="57301" y="46328"/>
                </a:lnTo>
                <a:lnTo>
                  <a:pt x="57120" y="46590"/>
                </a:lnTo>
                <a:lnTo>
                  <a:pt x="56920" y="46852"/>
                </a:lnTo>
                <a:lnTo>
                  <a:pt x="56520" y="47295"/>
                </a:lnTo>
                <a:lnTo>
                  <a:pt x="56100" y="47718"/>
                </a:lnTo>
                <a:lnTo>
                  <a:pt x="55640" y="48080"/>
                </a:lnTo>
                <a:lnTo>
                  <a:pt x="55200" y="48402"/>
                </a:lnTo>
                <a:lnTo>
                  <a:pt x="54740" y="48664"/>
                </a:lnTo>
                <a:lnTo>
                  <a:pt x="54259" y="48865"/>
                </a:lnTo>
                <a:lnTo>
                  <a:pt x="54059" y="48946"/>
                </a:lnTo>
                <a:lnTo>
                  <a:pt x="53819" y="49026"/>
                </a:lnTo>
                <a:lnTo>
                  <a:pt x="53579" y="49067"/>
                </a:lnTo>
                <a:lnTo>
                  <a:pt x="53379" y="49107"/>
                </a:lnTo>
                <a:lnTo>
                  <a:pt x="53159" y="49127"/>
                </a:lnTo>
                <a:lnTo>
                  <a:pt x="52939" y="49127"/>
                </a:lnTo>
                <a:lnTo>
                  <a:pt x="52779" y="49127"/>
                </a:lnTo>
                <a:lnTo>
                  <a:pt x="52579" y="49107"/>
                </a:lnTo>
                <a:lnTo>
                  <a:pt x="52399" y="49067"/>
                </a:lnTo>
                <a:lnTo>
                  <a:pt x="52199" y="49006"/>
                </a:lnTo>
                <a:lnTo>
                  <a:pt x="51799" y="48845"/>
                </a:lnTo>
                <a:lnTo>
                  <a:pt x="51378" y="48644"/>
                </a:lnTo>
                <a:lnTo>
                  <a:pt x="50938" y="48362"/>
                </a:lnTo>
                <a:lnTo>
                  <a:pt x="50498" y="48060"/>
                </a:lnTo>
                <a:lnTo>
                  <a:pt x="50058" y="47677"/>
                </a:lnTo>
                <a:lnTo>
                  <a:pt x="49618" y="47275"/>
                </a:lnTo>
                <a:lnTo>
                  <a:pt x="49177" y="46791"/>
                </a:lnTo>
                <a:lnTo>
                  <a:pt x="48777" y="46308"/>
                </a:lnTo>
                <a:lnTo>
                  <a:pt x="48377" y="45765"/>
                </a:lnTo>
                <a:lnTo>
                  <a:pt x="48017" y="45201"/>
                </a:lnTo>
                <a:lnTo>
                  <a:pt x="47677" y="44577"/>
                </a:lnTo>
                <a:lnTo>
                  <a:pt x="47377" y="43932"/>
                </a:lnTo>
                <a:lnTo>
                  <a:pt x="47257" y="43610"/>
                </a:lnTo>
                <a:lnTo>
                  <a:pt x="47117" y="43268"/>
                </a:lnTo>
                <a:lnTo>
                  <a:pt x="47017" y="42926"/>
                </a:lnTo>
                <a:lnTo>
                  <a:pt x="46917" y="42583"/>
                </a:lnTo>
                <a:lnTo>
                  <a:pt x="46857" y="42805"/>
                </a:lnTo>
                <a:lnTo>
                  <a:pt x="46757" y="42986"/>
                </a:lnTo>
                <a:lnTo>
                  <a:pt x="46657" y="43107"/>
                </a:lnTo>
                <a:lnTo>
                  <a:pt x="46617" y="43127"/>
                </a:lnTo>
                <a:lnTo>
                  <a:pt x="46577" y="43147"/>
                </a:lnTo>
                <a:lnTo>
                  <a:pt x="46516" y="43127"/>
                </a:lnTo>
                <a:lnTo>
                  <a:pt x="46456" y="43107"/>
                </a:lnTo>
                <a:lnTo>
                  <a:pt x="46396" y="43026"/>
                </a:lnTo>
                <a:lnTo>
                  <a:pt x="46356" y="42946"/>
                </a:lnTo>
                <a:lnTo>
                  <a:pt x="46256" y="42765"/>
                </a:lnTo>
                <a:lnTo>
                  <a:pt x="46196" y="42483"/>
                </a:lnTo>
                <a:lnTo>
                  <a:pt x="46116" y="42161"/>
                </a:lnTo>
                <a:lnTo>
                  <a:pt x="46056" y="41778"/>
                </a:lnTo>
                <a:lnTo>
                  <a:pt x="46036" y="41355"/>
                </a:lnTo>
                <a:lnTo>
                  <a:pt x="46016" y="40892"/>
                </a:lnTo>
                <a:lnTo>
                  <a:pt x="46036" y="40489"/>
                </a:lnTo>
                <a:lnTo>
                  <a:pt x="46056" y="40107"/>
                </a:lnTo>
                <a:lnTo>
                  <a:pt x="46096" y="39765"/>
                </a:lnTo>
                <a:lnTo>
                  <a:pt x="46176" y="39442"/>
                </a:lnTo>
                <a:lnTo>
                  <a:pt x="46236" y="39181"/>
                </a:lnTo>
                <a:lnTo>
                  <a:pt x="46296" y="38959"/>
                </a:lnTo>
                <a:lnTo>
                  <a:pt x="46396" y="38798"/>
                </a:lnTo>
                <a:lnTo>
                  <a:pt x="46436" y="38738"/>
                </a:lnTo>
                <a:lnTo>
                  <a:pt x="46496" y="38718"/>
                </a:lnTo>
                <a:lnTo>
                  <a:pt x="46336" y="38536"/>
                </a:lnTo>
                <a:lnTo>
                  <a:pt x="46216" y="38375"/>
                </a:lnTo>
                <a:lnTo>
                  <a:pt x="46096" y="38174"/>
                </a:lnTo>
                <a:lnTo>
                  <a:pt x="46016" y="37973"/>
                </a:lnTo>
                <a:lnTo>
                  <a:pt x="45936" y="37771"/>
                </a:lnTo>
                <a:lnTo>
                  <a:pt x="45896" y="37530"/>
                </a:lnTo>
                <a:lnTo>
                  <a:pt x="45856" y="37328"/>
                </a:lnTo>
                <a:lnTo>
                  <a:pt x="45836" y="37087"/>
                </a:lnTo>
                <a:lnTo>
                  <a:pt x="45816" y="36885"/>
                </a:lnTo>
                <a:lnTo>
                  <a:pt x="45816" y="36624"/>
                </a:lnTo>
                <a:lnTo>
                  <a:pt x="45856" y="36140"/>
                </a:lnTo>
                <a:lnTo>
                  <a:pt x="45936" y="35677"/>
                </a:lnTo>
                <a:lnTo>
                  <a:pt x="46036" y="35214"/>
                </a:lnTo>
                <a:lnTo>
                  <a:pt x="46196" y="34751"/>
                </a:lnTo>
                <a:lnTo>
                  <a:pt x="46356" y="34328"/>
                </a:lnTo>
                <a:lnTo>
                  <a:pt x="46536" y="33926"/>
                </a:lnTo>
                <a:lnTo>
                  <a:pt x="46717" y="33583"/>
                </a:lnTo>
                <a:lnTo>
                  <a:pt x="46897" y="33281"/>
                </a:lnTo>
                <a:lnTo>
                  <a:pt x="47057" y="33040"/>
                </a:lnTo>
                <a:lnTo>
                  <a:pt x="47217" y="32859"/>
                </a:lnTo>
                <a:lnTo>
                  <a:pt x="47337" y="32778"/>
                </a:lnTo>
                <a:lnTo>
                  <a:pt x="47977" y="32456"/>
                </a:lnTo>
                <a:lnTo>
                  <a:pt x="48597" y="32194"/>
                </a:lnTo>
                <a:lnTo>
                  <a:pt x="49198" y="31973"/>
                </a:lnTo>
                <a:lnTo>
                  <a:pt x="49818" y="31812"/>
                </a:lnTo>
                <a:lnTo>
                  <a:pt x="50418" y="31671"/>
                </a:lnTo>
                <a:lnTo>
                  <a:pt x="50998" y="31570"/>
                </a:lnTo>
                <a:lnTo>
                  <a:pt x="51558" y="31510"/>
                </a:lnTo>
                <a:lnTo>
                  <a:pt x="52119" y="31489"/>
                </a:lnTo>
                <a:close/>
                <a:moveTo>
                  <a:pt x="52360" y="26156"/>
                </a:moveTo>
                <a:lnTo>
                  <a:pt x="51344" y="26176"/>
                </a:lnTo>
                <a:lnTo>
                  <a:pt x="50327" y="26217"/>
                </a:lnTo>
                <a:lnTo>
                  <a:pt x="49330" y="26297"/>
                </a:lnTo>
                <a:lnTo>
                  <a:pt x="48334" y="26378"/>
                </a:lnTo>
                <a:lnTo>
                  <a:pt x="47357" y="26478"/>
                </a:lnTo>
                <a:lnTo>
                  <a:pt x="46381" y="26639"/>
                </a:lnTo>
                <a:lnTo>
                  <a:pt x="45404" y="26780"/>
                </a:lnTo>
                <a:lnTo>
                  <a:pt x="44427" y="26982"/>
                </a:lnTo>
                <a:lnTo>
                  <a:pt x="43490" y="27183"/>
                </a:lnTo>
                <a:lnTo>
                  <a:pt x="42554" y="27425"/>
                </a:lnTo>
                <a:lnTo>
                  <a:pt x="41617" y="27687"/>
                </a:lnTo>
                <a:lnTo>
                  <a:pt x="40680" y="27948"/>
                </a:lnTo>
                <a:lnTo>
                  <a:pt x="39763" y="28251"/>
                </a:lnTo>
                <a:lnTo>
                  <a:pt x="38866" y="28573"/>
                </a:lnTo>
                <a:lnTo>
                  <a:pt x="37949" y="28915"/>
                </a:lnTo>
                <a:lnTo>
                  <a:pt x="37072" y="29278"/>
                </a:lnTo>
                <a:lnTo>
                  <a:pt x="36195" y="29700"/>
                </a:lnTo>
                <a:lnTo>
                  <a:pt x="35338" y="30103"/>
                </a:lnTo>
                <a:lnTo>
                  <a:pt x="34481" y="30526"/>
                </a:lnTo>
                <a:lnTo>
                  <a:pt x="33644" y="30969"/>
                </a:lnTo>
                <a:lnTo>
                  <a:pt x="32807" y="31432"/>
                </a:lnTo>
                <a:lnTo>
                  <a:pt x="32010" y="31916"/>
                </a:lnTo>
                <a:lnTo>
                  <a:pt x="31213" y="32419"/>
                </a:lnTo>
                <a:lnTo>
                  <a:pt x="30415" y="32963"/>
                </a:lnTo>
                <a:lnTo>
                  <a:pt x="29638" y="33507"/>
                </a:lnTo>
                <a:lnTo>
                  <a:pt x="28881" y="34050"/>
                </a:lnTo>
                <a:lnTo>
                  <a:pt x="28103" y="34634"/>
                </a:lnTo>
                <a:lnTo>
                  <a:pt x="27386" y="35238"/>
                </a:lnTo>
                <a:lnTo>
                  <a:pt x="26668" y="35843"/>
                </a:lnTo>
                <a:lnTo>
                  <a:pt x="25951" y="36487"/>
                </a:lnTo>
                <a:lnTo>
                  <a:pt x="25273" y="37131"/>
                </a:lnTo>
                <a:lnTo>
                  <a:pt x="24595" y="37796"/>
                </a:lnTo>
                <a:lnTo>
                  <a:pt x="23937" y="38481"/>
                </a:lnTo>
                <a:lnTo>
                  <a:pt x="23300" y="39185"/>
                </a:lnTo>
                <a:lnTo>
                  <a:pt x="22662" y="39890"/>
                </a:lnTo>
                <a:lnTo>
                  <a:pt x="22064" y="40615"/>
                </a:lnTo>
                <a:lnTo>
                  <a:pt x="21466" y="41380"/>
                </a:lnTo>
                <a:lnTo>
                  <a:pt x="20888" y="42126"/>
                </a:lnTo>
                <a:lnTo>
                  <a:pt x="20350" y="42891"/>
                </a:lnTo>
                <a:lnTo>
                  <a:pt x="19792" y="43676"/>
                </a:lnTo>
                <a:lnTo>
                  <a:pt x="19273" y="44482"/>
                </a:lnTo>
                <a:lnTo>
                  <a:pt x="18775" y="45287"/>
                </a:lnTo>
                <a:lnTo>
                  <a:pt x="18297" y="46113"/>
                </a:lnTo>
                <a:lnTo>
                  <a:pt x="17818" y="46959"/>
                </a:lnTo>
                <a:lnTo>
                  <a:pt x="17380" y="47784"/>
                </a:lnTo>
                <a:lnTo>
                  <a:pt x="16961" y="48671"/>
                </a:lnTo>
                <a:lnTo>
                  <a:pt x="16543" y="49516"/>
                </a:lnTo>
                <a:lnTo>
                  <a:pt x="16164" y="50422"/>
                </a:lnTo>
                <a:lnTo>
                  <a:pt x="15805" y="51309"/>
                </a:lnTo>
                <a:lnTo>
                  <a:pt x="15467" y="52215"/>
                </a:lnTo>
                <a:lnTo>
                  <a:pt x="15148" y="53141"/>
                </a:lnTo>
                <a:lnTo>
                  <a:pt x="14849" y="54047"/>
                </a:lnTo>
                <a:lnTo>
                  <a:pt x="14589" y="54994"/>
                </a:lnTo>
                <a:lnTo>
                  <a:pt x="14330" y="55940"/>
                </a:lnTo>
                <a:lnTo>
                  <a:pt x="14091" y="56907"/>
                </a:lnTo>
                <a:lnTo>
                  <a:pt x="13892" y="57874"/>
                </a:lnTo>
                <a:lnTo>
                  <a:pt x="13693" y="58820"/>
                </a:lnTo>
                <a:lnTo>
                  <a:pt x="13553" y="59807"/>
                </a:lnTo>
                <a:lnTo>
                  <a:pt x="13394" y="60794"/>
                </a:lnTo>
                <a:lnTo>
                  <a:pt x="13294" y="61800"/>
                </a:lnTo>
                <a:lnTo>
                  <a:pt x="13214" y="62787"/>
                </a:lnTo>
                <a:lnTo>
                  <a:pt x="13134" y="63814"/>
                </a:lnTo>
                <a:lnTo>
                  <a:pt x="13095" y="64821"/>
                </a:lnTo>
                <a:lnTo>
                  <a:pt x="13075" y="65848"/>
                </a:lnTo>
                <a:lnTo>
                  <a:pt x="13095" y="66875"/>
                </a:lnTo>
                <a:lnTo>
                  <a:pt x="13134" y="67882"/>
                </a:lnTo>
                <a:lnTo>
                  <a:pt x="13214" y="68889"/>
                </a:lnTo>
                <a:lnTo>
                  <a:pt x="13294" y="69896"/>
                </a:lnTo>
                <a:lnTo>
                  <a:pt x="13394" y="70883"/>
                </a:lnTo>
                <a:lnTo>
                  <a:pt x="13553" y="71870"/>
                </a:lnTo>
                <a:lnTo>
                  <a:pt x="13693" y="72856"/>
                </a:lnTo>
                <a:lnTo>
                  <a:pt x="13892" y="73823"/>
                </a:lnTo>
                <a:lnTo>
                  <a:pt x="14091" y="74790"/>
                </a:lnTo>
                <a:lnTo>
                  <a:pt x="14330" y="75756"/>
                </a:lnTo>
                <a:lnTo>
                  <a:pt x="14589" y="76683"/>
                </a:lnTo>
                <a:lnTo>
                  <a:pt x="14849" y="77629"/>
                </a:lnTo>
                <a:lnTo>
                  <a:pt x="15148" y="78555"/>
                </a:lnTo>
                <a:lnTo>
                  <a:pt x="15467" y="79462"/>
                </a:lnTo>
                <a:lnTo>
                  <a:pt x="15805" y="80368"/>
                </a:lnTo>
                <a:lnTo>
                  <a:pt x="16164" y="81274"/>
                </a:lnTo>
                <a:lnTo>
                  <a:pt x="16543" y="82140"/>
                </a:lnTo>
                <a:lnTo>
                  <a:pt x="16961" y="83026"/>
                </a:lnTo>
                <a:lnTo>
                  <a:pt x="17380" y="83872"/>
                </a:lnTo>
                <a:lnTo>
                  <a:pt x="17818" y="84738"/>
                </a:lnTo>
                <a:lnTo>
                  <a:pt x="18297" y="85563"/>
                </a:lnTo>
                <a:lnTo>
                  <a:pt x="18775" y="86409"/>
                </a:lnTo>
                <a:lnTo>
                  <a:pt x="19273" y="87215"/>
                </a:lnTo>
                <a:lnTo>
                  <a:pt x="19792" y="88000"/>
                </a:lnTo>
                <a:lnTo>
                  <a:pt x="20350" y="88806"/>
                </a:lnTo>
                <a:lnTo>
                  <a:pt x="20888" y="89571"/>
                </a:lnTo>
                <a:lnTo>
                  <a:pt x="21466" y="90316"/>
                </a:lnTo>
                <a:lnTo>
                  <a:pt x="22064" y="91061"/>
                </a:lnTo>
                <a:lnTo>
                  <a:pt x="22662" y="91786"/>
                </a:lnTo>
                <a:lnTo>
                  <a:pt x="23300" y="92491"/>
                </a:lnTo>
                <a:lnTo>
                  <a:pt x="23937" y="93196"/>
                </a:lnTo>
                <a:lnTo>
                  <a:pt x="24595" y="93880"/>
                </a:lnTo>
                <a:lnTo>
                  <a:pt x="25273" y="94545"/>
                </a:lnTo>
                <a:lnTo>
                  <a:pt x="25951" y="95189"/>
                </a:lnTo>
                <a:lnTo>
                  <a:pt x="26668" y="95834"/>
                </a:lnTo>
                <a:lnTo>
                  <a:pt x="27386" y="96438"/>
                </a:lnTo>
                <a:lnTo>
                  <a:pt x="28103" y="97042"/>
                </a:lnTo>
                <a:lnTo>
                  <a:pt x="28881" y="97606"/>
                </a:lnTo>
                <a:lnTo>
                  <a:pt x="29638" y="98190"/>
                </a:lnTo>
                <a:lnTo>
                  <a:pt x="30415" y="98714"/>
                </a:lnTo>
                <a:lnTo>
                  <a:pt x="31213" y="99257"/>
                </a:lnTo>
                <a:lnTo>
                  <a:pt x="32010" y="99741"/>
                </a:lnTo>
                <a:lnTo>
                  <a:pt x="32807" y="100244"/>
                </a:lnTo>
                <a:lnTo>
                  <a:pt x="33644" y="100707"/>
                </a:lnTo>
                <a:lnTo>
                  <a:pt x="34481" y="101170"/>
                </a:lnTo>
                <a:lnTo>
                  <a:pt x="35338" y="101593"/>
                </a:lnTo>
                <a:lnTo>
                  <a:pt x="36195" y="101996"/>
                </a:lnTo>
                <a:lnTo>
                  <a:pt x="37072" y="102379"/>
                </a:lnTo>
                <a:lnTo>
                  <a:pt x="37949" y="102741"/>
                </a:lnTo>
                <a:lnTo>
                  <a:pt x="38866" y="103104"/>
                </a:lnTo>
                <a:lnTo>
                  <a:pt x="39763" y="103426"/>
                </a:lnTo>
                <a:lnTo>
                  <a:pt x="40680" y="103728"/>
                </a:lnTo>
                <a:lnTo>
                  <a:pt x="41617" y="104010"/>
                </a:lnTo>
                <a:lnTo>
                  <a:pt x="42554" y="104272"/>
                </a:lnTo>
                <a:lnTo>
                  <a:pt x="43490" y="104493"/>
                </a:lnTo>
                <a:lnTo>
                  <a:pt x="44427" y="104715"/>
                </a:lnTo>
                <a:lnTo>
                  <a:pt x="45404" y="104876"/>
                </a:lnTo>
                <a:lnTo>
                  <a:pt x="46381" y="105057"/>
                </a:lnTo>
                <a:lnTo>
                  <a:pt x="47357" y="105178"/>
                </a:lnTo>
                <a:lnTo>
                  <a:pt x="48334" y="105319"/>
                </a:lnTo>
                <a:lnTo>
                  <a:pt x="49330" y="105399"/>
                </a:lnTo>
                <a:lnTo>
                  <a:pt x="50327" y="105460"/>
                </a:lnTo>
                <a:lnTo>
                  <a:pt x="51344" y="105500"/>
                </a:lnTo>
                <a:lnTo>
                  <a:pt x="52360" y="105500"/>
                </a:lnTo>
                <a:lnTo>
                  <a:pt x="53357" y="105500"/>
                </a:lnTo>
                <a:lnTo>
                  <a:pt x="54373" y="105460"/>
                </a:lnTo>
                <a:lnTo>
                  <a:pt x="55370" y="105399"/>
                </a:lnTo>
                <a:lnTo>
                  <a:pt x="56346" y="105319"/>
                </a:lnTo>
                <a:lnTo>
                  <a:pt x="57323" y="105178"/>
                </a:lnTo>
                <a:lnTo>
                  <a:pt x="58320" y="105057"/>
                </a:lnTo>
                <a:lnTo>
                  <a:pt x="59276" y="104876"/>
                </a:lnTo>
                <a:lnTo>
                  <a:pt x="60253" y="104715"/>
                </a:lnTo>
                <a:lnTo>
                  <a:pt x="61210" y="104493"/>
                </a:lnTo>
                <a:lnTo>
                  <a:pt x="62127" y="104272"/>
                </a:lnTo>
                <a:lnTo>
                  <a:pt x="63083" y="104010"/>
                </a:lnTo>
                <a:lnTo>
                  <a:pt x="64000" y="103728"/>
                </a:lnTo>
                <a:lnTo>
                  <a:pt x="64937" y="103426"/>
                </a:lnTo>
                <a:lnTo>
                  <a:pt x="65834" y="103104"/>
                </a:lnTo>
                <a:lnTo>
                  <a:pt x="66731" y="102741"/>
                </a:lnTo>
                <a:lnTo>
                  <a:pt x="67628" y="102379"/>
                </a:lnTo>
                <a:lnTo>
                  <a:pt x="68485" y="101996"/>
                </a:lnTo>
                <a:lnTo>
                  <a:pt x="69362" y="101593"/>
                </a:lnTo>
                <a:lnTo>
                  <a:pt x="70199" y="101170"/>
                </a:lnTo>
                <a:lnTo>
                  <a:pt x="71056" y="100707"/>
                </a:lnTo>
                <a:lnTo>
                  <a:pt x="71873" y="100244"/>
                </a:lnTo>
                <a:lnTo>
                  <a:pt x="72670" y="99741"/>
                </a:lnTo>
                <a:lnTo>
                  <a:pt x="73488" y="99257"/>
                </a:lnTo>
                <a:lnTo>
                  <a:pt x="74285" y="98714"/>
                </a:lnTo>
                <a:lnTo>
                  <a:pt x="75042" y="98190"/>
                </a:lnTo>
                <a:lnTo>
                  <a:pt x="75820" y="97606"/>
                </a:lnTo>
                <a:lnTo>
                  <a:pt x="76577" y="97042"/>
                </a:lnTo>
                <a:lnTo>
                  <a:pt x="77295" y="96438"/>
                </a:lnTo>
                <a:lnTo>
                  <a:pt x="78012" y="95834"/>
                </a:lnTo>
                <a:lnTo>
                  <a:pt x="78730" y="95189"/>
                </a:lnTo>
                <a:lnTo>
                  <a:pt x="79407" y="94545"/>
                </a:lnTo>
                <a:lnTo>
                  <a:pt x="80085" y="93880"/>
                </a:lnTo>
                <a:lnTo>
                  <a:pt x="80743" y="93196"/>
                </a:lnTo>
                <a:lnTo>
                  <a:pt x="81401" y="92491"/>
                </a:lnTo>
                <a:lnTo>
                  <a:pt x="82018" y="91786"/>
                </a:lnTo>
                <a:lnTo>
                  <a:pt x="82636" y="91061"/>
                </a:lnTo>
                <a:lnTo>
                  <a:pt x="83214" y="90316"/>
                </a:lnTo>
                <a:lnTo>
                  <a:pt x="83792" y="89571"/>
                </a:lnTo>
                <a:lnTo>
                  <a:pt x="84350" y="88806"/>
                </a:lnTo>
                <a:lnTo>
                  <a:pt x="84889" y="88000"/>
                </a:lnTo>
                <a:lnTo>
                  <a:pt x="85407" y="87215"/>
                </a:lnTo>
                <a:lnTo>
                  <a:pt x="85905" y="86409"/>
                </a:lnTo>
                <a:lnTo>
                  <a:pt x="86403" y="85563"/>
                </a:lnTo>
                <a:lnTo>
                  <a:pt x="86862" y="84738"/>
                </a:lnTo>
                <a:lnTo>
                  <a:pt x="87300" y="83872"/>
                </a:lnTo>
                <a:lnTo>
                  <a:pt x="87739" y="83026"/>
                </a:lnTo>
                <a:lnTo>
                  <a:pt x="88137" y="82140"/>
                </a:lnTo>
                <a:lnTo>
                  <a:pt x="88516" y="81274"/>
                </a:lnTo>
                <a:lnTo>
                  <a:pt x="88875" y="80368"/>
                </a:lnTo>
                <a:lnTo>
                  <a:pt x="89214" y="79462"/>
                </a:lnTo>
                <a:lnTo>
                  <a:pt x="89533" y="78555"/>
                </a:lnTo>
                <a:lnTo>
                  <a:pt x="89832" y="77629"/>
                </a:lnTo>
                <a:lnTo>
                  <a:pt x="90131" y="76683"/>
                </a:lnTo>
                <a:lnTo>
                  <a:pt x="90370" y="75756"/>
                </a:lnTo>
                <a:lnTo>
                  <a:pt x="90589" y="74790"/>
                </a:lnTo>
                <a:lnTo>
                  <a:pt x="90808" y="73823"/>
                </a:lnTo>
                <a:lnTo>
                  <a:pt x="90988" y="72856"/>
                </a:lnTo>
                <a:lnTo>
                  <a:pt x="91167" y="71870"/>
                </a:lnTo>
                <a:lnTo>
                  <a:pt x="91287" y="70883"/>
                </a:lnTo>
                <a:lnTo>
                  <a:pt x="91386" y="69896"/>
                </a:lnTo>
                <a:lnTo>
                  <a:pt x="91506" y="68889"/>
                </a:lnTo>
                <a:lnTo>
                  <a:pt x="91566" y="67882"/>
                </a:lnTo>
                <a:lnTo>
                  <a:pt x="91586" y="66875"/>
                </a:lnTo>
                <a:lnTo>
                  <a:pt x="91606" y="65848"/>
                </a:lnTo>
                <a:lnTo>
                  <a:pt x="91586" y="64821"/>
                </a:lnTo>
                <a:lnTo>
                  <a:pt x="91566" y="63814"/>
                </a:lnTo>
                <a:lnTo>
                  <a:pt x="91506" y="62787"/>
                </a:lnTo>
                <a:lnTo>
                  <a:pt x="91386" y="61800"/>
                </a:lnTo>
                <a:lnTo>
                  <a:pt x="91287" y="60794"/>
                </a:lnTo>
                <a:lnTo>
                  <a:pt x="91167" y="59807"/>
                </a:lnTo>
                <a:lnTo>
                  <a:pt x="90988" y="58820"/>
                </a:lnTo>
                <a:lnTo>
                  <a:pt x="90808" y="57874"/>
                </a:lnTo>
                <a:lnTo>
                  <a:pt x="90589" y="56907"/>
                </a:lnTo>
                <a:lnTo>
                  <a:pt x="90370" y="55940"/>
                </a:lnTo>
                <a:lnTo>
                  <a:pt x="90131" y="54994"/>
                </a:lnTo>
                <a:lnTo>
                  <a:pt x="89832" y="54047"/>
                </a:lnTo>
                <a:lnTo>
                  <a:pt x="89533" y="53141"/>
                </a:lnTo>
                <a:lnTo>
                  <a:pt x="89214" y="52215"/>
                </a:lnTo>
                <a:lnTo>
                  <a:pt x="88875" y="51309"/>
                </a:lnTo>
                <a:lnTo>
                  <a:pt x="88516" y="50422"/>
                </a:lnTo>
                <a:lnTo>
                  <a:pt x="88137" y="49516"/>
                </a:lnTo>
                <a:lnTo>
                  <a:pt x="87739" y="48671"/>
                </a:lnTo>
                <a:lnTo>
                  <a:pt x="87300" y="47784"/>
                </a:lnTo>
                <a:lnTo>
                  <a:pt x="86862" y="46959"/>
                </a:lnTo>
                <a:lnTo>
                  <a:pt x="86403" y="46113"/>
                </a:lnTo>
                <a:lnTo>
                  <a:pt x="85905" y="45287"/>
                </a:lnTo>
                <a:lnTo>
                  <a:pt x="85407" y="44482"/>
                </a:lnTo>
                <a:lnTo>
                  <a:pt x="84889" y="43676"/>
                </a:lnTo>
                <a:lnTo>
                  <a:pt x="84350" y="42891"/>
                </a:lnTo>
                <a:lnTo>
                  <a:pt x="83792" y="42126"/>
                </a:lnTo>
                <a:lnTo>
                  <a:pt x="83214" y="41380"/>
                </a:lnTo>
                <a:lnTo>
                  <a:pt x="82636" y="40615"/>
                </a:lnTo>
                <a:lnTo>
                  <a:pt x="82018" y="39890"/>
                </a:lnTo>
                <a:lnTo>
                  <a:pt x="81401" y="39185"/>
                </a:lnTo>
                <a:lnTo>
                  <a:pt x="80743" y="38481"/>
                </a:lnTo>
                <a:lnTo>
                  <a:pt x="80085" y="37796"/>
                </a:lnTo>
                <a:lnTo>
                  <a:pt x="79407" y="37131"/>
                </a:lnTo>
                <a:lnTo>
                  <a:pt x="78730" y="36487"/>
                </a:lnTo>
                <a:lnTo>
                  <a:pt x="78012" y="35843"/>
                </a:lnTo>
                <a:lnTo>
                  <a:pt x="77295" y="35238"/>
                </a:lnTo>
                <a:lnTo>
                  <a:pt x="76577" y="34634"/>
                </a:lnTo>
                <a:lnTo>
                  <a:pt x="75820" y="34050"/>
                </a:lnTo>
                <a:lnTo>
                  <a:pt x="75042" y="33507"/>
                </a:lnTo>
                <a:lnTo>
                  <a:pt x="74285" y="32963"/>
                </a:lnTo>
                <a:lnTo>
                  <a:pt x="73488" y="32419"/>
                </a:lnTo>
                <a:lnTo>
                  <a:pt x="72670" y="31916"/>
                </a:lnTo>
                <a:lnTo>
                  <a:pt x="71873" y="31432"/>
                </a:lnTo>
                <a:lnTo>
                  <a:pt x="71056" y="30969"/>
                </a:lnTo>
                <a:lnTo>
                  <a:pt x="70199" y="30526"/>
                </a:lnTo>
                <a:lnTo>
                  <a:pt x="69362" y="30103"/>
                </a:lnTo>
                <a:lnTo>
                  <a:pt x="68485" y="29700"/>
                </a:lnTo>
                <a:lnTo>
                  <a:pt x="67628" y="29278"/>
                </a:lnTo>
                <a:lnTo>
                  <a:pt x="66731" y="28915"/>
                </a:lnTo>
                <a:lnTo>
                  <a:pt x="65834" y="28573"/>
                </a:lnTo>
                <a:lnTo>
                  <a:pt x="64937" y="28251"/>
                </a:lnTo>
                <a:lnTo>
                  <a:pt x="64000" y="27948"/>
                </a:lnTo>
                <a:lnTo>
                  <a:pt x="63083" y="27687"/>
                </a:lnTo>
                <a:lnTo>
                  <a:pt x="62127" y="27425"/>
                </a:lnTo>
                <a:lnTo>
                  <a:pt x="61210" y="27183"/>
                </a:lnTo>
                <a:lnTo>
                  <a:pt x="60253" y="26982"/>
                </a:lnTo>
                <a:lnTo>
                  <a:pt x="59276" y="26780"/>
                </a:lnTo>
                <a:lnTo>
                  <a:pt x="58320" y="26639"/>
                </a:lnTo>
                <a:lnTo>
                  <a:pt x="57323" y="26478"/>
                </a:lnTo>
                <a:lnTo>
                  <a:pt x="56346" y="26378"/>
                </a:lnTo>
                <a:lnTo>
                  <a:pt x="55370" y="26297"/>
                </a:lnTo>
                <a:lnTo>
                  <a:pt x="54373" y="26217"/>
                </a:lnTo>
                <a:lnTo>
                  <a:pt x="53357" y="26176"/>
                </a:lnTo>
                <a:lnTo>
                  <a:pt x="52360" y="26156"/>
                </a:lnTo>
                <a:close/>
                <a:moveTo>
                  <a:pt x="40341" y="14255"/>
                </a:moveTo>
                <a:lnTo>
                  <a:pt x="43311" y="19853"/>
                </a:lnTo>
                <a:lnTo>
                  <a:pt x="44407" y="19652"/>
                </a:lnTo>
                <a:lnTo>
                  <a:pt x="45523" y="19470"/>
                </a:lnTo>
                <a:lnTo>
                  <a:pt x="46640" y="19309"/>
                </a:lnTo>
                <a:lnTo>
                  <a:pt x="47756" y="19188"/>
                </a:lnTo>
                <a:lnTo>
                  <a:pt x="48912" y="19088"/>
                </a:lnTo>
                <a:lnTo>
                  <a:pt x="50048" y="19007"/>
                </a:lnTo>
                <a:lnTo>
                  <a:pt x="51184" y="18967"/>
                </a:lnTo>
                <a:lnTo>
                  <a:pt x="52360" y="18947"/>
                </a:lnTo>
                <a:lnTo>
                  <a:pt x="53197" y="18967"/>
                </a:lnTo>
                <a:lnTo>
                  <a:pt x="54054" y="18987"/>
                </a:lnTo>
                <a:lnTo>
                  <a:pt x="54891" y="19047"/>
                </a:lnTo>
                <a:lnTo>
                  <a:pt x="55748" y="19088"/>
                </a:lnTo>
                <a:lnTo>
                  <a:pt x="56586" y="19168"/>
                </a:lnTo>
                <a:lnTo>
                  <a:pt x="57423" y="19249"/>
                </a:lnTo>
                <a:lnTo>
                  <a:pt x="58240" y="19329"/>
                </a:lnTo>
                <a:lnTo>
                  <a:pt x="59057" y="19470"/>
                </a:lnTo>
                <a:lnTo>
                  <a:pt x="59894" y="19591"/>
                </a:lnTo>
                <a:lnTo>
                  <a:pt x="60711" y="19732"/>
                </a:lnTo>
                <a:lnTo>
                  <a:pt x="61529" y="19893"/>
                </a:lnTo>
                <a:lnTo>
                  <a:pt x="62326" y="20054"/>
                </a:lnTo>
                <a:lnTo>
                  <a:pt x="63123" y="20256"/>
                </a:lnTo>
                <a:lnTo>
                  <a:pt x="63920" y="20457"/>
                </a:lnTo>
                <a:lnTo>
                  <a:pt x="64718" y="20658"/>
                </a:lnTo>
                <a:lnTo>
                  <a:pt x="65495" y="20900"/>
                </a:lnTo>
                <a:lnTo>
                  <a:pt x="68784" y="15463"/>
                </a:lnTo>
                <a:lnTo>
                  <a:pt x="80882" y="21162"/>
                </a:lnTo>
                <a:lnTo>
                  <a:pt x="78809" y="27385"/>
                </a:lnTo>
                <a:lnTo>
                  <a:pt x="79946" y="28190"/>
                </a:lnTo>
                <a:lnTo>
                  <a:pt x="81042" y="29056"/>
                </a:lnTo>
                <a:lnTo>
                  <a:pt x="82118" y="29922"/>
                </a:lnTo>
                <a:lnTo>
                  <a:pt x="83155" y="30848"/>
                </a:lnTo>
                <a:lnTo>
                  <a:pt x="84171" y="31795"/>
                </a:lnTo>
                <a:lnTo>
                  <a:pt x="85168" y="32741"/>
                </a:lnTo>
                <a:lnTo>
                  <a:pt x="86124" y="33748"/>
                </a:lnTo>
                <a:lnTo>
                  <a:pt x="87061" y="34775"/>
                </a:lnTo>
                <a:lnTo>
                  <a:pt x="87958" y="35843"/>
                </a:lnTo>
                <a:lnTo>
                  <a:pt x="88835" y="36950"/>
                </a:lnTo>
                <a:lnTo>
                  <a:pt x="89672" y="38058"/>
                </a:lnTo>
                <a:lnTo>
                  <a:pt x="90489" y="39185"/>
                </a:lnTo>
                <a:lnTo>
                  <a:pt x="91267" y="40353"/>
                </a:lnTo>
                <a:lnTo>
                  <a:pt x="91984" y="41542"/>
                </a:lnTo>
                <a:lnTo>
                  <a:pt x="92702" y="42750"/>
                </a:lnTo>
                <a:lnTo>
                  <a:pt x="93360" y="43978"/>
                </a:lnTo>
                <a:lnTo>
                  <a:pt x="100116" y="42327"/>
                </a:lnTo>
                <a:lnTo>
                  <a:pt x="104701" y="54994"/>
                </a:lnTo>
                <a:lnTo>
                  <a:pt x="98123" y="58317"/>
                </a:lnTo>
                <a:lnTo>
                  <a:pt x="98283" y="59243"/>
                </a:lnTo>
                <a:lnTo>
                  <a:pt x="98402" y="60149"/>
                </a:lnTo>
                <a:lnTo>
                  <a:pt x="98502" y="61096"/>
                </a:lnTo>
                <a:lnTo>
                  <a:pt x="98602" y="62042"/>
                </a:lnTo>
                <a:lnTo>
                  <a:pt x="98661" y="62969"/>
                </a:lnTo>
                <a:lnTo>
                  <a:pt x="98701" y="63915"/>
                </a:lnTo>
                <a:lnTo>
                  <a:pt x="98741" y="64882"/>
                </a:lnTo>
                <a:lnTo>
                  <a:pt x="98741" y="65848"/>
                </a:lnTo>
                <a:lnTo>
                  <a:pt x="98741" y="66734"/>
                </a:lnTo>
                <a:lnTo>
                  <a:pt x="98721" y="67620"/>
                </a:lnTo>
                <a:lnTo>
                  <a:pt x="98681" y="68486"/>
                </a:lnTo>
                <a:lnTo>
                  <a:pt x="98622" y="69393"/>
                </a:lnTo>
                <a:lnTo>
                  <a:pt x="98522" y="70279"/>
                </a:lnTo>
                <a:lnTo>
                  <a:pt x="98442" y="71124"/>
                </a:lnTo>
                <a:lnTo>
                  <a:pt x="98343" y="72010"/>
                </a:lnTo>
                <a:lnTo>
                  <a:pt x="98243" y="72856"/>
                </a:lnTo>
                <a:lnTo>
                  <a:pt x="98083" y="73722"/>
                </a:lnTo>
                <a:lnTo>
                  <a:pt x="97944" y="74568"/>
                </a:lnTo>
                <a:lnTo>
                  <a:pt x="97764" y="75414"/>
                </a:lnTo>
                <a:lnTo>
                  <a:pt x="97585" y="76260"/>
                </a:lnTo>
                <a:lnTo>
                  <a:pt x="97386" y="77105"/>
                </a:lnTo>
                <a:lnTo>
                  <a:pt x="97167" y="77911"/>
                </a:lnTo>
                <a:lnTo>
                  <a:pt x="96967" y="78737"/>
                </a:lnTo>
                <a:lnTo>
                  <a:pt x="96708" y="79562"/>
                </a:lnTo>
                <a:lnTo>
                  <a:pt x="103465" y="83731"/>
                </a:lnTo>
                <a:lnTo>
                  <a:pt x="97844" y="95935"/>
                </a:lnTo>
                <a:lnTo>
                  <a:pt x="89931" y="93276"/>
                </a:lnTo>
                <a:lnTo>
                  <a:pt x="89174" y="94323"/>
                </a:lnTo>
                <a:lnTo>
                  <a:pt x="88397" y="95330"/>
                </a:lnTo>
                <a:lnTo>
                  <a:pt x="87559" y="96297"/>
                </a:lnTo>
                <a:lnTo>
                  <a:pt x="86742" y="97264"/>
                </a:lnTo>
                <a:lnTo>
                  <a:pt x="85865" y="98210"/>
                </a:lnTo>
                <a:lnTo>
                  <a:pt x="84988" y="99136"/>
                </a:lnTo>
                <a:lnTo>
                  <a:pt x="84071" y="100002"/>
                </a:lnTo>
                <a:lnTo>
                  <a:pt x="83115" y="100888"/>
                </a:lnTo>
                <a:lnTo>
                  <a:pt x="82158" y="101714"/>
                </a:lnTo>
                <a:lnTo>
                  <a:pt x="81161" y="102540"/>
                </a:lnTo>
                <a:lnTo>
                  <a:pt x="80165" y="103325"/>
                </a:lnTo>
                <a:lnTo>
                  <a:pt x="79128" y="104070"/>
                </a:lnTo>
                <a:lnTo>
                  <a:pt x="78092" y="104815"/>
                </a:lnTo>
                <a:lnTo>
                  <a:pt x="77016" y="105500"/>
                </a:lnTo>
                <a:lnTo>
                  <a:pt x="75939" y="106185"/>
                </a:lnTo>
                <a:lnTo>
                  <a:pt x="74843" y="106829"/>
                </a:lnTo>
                <a:lnTo>
                  <a:pt x="76876" y="115388"/>
                </a:lnTo>
                <a:lnTo>
                  <a:pt x="64339" y="120000"/>
                </a:lnTo>
                <a:lnTo>
                  <a:pt x="60373" y="112005"/>
                </a:lnTo>
                <a:lnTo>
                  <a:pt x="59396" y="112166"/>
                </a:lnTo>
                <a:lnTo>
                  <a:pt x="58399" y="112307"/>
                </a:lnTo>
                <a:lnTo>
                  <a:pt x="57423" y="112428"/>
                </a:lnTo>
                <a:lnTo>
                  <a:pt x="56426" y="112548"/>
                </a:lnTo>
                <a:lnTo>
                  <a:pt x="55410" y="112609"/>
                </a:lnTo>
                <a:lnTo>
                  <a:pt x="54393" y="112669"/>
                </a:lnTo>
                <a:lnTo>
                  <a:pt x="53377" y="112710"/>
                </a:lnTo>
                <a:lnTo>
                  <a:pt x="52360" y="112710"/>
                </a:lnTo>
                <a:lnTo>
                  <a:pt x="50845" y="112689"/>
                </a:lnTo>
                <a:lnTo>
                  <a:pt x="49350" y="112629"/>
                </a:lnTo>
                <a:lnTo>
                  <a:pt x="47895" y="112508"/>
                </a:lnTo>
                <a:lnTo>
                  <a:pt x="46420" y="112347"/>
                </a:lnTo>
                <a:lnTo>
                  <a:pt x="44965" y="112146"/>
                </a:lnTo>
                <a:lnTo>
                  <a:pt x="43530" y="111884"/>
                </a:lnTo>
                <a:lnTo>
                  <a:pt x="42115" y="111582"/>
                </a:lnTo>
                <a:lnTo>
                  <a:pt x="40700" y="111239"/>
                </a:lnTo>
                <a:lnTo>
                  <a:pt x="35896" y="118771"/>
                </a:lnTo>
                <a:lnTo>
                  <a:pt x="23818" y="113092"/>
                </a:lnTo>
                <a:lnTo>
                  <a:pt x="26349" y="104654"/>
                </a:lnTo>
                <a:lnTo>
                  <a:pt x="25333" y="103949"/>
                </a:lnTo>
                <a:lnTo>
                  <a:pt x="24316" y="103164"/>
                </a:lnTo>
                <a:lnTo>
                  <a:pt x="23340" y="102399"/>
                </a:lnTo>
                <a:lnTo>
                  <a:pt x="22383" y="101613"/>
                </a:lnTo>
                <a:lnTo>
                  <a:pt x="21446" y="100768"/>
                </a:lnTo>
                <a:lnTo>
                  <a:pt x="20509" y="99922"/>
                </a:lnTo>
                <a:lnTo>
                  <a:pt x="19612" y="99036"/>
                </a:lnTo>
                <a:lnTo>
                  <a:pt x="18755" y="98150"/>
                </a:lnTo>
                <a:lnTo>
                  <a:pt x="17898" y="97203"/>
                </a:lnTo>
                <a:lnTo>
                  <a:pt x="17081" y="96257"/>
                </a:lnTo>
                <a:lnTo>
                  <a:pt x="16284" y="95310"/>
                </a:lnTo>
                <a:lnTo>
                  <a:pt x="15486" y="94303"/>
                </a:lnTo>
                <a:lnTo>
                  <a:pt x="14749" y="93296"/>
                </a:lnTo>
                <a:lnTo>
                  <a:pt x="14031" y="92269"/>
                </a:lnTo>
                <a:lnTo>
                  <a:pt x="13334" y="91202"/>
                </a:lnTo>
                <a:lnTo>
                  <a:pt x="12676" y="90115"/>
                </a:lnTo>
                <a:lnTo>
                  <a:pt x="4584" y="91907"/>
                </a:lnTo>
                <a:lnTo>
                  <a:pt x="0" y="79260"/>
                </a:lnTo>
                <a:lnTo>
                  <a:pt x="6936" y="75515"/>
                </a:lnTo>
                <a:lnTo>
                  <a:pt x="6697" y="74326"/>
                </a:lnTo>
                <a:lnTo>
                  <a:pt x="6517" y="73138"/>
                </a:lnTo>
                <a:lnTo>
                  <a:pt x="6338" y="71950"/>
                </a:lnTo>
                <a:lnTo>
                  <a:pt x="6198" y="70742"/>
                </a:lnTo>
                <a:lnTo>
                  <a:pt x="6099" y="69513"/>
                </a:lnTo>
                <a:lnTo>
                  <a:pt x="5999" y="68305"/>
                </a:lnTo>
                <a:lnTo>
                  <a:pt x="5959" y="67077"/>
                </a:lnTo>
                <a:lnTo>
                  <a:pt x="5939" y="65848"/>
                </a:lnTo>
                <a:lnTo>
                  <a:pt x="5959" y="64398"/>
                </a:lnTo>
                <a:lnTo>
                  <a:pt x="6019" y="62928"/>
                </a:lnTo>
                <a:lnTo>
                  <a:pt x="6158" y="61478"/>
                </a:lnTo>
                <a:lnTo>
                  <a:pt x="6298" y="60069"/>
                </a:lnTo>
                <a:lnTo>
                  <a:pt x="6497" y="58639"/>
                </a:lnTo>
                <a:lnTo>
                  <a:pt x="6736" y="57249"/>
                </a:lnTo>
                <a:lnTo>
                  <a:pt x="7015" y="55860"/>
                </a:lnTo>
                <a:lnTo>
                  <a:pt x="7334" y="54490"/>
                </a:lnTo>
                <a:lnTo>
                  <a:pt x="1215" y="50523"/>
                </a:lnTo>
                <a:lnTo>
                  <a:pt x="6856" y="38320"/>
                </a:lnTo>
                <a:lnTo>
                  <a:pt x="13453" y="40313"/>
                </a:lnTo>
                <a:lnTo>
                  <a:pt x="14231" y="39165"/>
                </a:lnTo>
                <a:lnTo>
                  <a:pt x="15008" y="38058"/>
                </a:lnTo>
                <a:lnTo>
                  <a:pt x="15845" y="36950"/>
                </a:lnTo>
                <a:lnTo>
                  <a:pt x="16702" y="35883"/>
                </a:lnTo>
                <a:lnTo>
                  <a:pt x="17579" y="34815"/>
                </a:lnTo>
                <a:lnTo>
                  <a:pt x="18516" y="33829"/>
                </a:lnTo>
                <a:lnTo>
                  <a:pt x="19453" y="32822"/>
                </a:lnTo>
                <a:lnTo>
                  <a:pt x="20449" y="31855"/>
                </a:lnTo>
                <a:lnTo>
                  <a:pt x="21446" y="30909"/>
                </a:lnTo>
                <a:lnTo>
                  <a:pt x="22482" y="30002"/>
                </a:lnTo>
                <a:lnTo>
                  <a:pt x="23539" y="29137"/>
                </a:lnTo>
                <a:lnTo>
                  <a:pt x="24615" y="28291"/>
                </a:lnTo>
                <a:lnTo>
                  <a:pt x="25711" y="27485"/>
                </a:lnTo>
                <a:lnTo>
                  <a:pt x="26867" y="26700"/>
                </a:lnTo>
                <a:lnTo>
                  <a:pt x="28004" y="25955"/>
                </a:lnTo>
                <a:lnTo>
                  <a:pt x="29199" y="25250"/>
                </a:lnTo>
                <a:lnTo>
                  <a:pt x="27824" y="18866"/>
                </a:lnTo>
                <a:lnTo>
                  <a:pt x="40341" y="14255"/>
                </a:lnTo>
                <a:close/>
                <a:moveTo>
                  <a:pt x="101076" y="9463"/>
                </a:moveTo>
                <a:lnTo>
                  <a:pt x="100479" y="9483"/>
                </a:lnTo>
                <a:lnTo>
                  <a:pt x="99863" y="9543"/>
                </a:lnTo>
                <a:lnTo>
                  <a:pt x="99287" y="9644"/>
                </a:lnTo>
                <a:lnTo>
                  <a:pt x="98710" y="9785"/>
                </a:lnTo>
                <a:lnTo>
                  <a:pt x="98134" y="9966"/>
                </a:lnTo>
                <a:lnTo>
                  <a:pt x="97577" y="10187"/>
                </a:lnTo>
                <a:lnTo>
                  <a:pt x="97021" y="10449"/>
                </a:lnTo>
                <a:lnTo>
                  <a:pt x="96484" y="10731"/>
                </a:lnTo>
                <a:lnTo>
                  <a:pt x="96086" y="10973"/>
                </a:lnTo>
                <a:lnTo>
                  <a:pt x="95709" y="11255"/>
                </a:lnTo>
                <a:lnTo>
                  <a:pt x="95351" y="11536"/>
                </a:lnTo>
                <a:lnTo>
                  <a:pt x="95013" y="11838"/>
                </a:lnTo>
                <a:lnTo>
                  <a:pt x="94675" y="12161"/>
                </a:lnTo>
                <a:lnTo>
                  <a:pt x="94377" y="12483"/>
                </a:lnTo>
                <a:lnTo>
                  <a:pt x="94079" y="12825"/>
                </a:lnTo>
                <a:lnTo>
                  <a:pt x="93820" y="13187"/>
                </a:lnTo>
                <a:lnTo>
                  <a:pt x="93562" y="13550"/>
                </a:lnTo>
                <a:lnTo>
                  <a:pt x="93323" y="13912"/>
                </a:lnTo>
                <a:lnTo>
                  <a:pt x="93124" y="14295"/>
                </a:lnTo>
                <a:lnTo>
                  <a:pt x="92906" y="14697"/>
                </a:lnTo>
                <a:lnTo>
                  <a:pt x="92727" y="15100"/>
                </a:lnTo>
                <a:lnTo>
                  <a:pt x="92588" y="15503"/>
                </a:lnTo>
                <a:lnTo>
                  <a:pt x="92449" y="15926"/>
                </a:lnTo>
                <a:lnTo>
                  <a:pt x="92309" y="16349"/>
                </a:lnTo>
                <a:lnTo>
                  <a:pt x="92230" y="16771"/>
                </a:lnTo>
                <a:lnTo>
                  <a:pt x="92150" y="17214"/>
                </a:lnTo>
                <a:lnTo>
                  <a:pt x="92071" y="17657"/>
                </a:lnTo>
                <a:lnTo>
                  <a:pt x="92031" y="18100"/>
                </a:lnTo>
                <a:lnTo>
                  <a:pt x="92031" y="18523"/>
                </a:lnTo>
                <a:lnTo>
                  <a:pt x="92031" y="18966"/>
                </a:lnTo>
                <a:lnTo>
                  <a:pt x="92051" y="19429"/>
                </a:lnTo>
                <a:lnTo>
                  <a:pt x="92111" y="19872"/>
                </a:lnTo>
                <a:lnTo>
                  <a:pt x="92190" y="20295"/>
                </a:lnTo>
                <a:lnTo>
                  <a:pt x="92270" y="20758"/>
                </a:lnTo>
                <a:lnTo>
                  <a:pt x="92369" y="21181"/>
                </a:lnTo>
                <a:lnTo>
                  <a:pt x="92528" y="21624"/>
                </a:lnTo>
                <a:lnTo>
                  <a:pt x="92667" y="22046"/>
                </a:lnTo>
                <a:lnTo>
                  <a:pt x="92866" y="22489"/>
                </a:lnTo>
                <a:lnTo>
                  <a:pt x="93045" y="22892"/>
                </a:lnTo>
                <a:lnTo>
                  <a:pt x="93283" y="23315"/>
                </a:lnTo>
                <a:lnTo>
                  <a:pt x="93601" y="23818"/>
                </a:lnTo>
                <a:lnTo>
                  <a:pt x="93959" y="24301"/>
                </a:lnTo>
                <a:lnTo>
                  <a:pt x="94337" y="24765"/>
                </a:lnTo>
                <a:lnTo>
                  <a:pt x="94735" y="25208"/>
                </a:lnTo>
                <a:lnTo>
                  <a:pt x="95192" y="25590"/>
                </a:lnTo>
                <a:lnTo>
                  <a:pt x="95629" y="25973"/>
                </a:lnTo>
                <a:lnTo>
                  <a:pt x="96106" y="26315"/>
                </a:lnTo>
                <a:lnTo>
                  <a:pt x="96603" y="26617"/>
                </a:lnTo>
                <a:lnTo>
                  <a:pt x="97120" y="26879"/>
                </a:lnTo>
                <a:lnTo>
                  <a:pt x="97657" y="27140"/>
                </a:lnTo>
                <a:lnTo>
                  <a:pt x="98213" y="27342"/>
                </a:lnTo>
                <a:lnTo>
                  <a:pt x="98770" y="27503"/>
                </a:lnTo>
                <a:lnTo>
                  <a:pt x="99346" y="27664"/>
                </a:lnTo>
                <a:lnTo>
                  <a:pt x="99923" y="27744"/>
                </a:lnTo>
                <a:lnTo>
                  <a:pt x="100499" y="27805"/>
                </a:lnTo>
                <a:lnTo>
                  <a:pt x="101115" y="27825"/>
                </a:lnTo>
                <a:lnTo>
                  <a:pt x="101712" y="27805"/>
                </a:lnTo>
                <a:lnTo>
                  <a:pt x="102308" y="27744"/>
                </a:lnTo>
                <a:lnTo>
                  <a:pt x="102885" y="27644"/>
                </a:lnTo>
                <a:lnTo>
                  <a:pt x="103481" y="27503"/>
                </a:lnTo>
                <a:lnTo>
                  <a:pt x="104057" y="27322"/>
                </a:lnTo>
                <a:lnTo>
                  <a:pt x="104614" y="27100"/>
                </a:lnTo>
                <a:lnTo>
                  <a:pt x="105171" y="26838"/>
                </a:lnTo>
                <a:lnTo>
                  <a:pt x="105707" y="26536"/>
                </a:lnTo>
                <a:lnTo>
                  <a:pt x="106085" y="26315"/>
                </a:lnTo>
                <a:lnTo>
                  <a:pt x="106463" y="26053"/>
                </a:lnTo>
                <a:lnTo>
                  <a:pt x="106820" y="25771"/>
                </a:lnTo>
                <a:lnTo>
                  <a:pt x="107158" y="25469"/>
                </a:lnTo>
                <a:lnTo>
                  <a:pt x="107476" y="25187"/>
                </a:lnTo>
                <a:lnTo>
                  <a:pt x="107775" y="24865"/>
                </a:lnTo>
                <a:lnTo>
                  <a:pt x="108073" y="24523"/>
                </a:lnTo>
                <a:lnTo>
                  <a:pt x="108331" y="24181"/>
                </a:lnTo>
                <a:lnTo>
                  <a:pt x="108589" y="23818"/>
                </a:lnTo>
                <a:lnTo>
                  <a:pt x="108848" y="23416"/>
                </a:lnTo>
                <a:lnTo>
                  <a:pt x="109067" y="23033"/>
                </a:lnTo>
                <a:lnTo>
                  <a:pt x="109265" y="22651"/>
                </a:lnTo>
                <a:lnTo>
                  <a:pt x="109444" y="22228"/>
                </a:lnTo>
                <a:lnTo>
                  <a:pt x="109603" y="21825"/>
                </a:lnTo>
                <a:lnTo>
                  <a:pt x="109762" y="21382"/>
                </a:lnTo>
                <a:lnTo>
                  <a:pt x="109882" y="20939"/>
                </a:lnTo>
                <a:lnTo>
                  <a:pt x="109981" y="20496"/>
                </a:lnTo>
                <a:lnTo>
                  <a:pt x="110041" y="20053"/>
                </a:lnTo>
                <a:lnTo>
                  <a:pt x="110120" y="19590"/>
                </a:lnTo>
                <a:lnTo>
                  <a:pt x="110160" y="19147"/>
                </a:lnTo>
                <a:lnTo>
                  <a:pt x="110160" y="18704"/>
                </a:lnTo>
                <a:lnTo>
                  <a:pt x="110160" y="18241"/>
                </a:lnTo>
                <a:lnTo>
                  <a:pt x="110140" y="17818"/>
                </a:lnTo>
                <a:lnTo>
                  <a:pt x="110060" y="17375"/>
                </a:lnTo>
                <a:lnTo>
                  <a:pt x="110001" y="16912"/>
                </a:lnTo>
                <a:lnTo>
                  <a:pt x="109901" y="16489"/>
                </a:lnTo>
                <a:lnTo>
                  <a:pt x="109802" y="16067"/>
                </a:lnTo>
                <a:lnTo>
                  <a:pt x="109663" y="15644"/>
                </a:lnTo>
                <a:lnTo>
                  <a:pt x="109504" y="15201"/>
                </a:lnTo>
                <a:lnTo>
                  <a:pt x="109325" y="14798"/>
                </a:lnTo>
                <a:lnTo>
                  <a:pt x="109126" y="14395"/>
                </a:lnTo>
                <a:lnTo>
                  <a:pt x="108908" y="13993"/>
                </a:lnTo>
                <a:lnTo>
                  <a:pt x="108589" y="13469"/>
                </a:lnTo>
                <a:lnTo>
                  <a:pt x="108232" y="12986"/>
                </a:lnTo>
                <a:lnTo>
                  <a:pt x="107854" y="12543"/>
                </a:lnTo>
                <a:lnTo>
                  <a:pt x="107456" y="12100"/>
                </a:lnTo>
                <a:lnTo>
                  <a:pt x="106999" y="11697"/>
                </a:lnTo>
                <a:lnTo>
                  <a:pt x="106562" y="11335"/>
                </a:lnTo>
                <a:lnTo>
                  <a:pt x="106085" y="10993"/>
                </a:lnTo>
                <a:lnTo>
                  <a:pt x="105568" y="10671"/>
                </a:lnTo>
                <a:lnTo>
                  <a:pt x="105071" y="10389"/>
                </a:lnTo>
                <a:lnTo>
                  <a:pt x="104534" y="10167"/>
                </a:lnTo>
                <a:lnTo>
                  <a:pt x="103998" y="9946"/>
                </a:lnTo>
                <a:lnTo>
                  <a:pt x="103421" y="9785"/>
                </a:lnTo>
                <a:lnTo>
                  <a:pt x="102845" y="9644"/>
                </a:lnTo>
                <a:lnTo>
                  <a:pt x="102248" y="9543"/>
                </a:lnTo>
                <a:lnTo>
                  <a:pt x="101672" y="9483"/>
                </a:lnTo>
                <a:lnTo>
                  <a:pt x="101076" y="9463"/>
                </a:lnTo>
                <a:close/>
                <a:moveTo>
                  <a:pt x="103699" y="0"/>
                </a:moveTo>
                <a:lnTo>
                  <a:pt x="108232" y="1208"/>
                </a:lnTo>
                <a:lnTo>
                  <a:pt x="107715" y="5073"/>
                </a:lnTo>
                <a:lnTo>
                  <a:pt x="107458" y="6013"/>
                </a:lnTo>
                <a:lnTo>
                  <a:pt x="107138" y="5838"/>
                </a:lnTo>
                <a:lnTo>
                  <a:pt x="107045" y="5801"/>
                </a:lnTo>
                <a:lnTo>
                  <a:pt x="107039" y="5798"/>
                </a:lnTo>
                <a:lnTo>
                  <a:pt x="106582" y="5617"/>
                </a:lnTo>
                <a:lnTo>
                  <a:pt x="107045" y="5801"/>
                </a:lnTo>
                <a:lnTo>
                  <a:pt x="107456" y="6020"/>
                </a:lnTo>
                <a:lnTo>
                  <a:pt x="107458" y="6013"/>
                </a:lnTo>
                <a:lnTo>
                  <a:pt x="107655" y="6120"/>
                </a:lnTo>
                <a:lnTo>
                  <a:pt x="108093" y="6362"/>
                </a:lnTo>
                <a:lnTo>
                  <a:pt x="108788" y="6785"/>
                </a:lnTo>
                <a:lnTo>
                  <a:pt x="109126" y="7006"/>
                </a:lnTo>
                <a:lnTo>
                  <a:pt x="109464" y="7248"/>
                </a:lnTo>
                <a:lnTo>
                  <a:pt x="109484" y="7268"/>
                </a:lnTo>
                <a:lnTo>
                  <a:pt x="109802" y="7510"/>
                </a:lnTo>
                <a:lnTo>
                  <a:pt x="110120" y="7771"/>
                </a:lnTo>
                <a:lnTo>
                  <a:pt x="110697" y="8315"/>
                </a:lnTo>
                <a:lnTo>
                  <a:pt x="111054" y="8657"/>
                </a:lnTo>
                <a:lnTo>
                  <a:pt x="111492" y="9140"/>
                </a:lnTo>
                <a:lnTo>
                  <a:pt x="111751" y="9442"/>
                </a:lnTo>
                <a:lnTo>
                  <a:pt x="111750" y="9442"/>
                </a:lnTo>
                <a:lnTo>
                  <a:pt x="111889" y="9604"/>
                </a:lnTo>
                <a:lnTo>
                  <a:pt x="111751" y="9442"/>
                </a:lnTo>
                <a:lnTo>
                  <a:pt x="112665" y="8899"/>
                </a:lnTo>
                <a:lnTo>
                  <a:pt x="116243" y="7288"/>
                </a:lnTo>
                <a:lnTo>
                  <a:pt x="118608" y="11375"/>
                </a:lnTo>
                <a:lnTo>
                  <a:pt x="115547" y="13731"/>
                </a:lnTo>
                <a:lnTo>
                  <a:pt x="114454" y="14375"/>
                </a:lnTo>
                <a:lnTo>
                  <a:pt x="114652" y="15040"/>
                </a:lnTo>
                <a:lnTo>
                  <a:pt x="114791" y="15684"/>
                </a:lnTo>
                <a:lnTo>
                  <a:pt x="114931" y="16349"/>
                </a:lnTo>
                <a:lnTo>
                  <a:pt x="115010" y="17013"/>
                </a:lnTo>
                <a:lnTo>
                  <a:pt x="115070" y="17677"/>
                </a:lnTo>
                <a:lnTo>
                  <a:pt x="115110" y="18342"/>
                </a:lnTo>
                <a:lnTo>
                  <a:pt x="115110" y="19006"/>
                </a:lnTo>
                <a:lnTo>
                  <a:pt x="115070" y="19650"/>
                </a:lnTo>
                <a:lnTo>
                  <a:pt x="116362" y="19993"/>
                </a:lnTo>
                <a:lnTo>
                  <a:pt x="120000" y="21422"/>
                </a:lnTo>
                <a:lnTo>
                  <a:pt x="118827" y="26013"/>
                </a:lnTo>
                <a:lnTo>
                  <a:pt x="115010" y="25469"/>
                </a:lnTo>
                <a:lnTo>
                  <a:pt x="113579" y="25087"/>
                </a:lnTo>
                <a:lnTo>
                  <a:pt x="113281" y="25671"/>
                </a:lnTo>
                <a:lnTo>
                  <a:pt x="112943" y="26234"/>
                </a:lnTo>
                <a:lnTo>
                  <a:pt x="112605" y="26758"/>
                </a:lnTo>
                <a:lnTo>
                  <a:pt x="112227" y="27281"/>
                </a:lnTo>
                <a:lnTo>
                  <a:pt x="111830" y="27785"/>
                </a:lnTo>
                <a:lnTo>
                  <a:pt x="111392" y="28288"/>
                </a:lnTo>
                <a:lnTo>
                  <a:pt x="110955" y="28751"/>
                </a:lnTo>
                <a:lnTo>
                  <a:pt x="110478" y="29194"/>
                </a:lnTo>
                <a:lnTo>
                  <a:pt x="111233" y="30503"/>
                </a:lnTo>
                <a:lnTo>
                  <a:pt x="112824" y="34087"/>
                </a:lnTo>
                <a:lnTo>
                  <a:pt x="108788" y="36523"/>
                </a:lnTo>
                <a:lnTo>
                  <a:pt x="106463" y="33402"/>
                </a:lnTo>
                <a:lnTo>
                  <a:pt x="105687" y="32073"/>
                </a:lnTo>
                <a:lnTo>
                  <a:pt x="105946" y="31953"/>
                </a:lnTo>
                <a:lnTo>
                  <a:pt x="106204" y="31852"/>
                </a:lnTo>
                <a:lnTo>
                  <a:pt x="105608" y="32073"/>
                </a:lnTo>
                <a:lnTo>
                  <a:pt x="105031" y="32255"/>
                </a:lnTo>
                <a:lnTo>
                  <a:pt x="104554" y="32416"/>
                </a:lnTo>
                <a:lnTo>
                  <a:pt x="103759" y="32597"/>
                </a:lnTo>
                <a:lnTo>
                  <a:pt x="103362" y="32657"/>
                </a:lnTo>
                <a:lnTo>
                  <a:pt x="102924" y="32718"/>
                </a:lnTo>
                <a:lnTo>
                  <a:pt x="102845" y="32718"/>
                </a:lnTo>
                <a:lnTo>
                  <a:pt x="102070" y="32818"/>
                </a:lnTo>
                <a:lnTo>
                  <a:pt x="101314" y="32838"/>
                </a:lnTo>
                <a:lnTo>
                  <a:pt x="101115" y="32859"/>
                </a:lnTo>
                <a:lnTo>
                  <a:pt x="100797" y="32838"/>
                </a:lnTo>
                <a:lnTo>
                  <a:pt x="100517" y="32829"/>
                </a:lnTo>
                <a:lnTo>
                  <a:pt x="100121" y="32798"/>
                </a:lnTo>
                <a:lnTo>
                  <a:pt x="99625" y="32758"/>
                </a:lnTo>
                <a:lnTo>
                  <a:pt x="100201" y="32818"/>
                </a:lnTo>
                <a:lnTo>
                  <a:pt x="100517" y="32829"/>
                </a:lnTo>
                <a:lnTo>
                  <a:pt x="100638" y="32838"/>
                </a:lnTo>
                <a:lnTo>
                  <a:pt x="100102" y="34892"/>
                </a:lnTo>
                <a:lnTo>
                  <a:pt x="98889" y="37932"/>
                </a:lnTo>
                <a:lnTo>
                  <a:pt x="94337" y="36744"/>
                </a:lnTo>
                <a:lnTo>
                  <a:pt x="94675" y="33604"/>
                </a:lnTo>
                <a:lnTo>
                  <a:pt x="95212" y="31530"/>
                </a:lnTo>
                <a:lnTo>
                  <a:pt x="95589" y="31711"/>
                </a:lnTo>
                <a:lnTo>
                  <a:pt x="95053" y="31449"/>
                </a:lnTo>
                <a:lnTo>
                  <a:pt x="94516" y="31167"/>
                </a:lnTo>
                <a:lnTo>
                  <a:pt x="94098" y="30946"/>
                </a:lnTo>
                <a:lnTo>
                  <a:pt x="93403" y="30523"/>
                </a:lnTo>
                <a:lnTo>
                  <a:pt x="93065" y="30281"/>
                </a:lnTo>
                <a:lnTo>
                  <a:pt x="92727" y="30060"/>
                </a:lnTo>
                <a:lnTo>
                  <a:pt x="92687" y="30040"/>
                </a:lnTo>
                <a:lnTo>
                  <a:pt x="92369" y="29778"/>
                </a:lnTo>
                <a:lnTo>
                  <a:pt x="92071" y="29516"/>
                </a:lnTo>
                <a:lnTo>
                  <a:pt x="91475" y="28973"/>
                </a:lnTo>
                <a:lnTo>
                  <a:pt x="91137" y="28630"/>
                </a:lnTo>
                <a:lnTo>
                  <a:pt x="90824" y="28300"/>
                </a:lnTo>
                <a:lnTo>
                  <a:pt x="90620" y="28067"/>
                </a:lnTo>
                <a:lnTo>
                  <a:pt x="90302" y="27684"/>
                </a:lnTo>
                <a:lnTo>
                  <a:pt x="90699" y="28167"/>
                </a:lnTo>
                <a:lnTo>
                  <a:pt x="90824" y="28300"/>
                </a:lnTo>
                <a:lnTo>
                  <a:pt x="90938" y="28429"/>
                </a:lnTo>
                <a:lnTo>
                  <a:pt x="89328" y="29395"/>
                </a:lnTo>
                <a:lnTo>
                  <a:pt x="86346" y="30644"/>
                </a:lnTo>
                <a:lnTo>
                  <a:pt x="83981" y="26577"/>
                </a:lnTo>
                <a:lnTo>
                  <a:pt x="86406" y="24583"/>
                </a:lnTo>
                <a:lnTo>
                  <a:pt x="87976" y="23637"/>
                </a:lnTo>
                <a:lnTo>
                  <a:pt x="87757" y="22973"/>
                </a:lnTo>
                <a:lnTo>
                  <a:pt x="87559" y="22288"/>
                </a:lnTo>
                <a:lnTo>
                  <a:pt x="87400" y="21604"/>
                </a:lnTo>
                <a:lnTo>
                  <a:pt x="87260" y="20919"/>
                </a:lnTo>
                <a:lnTo>
                  <a:pt x="87161" y="20234"/>
                </a:lnTo>
                <a:lnTo>
                  <a:pt x="87121" y="19550"/>
                </a:lnTo>
                <a:lnTo>
                  <a:pt x="87081" y="18845"/>
                </a:lnTo>
                <a:lnTo>
                  <a:pt x="87101" y="18161"/>
                </a:lnTo>
                <a:lnTo>
                  <a:pt x="85551" y="17778"/>
                </a:lnTo>
                <a:lnTo>
                  <a:pt x="82549" y="16510"/>
                </a:lnTo>
                <a:lnTo>
                  <a:pt x="83742" y="11939"/>
                </a:lnTo>
                <a:lnTo>
                  <a:pt x="86843" y="12281"/>
                </a:lnTo>
                <a:lnTo>
                  <a:pt x="88374" y="12684"/>
                </a:lnTo>
                <a:lnTo>
                  <a:pt x="88672" y="12040"/>
                </a:lnTo>
                <a:lnTo>
                  <a:pt x="89010" y="11416"/>
                </a:lnTo>
                <a:lnTo>
                  <a:pt x="89407" y="10832"/>
                </a:lnTo>
                <a:lnTo>
                  <a:pt x="89805" y="10228"/>
                </a:lnTo>
                <a:lnTo>
                  <a:pt x="90242" y="9664"/>
                </a:lnTo>
                <a:lnTo>
                  <a:pt x="90699" y="9120"/>
                </a:lnTo>
                <a:lnTo>
                  <a:pt x="91196" y="8577"/>
                </a:lnTo>
                <a:lnTo>
                  <a:pt x="91713" y="8093"/>
                </a:lnTo>
                <a:lnTo>
                  <a:pt x="90997" y="6865"/>
                </a:lnTo>
                <a:lnTo>
                  <a:pt x="89765" y="3825"/>
                </a:lnTo>
                <a:lnTo>
                  <a:pt x="93800" y="1409"/>
                </a:lnTo>
                <a:lnTo>
                  <a:pt x="95728" y="3906"/>
                </a:lnTo>
                <a:lnTo>
                  <a:pt x="96524" y="5214"/>
                </a:lnTo>
                <a:lnTo>
                  <a:pt x="96245" y="5335"/>
                </a:lnTo>
                <a:lnTo>
                  <a:pt x="95987" y="5436"/>
                </a:lnTo>
                <a:lnTo>
                  <a:pt x="96583" y="5214"/>
                </a:lnTo>
                <a:lnTo>
                  <a:pt x="97160" y="5033"/>
                </a:lnTo>
                <a:lnTo>
                  <a:pt x="97637" y="4872"/>
                </a:lnTo>
                <a:lnTo>
                  <a:pt x="98432" y="4711"/>
                </a:lnTo>
                <a:lnTo>
                  <a:pt x="98829" y="4630"/>
                </a:lnTo>
                <a:lnTo>
                  <a:pt x="99247" y="4550"/>
                </a:lnTo>
                <a:lnTo>
                  <a:pt x="99346" y="4550"/>
                </a:lnTo>
                <a:lnTo>
                  <a:pt x="100102" y="4469"/>
                </a:lnTo>
                <a:lnTo>
                  <a:pt x="100877" y="4449"/>
                </a:lnTo>
                <a:lnTo>
                  <a:pt x="101076" y="4449"/>
                </a:lnTo>
                <a:lnTo>
                  <a:pt x="101374" y="4449"/>
                </a:lnTo>
                <a:lnTo>
                  <a:pt x="101990" y="4489"/>
                </a:lnTo>
                <a:lnTo>
                  <a:pt x="102566" y="4530"/>
                </a:lnTo>
                <a:lnTo>
                  <a:pt x="102109" y="4489"/>
                </a:lnTo>
                <a:lnTo>
                  <a:pt x="102308" y="3684"/>
                </a:lnTo>
                <a:lnTo>
                  <a:pt x="10369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2046900" y="245525"/>
            <a:ext cx="8098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CA" sz="4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System Use Case Diagram</a:t>
            </a:r>
            <a:r>
              <a:rPr b="1" lang="en-CA" sz="4000">
                <a:solidFill>
                  <a:srgbClr val="3F3F3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 b="1" sz="4000">
              <a:solidFill>
                <a:srgbClr val="3F3F3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950" y="968075"/>
            <a:ext cx="3748101" cy="541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 flipH="1">
            <a:off x="0" y="0"/>
            <a:ext cx="12192000" cy="15906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 flipH="1">
            <a:off x="0" y="5267400"/>
            <a:ext cx="12192000" cy="15906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 flipH="1">
            <a:off x="150" y="1590600"/>
            <a:ext cx="4979400" cy="36768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15666" l="-1" r="58999" t="0"/>
          <a:stretch/>
        </p:blipFill>
        <p:spPr>
          <a:xfrm>
            <a:off x="0" y="-1"/>
            <a:ext cx="4979558" cy="683687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 flipH="1">
            <a:off x="-150" y="1590700"/>
            <a:ext cx="4979700" cy="3676800"/>
          </a:xfrm>
          <a:prstGeom prst="rect">
            <a:avLst/>
          </a:prstGeom>
          <a:solidFill>
            <a:srgbClr val="262626">
              <a:alpha val="75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229054" y="1928529"/>
            <a:ext cx="26428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Proposed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1681276" y="3059629"/>
            <a:ext cx="2014591" cy="1994449"/>
          </a:xfrm>
          <a:custGeom>
            <a:pathLst>
              <a:path extrusionOk="0" h="120000" w="120000">
                <a:moveTo>
                  <a:pt x="38214" y="88268"/>
                </a:moveTo>
                <a:lnTo>
                  <a:pt x="39737" y="91585"/>
                </a:lnTo>
                <a:lnTo>
                  <a:pt x="39897" y="91725"/>
                </a:lnTo>
                <a:lnTo>
                  <a:pt x="40017" y="91925"/>
                </a:lnTo>
                <a:lnTo>
                  <a:pt x="40198" y="92185"/>
                </a:lnTo>
                <a:lnTo>
                  <a:pt x="40318" y="92445"/>
                </a:lnTo>
                <a:lnTo>
                  <a:pt x="40358" y="92605"/>
                </a:lnTo>
                <a:lnTo>
                  <a:pt x="40398" y="92765"/>
                </a:lnTo>
                <a:lnTo>
                  <a:pt x="40398" y="92924"/>
                </a:lnTo>
                <a:lnTo>
                  <a:pt x="40398" y="93084"/>
                </a:lnTo>
                <a:lnTo>
                  <a:pt x="40358" y="93244"/>
                </a:lnTo>
                <a:lnTo>
                  <a:pt x="40298" y="93404"/>
                </a:lnTo>
                <a:lnTo>
                  <a:pt x="40238" y="93484"/>
                </a:lnTo>
                <a:lnTo>
                  <a:pt x="40137" y="93584"/>
                </a:lnTo>
                <a:lnTo>
                  <a:pt x="40017" y="93624"/>
                </a:lnTo>
                <a:lnTo>
                  <a:pt x="39877" y="93644"/>
                </a:lnTo>
                <a:lnTo>
                  <a:pt x="39697" y="93664"/>
                </a:lnTo>
                <a:lnTo>
                  <a:pt x="39536" y="93644"/>
                </a:lnTo>
                <a:lnTo>
                  <a:pt x="39356" y="93624"/>
                </a:lnTo>
                <a:lnTo>
                  <a:pt x="39176" y="93564"/>
                </a:lnTo>
                <a:lnTo>
                  <a:pt x="38975" y="93484"/>
                </a:lnTo>
                <a:lnTo>
                  <a:pt x="38795" y="93404"/>
                </a:lnTo>
                <a:lnTo>
                  <a:pt x="38595" y="93304"/>
                </a:lnTo>
                <a:lnTo>
                  <a:pt x="38414" y="93184"/>
                </a:lnTo>
                <a:lnTo>
                  <a:pt x="38234" y="93044"/>
                </a:lnTo>
                <a:lnTo>
                  <a:pt x="38094" y="92905"/>
                </a:lnTo>
                <a:lnTo>
                  <a:pt x="37953" y="92725"/>
                </a:lnTo>
                <a:lnTo>
                  <a:pt x="37853" y="92565"/>
                </a:lnTo>
                <a:lnTo>
                  <a:pt x="37593" y="92105"/>
                </a:lnTo>
                <a:lnTo>
                  <a:pt x="37432" y="91765"/>
                </a:lnTo>
                <a:lnTo>
                  <a:pt x="37312" y="91506"/>
                </a:lnTo>
                <a:lnTo>
                  <a:pt x="37272" y="91286"/>
                </a:lnTo>
                <a:lnTo>
                  <a:pt x="37272" y="91066"/>
                </a:lnTo>
                <a:lnTo>
                  <a:pt x="37312" y="90846"/>
                </a:lnTo>
                <a:lnTo>
                  <a:pt x="37453" y="90206"/>
                </a:lnTo>
                <a:lnTo>
                  <a:pt x="37493" y="90007"/>
                </a:lnTo>
                <a:lnTo>
                  <a:pt x="37493" y="89907"/>
                </a:lnTo>
                <a:lnTo>
                  <a:pt x="37453" y="89847"/>
                </a:lnTo>
                <a:lnTo>
                  <a:pt x="37412" y="89827"/>
                </a:lnTo>
                <a:lnTo>
                  <a:pt x="37292" y="89827"/>
                </a:lnTo>
                <a:lnTo>
                  <a:pt x="37252" y="89807"/>
                </a:lnTo>
                <a:lnTo>
                  <a:pt x="37232" y="89787"/>
                </a:lnTo>
                <a:lnTo>
                  <a:pt x="37072" y="89387"/>
                </a:lnTo>
                <a:lnTo>
                  <a:pt x="36992" y="89187"/>
                </a:lnTo>
                <a:lnTo>
                  <a:pt x="36972" y="89087"/>
                </a:lnTo>
                <a:lnTo>
                  <a:pt x="36972" y="89007"/>
                </a:lnTo>
                <a:lnTo>
                  <a:pt x="37252" y="88808"/>
                </a:lnTo>
                <a:lnTo>
                  <a:pt x="37513" y="88648"/>
                </a:lnTo>
                <a:lnTo>
                  <a:pt x="37693" y="88528"/>
                </a:lnTo>
                <a:lnTo>
                  <a:pt x="37853" y="88468"/>
                </a:lnTo>
                <a:lnTo>
                  <a:pt x="38074" y="88368"/>
                </a:lnTo>
                <a:lnTo>
                  <a:pt x="38134" y="88368"/>
                </a:lnTo>
                <a:lnTo>
                  <a:pt x="38214" y="88268"/>
                </a:lnTo>
                <a:close/>
                <a:moveTo>
                  <a:pt x="78021" y="87785"/>
                </a:moveTo>
                <a:lnTo>
                  <a:pt x="78580" y="87785"/>
                </a:lnTo>
                <a:lnTo>
                  <a:pt x="79099" y="87785"/>
                </a:lnTo>
                <a:lnTo>
                  <a:pt x="79618" y="87825"/>
                </a:lnTo>
                <a:lnTo>
                  <a:pt x="79858" y="87865"/>
                </a:lnTo>
                <a:lnTo>
                  <a:pt x="80058" y="87925"/>
                </a:lnTo>
                <a:lnTo>
                  <a:pt x="80257" y="87985"/>
                </a:lnTo>
                <a:lnTo>
                  <a:pt x="80417" y="88064"/>
                </a:lnTo>
                <a:lnTo>
                  <a:pt x="80577" y="88164"/>
                </a:lnTo>
                <a:lnTo>
                  <a:pt x="80677" y="88264"/>
                </a:lnTo>
                <a:lnTo>
                  <a:pt x="80756" y="88364"/>
                </a:lnTo>
                <a:lnTo>
                  <a:pt x="80796" y="88524"/>
                </a:lnTo>
                <a:lnTo>
                  <a:pt x="80796" y="88664"/>
                </a:lnTo>
                <a:lnTo>
                  <a:pt x="80756" y="88864"/>
                </a:lnTo>
                <a:lnTo>
                  <a:pt x="80677" y="89044"/>
                </a:lnTo>
                <a:lnTo>
                  <a:pt x="80537" y="89284"/>
                </a:lnTo>
                <a:lnTo>
                  <a:pt x="80337" y="89523"/>
                </a:lnTo>
                <a:lnTo>
                  <a:pt x="80098" y="89783"/>
                </a:lnTo>
                <a:lnTo>
                  <a:pt x="79758" y="90103"/>
                </a:lnTo>
                <a:lnTo>
                  <a:pt x="79439" y="90363"/>
                </a:lnTo>
                <a:lnTo>
                  <a:pt x="79119" y="90623"/>
                </a:lnTo>
                <a:lnTo>
                  <a:pt x="78820" y="90842"/>
                </a:lnTo>
                <a:lnTo>
                  <a:pt x="78480" y="91022"/>
                </a:lnTo>
                <a:lnTo>
                  <a:pt x="78161" y="91202"/>
                </a:lnTo>
                <a:lnTo>
                  <a:pt x="77822" y="91342"/>
                </a:lnTo>
                <a:lnTo>
                  <a:pt x="77502" y="91442"/>
                </a:lnTo>
                <a:lnTo>
                  <a:pt x="77183" y="91562"/>
                </a:lnTo>
                <a:lnTo>
                  <a:pt x="76843" y="91662"/>
                </a:lnTo>
                <a:lnTo>
                  <a:pt x="76524" y="91722"/>
                </a:lnTo>
                <a:lnTo>
                  <a:pt x="76205" y="91782"/>
                </a:lnTo>
                <a:lnTo>
                  <a:pt x="75546" y="91882"/>
                </a:lnTo>
                <a:lnTo>
                  <a:pt x="74887" y="91942"/>
                </a:lnTo>
                <a:lnTo>
                  <a:pt x="74587" y="91982"/>
                </a:lnTo>
                <a:lnTo>
                  <a:pt x="74448" y="92022"/>
                </a:lnTo>
                <a:lnTo>
                  <a:pt x="74388" y="92062"/>
                </a:lnTo>
                <a:lnTo>
                  <a:pt x="74348" y="92082"/>
                </a:lnTo>
                <a:lnTo>
                  <a:pt x="74328" y="92121"/>
                </a:lnTo>
                <a:lnTo>
                  <a:pt x="74328" y="92181"/>
                </a:lnTo>
                <a:lnTo>
                  <a:pt x="74348" y="92261"/>
                </a:lnTo>
                <a:lnTo>
                  <a:pt x="74388" y="92321"/>
                </a:lnTo>
                <a:lnTo>
                  <a:pt x="74388" y="92401"/>
                </a:lnTo>
                <a:lnTo>
                  <a:pt x="74388" y="92421"/>
                </a:lnTo>
                <a:lnTo>
                  <a:pt x="74328" y="92461"/>
                </a:lnTo>
                <a:lnTo>
                  <a:pt x="73849" y="92881"/>
                </a:lnTo>
                <a:lnTo>
                  <a:pt x="73549" y="93061"/>
                </a:lnTo>
                <a:lnTo>
                  <a:pt x="73450" y="93121"/>
                </a:lnTo>
                <a:lnTo>
                  <a:pt x="73350" y="93181"/>
                </a:lnTo>
                <a:lnTo>
                  <a:pt x="72911" y="92841"/>
                </a:lnTo>
                <a:lnTo>
                  <a:pt x="72571" y="92541"/>
                </a:lnTo>
                <a:lnTo>
                  <a:pt x="72292" y="92301"/>
                </a:lnTo>
                <a:lnTo>
                  <a:pt x="72132" y="92082"/>
                </a:lnTo>
                <a:lnTo>
                  <a:pt x="72012" y="91942"/>
                </a:lnTo>
                <a:lnTo>
                  <a:pt x="71932" y="91842"/>
                </a:lnTo>
                <a:lnTo>
                  <a:pt x="71892" y="91742"/>
                </a:lnTo>
                <a:lnTo>
                  <a:pt x="71713" y="91662"/>
                </a:lnTo>
                <a:lnTo>
                  <a:pt x="75925" y="87985"/>
                </a:lnTo>
                <a:lnTo>
                  <a:pt x="76225" y="87945"/>
                </a:lnTo>
                <a:lnTo>
                  <a:pt x="76983" y="87865"/>
                </a:lnTo>
                <a:lnTo>
                  <a:pt x="77482" y="87825"/>
                </a:lnTo>
                <a:lnTo>
                  <a:pt x="78021" y="87785"/>
                </a:lnTo>
                <a:close/>
                <a:moveTo>
                  <a:pt x="29561" y="77879"/>
                </a:moveTo>
                <a:lnTo>
                  <a:pt x="34858" y="77879"/>
                </a:lnTo>
                <a:lnTo>
                  <a:pt x="34858" y="79033"/>
                </a:lnTo>
                <a:lnTo>
                  <a:pt x="34878" y="79054"/>
                </a:lnTo>
                <a:lnTo>
                  <a:pt x="34978" y="79155"/>
                </a:lnTo>
                <a:lnTo>
                  <a:pt x="35058" y="79175"/>
                </a:lnTo>
                <a:lnTo>
                  <a:pt x="35158" y="79216"/>
                </a:lnTo>
                <a:lnTo>
                  <a:pt x="35338" y="79236"/>
                </a:lnTo>
                <a:lnTo>
                  <a:pt x="35498" y="79236"/>
                </a:lnTo>
                <a:lnTo>
                  <a:pt x="35698" y="79236"/>
                </a:lnTo>
                <a:lnTo>
                  <a:pt x="35858" y="79216"/>
                </a:lnTo>
                <a:lnTo>
                  <a:pt x="35978" y="79175"/>
                </a:lnTo>
                <a:lnTo>
                  <a:pt x="36058" y="79155"/>
                </a:lnTo>
                <a:lnTo>
                  <a:pt x="36158" y="79054"/>
                </a:lnTo>
                <a:lnTo>
                  <a:pt x="36178" y="79033"/>
                </a:lnTo>
                <a:lnTo>
                  <a:pt x="36178" y="77879"/>
                </a:lnTo>
                <a:lnTo>
                  <a:pt x="41195" y="77879"/>
                </a:lnTo>
                <a:lnTo>
                  <a:pt x="41195" y="83409"/>
                </a:lnTo>
                <a:lnTo>
                  <a:pt x="41175" y="83652"/>
                </a:lnTo>
                <a:lnTo>
                  <a:pt x="41115" y="83854"/>
                </a:lnTo>
                <a:lnTo>
                  <a:pt x="40995" y="84057"/>
                </a:lnTo>
                <a:lnTo>
                  <a:pt x="40875" y="84219"/>
                </a:lnTo>
                <a:lnTo>
                  <a:pt x="40695" y="84381"/>
                </a:lnTo>
                <a:lnTo>
                  <a:pt x="40495" y="84482"/>
                </a:lnTo>
                <a:lnTo>
                  <a:pt x="40275" y="84543"/>
                </a:lnTo>
                <a:lnTo>
                  <a:pt x="40035" y="84563"/>
                </a:lnTo>
                <a:lnTo>
                  <a:pt x="30721" y="84563"/>
                </a:lnTo>
                <a:lnTo>
                  <a:pt x="30481" y="84543"/>
                </a:lnTo>
                <a:lnTo>
                  <a:pt x="30261" y="84482"/>
                </a:lnTo>
                <a:lnTo>
                  <a:pt x="30061" y="84381"/>
                </a:lnTo>
                <a:lnTo>
                  <a:pt x="29901" y="84219"/>
                </a:lnTo>
                <a:lnTo>
                  <a:pt x="29741" y="84057"/>
                </a:lnTo>
                <a:lnTo>
                  <a:pt x="29641" y="83854"/>
                </a:lnTo>
                <a:lnTo>
                  <a:pt x="29581" y="83652"/>
                </a:lnTo>
                <a:lnTo>
                  <a:pt x="29561" y="83409"/>
                </a:lnTo>
                <a:lnTo>
                  <a:pt x="29561" y="77879"/>
                </a:lnTo>
                <a:close/>
                <a:moveTo>
                  <a:pt x="30721" y="74899"/>
                </a:moveTo>
                <a:lnTo>
                  <a:pt x="40035" y="74899"/>
                </a:lnTo>
                <a:lnTo>
                  <a:pt x="40275" y="74919"/>
                </a:lnTo>
                <a:lnTo>
                  <a:pt x="40495" y="74979"/>
                </a:lnTo>
                <a:lnTo>
                  <a:pt x="40695" y="75099"/>
                </a:lnTo>
                <a:lnTo>
                  <a:pt x="40875" y="75238"/>
                </a:lnTo>
                <a:lnTo>
                  <a:pt x="40995" y="75418"/>
                </a:lnTo>
                <a:lnTo>
                  <a:pt x="41115" y="75598"/>
                </a:lnTo>
                <a:lnTo>
                  <a:pt x="41175" y="75818"/>
                </a:lnTo>
                <a:lnTo>
                  <a:pt x="41195" y="76037"/>
                </a:lnTo>
                <a:lnTo>
                  <a:pt x="41195" y="77395"/>
                </a:lnTo>
                <a:lnTo>
                  <a:pt x="29561" y="77395"/>
                </a:lnTo>
                <a:lnTo>
                  <a:pt x="29561" y="76037"/>
                </a:lnTo>
                <a:lnTo>
                  <a:pt x="29581" y="75818"/>
                </a:lnTo>
                <a:lnTo>
                  <a:pt x="29641" y="75598"/>
                </a:lnTo>
                <a:lnTo>
                  <a:pt x="29741" y="75418"/>
                </a:lnTo>
                <a:lnTo>
                  <a:pt x="29901" y="75238"/>
                </a:lnTo>
                <a:lnTo>
                  <a:pt x="30061" y="75099"/>
                </a:lnTo>
                <a:lnTo>
                  <a:pt x="30261" y="74979"/>
                </a:lnTo>
                <a:lnTo>
                  <a:pt x="30481" y="74919"/>
                </a:lnTo>
                <a:lnTo>
                  <a:pt x="30721" y="74899"/>
                </a:lnTo>
                <a:close/>
                <a:moveTo>
                  <a:pt x="36412" y="70067"/>
                </a:moveTo>
                <a:lnTo>
                  <a:pt x="36667" y="70087"/>
                </a:lnTo>
                <a:lnTo>
                  <a:pt x="36745" y="70087"/>
                </a:lnTo>
                <a:lnTo>
                  <a:pt x="36863" y="70127"/>
                </a:lnTo>
                <a:lnTo>
                  <a:pt x="37019" y="70229"/>
                </a:lnTo>
                <a:lnTo>
                  <a:pt x="37157" y="70330"/>
                </a:lnTo>
                <a:lnTo>
                  <a:pt x="37313" y="70492"/>
                </a:lnTo>
                <a:lnTo>
                  <a:pt x="37470" y="70674"/>
                </a:lnTo>
                <a:lnTo>
                  <a:pt x="37627" y="70897"/>
                </a:lnTo>
                <a:lnTo>
                  <a:pt x="37941" y="71382"/>
                </a:lnTo>
                <a:lnTo>
                  <a:pt x="38215" y="71929"/>
                </a:lnTo>
                <a:lnTo>
                  <a:pt x="38450" y="72435"/>
                </a:lnTo>
                <a:lnTo>
                  <a:pt x="38607" y="72921"/>
                </a:lnTo>
                <a:lnTo>
                  <a:pt x="38685" y="73144"/>
                </a:lnTo>
                <a:lnTo>
                  <a:pt x="38725" y="73346"/>
                </a:lnTo>
                <a:lnTo>
                  <a:pt x="38725" y="73468"/>
                </a:lnTo>
                <a:lnTo>
                  <a:pt x="38725" y="73569"/>
                </a:lnTo>
                <a:lnTo>
                  <a:pt x="38685" y="73630"/>
                </a:lnTo>
                <a:lnTo>
                  <a:pt x="38607" y="73670"/>
                </a:lnTo>
                <a:lnTo>
                  <a:pt x="38548" y="73670"/>
                </a:lnTo>
                <a:lnTo>
                  <a:pt x="38470" y="73609"/>
                </a:lnTo>
                <a:lnTo>
                  <a:pt x="38391" y="73549"/>
                </a:lnTo>
                <a:lnTo>
                  <a:pt x="38274" y="73488"/>
                </a:lnTo>
                <a:lnTo>
                  <a:pt x="38097" y="73265"/>
                </a:lnTo>
                <a:lnTo>
                  <a:pt x="37921" y="73042"/>
                </a:lnTo>
                <a:lnTo>
                  <a:pt x="37803" y="72800"/>
                </a:lnTo>
                <a:lnTo>
                  <a:pt x="37764" y="72719"/>
                </a:lnTo>
                <a:lnTo>
                  <a:pt x="37764" y="72617"/>
                </a:lnTo>
                <a:lnTo>
                  <a:pt x="37745" y="72476"/>
                </a:lnTo>
                <a:lnTo>
                  <a:pt x="37686" y="72374"/>
                </a:lnTo>
                <a:lnTo>
                  <a:pt x="37588" y="72314"/>
                </a:lnTo>
                <a:lnTo>
                  <a:pt x="37490" y="72293"/>
                </a:lnTo>
                <a:lnTo>
                  <a:pt x="37451" y="72314"/>
                </a:lnTo>
                <a:lnTo>
                  <a:pt x="37411" y="72334"/>
                </a:lnTo>
                <a:lnTo>
                  <a:pt x="37372" y="72374"/>
                </a:lnTo>
                <a:lnTo>
                  <a:pt x="37313" y="72415"/>
                </a:lnTo>
                <a:lnTo>
                  <a:pt x="37274" y="72476"/>
                </a:lnTo>
                <a:lnTo>
                  <a:pt x="37255" y="72557"/>
                </a:lnTo>
                <a:lnTo>
                  <a:pt x="37235" y="72678"/>
                </a:lnTo>
                <a:lnTo>
                  <a:pt x="37235" y="72779"/>
                </a:lnTo>
                <a:lnTo>
                  <a:pt x="37215" y="73022"/>
                </a:lnTo>
                <a:lnTo>
                  <a:pt x="37176" y="73225"/>
                </a:lnTo>
                <a:lnTo>
                  <a:pt x="37137" y="73326"/>
                </a:lnTo>
                <a:lnTo>
                  <a:pt x="37098" y="73407"/>
                </a:lnTo>
                <a:lnTo>
                  <a:pt x="37039" y="73468"/>
                </a:lnTo>
                <a:lnTo>
                  <a:pt x="36941" y="73528"/>
                </a:lnTo>
                <a:lnTo>
                  <a:pt x="36863" y="73589"/>
                </a:lnTo>
                <a:lnTo>
                  <a:pt x="36784" y="73670"/>
                </a:lnTo>
                <a:lnTo>
                  <a:pt x="36667" y="73711"/>
                </a:lnTo>
                <a:lnTo>
                  <a:pt x="36530" y="73731"/>
                </a:lnTo>
                <a:lnTo>
                  <a:pt x="36236" y="73771"/>
                </a:lnTo>
                <a:lnTo>
                  <a:pt x="35902" y="73771"/>
                </a:lnTo>
                <a:lnTo>
                  <a:pt x="35746" y="73751"/>
                </a:lnTo>
                <a:lnTo>
                  <a:pt x="35589" y="73711"/>
                </a:lnTo>
                <a:lnTo>
                  <a:pt x="35471" y="73670"/>
                </a:lnTo>
                <a:lnTo>
                  <a:pt x="35334" y="73589"/>
                </a:lnTo>
                <a:lnTo>
                  <a:pt x="35197" y="73508"/>
                </a:lnTo>
                <a:lnTo>
                  <a:pt x="35099" y="73427"/>
                </a:lnTo>
                <a:lnTo>
                  <a:pt x="34883" y="73204"/>
                </a:lnTo>
                <a:lnTo>
                  <a:pt x="34707" y="72961"/>
                </a:lnTo>
                <a:lnTo>
                  <a:pt x="34530" y="72678"/>
                </a:lnTo>
                <a:lnTo>
                  <a:pt x="34393" y="72395"/>
                </a:lnTo>
                <a:lnTo>
                  <a:pt x="34256" y="72091"/>
                </a:lnTo>
                <a:lnTo>
                  <a:pt x="34158" y="71787"/>
                </a:lnTo>
                <a:lnTo>
                  <a:pt x="34080" y="71484"/>
                </a:lnTo>
                <a:lnTo>
                  <a:pt x="33942" y="70978"/>
                </a:lnTo>
                <a:lnTo>
                  <a:pt x="33884" y="70633"/>
                </a:lnTo>
                <a:lnTo>
                  <a:pt x="33864" y="70471"/>
                </a:lnTo>
                <a:lnTo>
                  <a:pt x="33864" y="70451"/>
                </a:lnTo>
                <a:lnTo>
                  <a:pt x="33884" y="70431"/>
                </a:lnTo>
                <a:lnTo>
                  <a:pt x="33942" y="70411"/>
                </a:lnTo>
                <a:lnTo>
                  <a:pt x="34099" y="70370"/>
                </a:lnTo>
                <a:lnTo>
                  <a:pt x="34295" y="70309"/>
                </a:lnTo>
                <a:lnTo>
                  <a:pt x="34609" y="70249"/>
                </a:lnTo>
                <a:lnTo>
                  <a:pt x="35079" y="70168"/>
                </a:lnTo>
                <a:lnTo>
                  <a:pt x="35902" y="70087"/>
                </a:lnTo>
                <a:lnTo>
                  <a:pt x="36412" y="70067"/>
                </a:lnTo>
                <a:close/>
                <a:moveTo>
                  <a:pt x="71955" y="63301"/>
                </a:moveTo>
                <a:lnTo>
                  <a:pt x="72233" y="63301"/>
                </a:lnTo>
                <a:lnTo>
                  <a:pt x="72491" y="63322"/>
                </a:lnTo>
                <a:lnTo>
                  <a:pt x="72710" y="63362"/>
                </a:lnTo>
                <a:lnTo>
                  <a:pt x="72849" y="63403"/>
                </a:lnTo>
                <a:lnTo>
                  <a:pt x="72948" y="63464"/>
                </a:lnTo>
                <a:lnTo>
                  <a:pt x="72988" y="63525"/>
                </a:lnTo>
                <a:lnTo>
                  <a:pt x="72988" y="63606"/>
                </a:lnTo>
                <a:lnTo>
                  <a:pt x="72948" y="63687"/>
                </a:lnTo>
                <a:lnTo>
                  <a:pt x="72888" y="63769"/>
                </a:lnTo>
                <a:lnTo>
                  <a:pt x="72789" y="63850"/>
                </a:lnTo>
                <a:lnTo>
                  <a:pt x="72650" y="63931"/>
                </a:lnTo>
                <a:lnTo>
                  <a:pt x="72372" y="64073"/>
                </a:lnTo>
                <a:lnTo>
                  <a:pt x="72055" y="64175"/>
                </a:lnTo>
                <a:lnTo>
                  <a:pt x="71896" y="64195"/>
                </a:lnTo>
                <a:lnTo>
                  <a:pt x="71757" y="64215"/>
                </a:lnTo>
                <a:lnTo>
                  <a:pt x="71638" y="64215"/>
                </a:lnTo>
                <a:lnTo>
                  <a:pt x="71539" y="64195"/>
                </a:lnTo>
                <a:lnTo>
                  <a:pt x="71459" y="64175"/>
                </a:lnTo>
                <a:lnTo>
                  <a:pt x="71400" y="64154"/>
                </a:lnTo>
                <a:lnTo>
                  <a:pt x="71301" y="64154"/>
                </a:lnTo>
                <a:lnTo>
                  <a:pt x="71241" y="64175"/>
                </a:lnTo>
                <a:lnTo>
                  <a:pt x="71201" y="64215"/>
                </a:lnTo>
                <a:lnTo>
                  <a:pt x="71142" y="64256"/>
                </a:lnTo>
                <a:lnTo>
                  <a:pt x="71122" y="64296"/>
                </a:lnTo>
                <a:lnTo>
                  <a:pt x="71102" y="64357"/>
                </a:lnTo>
                <a:lnTo>
                  <a:pt x="71082" y="64418"/>
                </a:lnTo>
                <a:lnTo>
                  <a:pt x="71102" y="64479"/>
                </a:lnTo>
                <a:lnTo>
                  <a:pt x="71102" y="64540"/>
                </a:lnTo>
                <a:lnTo>
                  <a:pt x="71142" y="64601"/>
                </a:lnTo>
                <a:lnTo>
                  <a:pt x="71201" y="64682"/>
                </a:lnTo>
                <a:lnTo>
                  <a:pt x="71261" y="64743"/>
                </a:lnTo>
                <a:lnTo>
                  <a:pt x="71380" y="64804"/>
                </a:lnTo>
                <a:lnTo>
                  <a:pt x="71479" y="64865"/>
                </a:lnTo>
                <a:lnTo>
                  <a:pt x="71717" y="64967"/>
                </a:lnTo>
                <a:lnTo>
                  <a:pt x="71817" y="65048"/>
                </a:lnTo>
                <a:lnTo>
                  <a:pt x="71896" y="65129"/>
                </a:lnTo>
                <a:lnTo>
                  <a:pt x="71955" y="65190"/>
                </a:lnTo>
                <a:lnTo>
                  <a:pt x="72035" y="65291"/>
                </a:lnTo>
                <a:lnTo>
                  <a:pt x="72094" y="65393"/>
                </a:lnTo>
                <a:lnTo>
                  <a:pt x="72114" y="65515"/>
                </a:lnTo>
                <a:lnTo>
                  <a:pt x="72154" y="65616"/>
                </a:lnTo>
                <a:lnTo>
                  <a:pt x="72154" y="65779"/>
                </a:lnTo>
                <a:lnTo>
                  <a:pt x="72154" y="65901"/>
                </a:lnTo>
                <a:lnTo>
                  <a:pt x="72134" y="66083"/>
                </a:lnTo>
                <a:lnTo>
                  <a:pt x="72094" y="66226"/>
                </a:lnTo>
                <a:lnTo>
                  <a:pt x="72035" y="66429"/>
                </a:lnTo>
                <a:lnTo>
                  <a:pt x="71856" y="66835"/>
                </a:lnTo>
                <a:lnTo>
                  <a:pt x="71777" y="66997"/>
                </a:lnTo>
                <a:lnTo>
                  <a:pt x="71678" y="67160"/>
                </a:lnTo>
                <a:lnTo>
                  <a:pt x="71559" y="67302"/>
                </a:lnTo>
                <a:lnTo>
                  <a:pt x="71439" y="67403"/>
                </a:lnTo>
                <a:lnTo>
                  <a:pt x="71301" y="67546"/>
                </a:lnTo>
                <a:lnTo>
                  <a:pt x="71162" y="67627"/>
                </a:lnTo>
                <a:lnTo>
                  <a:pt x="71003" y="67708"/>
                </a:lnTo>
                <a:lnTo>
                  <a:pt x="70844" y="67810"/>
                </a:lnTo>
                <a:lnTo>
                  <a:pt x="70507" y="67911"/>
                </a:lnTo>
                <a:lnTo>
                  <a:pt x="70149" y="67992"/>
                </a:lnTo>
                <a:lnTo>
                  <a:pt x="69792" y="68033"/>
                </a:lnTo>
                <a:lnTo>
                  <a:pt x="69435" y="68053"/>
                </a:lnTo>
                <a:lnTo>
                  <a:pt x="69078" y="68053"/>
                </a:lnTo>
                <a:lnTo>
                  <a:pt x="68740" y="68033"/>
                </a:lnTo>
                <a:lnTo>
                  <a:pt x="68165" y="67952"/>
                </a:lnTo>
                <a:lnTo>
                  <a:pt x="67768" y="67891"/>
                </a:lnTo>
                <a:lnTo>
                  <a:pt x="67629" y="67850"/>
                </a:lnTo>
                <a:lnTo>
                  <a:pt x="67629" y="67870"/>
                </a:lnTo>
                <a:lnTo>
                  <a:pt x="67609" y="67850"/>
                </a:lnTo>
                <a:lnTo>
                  <a:pt x="67569" y="67830"/>
                </a:lnTo>
                <a:lnTo>
                  <a:pt x="67569" y="67708"/>
                </a:lnTo>
                <a:lnTo>
                  <a:pt x="67609" y="67566"/>
                </a:lnTo>
                <a:lnTo>
                  <a:pt x="67649" y="67282"/>
                </a:lnTo>
                <a:lnTo>
                  <a:pt x="67728" y="66896"/>
                </a:lnTo>
                <a:lnTo>
                  <a:pt x="67847" y="66327"/>
                </a:lnTo>
                <a:lnTo>
                  <a:pt x="68026" y="65779"/>
                </a:lnTo>
                <a:lnTo>
                  <a:pt x="68145" y="65312"/>
                </a:lnTo>
                <a:lnTo>
                  <a:pt x="68343" y="64723"/>
                </a:lnTo>
                <a:lnTo>
                  <a:pt x="68462" y="64439"/>
                </a:lnTo>
                <a:lnTo>
                  <a:pt x="68502" y="64357"/>
                </a:lnTo>
                <a:lnTo>
                  <a:pt x="68601" y="64215"/>
                </a:lnTo>
                <a:lnTo>
                  <a:pt x="68760" y="64073"/>
                </a:lnTo>
                <a:lnTo>
                  <a:pt x="68939" y="63931"/>
                </a:lnTo>
                <a:lnTo>
                  <a:pt x="69177" y="63829"/>
                </a:lnTo>
                <a:lnTo>
                  <a:pt x="69455" y="63728"/>
                </a:lnTo>
                <a:lnTo>
                  <a:pt x="69733" y="63606"/>
                </a:lnTo>
                <a:lnTo>
                  <a:pt x="70050" y="63545"/>
                </a:lnTo>
                <a:lnTo>
                  <a:pt x="70368" y="63464"/>
                </a:lnTo>
                <a:lnTo>
                  <a:pt x="71043" y="63362"/>
                </a:lnTo>
                <a:lnTo>
                  <a:pt x="71678" y="63322"/>
                </a:lnTo>
                <a:lnTo>
                  <a:pt x="71955" y="63301"/>
                </a:lnTo>
                <a:close/>
                <a:moveTo>
                  <a:pt x="58007" y="48966"/>
                </a:moveTo>
                <a:lnTo>
                  <a:pt x="58306" y="48986"/>
                </a:lnTo>
                <a:lnTo>
                  <a:pt x="58585" y="49046"/>
                </a:lnTo>
                <a:lnTo>
                  <a:pt x="58864" y="49147"/>
                </a:lnTo>
                <a:lnTo>
                  <a:pt x="59123" y="49308"/>
                </a:lnTo>
                <a:lnTo>
                  <a:pt x="59362" y="49489"/>
                </a:lnTo>
                <a:lnTo>
                  <a:pt x="59601" y="49731"/>
                </a:lnTo>
                <a:lnTo>
                  <a:pt x="59840" y="49992"/>
                </a:lnTo>
                <a:lnTo>
                  <a:pt x="60039" y="50294"/>
                </a:lnTo>
                <a:lnTo>
                  <a:pt x="60239" y="50636"/>
                </a:lnTo>
                <a:lnTo>
                  <a:pt x="60438" y="50998"/>
                </a:lnTo>
                <a:lnTo>
                  <a:pt x="60617" y="51381"/>
                </a:lnTo>
                <a:lnTo>
                  <a:pt x="60816" y="51804"/>
                </a:lnTo>
                <a:lnTo>
                  <a:pt x="60956" y="52246"/>
                </a:lnTo>
                <a:lnTo>
                  <a:pt x="61115" y="52709"/>
                </a:lnTo>
                <a:lnTo>
                  <a:pt x="61274" y="53192"/>
                </a:lnTo>
                <a:lnTo>
                  <a:pt x="61533" y="54198"/>
                </a:lnTo>
                <a:lnTo>
                  <a:pt x="61753" y="55265"/>
                </a:lnTo>
                <a:lnTo>
                  <a:pt x="61972" y="56372"/>
                </a:lnTo>
                <a:lnTo>
                  <a:pt x="62131" y="57519"/>
                </a:lnTo>
                <a:lnTo>
                  <a:pt x="62290" y="58626"/>
                </a:lnTo>
                <a:lnTo>
                  <a:pt x="62390" y="59753"/>
                </a:lnTo>
                <a:lnTo>
                  <a:pt x="62509" y="60819"/>
                </a:lnTo>
                <a:lnTo>
                  <a:pt x="62589" y="61866"/>
                </a:lnTo>
                <a:lnTo>
                  <a:pt x="62549" y="60195"/>
                </a:lnTo>
                <a:lnTo>
                  <a:pt x="67370" y="63134"/>
                </a:lnTo>
                <a:lnTo>
                  <a:pt x="66414" y="68004"/>
                </a:lnTo>
                <a:lnTo>
                  <a:pt x="62689" y="66434"/>
                </a:lnTo>
                <a:lnTo>
                  <a:pt x="62509" y="65186"/>
                </a:lnTo>
                <a:lnTo>
                  <a:pt x="62211" y="63013"/>
                </a:lnTo>
                <a:lnTo>
                  <a:pt x="61792" y="69694"/>
                </a:lnTo>
                <a:lnTo>
                  <a:pt x="61772" y="69996"/>
                </a:lnTo>
                <a:lnTo>
                  <a:pt x="61753" y="70318"/>
                </a:lnTo>
                <a:lnTo>
                  <a:pt x="61772" y="70640"/>
                </a:lnTo>
                <a:lnTo>
                  <a:pt x="61852" y="71023"/>
                </a:lnTo>
                <a:lnTo>
                  <a:pt x="61952" y="71425"/>
                </a:lnTo>
                <a:lnTo>
                  <a:pt x="62091" y="71908"/>
                </a:lnTo>
                <a:lnTo>
                  <a:pt x="62330" y="72451"/>
                </a:lnTo>
                <a:lnTo>
                  <a:pt x="62629" y="73075"/>
                </a:lnTo>
                <a:lnTo>
                  <a:pt x="61792" y="73075"/>
                </a:lnTo>
                <a:lnTo>
                  <a:pt x="62350" y="73377"/>
                </a:lnTo>
                <a:lnTo>
                  <a:pt x="63047" y="73719"/>
                </a:lnTo>
                <a:lnTo>
                  <a:pt x="64601" y="74444"/>
                </a:lnTo>
                <a:lnTo>
                  <a:pt x="65916" y="75047"/>
                </a:lnTo>
                <a:lnTo>
                  <a:pt x="66454" y="75269"/>
                </a:lnTo>
                <a:lnTo>
                  <a:pt x="75378" y="87283"/>
                </a:lnTo>
                <a:lnTo>
                  <a:pt x="70358" y="91248"/>
                </a:lnTo>
                <a:lnTo>
                  <a:pt x="60756" y="79978"/>
                </a:lnTo>
                <a:lnTo>
                  <a:pt x="54223" y="79233"/>
                </a:lnTo>
                <a:lnTo>
                  <a:pt x="54223" y="79334"/>
                </a:lnTo>
                <a:lnTo>
                  <a:pt x="54223" y="79515"/>
                </a:lnTo>
                <a:lnTo>
                  <a:pt x="54183" y="79938"/>
                </a:lnTo>
                <a:lnTo>
                  <a:pt x="54083" y="80542"/>
                </a:lnTo>
                <a:lnTo>
                  <a:pt x="53924" y="81226"/>
                </a:lnTo>
                <a:lnTo>
                  <a:pt x="53525" y="82856"/>
                </a:lnTo>
                <a:lnTo>
                  <a:pt x="53047" y="84687"/>
                </a:lnTo>
                <a:lnTo>
                  <a:pt x="52549" y="86438"/>
                </a:lnTo>
                <a:lnTo>
                  <a:pt x="52131" y="87947"/>
                </a:lnTo>
                <a:lnTo>
                  <a:pt x="51713" y="89416"/>
                </a:lnTo>
                <a:lnTo>
                  <a:pt x="40278" y="90584"/>
                </a:lnTo>
                <a:lnTo>
                  <a:pt x="38685" y="87827"/>
                </a:lnTo>
                <a:lnTo>
                  <a:pt x="45378" y="86559"/>
                </a:lnTo>
                <a:lnTo>
                  <a:pt x="45358" y="75571"/>
                </a:lnTo>
                <a:lnTo>
                  <a:pt x="43764" y="75208"/>
                </a:lnTo>
                <a:lnTo>
                  <a:pt x="43665" y="74665"/>
                </a:lnTo>
                <a:lnTo>
                  <a:pt x="43565" y="74162"/>
                </a:lnTo>
                <a:lnTo>
                  <a:pt x="43486" y="73719"/>
                </a:lnTo>
                <a:lnTo>
                  <a:pt x="43406" y="73317"/>
                </a:lnTo>
                <a:lnTo>
                  <a:pt x="43346" y="72492"/>
                </a:lnTo>
                <a:lnTo>
                  <a:pt x="43306" y="71707"/>
                </a:lnTo>
                <a:lnTo>
                  <a:pt x="43266" y="69694"/>
                </a:lnTo>
                <a:lnTo>
                  <a:pt x="43207" y="68326"/>
                </a:lnTo>
                <a:lnTo>
                  <a:pt x="43067" y="66595"/>
                </a:lnTo>
                <a:lnTo>
                  <a:pt x="42888" y="59632"/>
                </a:lnTo>
                <a:lnTo>
                  <a:pt x="42350" y="59954"/>
                </a:lnTo>
                <a:lnTo>
                  <a:pt x="41095" y="60759"/>
                </a:lnTo>
                <a:lnTo>
                  <a:pt x="40298" y="61302"/>
                </a:lnTo>
                <a:lnTo>
                  <a:pt x="39482" y="61866"/>
                </a:lnTo>
                <a:lnTo>
                  <a:pt x="38685" y="62449"/>
                </a:lnTo>
                <a:lnTo>
                  <a:pt x="37988" y="63013"/>
                </a:lnTo>
                <a:lnTo>
                  <a:pt x="37868" y="63415"/>
                </a:lnTo>
                <a:lnTo>
                  <a:pt x="37788" y="63838"/>
                </a:lnTo>
                <a:lnTo>
                  <a:pt x="37748" y="64261"/>
                </a:lnTo>
                <a:lnTo>
                  <a:pt x="37709" y="64724"/>
                </a:lnTo>
                <a:lnTo>
                  <a:pt x="37709" y="65166"/>
                </a:lnTo>
                <a:lnTo>
                  <a:pt x="37729" y="65589"/>
                </a:lnTo>
                <a:lnTo>
                  <a:pt x="37748" y="66032"/>
                </a:lnTo>
                <a:lnTo>
                  <a:pt x="37788" y="66474"/>
                </a:lnTo>
                <a:lnTo>
                  <a:pt x="37888" y="67259"/>
                </a:lnTo>
                <a:lnTo>
                  <a:pt x="37968" y="67943"/>
                </a:lnTo>
                <a:lnTo>
                  <a:pt x="38047" y="68507"/>
                </a:lnTo>
                <a:lnTo>
                  <a:pt x="38047" y="68708"/>
                </a:lnTo>
                <a:lnTo>
                  <a:pt x="37988" y="68869"/>
                </a:lnTo>
                <a:lnTo>
                  <a:pt x="36533" y="68769"/>
                </a:lnTo>
                <a:lnTo>
                  <a:pt x="35916" y="68728"/>
                </a:lnTo>
                <a:lnTo>
                  <a:pt x="35617" y="68728"/>
                </a:lnTo>
                <a:lnTo>
                  <a:pt x="35358" y="68748"/>
                </a:lnTo>
                <a:lnTo>
                  <a:pt x="35079" y="68769"/>
                </a:lnTo>
                <a:lnTo>
                  <a:pt x="34800" y="68829"/>
                </a:lnTo>
                <a:lnTo>
                  <a:pt x="34521" y="68889"/>
                </a:lnTo>
                <a:lnTo>
                  <a:pt x="34243" y="68990"/>
                </a:lnTo>
                <a:lnTo>
                  <a:pt x="33984" y="69091"/>
                </a:lnTo>
                <a:lnTo>
                  <a:pt x="33685" y="69231"/>
                </a:lnTo>
                <a:lnTo>
                  <a:pt x="33366" y="69392"/>
                </a:lnTo>
                <a:lnTo>
                  <a:pt x="33047" y="69614"/>
                </a:lnTo>
                <a:lnTo>
                  <a:pt x="32988" y="69352"/>
                </a:lnTo>
                <a:lnTo>
                  <a:pt x="32888" y="69050"/>
                </a:lnTo>
                <a:lnTo>
                  <a:pt x="32828" y="68748"/>
                </a:lnTo>
                <a:lnTo>
                  <a:pt x="32788" y="68406"/>
                </a:lnTo>
                <a:lnTo>
                  <a:pt x="32709" y="67642"/>
                </a:lnTo>
                <a:lnTo>
                  <a:pt x="32669" y="66776"/>
                </a:lnTo>
                <a:lnTo>
                  <a:pt x="32669" y="65790"/>
                </a:lnTo>
                <a:lnTo>
                  <a:pt x="32689" y="64663"/>
                </a:lnTo>
                <a:lnTo>
                  <a:pt x="32729" y="63476"/>
                </a:lnTo>
                <a:lnTo>
                  <a:pt x="32808" y="62148"/>
                </a:lnTo>
                <a:lnTo>
                  <a:pt x="33167" y="61302"/>
                </a:lnTo>
                <a:lnTo>
                  <a:pt x="33486" y="60618"/>
                </a:lnTo>
                <a:lnTo>
                  <a:pt x="33645" y="60316"/>
                </a:lnTo>
                <a:lnTo>
                  <a:pt x="33804" y="60055"/>
                </a:lnTo>
                <a:lnTo>
                  <a:pt x="34143" y="59572"/>
                </a:lnTo>
                <a:lnTo>
                  <a:pt x="34502" y="59089"/>
                </a:lnTo>
                <a:lnTo>
                  <a:pt x="34940" y="58606"/>
                </a:lnTo>
                <a:lnTo>
                  <a:pt x="35458" y="58002"/>
                </a:lnTo>
                <a:lnTo>
                  <a:pt x="36075" y="57277"/>
                </a:lnTo>
                <a:lnTo>
                  <a:pt x="37071" y="56211"/>
                </a:lnTo>
                <a:lnTo>
                  <a:pt x="37948" y="55245"/>
                </a:lnTo>
                <a:lnTo>
                  <a:pt x="39422" y="53635"/>
                </a:lnTo>
                <a:lnTo>
                  <a:pt x="40039" y="52951"/>
                </a:lnTo>
                <a:lnTo>
                  <a:pt x="40617" y="52367"/>
                </a:lnTo>
                <a:lnTo>
                  <a:pt x="41195" y="51844"/>
                </a:lnTo>
                <a:lnTo>
                  <a:pt x="41713" y="51381"/>
                </a:lnTo>
                <a:lnTo>
                  <a:pt x="41992" y="51160"/>
                </a:lnTo>
                <a:lnTo>
                  <a:pt x="42270" y="50978"/>
                </a:lnTo>
                <a:lnTo>
                  <a:pt x="42569" y="50777"/>
                </a:lnTo>
                <a:lnTo>
                  <a:pt x="42868" y="50596"/>
                </a:lnTo>
                <a:lnTo>
                  <a:pt x="43167" y="50455"/>
                </a:lnTo>
                <a:lnTo>
                  <a:pt x="43486" y="50294"/>
                </a:lnTo>
                <a:lnTo>
                  <a:pt x="43824" y="50133"/>
                </a:lnTo>
                <a:lnTo>
                  <a:pt x="44183" y="50012"/>
                </a:lnTo>
                <a:lnTo>
                  <a:pt x="44940" y="49731"/>
                </a:lnTo>
                <a:lnTo>
                  <a:pt x="45796" y="49469"/>
                </a:lnTo>
                <a:lnTo>
                  <a:pt x="46792" y="49248"/>
                </a:lnTo>
                <a:lnTo>
                  <a:pt x="47928" y="48986"/>
                </a:lnTo>
                <a:lnTo>
                  <a:pt x="48366" y="49006"/>
                </a:lnTo>
                <a:lnTo>
                  <a:pt x="49163" y="49046"/>
                </a:lnTo>
                <a:lnTo>
                  <a:pt x="50418" y="49127"/>
                </a:lnTo>
                <a:lnTo>
                  <a:pt x="54701" y="62912"/>
                </a:lnTo>
                <a:lnTo>
                  <a:pt x="54282" y="58807"/>
                </a:lnTo>
                <a:lnTo>
                  <a:pt x="54083" y="51401"/>
                </a:lnTo>
                <a:lnTo>
                  <a:pt x="53804" y="50697"/>
                </a:lnTo>
                <a:lnTo>
                  <a:pt x="54362" y="49751"/>
                </a:lnTo>
                <a:lnTo>
                  <a:pt x="55577" y="49751"/>
                </a:lnTo>
                <a:lnTo>
                  <a:pt x="56095" y="50697"/>
                </a:lnTo>
                <a:lnTo>
                  <a:pt x="55856" y="51522"/>
                </a:lnTo>
                <a:lnTo>
                  <a:pt x="57330" y="62309"/>
                </a:lnTo>
                <a:lnTo>
                  <a:pt x="57111" y="49308"/>
                </a:lnTo>
                <a:lnTo>
                  <a:pt x="57549" y="49087"/>
                </a:lnTo>
                <a:lnTo>
                  <a:pt x="57669" y="49026"/>
                </a:lnTo>
                <a:lnTo>
                  <a:pt x="57689" y="48986"/>
                </a:lnTo>
                <a:lnTo>
                  <a:pt x="58007" y="48966"/>
                </a:lnTo>
                <a:close/>
                <a:moveTo>
                  <a:pt x="46737" y="37369"/>
                </a:moveTo>
                <a:lnTo>
                  <a:pt x="46657" y="38114"/>
                </a:lnTo>
                <a:lnTo>
                  <a:pt x="46617" y="38697"/>
                </a:lnTo>
                <a:lnTo>
                  <a:pt x="46637" y="38697"/>
                </a:lnTo>
                <a:lnTo>
                  <a:pt x="46657" y="38114"/>
                </a:lnTo>
                <a:lnTo>
                  <a:pt x="46697" y="37852"/>
                </a:lnTo>
                <a:lnTo>
                  <a:pt x="46737" y="37610"/>
                </a:lnTo>
                <a:lnTo>
                  <a:pt x="46737" y="37369"/>
                </a:lnTo>
                <a:close/>
                <a:moveTo>
                  <a:pt x="47637" y="34449"/>
                </a:moveTo>
                <a:lnTo>
                  <a:pt x="47597" y="34489"/>
                </a:lnTo>
                <a:lnTo>
                  <a:pt x="47457" y="34570"/>
                </a:lnTo>
                <a:lnTo>
                  <a:pt x="47377" y="34671"/>
                </a:lnTo>
                <a:lnTo>
                  <a:pt x="47277" y="34852"/>
                </a:lnTo>
                <a:lnTo>
                  <a:pt x="47477" y="34630"/>
                </a:lnTo>
                <a:lnTo>
                  <a:pt x="47597" y="34550"/>
                </a:lnTo>
                <a:lnTo>
                  <a:pt x="47697" y="34449"/>
                </a:lnTo>
                <a:lnTo>
                  <a:pt x="47637" y="34449"/>
                </a:lnTo>
                <a:close/>
                <a:moveTo>
                  <a:pt x="52119" y="31489"/>
                </a:moveTo>
                <a:lnTo>
                  <a:pt x="52659" y="31489"/>
                </a:lnTo>
                <a:lnTo>
                  <a:pt x="53179" y="31510"/>
                </a:lnTo>
                <a:lnTo>
                  <a:pt x="53699" y="31570"/>
                </a:lnTo>
                <a:lnTo>
                  <a:pt x="54179" y="31630"/>
                </a:lnTo>
                <a:lnTo>
                  <a:pt x="54660" y="31751"/>
                </a:lnTo>
                <a:lnTo>
                  <a:pt x="55120" y="31852"/>
                </a:lnTo>
                <a:lnTo>
                  <a:pt x="55560" y="31973"/>
                </a:lnTo>
                <a:lnTo>
                  <a:pt x="55980" y="32134"/>
                </a:lnTo>
                <a:lnTo>
                  <a:pt x="56400" y="32275"/>
                </a:lnTo>
                <a:lnTo>
                  <a:pt x="56760" y="32456"/>
                </a:lnTo>
                <a:lnTo>
                  <a:pt x="57120" y="32617"/>
                </a:lnTo>
                <a:lnTo>
                  <a:pt x="57461" y="32798"/>
                </a:lnTo>
                <a:lnTo>
                  <a:pt x="58041" y="33120"/>
                </a:lnTo>
                <a:lnTo>
                  <a:pt x="58561" y="33463"/>
                </a:lnTo>
                <a:lnTo>
                  <a:pt x="58961" y="33724"/>
                </a:lnTo>
                <a:lnTo>
                  <a:pt x="59261" y="33966"/>
                </a:lnTo>
                <a:lnTo>
                  <a:pt x="59521" y="34167"/>
                </a:lnTo>
                <a:lnTo>
                  <a:pt x="59521" y="34308"/>
                </a:lnTo>
                <a:lnTo>
                  <a:pt x="59521" y="34711"/>
                </a:lnTo>
                <a:lnTo>
                  <a:pt x="59481" y="34953"/>
                </a:lnTo>
                <a:lnTo>
                  <a:pt x="59421" y="35234"/>
                </a:lnTo>
                <a:lnTo>
                  <a:pt x="59341" y="35516"/>
                </a:lnTo>
                <a:lnTo>
                  <a:pt x="59241" y="35758"/>
                </a:lnTo>
                <a:lnTo>
                  <a:pt x="59181" y="35899"/>
                </a:lnTo>
                <a:lnTo>
                  <a:pt x="59081" y="36020"/>
                </a:lnTo>
                <a:lnTo>
                  <a:pt x="59001" y="36120"/>
                </a:lnTo>
                <a:lnTo>
                  <a:pt x="58901" y="36221"/>
                </a:lnTo>
                <a:lnTo>
                  <a:pt x="58761" y="36322"/>
                </a:lnTo>
                <a:lnTo>
                  <a:pt x="58641" y="36382"/>
                </a:lnTo>
                <a:lnTo>
                  <a:pt x="58501" y="36442"/>
                </a:lnTo>
                <a:lnTo>
                  <a:pt x="58321" y="36483"/>
                </a:lnTo>
                <a:lnTo>
                  <a:pt x="58161" y="36503"/>
                </a:lnTo>
                <a:lnTo>
                  <a:pt x="57961" y="36503"/>
                </a:lnTo>
                <a:lnTo>
                  <a:pt x="57761" y="36483"/>
                </a:lnTo>
                <a:lnTo>
                  <a:pt x="57521" y="36442"/>
                </a:lnTo>
                <a:lnTo>
                  <a:pt x="57261" y="36382"/>
                </a:lnTo>
                <a:lnTo>
                  <a:pt x="56980" y="36302"/>
                </a:lnTo>
                <a:lnTo>
                  <a:pt x="56680" y="36161"/>
                </a:lnTo>
                <a:lnTo>
                  <a:pt x="56400" y="36020"/>
                </a:lnTo>
                <a:lnTo>
                  <a:pt x="56220" y="35959"/>
                </a:lnTo>
                <a:lnTo>
                  <a:pt x="55920" y="35899"/>
                </a:lnTo>
                <a:lnTo>
                  <a:pt x="55160" y="35758"/>
                </a:lnTo>
                <a:lnTo>
                  <a:pt x="54379" y="35617"/>
                </a:lnTo>
                <a:lnTo>
                  <a:pt x="54079" y="35557"/>
                </a:lnTo>
                <a:lnTo>
                  <a:pt x="53899" y="35516"/>
                </a:lnTo>
                <a:lnTo>
                  <a:pt x="55440" y="36261"/>
                </a:lnTo>
                <a:lnTo>
                  <a:pt x="56160" y="36583"/>
                </a:lnTo>
                <a:lnTo>
                  <a:pt x="56500" y="36704"/>
                </a:lnTo>
                <a:lnTo>
                  <a:pt x="56840" y="36825"/>
                </a:lnTo>
                <a:lnTo>
                  <a:pt x="57161" y="36946"/>
                </a:lnTo>
                <a:lnTo>
                  <a:pt x="57461" y="37006"/>
                </a:lnTo>
                <a:lnTo>
                  <a:pt x="57761" y="37067"/>
                </a:lnTo>
                <a:lnTo>
                  <a:pt x="58021" y="37087"/>
                </a:lnTo>
                <a:lnTo>
                  <a:pt x="58281" y="37067"/>
                </a:lnTo>
                <a:lnTo>
                  <a:pt x="58521" y="37006"/>
                </a:lnTo>
                <a:lnTo>
                  <a:pt x="58741" y="36926"/>
                </a:lnTo>
                <a:lnTo>
                  <a:pt x="58941" y="36785"/>
                </a:lnTo>
                <a:lnTo>
                  <a:pt x="59001" y="37308"/>
                </a:lnTo>
                <a:lnTo>
                  <a:pt x="59021" y="37791"/>
                </a:lnTo>
                <a:lnTo>
                  <a:pt x="59001" y="38234"/>
                </a:lnTo>
                <a:lnTo>
                  <a:pt x="58981" y="38677"/>
                </a:lnTo>
                <a:lnTo>
                  <a:pt x="59061" y="38617"/>
                </a:lnTo>
                <a:lnTo>
                  <a:pt x="59101" y="38577"/>
                </a:lnTo>
                <a:lnTo>
                  <a:pt x="59161" y="38557"/>
                </a:lnTo>
                <a:lnTo>
                  <a:pt x="59181" y="38577"/>
                </a:lnTo>
                <a:lnTo>
                  <a:pt x="59201" y="38617"/>
                </a:lnTo>
                <a:lnTo>
                  <a:pt x="59221" y="38758"/>
                </a:lnTo>
                <a:lnTo>
                  <a:pt x="59241" y="38959"/>
                </a:lnTo>
                <a:lnTo>
                  <a:pt x="59241" y="39221"/>
                </a:lnTo>
                <a:lnTo>
                  <a:pt x="59181" y="39865"/>
                </a:lnTo>
                <a:lnTo>
                  <a:pt x="59101" y="40610"/>
                </a:lnTo>
                <a:lnTo>
                  <a:pt x="59001" y="41315"/>
                </a:lnTo>
                <a:lnTo>
                  <a:pt x="58901" y="41919"/>
                </a:lnTo>
                <a:lnTo>
                  <a:pt x="58821" y="42281"/>
                </a:lnTo>
                <a:lnTo>
                  <a:pt x="58761" y="42342"/>
                </a:lnTo>
                <a:lnTo>
                  <a:pt x="58741" y="42322"/>
                </a:lnTo>
                <a:lnTo>
                  <a:pt x="58701" y="42724"/>
                </a:lnTo>
                <a:lnTo>
                  <a:pt x="58641" y="43107"/>
                </a:lnTo>
                <a:lnTo>
                  <a:pt x="58561" y="43469"/>
                </a:lnTo>
                <a:lnTo>
                  <a:pt x="58481" y="43832"/>
                </a:lnTo>
                <a:lnTo>
                  <a:pt x="58361" y="44174"/>
                </a:lnTo>
                <a:lnTo>
                  <a:pt x="58241" y="44516"/>
                </a:lnTo>
                <a:lnTo>
                  <a:pt x="58121" y="44838"/>
                </a:lnTo>
                <a:lnTo>
                  <a:pt x="57961" y="45161"/>
                </a:lnTo>
                <a:lnTo>
                  <a:pt x="57821" y="45483"/>
                </a:lnTo>
                <a:lnTo>
                  <a:pt x="57661" y="45765"/>
                </a:lnTo>
                <a:lnTo>
                  <a:pt x="57501" y="46047"/>
                </a:lnTo>
                <a:lnTo>
                  <a:pt x="57301" y="46328"/>
                </a:lnTo>
                <a:lnTo>
                  <a:pt x="57120" y="46590"/>
                </a:lnTo>
                <a:lnTo>
                  <a:pt x="56920" y="46852"/>
                </a:lnTo>
                <a:lnTo>
                  <a:pt x="56520" y="47295"/>
                </a:lnTo>
                <a:lnTo>
                  <a:pt x="56100" y="47718"/>
                </a:lnTo>
                <a:lnTo>
                  <a:pt x="55640" y="48080"/>
                </a:lnTo>
                <a:lnTo>
                  <a:pt x="55200" y="48402"/>
                </a:lnTo>
                <a:lnTo>
                  <a:pt x="54740" y="48664"/>
                </a:lnTo>
                <a:lnTo>
                  <a:pt x="54259" y="48865"/>
                </a:lnTo>
                <a:lnTo>
                  <a:pt x="54059" y="48946"/>
                </a:lnTo>
                <a:lnTo>
                  <a:pt x="53819" y="49026"/>
                </a:lnTo>
                <a:lnTo>
                  <a:pt x="53579" y="49067"/>
                </a:lnTo>
                <a:lnTo>
                  <a:pt x="53379" y="49107"/>
                </a:lnTo>
                <a:lnTo>
                  <a:pt x="53159" y="49127"/>
                </a:lnTo>
                <a:lnTo>
                  <a:pt x="52939" y="49127"/>
                </a:lnTo>
                <a:lnTo>
                  <a:pt x="52779" y="49127"/>
                </a:lnTo>
                <a:lnTo>
                  <a:pt x="52579" y="49107"/>
                </a:lnTo>
                <a:lnTo>
                  <a:pt x="52399" y="49067"/>
                </a:lnTo>
                <a:lnTo>
                  <a:pt x="52199" y="49006"/>
                </a:lnTo>
                <a:lnTo>
                  <a:pt x="51799" y="48845"/>
                </a:lnTo>
                <a:lnTo>
                  <a:pt x="51378" y="48644"/>
                </a:lnTo>
                <a:lnTo>
                  <a:pt x="50938" y="48362"/>
                </a:lnTo>
                <a:lnTo>
                  <a:pt x="50498" y="48060"/>
                </a:lnTo>
                <a:lnTo>
                  <a:pt x="50058" y="47677"/>
                </a:lnTo>
                <a:lnTo>
                  <a:pt x="49618" y="47275"/>
                </a:lnTo>
                <a:lnTo>
                  <a:pt x="49177" y="46791"/>
                </a:lnTo>
                <a:lnTo>
                  <a:pt x="48777" y="46308"/>
                </a:lnTo>
                <a:lnTo>
                  <a:pt x="48377" y="45765"/>
                </a:lnTo>
                <a:lnTo>
                  <a:pt x="48017" y="45201"/>
                </a:lnTo>
                <a:lnTo>
                  <a:pt x="47677" y="44577"/>
                </a:lnTo>
                <a:lnTo>
                  <a:pt x="47377" y="43932"/>
                </a:lnTo>
                <a:lnTo>
                  <a:pt x="47257" y="43610"/>
                </a:lnTo>
                <a:lnTo>
                  <a:pt x="47117" y="43268"/>
                </a:lnTo>
                <a:lnTo>
                  <a:pt x="47017" y="42926"/>
                </a:lnTo>
                <a:lnTo>
                  <a:pt x="46917" y="42583"/>
                </a:lnTo>
                <a:lnTo>
                  <a:pt x="46857" y="42805"/>
                </a:lnTo>
                <a:lnTo>
                  <a:pt x="46757" y="42986"/>
                </a:lnTo>
                <a:lnTo>
                  <a:pt x="46657" y="43107"/>
                </a:lnTo>
                <a:lnTo>
                  <a:pt x="46617" y="43127"/>
                </a:lnTo>
                <a:lnTo>
                  <a:pt x="46577" y="43147"/>
                </a:lnTo>
                <a:lnTo>
                  <a:pt x="46516" y="43127"/>
                </a:lnTo>
                <a:lnTo>
                  <a:pt x="46456" y="43107"/>
                </a:lnTo>
                <a:lnTo>
                  <a:pt x="46396" y="43026"/>
                </a:lnTo>
                <a:lnTo>
                  <a:pt x="46356" y="42946"/>
                </a:lnTo>
                <a:lnTo>
                  <a:pt x="46256" y="42765"/>
                </a:lnTo>
                <a:lnTo>
                  <a:pt x="46196" y="42483"/>
                </a:lnTo>
                <a:lnTo>
                  <a:pt x="46116" y="42161"/>
                </a:lnTo>
                <a:lnTo>
                  <a:pt x="46056" y="41778"/>
                </a:lnTo>
                <a:lnTo>
                  <a:pt x="46036" y="41355"/>
                </a:lnTo>
                <a:lnTo>
                  <a:pt x="46016" y="40892"/>
                </a:lnTo>
                <a:lnTo>
                  <a:pt x="46036" y="40489"/>
                </a:lnTo>
                <a:lnTo>
                  <a:pt x="46056" y="40107"/>
                </a:lnTo>
                <a:lnTo>
                  <a:pt x="46096" y="39765"/>
                </a:lnTo>
                <a:lnTo>
                  <a:pt x="46176" y="39442"/>
                </a:lnTo>
                <a:lnTo>
                  <a:pt x="46236" y="39181"/>
                </a:lnTo>
                <a:lnTo>
                  <a:pt x="46296" y="38959"/>
                </a:lnTo>
                <a:lnTo>
                  <a:pt x="46396" y="38798"/>
                </a:lnTo>
                <a:lnTo>
                  <a:pt x="46436" y="38738"/>
                </a:lnTo>
                <a:lnTo>
                  <a:pt x="46496" y="38718"/>
                </a:lnTo>
                <a:lnTo>
                  <a:pt x="46336" y="38536"/>
                </a:lnTo>
                <a:lnTo>
                  <a:pt x="46216" y="38375"/>
                </a:lnTo>
                <a:lnTo>
                  <a:pt x="46096" y="38174"/>
                </a:lnTo>
                <a:lnTo>
                  <a:pt x="46016" y="37973"/>
                </a:lnTo>
                <a:lnTo>
                  <a:pt x="45936" y="37771"/>
                </a:lnTo>
                <a:lnTo>
                  <a:pt x="45896" y="37530"/>
                </a:lnTo>
                <a:lnTo>
                  <a:pt x="45856" y="37328"/>
                </a:lnTo>
                <a:lnTo>
                  <a:pt x="45836" y="37087"/>
                </a:lnTo>
                <a:lnTo>
                  <a:pt x="45816" y="36885"/>
                </a:lnTo>
                <a:lnTo>
                  <a:pt x="45816" y="36624"/>
                </a:lnTo>
                <a:lnTo>
                  <a:pt x="45856" y="36140"/>
                </a:lnTo>
                <a:lnTo>
                  <a:pt x="45936" y="35677"/>
                </a:lnTo>
                <a:lnTo>
                  <a:pt x="46036" y="35214"/>
                </a:lnTo>
                <a:lnTo>
                  <a:pt x="46196" y="34751"/>
                </a:lnTo>
                <a:lnTo>
                  <a:pt x="46356" y="34328"/>
                </a:lnTo>
                <a:lnTo>
                  <a:pt x="46536" y="33926"/>
                </a:lnTo>
                <a:lnTo>
                  <a:pt x="46717" y="33583"/>
                </a:lnTo>
                <a:lnTo>
                  <a:pt x="46897" y="33281"/>
                </a:lnTo>
                <a:lnTo>
                  <a:pt x="47057" y="33040"/>
                </a:lnTo>
                <a:lnTo>
                  <a:pt x="47217" y="32859"/>
                </a:lnTo>
                <a:lnTo>
                  <a:pt x="47337" y="32778"/>
                </a:lnTo>
                <a:lnTo>
                  <a:pt x="47977" y="32456"/>
                </a:lnTo>
                <a:lnTo>
                  <a:pt x="48597" y="32194"/>
                </a:lnTo>
                <a:lnTo>
                  <a:pt x="49198" y="31973"/>
                </a:lnTo>
                <a:lnTo>
                  <a:pt x="49818" y="31812"/>
                </a:lnTo>
                <a:lnTo>
                  <a:pt x="50418" y="31671"/>
                </a:lnTo>
                <a:lnTo>
                  <a:pt x="50998" y="31570"/>
                </a:lnTo>
                <a:lnTo>
                  <a:pt x="51558" y="31510"/>
                </a:lnTo>
                <a:lnTo>
                  <a:pt x="52119" y="31489"/>
                </a:lnTo>
                <a:close/>
                <a:moveTo>
                  <a:pt x="52360" y="26156"/>
                </a:moveTo>
                <a:lnTo>
                  <a:pt x="51344" y="26176"/>
                </a:lnTo>
                <a:lnTo>
                  <a:pt x="50327" y="26217"/>
                </a:lnTo>
                <a:lnTo>
                  <a:pt x="49330" y="26297"/>
                </a:lnTo>
                <a:lnTo>
                  <a:pt x="48334" y="26378"/>
                </a:lnTo>
                <a:lnTo>
                  <a:pt x="47357" y="26478"/>
                </a:lnTo>
                <a:lnTo>
                  <a:pt x="46381" y="26639"/>
                </a:lnTo>
                <a:lnTo>
                  <a:pt x="45404" y="26780"/>
                </a:lnTo>
                <a:lnTo>
                  <a:pt x="44427" y="26982"/>
                </a:lnTo>
                <a:lnTo>
                  <a:pt x="43490" y="27183"/>
                </a:lnTo>
                <a:lnTo>
                  <a:pt x="42554" y="27425"/>
                </a:lnTo>
                <a:lnTo>
                  <a:pt x="41617" y="27687"/>
                </a:lnTo>
                <a:lnTo>
                  <a:pt x="40680" y="27948"/>
                </a:lnTo>
                <a:lnTo>
                  <a:pt x="39763" y="28251"/>
                </a:lnTo>
                <a:lnTo>
                  <a:pt x="38866" y="28573"/>
                </a:lnTo>
                <a:lnTo>
                  <a:pt x="37949" y="28915"/>
                </a:lnTo>
                <a:lnTo>
                  <a:pt x="37072" y="29278"/>
                </a:lnTo>
                <a:lnTo>
                  <a:pt x="36195" y="29700"/>
                </a:lnTo>
                <a:lnTo>
                  <a:pt x="35338" y="30103"/>
                </a:lnTo>
                <a:lnTo>
                  <a:pt x="34481" y="30526"/>
                </a:lnTo>
                <a:lnTo>
                  <a:pt x="33644" y="30969"/>
                </a:lnTo>
                <a:lnTo>
                  <a:pt x="32807" y="31432"/>
                </a:lnTo>
                <a:lnTo>
                  <a:pt x="32010" y="31916"/>
                </a:lnTo>
                <a:lnTo>
                  <a:pt x="31213" y="32419"/>
                </a:lnTo>
                <a:lnTo>
                  <a:pt x="30415" y="32963"/>
                </a:lnTo>
                <a:lnTo>
                  <a:pt x="29638" y="33507"/>
                </a:lnTo>
                <a:lnTo>
                  <a:pt x="28881" y="34050"/>
                </a:lnTo>
                <a:lnTo>
                  <a:pt x="28103" y="34634"/>
                </a:lnTo>
                <a:lnTo>
                  <a:pt x="27386" y="35238"/>
                </a:lnTo>
                <a:lnTo>
                  <a:pt x="26668" y="35843"/>
                </a:lnTo>
                <a:lnTo>
                  <a:pt x="25951" y="36487"/>
                </a:lnTo>
                <a:lnTo>
                  <a:pt x="25273" y="37131"/>
                </a:lnTo>
                <a:lnTo>
                  <a:pt x="24595" y="37796"/>
                </a:lnTo>
                <a:lnTo>
                  <a:pt x="23937" y="38481"/>
                </a:lnTo>
                <a:lnTo>
                  <a:pt x="23300" y="39185"/>
                </a:lnTo>
                <a:lnTo>
                  <a:pt x="22662" y="39890"/>
                </a:lnTo>
                <a:lnTo>
                  <a:pt x="22064" y="40615"/>
                </a:lnTo>
                <a:lnTo>
                  <a:pt x="21466" y="41380"/>
                </a:lnTo>
                <a:lnTo>
                  <a:pt x="20888" y="42126"/>
                </a:lnTo>
                <a:lnTo>
                  <a:pt x="20350" y="42891"/>
                </a:lnTo>
                <a:lnTo>
                  <a:pt x="19792" y="43676"/>
                </a:lnTo>
                <a:lnTo>
                  <a:pt x="19273" y="44482"/>
                </a:lnTo>
                <a:lnTo>
                  <a:pt x="18775" y="45287"/>
                </a:lnTo>
                <a:lnTo>
                  <a:pt x="18297" y="46113"/>
                </a:lnTo>
                <a:lnTo>
                  <a:pt x="17818" y="46959"/>
                </a:lnTo>
                <a:lnTo>
                  <a:pt x="17380" y="47784"/>
                </a:lnTo>
                <a:lnTo>
                  <a:pt x="16961" y="48671"/>
                </a:lnTo>
                <a:lnTo>
                  <a:pt x="16543" y="49516"/>
                </a:lnTo>
                <a:lnTo>
                  <a:pt x="16164" y="50422"/>
                </a:lnTo>
                <a:lnTo>
                  <a:pt x="15805" y="51309"/>
                </a:lnTo>
                <a:lnTo>
                  <a:pt x="15467" y="52215"/>
                </a:lnTo>
                <a:lnTo>
                  <a:pt x="15148" y="53141"/>
                </a:lnTo>
                <a:lnTo>
                  <a:pt x="14849" y="54047"/>
                </a:lnTo>
                <a:lnTo>
                  <a:pt x="14589" y="54994"/>
                </a:lnTo>
                <a:lnTo>
                  <a:pt x="14330" y="55940"/>
                </a:lnTo>
                <a:lnTo>
                  <a:pt x="14091" y="56907"/>
                </a:lnTo>
                <a:lnTo>
                  <a:pt x="13892" y="57874"/>
                </a:lnTo>
                <a:lnTo>
                  <a:pt x="13693" y="58820"/>
                </a:lnTo>
                <a:lnTo>
                  <a:pt x="13553" y="59807"/>
                </a:lnTo>
                <a:lnTo>
                  <a:pt x="13394" y="60794"/>
                </a:lnTo>
                <a:lnTo>
                  <a:pt x="13294" y="61800"/>
                </a:lnTo>
                <a:lnTo>
                  <a:pt x="13214" y="62787"/>
                </a:lnTo>
                <a:lnTo>
                  <a:pt x="13134" y="63814"/>
                </a:lnTo>
                <a:lnTo>
                  <a:pt x="13095" y="64821"/>
                </a:lnTo>
                <a:lnTo>
                  <a:pt x="13075" y="65848"/>
                </a:lnTo>
                <a:lnTo>
                  <a:pt x="13095" y="66875"/>
                </a:lnTo>
                <a:lnTo>
                  <a:pt x="13134" y="67882"/>
                </a:lnTo>
                <a:lnTo>
                  <a:pt x="13214" y="68889"/>
                </a:lnTo>
                <a:lnTo>
                  <a:pt x="13294" y="69896"/>
                </a:lnTo>
                <a:lnTo>
                  <a:pt x="13394" y="70883"/>
                </a:lnTo>
                <a:lnTo>
                  <a:pt x="13553" y="71870"/>
                </a:lnTo>
                <a:lnTo>
                  <a:pt x="13693" y="72856"/>
                </a:lnTo>
                <a:lnTo>
                  <a:pt x="13892" y="73823"/>
                </a:lnTo>
                <a:lnTo>
                  <a:pt x="14091" y="74790"/>
                </a:lnTo>
                <a:lnTo>
                  <a:pt x="14330" y="75756"/>
                </a:lnTo>
                <a:lnTo>
                  <a:pt x="14589" y="76683"/>
                </a:lnTo>
                <a:lnTo>
                  <a:pt x="14849" y="77629"/>
                </a:lnTo>
                <a:lnTo>
                  <a:pt x="15148" y="78555"/>
                </a:lnTo>
                <a:lnTo>
                  <a:pt x="15467" y="79462"/>
                </a:lnTo>
                <a:lnTo>
                  <a:pt x="15805" y="80368"/>
                </a:lnTo>
                <a:lnTo>
                  <a:pt x="16164" y="81274"/>
                </a:lnTo>
                <a:lnTo>
                  <a:pt x="16543" y="82140"/>
                </a:lnTo>
                <a:lnTo>
                  <a:pt x="16961" y="83026"/>
                </a:lnTo>
                <a:lnTo>
                  <a:pt x="17380" y="83872"/>
                </a:lnTo>
                <a:lnTo>
                  <a:pt x="17818" y="84738"/>
                </a:lnTo>
                <a:lnTo>
                  <a:pt x="18297" y="85563"/>
                </a:lnTo>
                <a:lnTo>
                  <a:pt x="18775" y="86409"/>
                </a:lnTo>
                <a:lnTo>
                  <a:pt x="19273" y="87215"/>
                </a:lnTo>
                <a:lnTo>
                  <a:pt x="19792" y="88000"/>
                </a:lnTo>
                <a:lnTo>
                  <a:pt x="20350" y="88806"/>
                </a:lnTo>
                <a:lnTo>
                  <a:pt x="20888" y="89571"/>
                </a:lnTo>
                <a:lnTo>
                  <a:pt x="21466" y="90316"/>
                </a:lnTo>
                <a:lnTo>
                  <a:pt x="22064" y="91061"/>
                </a:lnTo>
                <a:lnTo>
                  <a:pt x="22662" y="91786"/>
                </a:lnTo>
                <a:lnTo>
                  <a:pt x="23300" y="92491"/>
                </a:lnTo>
                <a:lnTo>
                  <a:pt x="23937" y="93196"/>
                </a:lnTo>
                <a:lnTo>
                  <a:pt x="24595" y="93880"/>
                </a:lnTo>
                <a:lnTo>
                  <a:pt x="25273" y="94545"/>
                </a:lnTo>
                <a:lnTo>
                  <a:pt x="25951" y="95189"/>
                </a:lnTo>
                <a:lnTo>
                  <a:pt x="26668" y="95834"/>
                </a:lnTo>
                <a:lnTo>
                  <a:pt x="27386" y="96438"/>
                </a:lnTo>
                <a:lnTo>
                  <a:pt x="28103" y="97042"/>
                </a:lnTo>
                <a:lnTo>
                  <a:pt x="28881" y="97606"/>
                </a:lnTo>
                <a:lnTo>
                  <a:pt x="29638" y="98190"/>
                </a:lnTo>
                <a:lnTo>
                  <a:pt x="30415" y="98714"/>
                </a:lnTo>
                <a:lnTo>
                  <a:pt x="31213" y="99257"/>
                </a:lnTo>
                <a:lnTo>
                  <a:pt x="32010" y="99741"/>
                </a:lnTo>
                <a:lnTo>
                  <a:pt x="32807" y="100244"/>
                </a:lnTo>
                <a:lnTo>
                  <a:pt x="33644" y="100707"/>
                </a:lnTo>
                <a:lnTo>
                  <a:pt x="34481" y="101170"/>
                </a:lnTo>
                <a:lnTo>
                  <a:pt x="35338" y="101593"/>
                </a:lnTo>
                <a:lnTo>
                  <a:pt x="36195" y="101996"/>
                </a:lnTo>
                <a:lnTo>
                  <a:pt x="37072" y="102379"/>
                </a:lnTo>
                <a:lnTo>
                  <a:pt x="37949" y="102741"/>
                </a:lnTo>
                <a:lnTo>
                  <a:pt x="38866" y="103104"/>
                </a:lnTo>
                <a:lnTo>
                  <a:pt x="39763" y="103426"/>
                </a:lnTo>
                <a:lnTo>
                  <a:pt x="40680" y="103728"/>
                </a:lnTo>
                <a:lnTo>
                  <a:pt x="41617" y="104010"/>
                </a:lnTo>
                <a:lnTo>
                  <a:pt x="42554" y="104272"/>
                </a:lnTo>
                <a:lnTo>
                  <a:pt x="43490" y="104493"/>
                </a:lnTo>
                <a:lnTo>
                  <a:pt x="44427" y="104715"/>
                </a:lnTo>
                <a:lnTo>
                  <a:pt x="45404" y="104876"/>
                </a:lnTo>
                <a:lnTo>
                  <a:pt x="46381" y="105057"/>
                </a:lnTo>
                <a:lnTo>
                  <a:pt x="47357" y="105178"/>
                </a:lnTo>
                <a:lnTo>
                  <a:pt x="48334" y="105319"/>
                </a:lnTo>
                <a:lnTo>
                  <a:pt x="49330" y="105399"/>
                </a:lnTo>
                <a:lnTo>
                  <a:pt x="50327" y="105460"/>
                </a:lnTo>
                <a:lnTo>
                  <a:pt x="51344" y="105500"/>
                </a:lnTo>
                <a:lnTo>
                  <a:pt x="52360" y="105500"/>
                </a:lnTo>
                <a:lnTo>
                  <a:pt x="53357" y="105500"/>
                </a:lnTo>
                <a:lnTo>
                  <a:pt x="54373" y="105460"/>
                </a:lnTo>
                <a:lnTo>
                  <a:pt x="55370" y="105399"/>
                </a:lnTo>
                <a:lnTo>
                  <a:pt x="56346" y="105319"/>
                </a:lnTo>
                <a:lnTo>
                  <a:pt x="57323" y="105178"/>
                </a:lnTo>
                <a:lnTo>
                  <a:pt x="58320" y="105057"/>
                </a:lnTo>
                <a:lnTo>
                  <a:pt x="59276" y="104876"/>
                </a:lnTo>
                <a:lnTo>
                  <a:pt x="60253" y="104715"/>
                </a:lnTo>
                <a:lnTo>
                  <a:pt x="61210" y="104493"/>
                </a:lnTo>
                <a:lnTo>
                  <a:pt x="62127" y="104272"/>
                </a:lnTo>
                <a:lnTo>
                  <a:pt x="63083" y="104010"/>
                </a:lnTo>
                <a:lnTo>
                  <a:pt x="64000" y="103728"/>
                </a:lnTo>
                <a:lnTo>
                  <a:pt x="64937" y="103426"/>
                </a:lnTo>
                <a:lnTo>
                  <a:pt x="65834" y="103104"/>
                </a:lnTo>
                <a:lnTo>
                  <a:pt x="66731" y="102741"/>
                </a:lnTo>
                <a:lnTo>
                  <a:pt x="67628" y="102379"/>
                </a:lnTo>
                <a:lnTo>
                  <a:pt x="68485" y="101996"/>
                </a:lnTo>
                <a:lnTo>
                  <a:pt x="69362" y="101593"/>
                </a:lnTo>
                <a:lnTo>
                  <a:pt x="70199" y="101170"/>
                </a:lnTo>
                <a:lnTo>
                  <a:pt x="71056" y="100707"/>
                </a:lnTo>
                <a:lnTo>
                  <a:pt x="71873" y="100244"/>
                </a:lnTo>
                <a:lnTo>
                  <a:pt x="72670" y="99741"/>
                </a:lnTo>
                <a:lnTo>
                  <a:pt x="73488" y="99257"/>
                </a:lnTo>
                <a:lnTo>
                  <a:pt x="74285" y="98714"/>
                </a:lnTo>
                <a:lnTo>
                  <a:pt x="75042" y="98190"/>
                </a:lnTo>
                <a:lnTo>
                  <a:pt x="75820" y="97606"/>
                </a:lnTo>
                <a:lnTo>
                  <a:pt x="76577" y="97042"/>
                </a:lnTo>
                <a:lnTo>
                  <a:pt x="77295" y="96438"/>
                </a:lnTo>
                <a:lnTo>
                  <a:pt x="78012" y="95834"/>
                </a:lnTo>
                <a:lnTo>
                  <a:pt x="78730" y="95189"/>
                </a:lnTo>
                <a:lnTo>
                  <a:pt x="79407" y="94545"/>
                </a:lnTo>
                <a:lnTo>
                  <a:pt x="80085" y="93880"/>
                </a:lnTo>
                <a:lnTo>
                  <a:pt x="80743" y="93196"/>
                </a:lnTo>
                <a:lnTo>
                  <a:pt x="81401" y="92491"/>
                </a:lnTo>
                <a:lnTo>
                  <a:pt x="82018" y="91786"/>
                </a:lnTo>
                <a:lnTo>
                  <a:pt x="82636" y="91061"/>
                </a:lnTo>
                <a:lnTo>
                  <a:pt x="83214" y="90316"/>
                </a:lnTo>
                <a:lnTo>
                  <a:pt x="83792" y="89571"/>
                </a:lnTo>
                <a:lnTo>
                  <a:pt x="84350" y="88806"/>
                </a:lnTo>
                <a:lnTo>
                  <a:pt x="84889" y="88000"/>
                </a:lnTo>
                <a:lnTo>
                  <a:pt x="85407" y="87215"/>
                </a:lnTo>
                <a:lnTo>
                  <a:pt x="85905" y="86409"/>
                </a:lnTo>
                <a:lnTo>
                  <a:pt x="86403" y="85563"/>
                </a:lnTo>
                <a:lnTo>
                  <a:pt x="86862" y="84738"/>
                </a:lnTo>
                <a:lnTo>
                  <a:pt x="87300" y="83872"/>
                </a:lnTo>
                <a:lnTo>
                  <a:pt x="87739" y="83026"/>
                </a:lnTo>
                <a:lnTo>
                  <a:pt x="88137" y="82140"/>
                </a:lnTo>
                <a:lnTo>
                  <a:pt x="88516" y="81274"/>
                </a:lnTo>
                <a:lnTo>
                  <a:pt x="88875" y="80368"/>
                </a:lnTo>
                <a:lnTo>
                  <a:pt x="89214" y="79462"/>
                </a:lnTo>
                <a:lnTo>
                  <a:pt x="89533" y="78555"/>
                </a:lnTo>
                <a:lnTo>
                  <a:pt x="89832" y="77629"/>
                </a:lnTo>
                <a:lnTo>
                  <a:pt x="90131" y="76683"/>
                </a:lnTo>
                <a:lnTo>
                  <a:pt x="90370" y="75756"/>
                </a:lnTo>
                <a:lnTo>
                  <a:pt x="90589" y="74790"/>
                </a:lnTo>
                <a:lnTo>
                  <a:pt x="90808" y="73823"/>
                </a:lnTo>
                <a:lnTo>
                  <a:pt x="90988" y="72856"/>
                </a:lnTo>
                <a:lnTo>
                  <a:pt x="91167" y="71870"/>
                </a:lnTo>
                <a:lnTo>
                  <a:pt x="91287" y="70883"/>
                </a:lnTo>
                <a:lnTo>
                  <a:pt x="91386" y="69896"/>
                </a:lnTo>
                <a:lnTo>
                  <a:pt x="91506" y="68889"/>
                </a:lnTo>
                <a:lnTo>
                  <a:pt x="91566" y="67882"/>
                </a:lnTo>
                <a:lnTo>
                  <a:pt x="91586" y="66875"/>
                </a:lnTo>
                <a:lnTo>
                  <a:pt x="91606" y="65848"/>
                </a:lnTo>
                <a:lnTo>
                  <a:pt x="91586" y="64821"/>
                </a:lnTo>
                <a:lnTo>
                  <a:pt x="91566" y="63814"/>
                </a:lnTo>
                <a:lnTo>
                  <a:pt x="91506" y="62787"/>
                </a:lnTo>
                <a:lnTo>
                  <a:pt x="91386" y="61800"/>
                </a:lnTo>
                <a:lnTo>
                  <a:pt x="91287" y="60794"/>
                </a:lnTo>
                <a:lnTo>
                  <a:pt x="91167" y="59807"/>
                </a:lnTo>
                <a:lnTo>
                  <a:pt x="90988" y="58820"/>
                </a:lnTo>
                <a:lnTo>
                  <a:pt x="90808" y="57874"/>
                </a:lnTo>
                <a:lnTo>
                  <a:pt x="90589" y="56907"/>
                </a:lnTo>
                <a:lnTo>
                  <a:pt x="90370" y="55940"/>
                </a:lnTo>
                <a:lnTo>
                  <a:pt x="90131" y="54994"/>
                </a:lnTo>
                <a:lnTo>
                  <a:pt x="89832" y="54047"/>
                </a:lnTo>
                <a:lnTo>
                  <a:pt x="89533" y="53141"/>
                </a:lnTo>
                <a:lnTo>
                  <a:pt x="89214" y="52215"/>
                </a:lnTo>
                <a:lnTo>
                  <a:pt x="88875" y="51309"/>
                </a:lnTo>
                <a:lnTo>
                  <a:pt x="88516" y="50422"/>
                </a:lnTo>
                <a:lnTo>
                  <a:pt x="88137" y="49516"/>
                </a:lnTo>
                <a:lnTo>
                  <a:pt x="87739" y="48671"/>
                </a:lnTo>
                <a:lnTo>
                  <a:pt x="87300" y="47784"/>
                </a:lnTo>
                <a:lnTo>
                  <a:pt x="86862" y="46959"/>
                </a:lnTo>
                <a:lnTo>
                  <a:pt x="86403" y="46113"/>
                </a:lnTo>
                <a:lnTo>
                  <a:pt x="85905" y="45287"/>
                </a:lnTo>
                <a:lnTo>
                  <a:pt x="85407" y="44482"/>
                </a:lnTo>
                <a:lnTo>
                  <a:pt x="84889" y="43676"/>
                </a:lnTo>
                <a:lnTo>
                  <a:pt x="84350" y="42891"/>
                </a:lnTo>
                <a:lnTo>
                  <a:pt x="83792" y="42126"/>
                </a:lnTo>
                <a:lnTo>
                  <a:pt x="83214" y="41380"/>
                </a:lnTo>
                <a:lnTo>
                  <a:pt x="82636" y="40615"/>
                </a:lnTo>
                <a:lnTo>
                  <a:pt x="82018" y="39890"/>
                </a:lnTo>
                <a:lnTo>
                  <a:pt x="81401" y="39185"/>
                </a:lnTo>
                <a:lnTo>
                  <a:pt x="80743" y="38481"/>
                </a:lnTo>
                <a:lnTo>
                  <a:pt x="80085" y="37796"/>
                </a:lnTo>
                <a:lnTo>
                  <a:pt x="79407" y="37131"/>
                </a:lnTo>
                <a:lnTo>
                  <a:pt x="78730" y="36487"/>
                </a:lnTo>
                <a:lnTo>
                  <a:pt x="78012" y="35843"/>
                </a:lnTo>
                <a:lnTo>
                  <a:pt x="77295" y="35238"/>
                </a:lnTo>
                <a:lnTo>
                  <a:pt x="76577" y="34634"/>
                </a:lnTo>
                <a:lnTo>
                  <a:pt x="75820" y="34050"/>
                </a:lnTo>
                <a:lnTo>
                  <a:pt x="75042" y="33507"/>
                </a:lnTo>
                <a:lnTo>
                  <a:pt x="74285" y="32963"/>
                </a:lnTo>
                <a:lnTo>
                  <a:pt x="73488" y="32419"/>
                </a:lnTo>
                <a:lnTo>
                  <a:pt x="72670" y="31916"/>
                </a:lnTo>
                <a:lnTo>
                  <a:pt x="71873" y="31432"/>
                </a:lnTo>
                <a:lnTo>
                  <a:pt x="71056" y="30969"/>
                </a:lnTo>
                <a:lnTo>
                  <a:pt x="70199" y="30526"/>
                </a:lnTo>
                <a:lnTo>
                  <a:pt x="69362" y="30103"/>
                </a:lnTo>
                <a:lnTo>
                  <a:pt x="68485" y="29700"/>
                </a:lnTo>
                <a:lnTo>
                  <a:pt x="67628" y="29278"/>
                </a:lnTo>
                <a:lnTo>
                  <a:pt x="66731" y="28915"/>
                </a:lnTo>
                <a:lnTo>
                  <a:pt x="65834" y="28573"/>
                </a:lnTo>
                <a:lnTo>
                  <a:pt x="64937" y="28251"/>
                </a:lnTo>
                <a:lnTo>
                  <a:pt x="64000" y="27948"/>
                </a:lnTo>
                <a:lnTo>
                  <a:pt x="63083" y="27687"/>
                </a:lnTo>
                <a:lnTo>
                  <a:pt x="62127" y="27425"/>
                </a:lnTo>
                <a:lnTo>
                  <a:pt x="61210" y="27183"/>
                </a:lnTo>
                <a:lnTo>
                  <a:pt x="60253" y="26982"/>
                </a:lnTo>
                <a:lnTo>
                  <a:pt x="59276" y="26780"/>
                </a:lnTo>
                <a:lnTo>
                  <a:pt x="58320" y="26639"/>
                </a:lnTo>
                <a:lnTo>
                  <a:pt x="57323" y="26478"/>
                </a:lnTo>
                <a:lnTo>
                  <a:pt x="56346" y="26378"/>
                </a:lnTo>
                <a:lnTo>
                  <a:pt x="55370" y="26297"/>
                </a:lnTo>
                <a:lnTo>
                  <a:pt x="54373" y="26217"/>
                </a:lnTo>
                <a:lnTo>
                  <a:pt x="53357" y="26176"/>
                </a:lnTo>
                <a:lnTo>
                  <a:pt x="52360" y="26156"/>
                </a:lnTo>
                <a:close/>
                <a:moveTo>
                  <a:pt x="40341" y="14255"/>
                </a:moveTo>
                <a:lnTo>
                  <a:pt x="43311" y="19853"/>
                </a:lnTo>
                <a:lnTo>
                  <a:pt x="44407" y="19652"/>
                </a:lnTo>
                <a:lnTo>
                  <a:pt x="45523" y="19470"/>
                </a:lnTo>
                <a:lnTo>
                  <a:pt x="46640" y="19309"/>
                </a:lnTo>
                <a:lnTo>
                  <a:pt x="47756" y="19188"/>
                </a:lnTo>
                <a:lnTo>
                  <a:pt x="48912" y="19088"/>
                </a:lnTo>
                <a:lnTo>
                  <a:pt x="50048" y="19007"/>
                </a:lnTo>
                <a:lnTo>
                  <a:pt x="51184" y="18967"/>
                </a:lnTo>
                <a:lnTo>
                  <a:pt x="52360" y="18947"/>
                </a:lnTo>
                <a:lnTo>
                  <a:pt x="53197" y="18967"/>
                </a:lnTo>
                <a:lnTo>
                  <a:pt x="54054" y="18987"/>
                </a:lnTo>
                <a:lnTo>
                  <a:pt x="54891" y="19047"/>
                </a:lnTo>
                <a:lnTo>
                  <a:pt x="55748" y="19088"/>
                </a:lnTo>
                <a:lnTo>
                  <a:pt x="56586" y="19168"/>
                </a:lnTo>
                <a:lnTo>
                  <a:pt x="57423" y="19249"/>
                </a:lnTo>
                <a:lnTo>
                  <a:pt x="58240" y="19329"/>
                </a:lnTo>
                <a:lnTo>
                  <a:pt x="59057" y="19470"/>
                </a:lnTo>
                <a:lnTo>
                  <a:pt x="59894" y="19591"/>
                </a:lnTo>
                <a:lnTo>
                  <a:pt x="60711" y="19732"/>
                </a:lnTo>
                <a:lnTo>
                  <a:pt x="61529" y="19893"/>
                </a:lnTo>
                <a:lnTo>
                  <a:pt x="62326" y="20054"/>
                </a:lnTo>
                <a:lnTo>
                  <a:pt x="63123" y="20256"/>
                </a:lnTo>
                <a:lnTo>
                  <a:pt x="63920" y="20457"/>
                </a:lnTo>
                <a:lnTo>
                  <a:pt x="64718" y="20658"/>
                </a:lnTo>
                <a:lnTo>
                  <a:pt x="65495" y="20900"/>
                </a:lnTo>
                <a:lnTo>
                  <a:pt x="68784" y="15463"/>
                </a:lnTo>
                <a:lnTo>
                  <a:pt x="80882" y="21162"/>
                </a:lnTo>
                <a:lnTo>
                  <a:pt x="78809" y="27385"/>
                </a:lnTo>
                <a:lnTo>
                  <a:pt x="79946" y="28190"/>
                </a:lnTo>
                <a:lnTo>
                  <a:pt x="81042" y="29056"/>
                </a:lnTo>
                <a:lnTo>
                  <a:pt x="82118" y="29922"/>
                </a:lnTo>
                <a:lnTo>
                  <a:pt x="83155" y="30848"/>
                </a:lnTo>
                <a:lnTo>
                  <a:pt x="84171" y="31795"/>
                </a:lnTo>
                <a:lnTo>
                  <a:pt x="85168" y="32741"/>
                </a:lnTo>
                <a:lnTo>
                  <a:pt x="86124" y="33748"/>
                </a:lnTo>
                <a:lnTo>
                  <a:pt x="87061" y="34775"/>
                </a:lnTo>
                <a:lnTo>
                  <a:pt x="87958" y="35843"/>
                </a:lnTo>
                <a:lnTo>
                  <a:pt x="88835" y="36950"/>
                </a:lnTo>
                <a:lnTo>
                  <a:pt x="89672" y="38058"/>
                </a:lnTo>
                <a:lnTo>
                  <a:pt x="90489" y="39185"/>
                </a:lnTo>
                <a:lnTo>
                  <a:pt x="91267" y="40353"/>
                </a:lnTo>
                <a:lnTo>
                  <a:pt x="91984" y="41542"/>
                </a:lnTo>
                <a:lnTo>
                  <a:pt x="92702" y="42750"/>
                </a:lnTo>
                <a:lnTo>
                  <a:pt x="93360" y="43978"/>
                </a:lnTo>
                <a:lnTo>
                  <a:pt x="100116" y="42327"/>
                </a:lnTo>
                <a:lnTo>
                  <a:pt x="104701" y="54994"/>
                </a:lnTo>
                <a:lnTo>
                  <a:pt x="98123" y="58317"/>
                </a:lnTo>
                <a:lnTo>
                  <a:pt x="98283" y="59243"/>
                </a:lnTo>
                <a:lnTo>
                  <a:pt x="98402" y="60149"/>
                </a:lnTo>
                <a:lnTo>
                  <a:pt x="98502" y="61096"/>
                </a:lnTo>
                <a:lnTo>
                  <a:pt x="98602" y="62042"/>
                </a:lnTo>
                <a:lnTo>
                  <a:pt x="98661" y="62969"/>
                </a:lnTo>
                <a:lnTo>
                  <a:pt x="98701" y="63915"/>
                </a:lnTo>
                <a:lnTo>
                  <a:pt x="98741" y="64882"/>
                </a:lnTo>
                <a:lnTo>
                  <a:pt x="98741" y="65848"/>
                </a:lnTo>
                <a:lnTo>
                  <a:pt x="98741" y="66734"/>
                </a:lnTo>
                <a:lnTo>
                  <a:pt x="98721" y="67620"/>
                </a:lnTo>
                <a:lnTo>
                  <a:pt x="98681" y="68486"/>
                </a:lnTo>
                <a:lnTo>
                  <a:pt x="98622" y="69393"/>
                </a:lnTo>
                <a:lnTo>
                  <a:pt x="98522" y="70279"/>
                </a:lnTo>
                <a:lnTo>
                  <a:pt x="98442" y="71124"/>
                </a:lnTo>
                <a:lnTo>
                  <a:pt x="98343" y="72010"/>
                </a:lnTo>
                <a:lnTo>
                  <a:pt x="98243" y="72856"/>
                </a:lnTo>
                <a:lnTo>
                  <a:pt x="98083" y="73722"/>
                </a:lnTo>
                <a:lnTo>
                  <a:pt x="97944" y="74568"/>
                </a:lnTo>
                <a:lnTo>
                  <a:pt x="97764" y="75414"/>
                </a:lnTo>
                <a:lnTo>
                  <a:pt x="97585" y="76260"/>
                </a:lnTo>
                <a:lnTo>
                  <a:pt x="97386" y="77105"/>
                </a:lnTo>
                <a:lnTo>
                  <a:pt x="97167" y="77911"/>
                </a:lnTo>
                <a:lnTo>
                  <a:pt x="96967" y="78737"/>
                </a:lnTo>
                <a:lnTo>
                  <a:pt x="96708" y="79562"/>
                </a:lnTo>
                <a:lnTo>
                  <a:pt x="103465" y="83731"/>
                </a:lnTo>
                <a:lnTo>
                  <a:pt x="97844" y="95935"/>
                </a:lnTo>
                <a:lnTo>
                  <a:pt x="89931" y="93276"/>
                </a:lnTo>
                <a:lnTo>
                  <a:pt x="89174" y="94323"/>
                </a:lnTo>
                <a:lnTo>
                  <a:pt x="88397" y="95330"/>
                </a:lnTo>
                <a:lnTo>
                  <a:pt x="87559" y="96297"/>
                </a:lnTo>
                <a:lnTo>
                  <a:pt x="86742" y="97264"/>
                </a:lnTo>
                <a:lnTo>
                  <a:pt x="85865" y="98210"/>
                </a:lnTo>
                <a:lnTo>
                  <a:pt x="84988" y="99136"/>
                </a:lnTo>
                <a:lnTo>
                  <a:pt x="84071" y="100002"/>
                </a:lnTo>
                <a:lnTo>
                  <a:pt x="83115" y="100888"/>
                </a:lnTo>
                <a:lnTo>
                  <a:pt x="82158" y="101714"/>
                </a:lnTo>
                <a:lnTo>
                  <a:pt x="81161" y="102540"/>
                </a:lnTo>
                <a:lnTo>
                  <a:pt x="80165" y="103325"/>
                </a:lnTo>
                <a:lnTo>
                  <a:pt x="79128" y="104070"/>
                </a:lnTo>
                <a:lnTo>
                  <a:pt x="78092" y="104815"/>
                </a:lnTo>
                <a:lnTo>
                  <a:pt x="77016" y="105500"/>
                </a:lnTo>
                <a:lnTo>
                  <a:pt x="75939" y="106185"/>
                </a:lnTo>
                <a:lnTo>
                  <a:pt x="74843" y="106829"/>
                </a:lnTo>
                <a:lnTo>
                  <a:pt x="76876" y="115388"/>
                </a:lnTo>
                <a:lnTo>
                  <a:pt x="64339" y="120000"/>
                </a:lnTo>
                <a:lnTo>
                  <a:pt x="60373" y="112005"/>
                </a:lnTo>
                <a:lnTo>
                  <a:pt x="59396" y="112166"/>
                </a:lnTo>
                <a:lnTo>
                  <a:pt x="58399" y="112307"/>
                </a:lnTo>
                <a:lnTo>
                  <a:pt x="57423" y="112428"/>
                </a:lnTo>
                <a:lnTo>
                  <a:pt x="56426" y="112548"/>
                </a:lnTo>
                <a:lnTo>
                  <a:pt x="55410" y="112609"/>
                </a:lnTo>
                <a:lnTo>
                  <a:pt x="54393" y="112669"/>
                </a:lnTo>
                <a:lnTo>
                  <a:pt x="53377" y="112710"/>
                </a:lnTo>
                <a:lnTo>
                  <a:pt x="52360" y="112710"/>
                </a:lnTo>
                <a:lnTo>
                  <a:pt x="50845" y="112689"/>
                </a:lnTo>
                <a:lnTo>
                  <a:pt x="49350" y="112629"/>
                </a:lnTo>
                <a:lnTo>
                  <a:pt x="47895" y="112508"/>
                </a:lnTo>
                <a:lnTo>
                  <a:pt x="46420" y="112347"/>
                </a:lnTo>
                <a:lnTo>
                  <a:pt x="44965" y="112146"/>
                </a:lnTo>
                <a:lnTo>
                  <a:pt x="43530" y="111884"/>
                </a:lnTo>
                <a:lnTo>
                  <a:pt x="42115" y="111582"/>
                </a:lnTo>
                <a:lnTo>
                  <a:pt x="40700" y="111239"/>
                </a:lnTo>
                <a:lnTo>
                  <a:pt x="35896" y="118771"/>
                </a:lnTo>
                <a:lnTo>
                  <a:pt x="23818" y="113092"/>
                </a:lnTo>
                <a:lnTo>
                  <a:pt x="26349" y="104654"/>
                </a:lnTo>
                <a:lnTo>
                  <a:pt x="25333" y="103949"/>
                </a:lnTo>
                <a:lnTo>
                  <a:pt x="24316" y="103164"/>
                </a:lnTo>
                <a:lnTo>
                  <a:pt x="23340" y="102399"/>
                </a:lnTo>
                <a:lnTo>
                  <a:pt x="22383" y="101613"/>
                </a:lnTo>
                <a:lnTo>
                  <a:pt x="21446" y="100768"/>
                </a:lnTo>
                <a:lnTo>
                  <a:pt x="20509" y="99922"/>
                </a:lnTo>
                <a:lnTo>
                  <a:pt x="19612" y="99036"/>
                </a:lnTo>
                <a:lnTo>
                  <a:pt x="18755" y="98150"/>
                </a:lnTo>
                <a:lnTo>
                  <a:pt x="17898" y="97203"/>
                </a:lnTo>
                <a:lnTo>
                  <a:pt x="17081" y="96257"/>
                </a:lnTo>
                <a:lnTo>
                  <a:pt x="16284" y="95310"/>
                </a:lnTo>
                <a:lnTo>
                  <a:pt x="15486" y="94303"/>
                </a:lnTo>
                <a:lnTo>
                  <a:pt x="14749" y="93296"/>
                </a:lnTo>
                <a:lnTo>
                  <a:pt x="14031" y="92269"/>
                </a:lnTo>
                <a:lnTo>
                  <a:pt x="13334" y="91202"/>
                </a:lnTo>
                <a:lnTo>
                  <a:pt x="12676" y="90115"/>
                </a:lnTo>
                <a:lnTo>
                  <a:pt x="4584" y="91907"/>
                </a:lnTo>
                <a:lnTo>
                  <a:pt x="0" y="79260"/>
                </a:lnTo>
                <a:lnTo>
                  <a:pt x="6936" y="75515"/>
                </a:lnTo>
                <a:lnTo>
                  <a:pt x="6697" y="74326"/>
                </a:lnTo>
                <a:lnTo>
                  <a:pt x="6517" y="73138"/>
                </a:lnTo>
                <a:lnTo>
                  <a:pt x="6338" y="71950"/>
                </a:lnTo>
                <a:lnTo>
                  <a:pt x="6198" y="70742"/>
                </a:lnTo>
                <a:lnTo>
                  <a:pt x="6099" y="69513"/>
                </a:lnTo>
                <a:lnTo>
                  <a:pt x="5999" y="68305"/>
                </a:lnTo>
                <a:lnTo>
                  <a:pt x="5959" y="67077"/>
                </a:lnTo>
                <a:lnTo>
                  <a:pt x="5939" y="65848"/>
                </a:lnTo>
                <a:lnTo>
                  <a:pt x="5959" y="64398"/>
                </a:lnTo>
                <a:lnTo>
                  <a:pt x="6019" y="62928"/>
                </a:lnTo>
                <a:lnTo>
                  <a:pt x="6158" y="61478"/>
                </a:lnTo>
                <a:lnTo>
                  <a:pt x="6298" y="60069"/>
                </a:lnTo>
                <a:lnTo>
                  <a:pt x="6497" y="58639"/>
                </a:lnTo>
                <a:lnTo>
                  <a:pt x="6736" y="57249"/>
                </a:lnTo>
                <a:lnTo>
                  <a:pt x="7015" y="55860"/>
                </a:lnTo>
                <a:lnTo>
                  <a:pt x="7334" y="54490"/>
                </a:lnTo>
                <a:lnTo>
                  <a:pt x="1215" y="50523"/>
                </a:lnTo>
                <a:lnTo>
                  <a:pt x="6856" y="38320"/>
                </a:lnTo>
                <a:lnTo>
                  <a:pt x="13453" y="40313"/>
                </a:lnTo>
                <a:lnTo>
                  <a:pt x="14231" y="39165"/>
                </a:lnTo>
                <a:lnTo>
                  <a:pt x="15008" y="38058"/>
                </a:lnTo>
                <a:lnTo>
                  <a:pt x="15845" y="36950"/>
                </a:lnTo>
                <a:lnTo>
                  <a:pt x="16702" y="35883"/>
                </a:lnTo>
                <a:lnTo>
                  <a:pt x="17579" y="34815"/>
                </a:lnTo>
                <a:lnTo>
                  <a:pt x="18516" y="33829"/>
                </a:lnTo>
                <a:lnTo>
                  <a:pt x="19453" y="32822"/>
                </a:lnTo>
                <a:lnTo>
                  <a:pt x="20449" y="31855"/>
                </a:lnTo>
                <a:lnTo>
                  <a:pt x="21446" y="30909"/>
                </a:lnTo>
                <a:lnTo>
                  <a:pt x="22482" y="30002"/>
                </a:lnTo>
                <a:lnTo>
                  <a:pt x="23539" y="29137"/>
                </a:lnTo>
                <a:lnTo>
                  <a:pt x="24615" y="28291"/>
                </a:lnTo>
                <a:lnTo>
                  <a:pt x="25711" y="27485"/>
                </a:lnTo>
                <a:lnTo>
                  <a:pt x="26867" y="26700"/>
                </a:lnTo>
                <a:lnTo>
                  <a:pt x="28004" y="25955"/>
                </a:lnTo>
                <a:lnTo>
                  <a:pt x="29199" y="25250"/>
                </a:lnTo>
                <a:lnTo>
                  <a:pt x="27824" y="18866"/>
                </a:lnTo>
                <a:lnTo>
                  <a:pt x="40341" y="14255"/>
                </a:lnTo>
                <a:close/>
                <a:moveTo>
                  <a:pt x="101076" y="9463"/>
                </a:moveTo>
                <a:lnTo>
                  <a:pt x="100479" y="9483"/>
                </a:lnTo>
                <a:lnTo>
                  <a:pt x="99863" y="9543"/>
                </a:lnTo>
                <a:lnTo>
                  <a:pt x="99287" y="9644"/>
                </a:lnTo>
                <a:lnTo>
                  <a:pt x="98710" y="9785"/>
                </a:lnTo>
                <a:lnTo>
                  <a:pt x="98134" y="9966"/>
                </a:lnTo>
                <a:lnTo>
                  <a:pt x="97577" y="10187"/>
                </a:lnTo>
                <a:lnTo>
                  <a:pt x="97021" y="10449"/>
                </a:lnTo>
                <a:lnTo>
                  <a:pt x="96484" y="10731"/>
                </a:lnTo>
                <a:lnTo>
                  <a:pt x="96086" y="10973"/>
                </a:lnTo>
                <a:lnTo>
                  <a:pt x="95709" y="11255"/>
                </a:lnTo>
                <a:lnTo>
                  <a:pt x="95351" y="11536"/>
                </a:lnTo>
                <a:lnTo>
                  <a:pt x="95013" y="11838"/>
                </a:lnTo>
                <a:lnTo>
                  <a:pt x="94675" y="12161"/>
                </a:lnTo>
                <a:lnTo>
                  <a:pt x="94377" y="12483"/>
                </a:lnTo>
                <a:lnTo>
                  <a:pt x="94079" y="12825"/>
                </a:lnTo>
                <a:lnTo>
                  <a:pt x="93820" y="13187"/>
                </a:lnTo>
                <a:lnTo>
                  <a:pt x="93562" y="13550"/>
                </a:lnTo>
                <a:lnTo>
                  <a:pt x="93323" y="13912"/>
                </a:lnTo>
                <a:lnTo>
                  <a:pt x="93124" y="14295"/>
                </a:lnTo>
                <a:lnTo>
                  <a:pt x="92906" y="14697"/>
                </a:lnTo>
                <a:lnTo>
                  <a:pt x="92727" y="15100"/>
                </a:lnTo>
                <a:lnTo>
                  <a:pt x="92588" y="15503"/>
                </a:lnTo>
                <a:lnTo>
                  <a:pt x="92449" y="15926"/>
                </a:lnTo>
                <a:lnTo>
                  <a:pt x="92309" y="16349"/>
                </a:lnTo>
                <a:lnTo>
                  <a:pt x="92230" y="16771"/>
                </a:lnTo>
                <a:lnTo>
                  <a:pt x="92150" y="17214"/>
                </a:lnTo>
                <a:lnTo>
                  <a:pt x="92071" y="17657"/>
                </a:lnTo>
                <a:lnTo>
                  <a:pt x="92031" y="18100"/>
                </a:lnTo>
                <a:lnTo>
                  <a:pt x="92031" y="18523"/>
                </a:lnTo>
                <a:lnTo>
                  <a:pt x="92031" y="18966"/>
                </a:lnTo>
                <a:lnTo>
                  <a:pt x="92051" y="19429"/>
                </a:lnTo>
                <a:lnTo>
                  <a:pt x="92111" y="19872"/>
                </a:lnTo>
                <a:lnTo>
                  <a:pt x="92190" y="20295"/>
                </a:lnTo>
                <a:lnTo>
                  <a:pt x="92270" y="20758"/>
                </a:lnTo>
                <a:lnTo>
                  <a:pt x="92369" y="21181"/>
                </a:lnTo>
                <a:lnTo>
                  <a:pt x="92528" y="21624"/>
                </a:lnTo>
                <a:lnTo>
                  <a:pt x="92667" y="22046"/>
                </a:lnTo>
                <a:lnTo>
                  <a:pt x="92866" y="22489"/>
                </a:lnTo>
                <a:lnTo>
                  <a:pt x="93045" y="22892"/>
                </a:lnTo>
                <a:lnTo>
                  <a:pt x="93283" y="23315"/>
                </a:lnTo>
                <a:lnTo>
                  <a:pt x="93601" y="23818"/>
                </a:lnTo>
                <a:lnTo>
                  <a:pt x="93959" y="24301"/>
                </a:lnTo>
                <a:lnTo>
                  <a:pt x="94337" y="24765"/>
                </a:lnTo>
                <a:lnTo>
                  <a:pt x="94735" y="25208"/>
                </a:lnTo>
                <a:lnTo>
                  <a:pt x="95192" y="25590"/>
                </a:lnTo>
                <a:lnTo>
                  <a:pt x="95629" y="25973"/>
                </a:lnTo>
                <a:lnTo>
                  <a:pt x="96106" y="26315"/>
                </a:lnTo>
                <a:lnTo>
                  <a:pt x="96603" y="26617"/>
                </a:lnTo>
                <a:lnTo>
                  <a:pt x="97120" y="26879"/>
                </a:lnTo>
                <a:lnTo>
                  <a:pt x="97657" y="27140"/>
                </a:lnTo>
                <a:lnTo>
                  <a:pt x="98213" y="27342"/>
                </a:lnTo>
                <a:lnTo>
                  <a:pt x="98770" y="27503"/>
                </a:lnTo>
                <a:lnTo>
                  <a:pt x="99346" y="27664"/>
                </a:lnTo>
                <a:lnTo>
                  <a:pt x="99923" y="27744"/>
                </a:lnTo>
                <a:lnTo>
                  <a:pt x="100499" y="27805"/>
                </a:lnTo>
                <a:lnTo>
                  <a:pt x="101115" y="27825"/>
                </a:lnTo>
                <a:lnTo>
                  <a:pt x="101712" y="27805"/>
                </a:lnTo>
                <a:lnTo>
                  <a:pt x="102308" y="27744"/>
                </a:lnTo>
                <a:lnTo>
                  <a:pt x="102885" y="27644"/>
                </a:lnTo>
                <a:lnTo>
                  <a:pt x="103481" y="27503"/>
                </a:lnTo>
                <a:lnTo>
                  <a:pt x="104057" y="27322"/>
                </a:lnTo>
                <a:lnTo>
                  <a:pt x="104614" y="27100"/>
                </a:lnTo>
                <a:lnTo>
                  <a:pt x="105171" y="26838"/>
                </a:lnTo>
                <a:lnTo>
                  <a:pt x="105707" y="26536"/>
                </a:lnTo>
                <a:lnTo>
                  <a:pt x="106085" y="26315"/>
                </a:lnTo>
                <a:lnTo>
                  <a:pt x="106463" y="26053"/>
                </a:lnTo>
                <a:lnTo>
                  <a:pt x="106820" y="25771"/>
                </a:lnTo>
                <a:lnTo>
                  <a:pt x="107158" y="25469"/>
                </a:lnTo>
                <a:lnTo>
                  <a:pt x="107476" y="25187"/>
                </a:lnTo>
                <a:lnTo>
                  <a:pt x="107775" y="24865"/>
                </a:lnTo>
                <a:lnTo>
                  <a:pt x="108073" y="24523"/>
                </a:lnTo>
                <a:lnTo>
                  <a:pt x="108331" y="24181"/>
                </a:lnTo>
                <a:lnTo>
                  <a:pt x="108589" y="23818"/>
                </a:lnTo>
                <a:lnTo>
                  <a:pt x="108848" y="23416"/>
                </a:lnTo>
                <a:lnTo>
                  <a:pt x="109067" y="23033"/>
                </a:lnTo>
                <a:lnTo>
                  <a:pt x="109265" y="22651"/>
                </a:lnTo>
                <a:lnTo>
                  <a:pt x="109444" y="22228"/>
                </a:lnTo>
                <a:lnTo>
                  <a:pt x="109603" y="21825"/>
                </a:lnTo>
                <a:lnTo>
                  <a:pt x="109762" y="21382"/>
                </a:lnTo>
                <a:lnTo>
                  <a:pt x="109882" y="20939"/>
                </a:lnTo>
                <a:lnTo>
                  <a:pt x="109981" y="20496"/>
                </a:lnTo>
                <a:lnTo>
                  <a:pt x="110041" y="20053"/>
                </a:lnTo>
                <a:lnTo>
                  <a:pt x="110120" y="19590"/>
                </a:lnTo>
                <a:lnTo>
                  <a:pt x="110160" y="19147"/>
                </a:lnTo>
                <a:lnTo>
                  <a:pt x="110160" y="18704"/>
                </a:lnTo>
                <a:lnTo>
                  <a:pt x="110160" y="18241"/>
                </a:lnTo>
                <a:lnTo>
                  <a:pt x="110140" y="17818"/>
                </a:lnTo>
                <a:lnTo>
                  <a:pt x="110060" y="17375"/>
                </a:lnTo>
                <a:lnTo>
                  <a:pt x="110001" y="16912"/>
                </a:lnTo>
                <a:lnTo>
                  <a:pt x="109901" y="16489"/>
                </a:lnTo>
                <a:lnTo>
                  <a:pt x="109802" y="16067"/>
                </a:lnTo>
                <a:lnTo>
                  <a:pt x="109663" y="15644"/>
                </a:lnTo>
                <a:lnTo>
                  <a:pt x="109504" y="15201"/>
                </a:lnTo>
                <a:lnTo>
                  <a:pt x="109325" y="14798"/>
                </a:lnTo>
                <a:lnTo>
                  <a:pt x="109126" y="14395"/>
                </a:lnTo>
                <a:lnTo>
                  <a:pt x="108908" y="13993"/>
                </a:lnTo>
                <a:lnTo>
                  <a:pt x="108589" y="13469"/>
                </a:lnTo>
                <a:lnTo>
                  <a:pt x="108232" y="12986"/>
                </a:lnTo>
                <a:lnTo>
                  <a:pt x="107854" y="12543"/>
                </a:lnTo>
                <a:lnTo>
                  <a:pt x="107456" y="12100"/>
                </a:lnTo>
                <a:lnTo>
                  <a:pt x="106999" y="11697"/>
                </a:lnTo>
                <a:lnTo>
                  <a:pt x="106562" y="11335"/>
                </a:lnTo>
                <a:lnTo>
                  <a:pt x="106085" y="10993"/>
                </a:lnTo>
                <a:lnTo>
                  <a:pt x="105568" y="10671"/>
                </a:lnTo>
                <a:lnTo>
                  <a:pt x="105071" y="10389"/>
                </a:lnTo>
                <a:lnTo>
                  <a:pt x="104534" y="10167"/>
                </a:lnTo>
                <a:lnTo>
                  <a:pt x="103998" y="9946"/>
                </a:lnTo>
                <a:lnTo>
                  <a:pt x="103421" y="9785"/>
                </a:lnTo>
                <a:lnTo>
                  <a:pt x="102845" y="9644"/>
                </a:lnTo>
                <a:lnTo>
                  <a:pt x="102248" y="9543"/>
                </a:lnTo>
                <a:lnTo>
                  <a:pt x="101672" y="9483"/>
                </a:lnTo>
                <a:lnTo>
                  <a:pt x="101076" y="9463"/>
                </a:lnTo>
                <a:close/>
                <a:moveTo>
                  <a:pt x="103699" y="0"/>
                </a:moveTo>
                <a:lnTo>
                  <a:pt x="108232" y="1208"/>
                </a:lnTo>
                <a:lnTo>
                  <a:pt x="107715" y="5073"/>
                </a:lnTo>
                <a:lnTo>
                  <a:pt x="107458" y="6013"/>
                </a:lnTo>
                <a:lnTo>
                  <a:pt x="107138" y="5838"/>
                </a:lnTo>
                <a:lnTo>
                  <a:pt x="107045" y="5801"/>
                </a:lnTo>
                <a:lnTo>
                  <a:pt x="107039" y="5798"/>
                </a:lnTo>
                <a:lnTo>
                  <a:pt x="106582" y="5617"/>
                </a:lnTo>
                <a:lnTo>
                  <a:pt x="107045" y="5801"/>
                </a:lnTo>
                <a:lnTo>
                  <a:pt x="107456" y="6020"/>
                </a:lnTo>
                <a:lnTo>
                  <a:pt x="107458" y="6013"/>
                </a:lnTo>
                <a:lnTo>
                  <a:pt x="107655" y="6120"/>
                </a:lnTo>
                <a:lnTo>
                  <a:pt x="108093" y="6362"/>
                </a:lnTo>
                <a:lnTo>
                  <a:pt x="108788" y="6785"/>
                </a:lnTo>
                <a:lnTo>
                  <a:pt x="109126" y="7006"/>
                </a:lnTo>
                <a:lnTo>
                  <a:pt x="109464" y="7248"/>
                </a:lnTo>
                <a:lnTo>
                  <a:pt x="109484" y="7268"/>
                </a:lnTo>
                <a:lnTo>
                  <a:pt x="109802" y="7510"/>
                </a:lnTo>
                <a:lnTo>
                  <a:pt x="110120" y="7771"/>
                </a:lnTo>
                <a:lnTo>
                  <a:pt x="110697" y="8315"/>
                </a:lnTo>
                <a:lnTo>
                  <a:pt x="111054" y="8657"/>
                </a:lnTo>
                <a:lnTo>
                  <a:pt x="111492" y="9140"/>
                </a:lnTo>
                <a:lnTo>
                  <a:pt x="111751" y="9442"/>
                </a:lnTo>
                <a:lnTo>
                  <a:pt x="111750" y="9442"/>
                </a:lnTo>
                <a:lnTo>
                  <a:pt x="111889" y="9604"/>
                </a:lnTo>
                <a:lnTo>
                  <a:pt x="111751" y="9442"/>
                </a:lnTo>
                <a:lnTo>
                  <a:pt x="112665" y="8899"/>
                </a:lnTo>
                <a:lnTo>
                  <a:pt x="116243" y="7288"/>
                </a:lnTo>
                <a:lnTo>
                  <a:pt x="118608" y="11375"/>
                </a:lnTo>
                <a:lnTo>
                  <a:pt x="115547" y="13731"/>
                </a:lnTo>
                <a:lnTo>
                  <a:pt x="114454" y="14375"/>
                </a:lnTo>
                <a:lnTo>
                  <a:pt x="114652" y="15040"/>
                </a:lnTo>
                <a:lnTo>
                  <a:pt x="114791" y="15684"/>
                </a:lnTo>
                <a:lnTo>
                  <a:pt x="114931" y="16349"/>
                </a:lnTo>
                <a:lnTo>
                  <a:pt x="115010" y="17013"/>
                </a:lnTo>
                <a:lnTo>
                  <a:pt x="115070" y="17677"/>
                </a:lnTo>
                <a:lnTo>
                  <a:pt x="115110" y="18342"/>
                </a:lnTo>
                <a:lnTo>
                  <a:pt x="115110" y="19006"/>
                </a:lnTo>
                <a:lnTo>
                  <a:pt x="115070" y="19650"/>
                </a:lnTo>
                <a:lnTo>
                  <a:pt x="116362" y="19993"/>
                </a:lnTo>
                <a:lnTo>
                  <a:pt x="120000" y="21422"/>
                </a:lnTo>
                <a:lnTo>
                  <a:pt x="118827" y="26013"/>
                </a:lnTo>
                <a:lnTo>
                  <a:pt x="115010" y="25469"/>
                </a:lnTo>
                <a:lnTo>
                  <a:pt x="113579" y="25087"/>
                </a:lnTo>
                <a:lnTo>
                  <a:pt x="113281" y="25671"/>
                </a:lnTo>
                <a:lnTo>
                  <a:pt x="112943" y="26234"/>
                </a:lnTo>
                <a:lnTo>
                  <a:pt x="112605" y="26758"/>
                </a:lnTo>
                <a:lnTo>
                  <a:pt x="112227" y="27281"/>
                </a:lnTo>
                <a:lnTo>
                  <a:pt x="111830" y="27785"/>
                </a:lnTo>
                <a:lnTo>
                  <a:pt x="111392" y="28288"/>
                </a:lnTo>
                <a:lnTo>
                  <a:pt x="110955" y="28751"/>
                </a:lnTo>
                <a:lnTo>
                  <a:pt x="110478" y="29194"/>
                </a:lnTo>
                <a:lnTo>
                  <a:pt x="111233" y="30503"/>
                </a:lnTo>
                <a:lnTo>
                  <a:pt x="112824" y="34087"/>
                </a:lnTo>
                <a:lnTo>
                  <a:pt x="108788" y="36523"/>
                </a:lnTo>
                <a:lnTo>
                  <a:pt x="106463" y="33402"/>
                </a:lnTo>
                <a:lnTo>
                  <a:pt x="105687" y="32073"/>
                </a:lnTo>
                <a:lnTo>
                  <a:pt x="105946" y="31953"/>
                </a:lnTo>
                <a:lnTo>
                  <a:pt x="106204" y="31852"/>
                </a:lnTo>
                <a:lnTo>
                  <a:pt x="105608" y="32073"/>
                </a:lnTo>
                <a:lnTo>
                  <a:pt x="105031" y="32255"/>
                </a:lnTo>
                <a:lnTo>
                  <a:pt x="104554" y="32416"/>
                </a:lnTo>
                <a:lnTo>
                  <a:pt x="103759" y="32597"/>
                </a:lnTo>
                <a:lnTo>
                  <a:pt x="103362" y="32657"/>
                </a:lnTo>
                <a:lnTo>
                  <a:pt x="102924" y="32718"/>
                </a:lnTo>
                <a:lnTo>
                  <a:pt x="102845" y="32718"/>
                </a:lnTo>
                <a:lnTo>
                  <a:pt x="102070" y="32818"/>
                </a:lnTo>
                <a:lnTo>
                  <a:pt x="101314" y="32838"/>
                </a:lnTo>
                <a:lnTo>
                  <a:pt x="101115" y="32859"/>
                </a:lnTo>
                <a:lnTo>
                  <a:pt x="100797" y="32838"/>
                </a:lnTo>
                <a:lnTo>
                  <a:pt x="100517" y="32829"/>
                </a:lnTo>
                <a:lnTo>
                  <a:pt x="100121" y="32798"/>
                </a:lnTo>
                <a:lnTo>
                  <a:pt x="99625" y="32758"/>
                </a:lnTo>
                <a:lnTo>
                  <a:pt x="100201" y="32818"/>
                </a:lnTo>
                <a:lnTo>
                  <a:pt x="100517" y="32829"/>
                </a:lnTo>
                <a:lnTo>
                  <a:pt x="100638" y="32838"/>
                </a:lnTo>
                <a:lnTo>
                  <a:pt x="100102" y="34892"/>
                </a:lnTo>
                <a:lnTo>
                  <a:pt x="98889" y="37932"/>
                </a:lnTo>
                <a:lnTo>
                  <a:pt x="94337" y="36744"/>
                </a:lnTo>
                <a:lnTo>
                  <a:pt x="94675" y="33604"/>
                </a:lnTo>
                <a:lnTo>
                  <a:pt x="95212" y="31530"/>
                </a:lnTo>
                <a:lnTo>
                  <a:pt x="95589" y="31711"/>
                </a:lnTo>
                <a:lnTo>
                  <a:pt x="95053" y="31449"/>
                </a:lnTo>
                <a:lnTo>
                  <a:pt x="94516" y="31167"/>
                </a:lnTo>
                <a:lnTo>
                  <a:pt x="94098" y="30946"/>
                </a:lnTo>
                <a:lnTo>
                  <a:pt x="93403" y="30523"/>
                </a:lnTo>
                <a:lnTo>
                  <a:pt x="93065" y="30281"/>
                </a:lnTo>
                <a:lnTo>
                  <a:pt x="92727" y="30060"/>
                </a:lnTo>
                <a:lnTo>
                  <a:pt x="92687" y="30040"/>
                </a:lnTo>
                <a:lnTo>
                  <a:pt x="92369" y="29778"/>
                </a:lnTo>
                <a:lnTo>
                  <a:pt x="92071" y="29516"/>
                </a:lnTo>
                <a:lnTo>
                  <a:pt x="91475" y="28973"/>
                </a:lnTo>
                <a:lnTo>
                  <a:pt x="91137" y="28630"/>
                </a:lnTo>
                <a:lnTo>
                  <a:pt x="90824" y="28300"/>
                </a:lnTo>
                <a:lnTo>
                  <a:pt x="90620" y="28067"/>
                </a:lnTo>
                <a:lnTo>
                  <a:pt x="90302" y="27684"/>
                </a:lnTo>
                <a:lnTo>
                  <a:pt x="90699" y="28167"/>
                </a:lnTo>
                <a:lnTo>
                  <a:pt x="90824" y="28300"/>
                </a:lnTo>
                <a:lnTo>
                  <a:pt x="90938" y="28429"/>
                </a:lnTo>
                <a:lnTo>
                  <a:pt x="89328" y="29395"/>
                </a:lnTo>
                <a:lnTo>
                  <a:pt x="86346" y="30644"/>
                </a:lnTo>
                <a:lnTo>
                  <a:pt x="83981" y="26577"/>
                </a:lnTo>
                <a:lnTo>
                  <a:pt x="86406" y="24583"/>
                </a:lnTo>
                <a:lnTo>
                  <a:pt x="87976" y="23637"/>
                </a:lnTo>
                <a:lnTo>
                  <a:pt x="87757" y="22973"/>
                </a:lnTo>
                <a:lnTo>
                  <a:pt x="87559" y="22288"/>
                </a:lnTo>
                <a:lnTo>
                  <a:pt x="87400" y="21604"/>
                </a:lnTo>
                <a:lnTo>
                  <a:pt x="87260" y="20919"/>
                </a:lnTo>
                <a:lnTo>
                  <a:pt x="87161" y="20234"/>
                </a:lnTo>
                <a:lnTo>
                  <a:pt x="87121" y="19550"/>
                </a:lnTo>
                <a:lnTo>
                  <a:pt x="87081" y="18845"/>
                </a:lnTo>
                <a:lnTo>
                  <a:pt x="87101" y="18161"/>
                </a:lnTo>
                <a:lnTo>
                  <a:pt x="85551" y="17778"/>
                </a:lnTo>
                <a:lnTo>
                  <a:pt x="82549" y="16510"/>
                </a:lnTo>
                <a:lnTo>
                  <a:pt x="83742" y="11939"/>
                </a:lnTo>
                <a:lnTo>
                  <a:pt x="86843" y="12281"/>
                </a:lnTo>
                <a:lnTo>
                  <a:pt x="88374" y="12684"/>
                </a:lnTo>
                <a:lnTo>
                  <a:pt x="88672" y="12040"/>
                </a:lnTo>
                <a:lnTo>
                  <a:pt x="89010" y="11416"/>
                </a:lnTo>
                <a:lnTo>
                  <a:pt x="89407" y="10832"/>
                </a:lnTo>
                <a:lnTo>
                  <a:pt x="89805" y="10228"/>
                </a:lnTo>
                <a:lnTo>
                  <a:pt x="90242" y="9664"/>
                </a:lnTo>
                <a:lnTo>
                  <a:pt x="90699" y="9120"/>
                </a:lnTo>
                <a:lnTo>
                  <a:pt x="91196" y="8577"/>
                </a:lnTo>
                <a:lnTo>
                  <a:pt x="91713" y="8093"/>
                </a:lnTo>
                <a:lnTo>
                  <a:pt x="90997" y="6865"/>
                </a:lnTo>
                <a:lnTo>
                  <a:pt x="89765" y="3825"/>
                </a:lnTo>
                <a:lnTo>
                  <a:pt x="93800" y="1409"/>
                </a:lnTo>
                <a:lnTo>
                  <a:pt x="95728" y="3906"/>
                </a:lnTo>
                <a:lnTo>
                  <a:pt x="96524" y="5214"/>
                </a:lnTo>
                <a:lnTo>
                  <a:pt x="96245" y="5335"/>
                </a:lnTo>
                <a:lnTo>
                  <a:pt x="95987" y="5436"/>
                </a:lnTo>
                <a:lnTo>
                  <a:pt x="96583" y="5214"/>
                </a:lnTo>
                <a:lnTo>
                  <a:pt x="97160" y="5033"/>
                </a:lnTo>
                <a:lnTo>
                  <a:pt x="97637" y="4872"/>
                </a:lnTo>
                <a:lnTo>
                  <a:pt x="98432" y="4711"/>
                </a:lnTo>
                <a:lnTo>
                  <a:pt x="98829" y="4630"/>
                </a:lnTo>
                <a:lnTo>
                  <a:pt x="99247" y="4550"/>
                </a:lnTo>
                <a:lnTo>
                  <a:pt x="99346" y="4550"/>
                </a:lnTo>
                <a:lnTo>
                  <a:pt x="100102" y="4469"/>
                </a:lnTo>
                <a:lnTo>
                  <a:pt x="100877" y="4449"/>
                </a:lnTo>
                <a:lnTo>
                  <a:pt x="101076" y="4449"/>
                </a:lnTo>
                <a:lnTo>
                  <a:pt x="101374" y="4449"/>
                </a:lnTo>
                <a:lnTo>
                  <a:pt x="101990" y="4489"/>
                </a:lnTo>
                <a:lnTo>
                  <a:pt x="102566" y="4530"/>
                </a:lnTo>
                <a:lnTo>
                  <a:pt x="102109" y="4489"/>
                </a:lnTo>
                <a:lnTo>
                  <a:pt x="102308" y="3684"/>
                </a:lnTo>
                <a:lnTo>
                  <a:pt x="10369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1229054" y="2485826"/>
            <a:ext cx="21285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5378550" y="2387389"/>
            <a:ext cx="391200" cy="3426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378551" y="3483279"/>
            <a:ext cx="391200" cy="3426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5378552" y="4579177"/>
            <a:ext cx="391200" cy="342600"/>
          </a:xfrm>
          <a:prstGeom prst="ellipse">
            <a:avLst/>
          </a:prstGeom>
          <a:solidFill>
            <a:srgbClr val="0C0C0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6659700" y="2315825"/>
            <a:ext cx="4979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/>
              <a:t>Paper is too Fragile</a:t>
            </a:r>
            <a:endParaRPr sz="2400"/>
          </a:p>
        </p:txBody>
      </p:sp>
      <p:sp>
        <p:nvSpPr>
          <p:cNvPr id="222" name="Shape 222"/>
          <p:cNvSpPr txBox="1"/>
          <p:nvPr/>
        </p:nvSpPr>
        <p:spPr>
          <a:xfrm>
            <a:off x="6659700" y="3411725"/>
            <a:ext cx="4979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/>
              <a:t>Users don’t Record Properly</a:t>
            </a:r>
            <a:endParaRPr sz="2400"/>
          </a:p>
        </p:txBody>
      </p:sp>
      <p:sp>
        <p:nvSpPr>
          <p:cNvPr id="223" name="Shape 223"/>
          <p:cNvSpPr txBox="1"/>
          <p:nvPr/>
        </p:nvSpPr>
        <p:spPr>
          <a:xfrm>
            <a:off x="6659700" y="4507625"/>
            <a:ext cx="4979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/>
              <a:t>Room for Human Calculation Error</a:t>
            </a:r>
            <a:endParaRPr sz="2400"/>
          </a:p>
        </p:txBody>
      </p:sp>
      <p:sp>
        <p:nvSpPr>
          <p:cNvPr id="224" name="Shape 224"/>
          <p:cNvSpPr txBox="1"/>
          <p:nvPr/>
        </p:nvSpPr>
        <p:spPr>
          <a:xfrm>
            <a:off x="4979550" y="1679725"/>
            <a:ext cx="72123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/>
              <a:t>Problems to be Addressed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