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402800" y="319100"/>
            <a:ext cx="6532500" cy="15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Team </a:t>
            </a:r>
            <a:r>
              <a:rPr lang="en-GB" sz="6000"/>
              <a:t>11</a:t>
            </a:r>
            <a:endParaRPr sz="6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	  	   		             </a:t>
            </a:r>
            <a:r>
              <a:rPr lang="en-GB" sz="3200"/>
              <a:t>The Hungry Birds</a:t>
            </a:r>
            <a:endParaRPr sz="3200"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1176" l="0" r="990" t="0"/>
          <a:stretch/>
        </p:blipFill>
        <p:spPr>
          <a:xfrm>
            <a:off x="455350" y="1379725"/>
            <a:ext cx="4763248" cy="33508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" type="subTitle"/>
          </p:nvPr>
        </p:nvSpPr>
        <p:spPr>
          <a:xfrm>
            <a:off x="7161300" y="2797625"/>
            <a:ext cx="1633200" cy="19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3F3F3"/>
                </a:solidFill>
              </a:rPr>
              <a:t>Chris Zhao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3F3F3"/>
                </a:solidFill>
              </a:rPr>
              <a:t>Devroop Banerjee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3F3F3"/>
                </a:solidFill>
              </a:rPr>
              <a:t>Nelson Dai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3F3F3"/>
                </a:solidFill>
              </a:rPr>
              <a:t>Tariq Chatur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3F3F3"/>
                </a:solidFill>
              </a:rPr>
              <a:t>Tom Qin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3F3F3"/>
                </a:solidFill>
              </a:rPr>
              <a:t>Wanjin Yoo</a:t>
            </a:r>
            <a:endParaRPr sz="1300">
              <a:solidFill>
                <a:srgbClr val="F3F3F3"/>
              </a:solidFill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55350" y="422350"/>
            <a:ext cx="1909800" cy="750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CSC 375 - Intro to Systems Analysis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2424650" y="451925"/>
            <a:ext cx="63315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96650" y="1182625"/>
            <a:ext cx="6187500" cy="35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Normally this is where a tedious and lengthy introduction would be,  that feels like it drags on forever, but this isn’t the time for that kind of play. We are working for the </a:t>
            </a:r>
            <a:r>
              <a:rPr lang="en-GB" sz="2000"/>
              <a:t>benefit</a:t>
            </a:r>
            <a:r>
              <a:rPr lang="en-GB" sz="2000"/>
              <a:t> of the people of Victoria. In 5 minutes you will be given everything you need to know about how we intend to  improve your local food bank.  </a:t>
            </a:r>
            <a:endParaRPr sz="20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50" y="407875"/>
            <a:ext cx="1977150" cy="43540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19125" y="451925"/>
            <a:ext cx="2033400" cy="4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		   Wanjin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Tariq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Nelson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Tom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Chris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Devroop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2361975" y="400225"/>
            <a:ext cx="63576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UVSS </a:t>
            </a:r>
            <a:r>
              <a:rPr lang="en-GB"/>
              <a:t>Food Bank</a:t>
            </a:r>
            <a:endParaRPr/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and</a:t>
            </a:r>
            <a:r>
              <a:rPr lang="en-GB"/>
              <a:t> Free Store</a:t>
            </a:r>
            <a:endParaRPr/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361975" y="2140000"/>
            <a:ext cx="6263700" cy="23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Food Bank is located in the SUB (B007)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Hours: 9:30am - 5:00pm / Monday - Friday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Run by a team of dedicated staff and volunteers who offer all UVic students access to food essentials and household items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Currently uses a paper based system to keep track of the food/items taken by the students</a:t>
            </a:r>
            <a:endParaRPr sz="1600"/>
          </a:p>
        </p:txBody>
      </p:sp>
      <p:pic>
        <p:nvPicPr>
          <p:cNvPr descr="Food Bank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75" y="400225"/>
            <a:ext cx="1993200" cy="19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2350825" y="395425"/>
            <a:ext cx="39147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4918225" y="1146625"/>
            <a:ext cx="39900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items taken are marked on the “Tracking Sheets”; confusing, messy, inaccurate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50" y="395425"/>
            <a:ext cx="1866357" cy="23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50" y="3000175"/>
            <a:ext cx="2888599" cy="17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1800" y="1307000"/>
            <a:ext cx="2579651" cy="14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918225" y="2351100"/>
            <a:ext cx="3843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Volunteers post status updates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247525" y="2792400"/>
            <a:ext cx="57912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on the facebook page to change shifts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deliveries/week from numerous sources; tracking and managing inventory is difficult (inventory might be paid for or donated; can’t always categorize)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2390275" y="1994175"/>
            <a:ext cx="6331500" cy="24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Paper based systems are the plague of modern organizations. They are cumbersome, inefficient, and rely on the death of our forest dwelling friends. </a:t>
            </a:r>
            <a:endParaRPr sz="240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25" y="841737"/>
            <a:ext cx="2213550" cy="18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390275" y="1653700"/>
            <a:ext cx="6331500" cy="28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To keep track of their inventory without the use of paper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 system that is easy to use for the volunteers who grant us their time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 way to easily store the inventory’s history</a:t>
            </a:r>
            <a:endParaRPr sz="2400"/>
          </a:p>
        </p:txBody>
      </p:sp>
      <p:pic>
        <p:nvPicPr>
          <p:cNvPr descr="Image result for google sheet collaboration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125" y="427800"/>
            <a:ext cx="2530174" cy="1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390275" y="1799625"/>
            <a:ext cx="6331500" cy="26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Sheets, may sound simple, because it is.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Simple UI, </a:t>
            </a:r>
            <a:r>
              <a:rPr lang="en-GB"/>
              <a:t>easy to learn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Real time editing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Cloud storage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Useful functions such as Find and Sort</a:t>
            </a:r>
            <a:endParaRPr/>
          </a:p>
        </p:txBody>
      </p:sp>
      <p:pic>
        <p:nvPicPr>
          <p:cNvPr descr="Image result for google sheet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250" y="418875"/>
            <a:ext cx="2587026" cy="21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No. They never have questions.</a:t>
            </a:r>
            <a:endParaRPr/>
          </a:p>
        </p:txBody>
      </p:sp>
      <p:pic>
        <p:nvPicPr>
          <p:cNvPr descr="Image result for Questions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125" y="1622650"/>
            <a:ext cx="4077751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You’re welcome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