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8B0B0A4-C749-4E83-BC98-EEBE4DFCB17D}">
          <p14:sldIdLst>
            <p14:sldId id="256"/>
            <p14:sldId id="257"/>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FDE"/>
    <a:srgbClr val="FDFAF5"/>
    <a:srgbClr val="FCF5EA"/>
    <a:srgbClr val="9B75C5"/>
    <a:srgbClr val="C6B0DE"/>
    <a:srgbClr val="9066BE"/>
    <a:srgbClr val="7E2B81"/>
    <a:srgbClr val="7E2B1D"/>
    <a:srgbClr val="FFF4F3"/>
    <a:srgbClr val="FFE3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442" y="4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0E276DEC-9D31-470E-B0E8-50E7B6E22852}" type="datetimeFigureOut">
              <a:rPr lang="en-CA" smtClean="0"/>
              <a:t>2016-11-17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BDEE10-30C0-4D56-BB84-9028A3E50B0C}" type="slidenum">
              <a:rPr lang="en-CA" smtClean="0"/>
              <a:t>‹#›</a:t>
            </a:fld>
            <a:endParaRPr lang="en-CA"/>
          </a:p>
        </p:txBody>
      </p:sp>
    </p:spTree>
    <p:extLst>
      <p:ext uri="{BB962C8B-B14F-4D97-AF65-F5344CB8AC3E}">
        <p14:creationId xmlns:p14="http://schemas.microsoft.com/office/powerpoint/2010/main" val="38707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E276DEC-9D31-470E-B0E8-50E7B6E22852}" type="datetimeFigureOut">
              <a:rPr lang="en-CA" smtClean="0"/>
              <a:t>2016-11-17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BDEE10-30C0-4D56-BB84-9028A3E50B0C}" type="slidenum">
              <a:rPr lang="en-CA" smtClean="0"/>
              <a:t>‹#›</a:t>
            </a:fld>
            <a:endParaRPr lang="en-CA"/>
          </a:p>
        </p:txBody>
      </p:sp>
    </p:spTree>
    <p:extLst>
      <p:ext uri="{BB962C8B-B14F-4D97-AF65-F5344CB8AC3E}">
        <p14:creationId xmlns:p14="http://schemas.microsoft.com/office/powerpoint/2010/main" val="3268593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E276DEC-9D31-470E-B0E8-50E7B6E22852}" type="datetimeFigureOut">
              <a:rPr lang="en-CA" smtClean="0"/>
              <a:t>2016-11-17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BDEE10-30C0-4D56-BB84-9028A3E50B0C}" type="slidenum">
              <a:rPr lang="en-CA" smtClean="0"/>
              <a:t>‹#›</a:t>
            </a:fld>
            <a:endParaRPr lang="en-CA"/>
          </a:p>
        </p:txBody>
      </p:sp>
    </p:spTree>
    <p:extLst>
      <p:ext uri="{BB962C8B-B14F-4D97-AF65-F5344CB8AC3E}">
        <p14:creationId xmlns:p14="http://schemas.microsoft.com/office/powerpoint/2010/main" val="2236255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E276DEC-9D31-470E-B0E8-50E7B6E22852}" type="datetimeFigureOut">
              <a:rPr lang="en-CA" smtClean="0"/>
              <a:t>2016-11-17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BDEE10-30C0-4D56-BB84-9028A3E50B0C}" type="slidenum">
              <a:rPr lang="en-CA" smtClean="0"/>
              <a:t>‹#›</a:t>
            </a:fld>
            <a:endParaRPr lang="en-CA"/>
          </a:p>
        </p:txBody>
      </p:sp>
    </p:spTree>
    <p:extLst>
      <p:ext uri="{BB962C8B-B14F-4D97-AF65-F5344CB8AC3E}">
        <p14:creationId xmlns:p14="http://schemas.microsoft.com/office/powerpoint/2010/main" val="2682480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276DEC-9D31-470E-B0E8-50E7B6E22852}" type="datetimeFigureOut">
              <a:rPr lang="en-CA" smtClean="0"/>
              <a:t>2016-11-17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9BDEE10-30C0-4D56-BB84-9028A3E50B0C}" type="slidenum">
              <a:rPr lang="en-CA" smtClean="0"/>
              <a:t>‹#›</a:t>
            </a:fld>
            <a:endParaRPr lang="en-CA"/>
          </a:p>
        </p:txBody>
      </p:sp>
    </p:spTree>
    <p:extLst>
      <p:ext uri="{BB962C8B-B14F-4D97-AF65-F5344CB8AC3E}">
        <p14:creationId xmlns:p14="http://schemas.microsoft.com/office/powerpoint/2010/main" val="3937546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0E276DEC-9D31-470E-B0E8-50E7B6E22852}" type="datetimeFigureOut">
              <a:rPr lang="en-CA" smtClean="0"/>
              <a:t>2016-11-17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9BDEE10-30C0-4D56-BB84-9028A3E50B0C}" type="slidenum">
              <a:rPr lang="en-CA" smtClean="0"/>
              <a:t>‹#›</a:t>
            </a:fld>
            <a:endParaRPr lang="en-CA"/>
          </a:p>
        </p:txBody>
      </p:sp>
    </p:spTree>
    <p:extLst>
      <p:ext uri="{BB962C8B-B14F-4D97-AF65-F5344CB8AC3E}">
        <p14:creationId xmlns:p14="http://schemas.microsoft.com/office/powerpoint/2010/main" val="349262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0E276DEC-9D31-470E-B0E8-50E7B6E22852}" type="datetimeFigureOut">
              <a:rPr lang="en-CA" smtClean="0"/>
              <a:t>2016-11-17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9BDEE10-30C0-4D56-BB84-9028A3E50B0C}" type="slidenum">
              <a:rPr lang="en-CA" smtClean="0"/>
              <a:t>‹#›</a:t>
            </a:fld>
            <a:endParaRPr lang="en-CA"/>
          </a:p>
        </p:txBody>
      </p:sp>
    </p:spTree>
    <p:extLst>
      <p:ext uri="{BB962C8B-B14F-4D97-AF65-F5344CB8AC3E}">
        <p14:creationId xmlns:p14="http://schemas.microsoft.com/office/powerpoint/2010/main" val="3893214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0E276DEC-9D31-470E-B0E8-50E7B6E22852}" type="datetimeFigureOut">
              <a:rPr lang="en-CA" smtClean="0"/>
              <a:t>2016-11-17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9BDEE10-30C0-4D56-BB84-9028A3E50B0C}" type="slidenum">
              <a:rPr lang="en-CA" smtClean="0"/>
              <a:t>‹#›</a:t>
            </a:fld>
            <a:endParaRPr lang="en-CA"/>
          </a:p>
        </p:txBody>
      </p:sp>
    </p:spTree>
    <p:extLst>
      <p:ext uri="{BB962C8B-B14F-4D97-AF65-F5344CB8AC3E}">
        <p14:creationId xmlns:p14="http://schemas.microsoft.com/office/powerpoint/2010/main" val="290219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76DEC-9D31-470E-B0E8-50E7B6E22852}" type="datetimeFigureOut">
              <a:rPr lang="en-CA" smtClean="0"/>
              <a:t>2016-11-17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9BDEE10-30C0-4D56-BB84-9028A3E50B0C}" type="slidenum">
              <a:rPr lang="en-CA" smtClean="0"/>
              <a:t>‹#›</a:t>
            </a:fld>
            <a:endParaRPr lang="en-CA"/>
          </a:p>
        </p:txBody>
      </p:sp>
    </p:spTree>
    <p:extLst>
      <p:ext uri="{BB962C8B-B14F-4D97-AF65-F5344CB8AC3E}">
        <p14:creationId xmlns:p14="http://schemas.microsoft.com/office/powerpoint/2010/main" val="408025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276DEC-9D31-470E-B0E8-50E7B6E22852}" type="datetimeFigureOut">
              <a:rPr lang="en-CA" smtClean="0"/>
              <a:t>2016-11-17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9BDEE10-30C0-4D56-BB84-9028A3E50B0C}" type="slidenum">
              <a:rPr lang="en-CA" smtClean="0"/>
              <a:t>‹#›</a:t>
            </a:fld>
            <a:endParaRPr lang="en-CA"/>
          </a:p>
        </p:txBody>
      </p:sp>
    </p:spTree>
    <p:extLst>
      <p:ext uri="{BB962C8B-B14F-4D97-AF65-F5344CB8AC3E}">
        <p14:creationId xmlns:p14="http://schemas.microsoft.com/office/powerpoint/2010/main" val="2006268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276DEC-9D31-470E-B0E8-50E7B6E22852}" type="datetimeFigureOut">
              <a:rPr lang="en-CA" smtClean="0"/>
              <a:t>2016-11-17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9BDEE10-30C0-4D56-BB84-9028A3E50B0C}" type="slidenum">
              <a:rPr lang="en-CA" smtClean="0"/>
              <a:t>‹#›</a:t>
            </a:fld>
            <a:endParaRPr lang="en-CA"/>
          </a:p>
        </p:txBody>
      </p:sp>
    </p:spTree>
    <p:extLst>
      <p:ext uri="{BB962C8B-B14F-4D97-AF65-F5344CB8AC3E}">
        <p14:creationId xmlns:p14="http://schemas.microsoft.com/office/powerpoint/2010/main" val="1240451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0">
          <a:fgClr>
            <a:srgbClr val="AABF3F"/>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76DEC-9D31-470E-B0E8-50E7B6E22852}" type="datetimeFigureOut">
              <a:rPr lang="en-CA" smtClean="0"/>
              <a:t>2016-11-17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BDEE10-30C0-4D56-BB84-9028A3E50B0C}" type="slidenum">
              <a:rPr lang="en-CA" smtClean="0"/>
              <a:t>‹#›</a:t>
            </a:fld>
            <a:endParaRPr lang="en-CA"/>
          </a:p>
        </p:txBody>
      </p:sp>
    </p:spTree>
    <p:extLst>
      <p:ext uri="{BB962C8B-B14F-4D97-AF65-F5344CB8AC3E}">
        <p14:creationId xmlns:p14="http://schemas.microsoft.com/office/powerpoint/2010/main" val="3748808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380999"/>
            <a:ext cx="12192000" cy="994679"/>
          </a:xfrm>
          <a:prstGeom prst="rect">
            <a:avLst/>
          </a:prstGeom>
          <a:solidFill>
            <a:srgbClr val="FDFAF5"/>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3486150" y="424543"/>
            <a:ext cx="5219700" cy="861774"/>
          </a:xfrm>
          <a:prstGeom prst="rect">
            <a:avLst/>
          </a:prstGeom>
          <a:noFill/>
        </p:spPr>
        <p:txBody>
          <a:bodyPr wrap="square" rtlCol="0">
            <a:spAutoFit/>
          </a:bodyPr>
          <a:lstStyle/>
          <a:p>
            <a:pPr algn="ctr"/>
            <a:r>
              <a:rPr lang="en-CA" sz="5000" b="1" dirty="0" smtClean="0">
                <a:solidFill>
                  <a:srgbClr val="151513"/>
                </a:solidFill>
                <a:latin typeface="Helvetica" panose="020B0604020202020204" pitchFamily="34" charset="0"/>
                <a:cs typeface="Helvetica" panose="020B0604020202020204" pitchFamily="34" charset="0"/>
              </a:rPr>
              <a:t>Sample Header</a:t>
            </a:r>
            <a:endParaRPr lang="en-CA" sz="5000" b="1" dirty="0">
              <a:solidFill>
                <a:srgbClr val="151513"/>
              </a:solidFill>
              <a:latin typeface="Helvetica" panose="020B0604020202020204" pitchFamily="34" charset="0"/>
              <a:cs typeface="Helvetica" panose="020B0604020202020204" pitchFamily="34" charset="0"/>
            </a:endParaRPr>
          </a:p>
        </p:txBody>
      </p:sp>
      <p:sp>
        <p:nvSpPr>
          <p:cNvPr id="13" name="TextBox 12"/>
          <p:cNvSpPr txBox="1"/>
          <p:nvPr/>
        </p:nvSpPr>
        <p:spPr>
          <a:xfrm>
            <a:off x="1138918" y="1733550"/>
            <a:ext cx="4151539" cy="2246769"/>
          </a:xfrm>
          <a:prstGeom prst="rect">
            <a:avLst/>
          </a:prstGeom>
          <a:noFill/>
        </p:spPr>
        <p:txBody>
          <a:bodyPr wrap="square" rtlCol="0">
            <a:spAutoFit/>
          </a:bodyPr>
          <a:lstStyle/>
          <a:p>
            <a:r>
              <a:rPr lang="en-CA" sz="2800" dirty="0" smtClean="0">
                <a:latin typeface="Garamond" panose="02020404030301010803" pitchFamily="18" charset="0"/>
              </a:rPr>
              <a:t>This is some sample text regarding slide information. The text is left justified, but left ragged on the right, as per document specifications</a:t>
            </a:r>
            <a:endParaRPr lang="en-CA" sz="2800" dirty="0">
              <a:latin typeface="Garamond" panose="02020404030301010803" pitchFamily="18" charset="0"/>
            </a:endParaRPr>
          </a:p>
        </p:txBody>
      </p:sp>
      <p:sp>
        <p:nvSpPr>
          <p:cNvPr id="20" name="TextBox 19"/>
          <p:cNvSpPr txBox="1"/>
          <p:nvPr/>
        </p:nvSpPr>
        <p:spPr>
          <a:xfrm>
            <a:off x="6885893" y="1733550"/>
            <a:ext cx="4151539" cy="2677656"/>
          </a:xfrm>
          <a:prstGeom prst="rect">
            <a:avLst/>
          </a:prstGeom>
          <a:noFill/>
        </p:spPr>
        <p:txBody>
          <a:bodyPr wrap="square" rtlCol="0">
            <a:spAutoFit/>
          </a:bodyPr>
          <a:lstStyle/>
          <a:p>
            <a:r>
              <a:rPr lang="en-CA" sz="2800" dirty="0" smtClean="0">
                <a:latin typeface="Garamond" panose="02020404030301010803" pitchFamily="18" charset="0"/>
              </a:rPr>
              <a:t>This second group of sample text provides an adequate depiction of what a second column set of data might provide in terms of slide layout.</a:t>
            </a:r>
            <a:endParaRPr lang="en-CA" sz="2800" dirty="0">
              <a:latin typeface="Garamond" panose="02020404030301010803" pitchFamily="18" charset="0"/>
            </a:endParaRPr>
          </a:p>
        </p:txBody>
      </p:sp>
    </p:spTree>
    <p:extLst>
      <p:ext uri="{BB962C8B-B14F-4D97-AF65-F5344CB8AC3E}">
        <p14:creationId xmlns:p14="http://schemas.microsoft.com/office/powerpoint/2010/main" val="9190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380999"/>
            <a:ext cx="12192000" cy="994679"/>
          </a:xfrm>
          <a:prstGeom prst="rect">
            <a:avLst/>
          </a:prstGeom>
          <a:solidFill>
            <a:srgbClr val="FDFAF5"/>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968829" y="424543"/>
            <a:ext cx="10254342" cy="861774"/>
          </a:xfrm>
          <a:prstGeom prst="rect">
            <a:avLst/>
          </a:prstGeom>
          <a:noFill/>
        </p:spPr>
        <p:txBody>
          <a:bodyPr wrap="square" rtlCol="0">
            <a:spAutoFit/>
          </a:bodyPr>
          <a:lstStyle/>
          <a:p>
            <a:pPr algn="ctr"/>
            <a:r>
              <a:rPr lang="en-CA" sz="5000" b="1" dirty="0" smtClean="0">
                <a:solidFill>
                  <a:srgbClr val="151513"/>
                </a:solidFill>
                <a:latin typeface="Helvetica" panose="020B0604020202020204" pitchFamily="34" charset="0"/>
                <a:cs typeface="Helvetica" panose="020B0604020202020204" pitchFamily="34" charset="0"/>
              </a:rPr>
              <a:t>Topic of Interest #1</a:t>
            </a:r>
            <a:endParaRPr lang="en-CA" sz="5000" b="1" dirty="0">
              <a:solidFill>
                <a:srgbClr val="151513"/>
              </a:solidFill>
              <a:latin typeface="Helvetica" panose="020B0604020202020204" pitchFamily="34" charset="0"/>
              <a:cs typeface="Helvetica" panose="020B0604020202020204" pitchFamily="34" charset="0"/>
            </a:endParaRPr>
          </a:p>
        </p:txBody>
      </p:sp>
      <p:sp>
        <p:nvSpPr>
          <p:cNvPr id="13" name="TextBox 12"/>
          <p:cNvSpPr txBox="1"/>
          <p:nvPr/>
        </p:nvSpPr>
        <p:spPr>
          <a:xfrm>
            <a:off x="1138918" y="1733550"/>
            <a:ext cx="4151539" cy="3108543"/>
          </a:xfrm>
          <a:prstGeom prst="rect">
            <a:avLst/>
          </a:prstGeom>
          <a:noFill/>
        </p:spPr>
        <p:txBody>
          <a:bodyPr wrap="square" rtlCol="0">
            <a:spAutoFit/>
          </a:bodyPr>
          <a:lstStyle/>
          <a:p>
            <a:r>
              <a:rPr lang="en-CA" sz="2800" dirty="0" smtClean="0">
                <a:latin typeface="Garamond" panose="02020404030301010803" pitchFamily="18" charset="0"/>
              </a:rPr>
              <a:t>Given that we were still deciding between options in our class on Monday, and that Thursday’s class will be our final deciding point for the topic, I’ve opted to leave this blank.</a:t>
            </a:r>
            <a:endParaRPr lang="en-CA" sz="2800" dirty="0">
              <a:latin typeface="Garamond" panose="02020404030301010803" pitchFamily="18" charset="0"/>
            </a:endParaRPr>
          </a:p>
        </p:txBody>
      </p:sp>
      <p:sp>
        <p:nvSpPr>
          <p:cNvPr id="2" name="Rectangle 1"/>
          <p:cNvSpPr/>
          <p:nvPr/>
        </p:nvSpPr>
        <p:spPr>
          <a:xfrm>
            <a:off x="6885893" y="2128158"/>
            <a:ext cx="4968650" cy="4000500"/>
          </a:xfrm>
          <a:prstGeom prst="rect">
            <a:avLst/>
          </a:prstGeom>
          <a:solidFill>
            <a:srgbClr val="FDFAF5"/>
          </a:solidFill>
          <a:ln>
            <a:solidFill>
              <a:srgbClr val="FAEF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p:cNvSpPr txBox="1"/>
          <p:nvPr/>
        </p:nvSpPr>
        <p:spPr>
          <a:xfrm>
            <a:off x="6951209" y="6153156"/>
            <a:ext cx="4827136" cy="430887"/>
          </a:xfrm>
          <a:prstGeom prst="rect">
            <a:avLst/>
          </a:prstGeom>
          <a:noFill/>
        </p:spPr>
        <p:txBody>
          <a:bodyPr wrap="square" rtlCol="0">
            <a:spAutoFit/>
          </a:bodyPr>
          <a:lstStyle/>
          <a:p>
            <a:r>
              <a:rPr lang="en-CA" sz="2200" i="1" dirty="0" smtClean="0">
                <a:latin typeface="Garamond" panose="02020404030301010803" pitchFamily="18" charset="0"/>
              </a:rPr>
              <a:t>Fig. 1 Where an example picture might be placed</a:t>
            </a:r>
            <a:endParaRPr lang="en-CA" sz="2200" i="1" dirty="0">
              <a:latin typeface="Garamond" panose="02020404030301010803" pitchFamily="18" charset="0"/>
            </a:endParaRPr>
          </a:p>
        </p:txBody>
      </p:sp>
    </p:spTree>
    <p:extLst>
      <p:ext uri="{BB962C8B-B14F-4D97-AF65-F5344CB8AC3E}">
        <p14:creationId xmlns:p14="http://schemas.microsoft.com/office/powerpoint/2010/main" val="1001556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380999"/>
            <a:ext cx="12192000" cy="994679"/>
          </a:xfrm>
          <a:prstGeom prst="rect">
            <a:avLst/>
          </a:prstGeom>
          <a:solidFill>
            <a:srgbClr val="FDFAF5"/>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2177143" y="424543"/>
            <a:ext cx="7837714" cy="861774"/>
          </a:xfrm>
          <a:prstGeom prst="rect">
            <a:avLst/>
          </a:prstGeom>
          <a:noFill/>
        </p:spPr>
        <p:txBody>
          <a:bodyPr wrap="square" rtlCol="0">
            <a:spAutoFit/>
          </a:bodyPr>
          <a:lstStyle/>
          <a:p>
            <a:pPr algn="ctr"/>
            <a:r>
              <a:rPr lang="en-CA" sz="5000" b="1" dirty="0" smtClean="0">
                <a:solidFill>
                  <a:srgbClr val="151513"/>
                </a:solidFill>
                <a:latin typeface="Helvetica" panose="020B0604020202020204" pitchFamily="34" charset="0"/>
                <a:cs typeface="Helvetica" panose="020B0604020202020204" pitchFamily="34" charset="0"/>
              </a:rPr>
              <a:t>A Time For Bullets </a:t>
            </a:r>
            <a:endParaRPr lang="en-CA" sz="5000" b="1" dirty="0">
              <a:solidFill>
                <a:srgbClr val="151513"/>
              </a:solidFill>
              <a:latin typeface="Helvetica" panose="020B0604020202020204" pitchFamily="34" charset="0"/>
              <a:cs typeface="Helvetica" panose="020B0604020202020204" pitchFamily="34" charset="0"/>
            </a:endParaRPr>
          </a:p>
        </p:txBody>
      </p:sp>
      <p:sp>
        <p:nvSpPr>
          <p:cNvPr id="13" name="TextBox 12"/>
          <p:cNvSpPr txBox="1"/>
          <p:nvPr/>
        </p:nvSpPr>
        <p:spPr>
          <a:xfrm>
            <a:off x="1138918" y="1733550"/>
            <a:ext cx="6034768" cy="2554545"/>
          </a:xfrm>
          <a:prstGeom prst="rect">
            <a:avLst/>
          </a:prstGeom>
          <a:noFill/>
        </p:spPr>
        <p:txBody>
          <a:bodyPr wrap="square" rtlCol="0">
            <a:spAutoFit/>
          </a:bodyPr>
          <a:lstStyle/>
          <a:p>
            <a:pPr marL="342900" indent="-342900">
              <a:buFont typeface="Arial" panose="020B0604020202020204" pitchFamily="34" charset="0"/>
              <a:buChar char="•"/>
            </a:pPr>
            <a:r>
              <a:rPr lang="en-CA" sz="3200" dirty="0" smtClean="0">
                <a:latin typeface="Garamond" panose="02020404030301010803" pitchFamily="18" charset="0"/>
              </a:rPr>
              <a:t>Bullets can often convey summarized information well</a:t>
            </a:r>
          </a:p>
          <a:p>
            <a:pPr marL="342900" indent="-342900">
              <a:buFont typeface="Arial" panose="020B0604020202020204" pitchFamily="34" charset="0"/>
              <a:buChar char="•"/>
            </a:pPr>
            <a:r>
              <a:rPr lang="en-CA" sz="3200" dirty="0" smtClean="0">
                <a:latin typeface="Garamond" panose="02020404030301010803" pitchFamily="18" charset="0"/>
              </a:rPr>
              <a:t>They can also look very suave</a:t>
            </a:r>
          </a:p>
          <a:p>
            <a:pPr marL="342900" indent="-342900">
              <a:buFont typeface="Arial" panose="020B0604020202020204" pitchFamily="34" charset="0"/>
              <a:buChar char="•"/>
            </a:pPr>
            <a:r>
              <a:rPr lang="en-CA" sz="3200" dirty="0" smtClean="0">
                <a:latin typeface="Garamond" panose="02020404030301010803" pitchFamily="18" charset="0"/>
              </a:rPr>
              <a:t>It is also possible to overuse them</a:t>
            </a:r>
          </a:p>
          <a:p>
            <a:pPr marL="342900" indent="-342900">
              <a:buFont typeface="Arial" panose="020B0604020202020204" pitchFamily="34" charset="0"/>
              <a:buChar char="•"/>
            </a:pPr>
            <a:r>
              <a:rPr lang="en-CA" sz="3200" dirty="0" smtClean="0">
                <a:latin typeface="Garamond" panose="02020404030301010803" pitchFamily="18" charset="0"/>
              </a:rPr>
              <a:t>This may be an example of such</a:t>
            </a:r>
            <a:endParaRPr lang="en-CA" sz="3200" dirty="0">
              <a:latin typeface="Garamond" panose="02020404030301010803" pitchFamily="18" charset="0"/>
            </a:endParaRPr>
          </a:p>
        </p:txBody>
      </p:sp>
    </p:spTree>
    <p:extLst>
      <p:ext uri="{BB962C8B-B14F-4D97-AF65-F5344CB8AC3E}">
        <p14:creationId xmlns:p14="http://schemas.microsoft.com/office/powerpoint/2010/main" val="657885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135</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Garamond</vt:lpstr>
      <vt:lpstr>Helvetica</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Watkin</dc:creator>
  <cp:lastModifiedBy>Thomas Watkin</cp:lastModifiedBy>
  <cp:revision>7</cp:revision>
  <dcterms:created xsi:type="dcterms:W3CDTF">2016-11-17T08:24:04Z</dcterms:created>
  <dcterms:modified xsi:type="dcterms:W3CDTF">2016-11-17T09:22:46Z</dcterms:modified>
</cp:coreProperties>
</file>