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4" r:id="rId20"/>
    <p:sldId id="274" r:id="rId21"/>
    <p:sldId id="276" r:id="rId22"/>
    <p:sldId id="277" r:id="rId23"/>
    <p:sldId id="278" r:id="rId24"/>
    <p:sldId id="279" r:id="rId25"/>
    <p:sldId id="280" r:id="rId26"/>
    <p:sldId id="283" r:id="rId27"/>
    <p:sldId id="281" r:id="rId28"/>
  </p:sldIdLst>
  <p:sldSz cx="9144000" cy="5143500" type="screen16x9"/>
  <p:notesSz cx="9144000" cy="5143500"/>
  <p:embeddedFontLst>
    <p:embeddedFont>
      <p:font typeface="Calibri" panose="020F0502020204030204" pitchFamily="34" charset="0"/>
      <p:regular r:id="rId30"/>
      <p:bold r:id="rId31"/>
      <p:italic r:id="rId32"/>
      <p:boldItalic r:id="rId33"/>
    </p:embeddedFont>
    <p:embeddedFont>
      <p:font typeface="Century Schoolbook" panose="02040604050505020304" pitchFamily="18" charset="0"/>
      <p:regular r:id="rId34"/>
      <p:bold r:id="rId35"/>
      <p:italic r:id="rId36"/>
      <p:boldItalic r:id="rId37"/>
    </p:embeddedFont>
    <p:embeddedFont>
      <p:font typeface="Latin Modern Roman" panose="020B0604020202020204" charset="0"/>
      <p:regular r:id="rId38"/>
      <p:bold r:id="rId39"/>
    </p:embeddedFont>
    <p:embeddedFont>
      <p:font typeface="Open Sans" panose="020B0604020202020204" charset="0"/>
      <p:regular r:id="rId40"/>
      <p:bold r:id="rId41"/>
    </p:embeddedFont>
    <p:embeddedFont>
      <p:font typeface="Open Sans-demi_bold" panose="020B0604020202020204" charset="0"/>
      <p:regular r:id="rId42"/>
    </p:embeddedFont>
    <p:embeddedFont>
      <p:font typeface="Oswald" panose="020B0604020202020204" charset="0"/>
      <p:regular r:id="rId43"/>
      <p:bold r:id="rId44"/>
    </p:embeddedFont>
  </p:embeddedFontLst>
  <p:custDataLst>
    <p:tags r:id="rId45"/>
  </p:custData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5BA3D2-B267-4CCD-B8D1-40838077B36C}" styleName="Style 9">
    <a:wholeTbl>
      <a:tcTxStyle>
        <a:fontRef idx="minor">
          <a:srgbClr val="000000"/>
        </a:fontRef>
        <a:schemeClr val="tx1"/>
      </a:tcTxStyle>
      <a:tcStyle>
        <a:tcBdr>
          <a:left>
            <a:ln w="9525" cap="flat">
              <a:solidFill>
                <a:schemeClr val="bg1">
                  <a:lumMod val="81500"/>
                </a:schemeClr>
              </a:solidFill>
              <a:prstDash val="solid"/>
              <a:round/>
            </a:ln>
          </a:left>
          <a:right>
            <a:ln w="9525" cap="flat">
              <a:solidFill>
                <a:schemeClr val="bg1">
                  <a:lumMod val="81500"/>
                </a:schemeClr>
              </a:solidFill>
              <a:prstDash val="solid"/>
              <a:round/>
            </a:ln>
          </a:right>
          <a:top>
            <a:ln w="9525" cap="flat">
              <a:solidFill>
                <a:schemeClr val="bg1">
                  <a:lumMod val="81500"/>
                </a:schemeClr>
              </a:solidFill>
              <a:prstDash val="solid"/>
              <a:round/>
            </a:ln>
          </a:top>
          <a:bottom>
            <a:ln w="9525" cap="flat">
              <a:solidFill>
                <a:schemeClr val="bg1">
                  <a:lumMod val="81500"/>
                </a:schemeClr>
              </a:solidFill>
              <a:prstDash val="solid"/>
              <a:round/>
            </a:ln>
          </a:bottom>
          <a:insideH>
            <a:ln w="9525" cap="flat">
              <a:solidFill>
                <a:schemeClr val="bg1">
                  <a:lumMod val="81500"/>
                </a:schemeClr>
              </a:solidFill>
              <a:prstDash val="solid"/>
              <a:round/>
            </a:ln>
          </a:insideH>
          <a:insideV>
            <a:ln w="9525" cap="flat">
              <a:solidFill>
                <a:schemeClr val="bg1">
                  <a:lumMod val="81500"/>
                </a:schemeClr>
              </a:solidFill>
              <a:prstDash val="solid"/>
              <a:round/>
            </a:ln>
          </a:insideV>
        </a:tcBdr>
        <a:fill>
          <a:solidFill>
            <a:schemeClr val="bg1"/>
          </a:solidFill>
        </a:fill>
      </a:tcStyle>
    </a:wholeTbl>
    <a:band1H>
      <a:tcStyle>
        <a:tcBdr/>
        <a:fill>
          <a:solidFill>
            <a:schemeClr val="bg1">
              <a:lumMod val="97299"/>
            </a:schemeClr>
          </a:solidFill>
        </a:fill>
      </a:tcStyle>
    </a:band1H>
    <a:band1V>
      <a:tcStyle>
        <a:tcBdr/>
        <a:fill>
          <a:solidFill>
            <a:schemeClr val="bg1">
              <a:lumMod val="97299"/>
            </a:schemeClr>
          </a:solidFill>
        </a:fill>
      </a:tcStyle>
    </a:band1V>
    <a:band2V>
      <a:tcStyle>
        <a:tcBdr/>
      </a:tcStyle>
    </a:band2V>
    <a:lastCol>
      <a:tcStyle>
        <a:tcBdr/>
        <a:fill>
          <a:solidFill>
            <a:schemeClr val="accent1"/>
          </a:solidFill>
        </a:fill>
      </a:tcStyle>
    </a:lastCol>
    <a:firstCol>
      <a:tcStyle>
        <a:tcBdr/>
        <a:fill>
          <a:solidFill>
            <a:schemeClr val="accent1"/>
          </a:solidFill>
        </a:fill>
      </a:tcStyle>
    </a:firstCol>
    <a:lastRow>
      <a:tcStyle>
        <a:tcBdr>
          <a:top>
            <a:ln w="9525" cap="flat">
              <a:solidFill>
                <a:schemeClr val="bg1">
                  <a:lumMod val="81500"/>
                </a:schemeClr>
              </a:solidFill>
              <a:prstDash val="solid"/>
              <a:round/>
            </a:ln>
          </a:top>
        </a:tcBdr>
        <a:fill>
          <a:solidFill>
            <a:schemeClr val="accent1"/>
          </a:solidFill>
        </a:fill>
      </a:tcStyle>
    </a:lastRow>
    <a:firstRow>
      <a:tcTxStyle>
        <a:fontRef idx="minor">
          <a:srgbClr val="000000"/>
        </a:fontRef>
        <a:schemeClr val="bg1"/>
      </a:tcTxStyle>
      <a:tcStyle>
        <a:tcBdr>
          <a:bottom>
            <a:ln w="9525" cap="flat">
              <a:solidFill>
                <a:schemeClr val="bg1">
                  <a:lumMod val="81500"/>
                </a:schemeClr>
              </a:solidFill>
              <a:prstDash val="solid"/>
              <a:roun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7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12/17/2020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327042-6B61-B148-8485-8BBBFAA13D24}" type="slidenum">
              <a:rPr lang="en-US" smtClean="0"/>
              <a:t>18</a:t>
            </a:fld>
            <a:endParaRPr lang="en-US"/>
          </a:p>
        </p:txBody>
      </p:sp>
    </p:spTree>
    <p:extLst>
      <p:ext uri="{BB962C8B-B14F-4D97-AF65-F5344CB8AC3E}">
        <p14:creationId xmlns:p14="http://schemas.microsoft.com/office/powerpoint/2010/main" val="10085466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image" Target="../media/image11.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6.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 name="Picture 1">
            <a:extLst>
              <a:ext uri="{A729D627-E5EA-4F05-88BC-1F907C6E8C5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F1EE634-C454-475A-9D32-84A4EB9053BD}"/>
              </a:ext>
            </a:extLst>
          </p:cNvPr>
          <p:cNvPicPr>
            <a:picLocks noChangeAspect="1"/>
          </p:cNvPicPr>
          <p:nvPr/>
        </p:nvPicPr>
        <p:blipFill>
          <a:blip r:embed="rId3">
            <a:alphaModFix amt="12000"/>
          </a:blip>
          <a:stretch>
            <a:fillRect/>
          </a:stretch>
        </p:blipFill>
        <p:spPr>
          <a:xfrm>
            <a:off x="5762988" y="0"/>
            <a:ext cx="3366038" cy="5143500"/>
          </a:xfrm>
          <a:prstGeom prst="rect">
            <a:avLst/>
          </a:prstGeom>
          <a:noFill/>
        </p:spPr>
      </p:pic>
      <p:pic>
        <p:nvPicPr>
          <p:cNvPr id="3" name="Picture 2">
            <a:extLst>
              <a:ext uri="{C61A3DE4-7B2B-4D01-AA9A-B726A186851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948E9DF-9A1A-4898-BC4D-E4DFD3EB0D6F}"/>
              </a:ext>
            </a:extLst>
          </p:cNvPr>
          <p:cNvPicPr>
            <a:picLocks noChangeAspect="1"/>
          </p:cNvPicPr>
          <p:nvPr/>
        </p:nvPicPr>
        <p:blipFill>
          <a:blip r:embed="rId4"/>
          <a:stretch>
            <a:fillRect/>
          </a:stretch>
        </p:blipFill>
        <p:spPr>
          <a:xfrm>
            <a:off x="2428875" y="295275"/>
            <a:ext cx="4289931" cy="4548187"/>
          </a:xfrm>
          <a:prstGeom prst="rect">
            <a:avLst/>
          </a:prstGeom>
          <a:noFill/>
        </p:spPr>
      </p:pic>
      <p:sp>
        <p:nvSpPr>
          <p:cNvPr id="4" name="Rectangle 3">
            <a:extLst>
              <a:ext uri="{8FFAE393-0750-4BB3-96C7-EF7E7145465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3985182-0CE6-4316-9446-4160E6562EC5}"/>
              </a:ext>
            </a:extLst>
          </p:cNvPr>
          <p:cNvSpPr/>
          <p:nvPr/>
        </p:nvSpPr>
        <p:spPr>
          <a:xfrm>
            <a:off x="2257543" y="118568"/>
            <a:ext cx="4553029" cy="5022560"/>
          </a:xfrm>
          <a:prstGeom prst="rect">
            <a:avLst/>
          </a:prstGeom>
          <a:gradFill rotWithShape="1">
            <a:gsLst>
              <a:gs pos="48458">
                <a:schemeClr val="bg1">
                  <a:alpha val="0"/>
                </a:schemeClr>
              </a:gs>
              <a:gs pos="0">
                <a:schemeClr val="accent1">
                  <a:alpha val="13999"/>
                  <a:lumMod val="60000"/>
                  <a:lumOff val="40000"/>
                </a:schemeClr>
              </a:gs>
            </a:gsLst>
            <a:path path="circle">
              <a:fillToRect l="50000" t="50000" r="50000" b="50000"/>
            </a:path>
            <a:tileRect/>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pic>
        <p:nvPicPr>
          <p:cNvPr id="5" name="Picture 4">
            <a:extLst>
              <a:ext uri="{982FA766-907B-46EA-A90C-732C97464CF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B2704EB-D01B-4CEF-831F-8D009A12FB6A}"/>
              </a:ext>
            </a:extLst>
          </p:cNvPr>
          <p:cNvPicPr>
            <a:picLocks noChangeAspect="1"/>
          </p:cNvPicPr>
          <p:nvPr/>
        </p:nvPicPr>
        <p:blipFill>
          <a:blip r:embed="rId5">
            <a:alphaModFix amt="12000"/>
          </a:blip>
          <a:stretch>
            <a:fillRect/>
          </a:stretch>
        </p:blipFill>
        <p:spPr>
          <a:xfrm>
            <a:off x="0" y="0"/>
            <a:ext cx="3800475" cy="5143500"/>
          </a:xfrm>
          <a:prstGeom prst="rect">
            <a:avLst/>
          </a:prstGeom>
          <a:noFill/>
        </p:spPr>
      </p:pic>
      <p:pic>
        <p:nvPicPr>
          <p:cNvPr id="6" name="Picture 5">
            <a:extLst>
              <a:ext uri="{FCD94638-3E61-441D-8539-BCF9C17C93E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B7DD4E0-DD01-4610-9D39-1A4CA154BD85}"/>
              </a:ext>
            </a:extLst>
          </p:cNvPr>
          <p:cNvPicPr>
            <a:picLocks noChangeAspect="1"/>
          </p:cNvPicPr>
          <p:nvPr/>
        </p:nvPicPr>
        <p:blipFill>
          <a:blip r:embed="rId6">
            <a:alphaModFix amt="39999"/>
          </a:blip>
          <a:stretch>
            <a:fillRect/>
          </a:stretch>
        </p:blipFill>
        <p:spPr>
          <a:xfrm>
            <a:off x="0" y="0"/>
            <a:ext cx="1752600" cy="5143500"/>
          </a:xfrm>
          <a:prstGeom prst="rect">
            <a:avLst/>
          </a:prstGeom>
          <a:noFill/>
        </p:spPr>
      </p:pic>
      <p:pic>
        <p:nvPicPr>
          <p:cNvPr id="7" name="Picture 6">
            <a:extLst>
              <a:ext uri="{C73CDEEE-6C1B-455E-AEC3-BF12C44AC67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69592AE-28B2-4316-9FB6-A9A4F0500936}"/>
              </a:ext>
            </a:extLst>
          </p:cNvPr>
          <p:cNvPicPr>
            <a:picLocks noChangeAspect="1"/>
          </p:cNvPicPr>
          <p:nvPr/>
        </p:nvPicPr>
        <p:blipFill>
          <a:blip r:embed="rId7">
            <a:alphaModFix amt="39999"/>
          </a:blip>
          <a:stretch>
            <a:fillRect/>
          </a:stretch>
        </p:blipFill>
        <p:spPr>
          <a:xfrm>
            <a:off x="7382238" y="0"/>
            <a:ext cx="1743075" cy="5143500"/>
          </a:xfrm>
          <a:prstGeom prst="rect">
            <a:avLst/>
          </a:prstGeom>
          <a:noFill/>
        </p:spPr>
      </p:pic>
      <p:sp>
        <p:nvSpPr>
          <p:cNvPr id="8" name="Title 1">
            <a:extLst>
              <a:ext uri="{9B817F0B-75E0-4244-818E-DE2FECC2C01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426935D-4196-404F-AA56-D6E685D2DAD2}"/>
              </a:ext>
            </a:extLst>
          </p:cNvPr>
          <p:cNvSpPr>
            <a:spLocks noGrp="1"/>
          </p:cNvSpPr>
          <p:nvPr>
            <p:ph type="title"/>
          </p:nvPr>
        </p:nvSpPr>
        <p:spPr>
          <a:xfrm>
            <a:off x="1235523" y="1256825"/>
            <a:ext cx="6672954" cy="1525897"/>
          </a:xfrm>
          <a:prstGeom prst="rect">
            <a:avLst/>
          </a:prstGeom>
          <a:noFill/>
        </p:spPr>
        <p:txBody>
          <a:bodyPr rtlCol="0"/>
          <a:lstStyle>
            <a:lvl1pPr lvl="0" algn="ctr">
              <a:defRPr lang="en-US" sz="4400" b="1" dirty="0">
                <a:solidFill>
                  <a:srgbClr val="FFFFFF"/>
                </a:solidFill>
                <a:latin typeface="+mj-lt"/>
              </a:defRPr>
            </a:lvl1pPr>
          </a:lstStyle>
          <a:p>
            <a:r>
              <a:rPr lang="en-US" dirty="0"/>
              <a:t>Click to edit Master title style</a:t>
            </a:r>
          </a:p>
        </p:txBody>
      </p:sp>
      <p:sp>
        <p:nvSpPr>
          <p:cNvPr id="9" name="Subtitle 2">
            <a:extLst>
              <a:ext uri="{28126E70-E194-4581-AEC9-0C77E0FD4D3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3767995-2B2C-4186-8ABD-3864F1C85BC0}"/>
              </a:ext>
            </a:extLst>
          </p:cNvPr>
          <p:cNvSpPr>
            <a:spLocks noGrp="1"/>
          </p:cNvSpPr>
          <p:nvPr>
            <p:ph type="subTitle" idx="1"/>
          </p:nvPr>
        </p:nvSpPr>
        <p:spPr>
          <a:xfrm>
            <a:off x="1235523" y="2880682"/>
            <a:ext cx="6672954" cy="283571"/>
          </a:xfrm>
          <a:prstGeom prst="rect">
            <a:avLst/>
          </a:prstGeom>
        </p:spPr>
        <p:txBody>
          <a:bodyPr vert="horz" lIns="0" tIns="0" rIns="0" bIns="0" rtlCol="0" anchor="t">
            <a:noAutofit/>
          </a:bodyPr>
          <a:lstStyle>
            <a:lvl1pPr marL="0" lvl="0" indent="0" algn="ctr">
              <a:lnSpc>
                <a:spcPct val="100000"/>
              </a:lnSpc>
              <a:spcBef>
                <a:spcPts val="0"/>
              </a:spcBef>
              <a:buNone/>
              <a:defRPr lang="en-US" sz="1600" i="0" cap="all" baseline="0" dirty="0">
                <a:solidFill>
                  <a:schemeClr val="accent3">
                    <a:lumMod val="60000"/>
                    <a:lumOff val="40000"/>
                  </a:schemeClr>
                </a:solidFill>
                <a:latin typeface="Open Sans-demi_bold"/>
              </a:defRPr>
            </a:lvl1pPr>
            <a:lvl2pPr marL="457200" lvl="1" indent="0" algn="ctr">
              <a:buNone/>
              <a:defRPr lang="en-US" dirty="0">
                <a:solidFill>
                  <a:schemeClr val="tx1">
                    <a:tint val="75000"/>
                  </a:schemeClr>
                </a:solidFill>
                <a:latin typeface="+mn-lt"/>
              </a:defRPr>
            </a:lvl2pPr>
            <a:lvl3pPr marL="914400" lvl="2" indent="0" algn="ctr">
              <a:buNone/>
              <a:defRPr lang="en-US" dirty="0">
                <a:solidFill>
                  <a:schemeClr val="tx1">
                    <a:tint val="75000"/>
                  </a:schemeClr>
                </a:solidFill>
                <a:latin typeface="+mn-lt"/>
              </a:defRPr>
            </a:lvl3pPr>
            <a:lvl4pPr marL="1371600" lvl="3" indent="0" algn="ctr">
              <a:buNone/>
              <a:defRPr lang="en-US" dirty="0">
                <a:solidFill>
                  <a:schemeClr val="tx1">
                    <a:tint val="75000"/>
                  </a:schemeClr>
                </a:solidFill>
                <a:latin typeface="+mn-lt"/>
              </a:defRPr>
            </a:lvl4pPr>
            <a:lvl5pPr marL="1828800" lvl="4" indent="0" algn="ctr">
              <a:buNone/>
              <a:defRPr lang="en-US" dirty="0">
                <a:solidFill>
                  <a:schemeClr val="tx1">
                    <a:tint val="75000"/>
                  </a:schemeClr>
                </a:solidFill>
                <a:latin typeface="+mn-lt"/>
              </a:defRPr>
            </a:lvl5pPr>
            <a:lvl6pPr marL="2286000" lvl="5" indent="0" algn="ctr">
              <a:buNone/>
              <a:defRPr lang="en-US" dirty="0">
                <a:solidFill>
                  <a:schemeClr val="tx1">
                    <a:tint val="75000"/>
                  </a:schemeClr>
                </a:solidFill>
                <a:latin typeface="+mn-lt"/>
              </a:defRPr>
            </a:lvl6pPr>
            <a:lvl7pPr marL="2743200" lvl="6" indent="0" algn="ctr">
              <a:buNone/>
              <a:defRPr lang="en-US" dirty="0">
                <a:solidFill>
                  <a:schemeClr val="tx1">
                    <a:tint val="75000"/>
                  </a:schemeClr>
                </a:solidFill>
                <a:latin typeface="+mn-lt"/>
              </a:defRPr>
            </a:lvl7pPr>
            <a:lvl8pPr marL="3200400" lvl="7" indent="0" algn="ctr">
              <a:buNone/>
              <a:defRPr lang="en-US" dirty="0">
                <a:solidFill>
                  <a:schemeClr val="tx1">
                    <a:tint val="75000"/>
                  </a:schemeClr>
                </a:solidFill>
                <a:latin typeface="+mn-lt"/>
              </a:defRPr>
            </a:lvl8pPr>
            <a:lvl9pPr marL="3657600" lvl="8" indent="0" algn="ctr">
              <a:buNone/>
              <a:defRPr lang="en-US" dirty="0">
                <a:solidFill>
                  <a:schemeClr val="tx1">
                    <a:tint val="75000"/>
                  </a:schemeClr>
                </a:solidFill>
                <a:latin typeface="+mn-lt"/>
              </a:defRPr>
            </a:lvl9pPr>
          </a:lstStyle>
          <a:p>
            <a:r>
              <a:rPr lang="en-US" dirty="0"/>
              <a:t>Click to edit Master subtitle style</a:t>
            </a:r>
          </a:p>
        </p:txBody>
      </p:sp>
      <p:sp>
        <p:nvSpPr>
          <p:cNvPr id="10" name="Slide Number Placeholder 5">
            <a:extLst>
              <a:ext uri="{64E9F46C-4891-4B4E-9B1E-562CA6B398A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A052EE9-BD54-4079-AC15-48B0B74C32C8}"/>
              </a:ext>
            </a:extLst>
          </p:cNvPr>
          <p:cNvSpPr>
            <a:spLocks noGrp="1"/>
          </p:cNvSpPr>
          <p:nvPr>
            <p:ph type="sldNum" sz="quarter" idx="12"/>
          </p:nvPr>
        </p:nvSpPr>
        <p:spPr/>
        <p:txBody>
          <a:bodyPr rtlCol="0"/>
          <a:lstStyle>
            <a:lvl1pPr lvl="0"/>
          </a:lstStyle>
          <a:p>
            <a:fld id="{D7E0E4A5-10F3-4528-AC51-6CB781C40799}" type="slidenum">
              <a:t>‹#›</a:t>
            </a:fld>
            <a:endParaRPr lang="en-US" dirty="0"/>
          </a:p>
        </p:txBody>
      </p:sp>
      <p:sp>
        <p:nvSpPr>
          <p:cNvPr id="11" name="Footer Placeholder 4">
            <a:extLst>
              <a:ext uri="{4A31EDA6-2845-4932-94BE-9D97D618946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D56E836-48A9-4235-AFC5-5DEEFD7BDBD0}"/>
              </a:ext>
            </a:extLst>
          </p:cNvPr>
          <p:cNvSpPr>
            <a:spLocks noGrp="1"/>
          </p:cNvSpPr>
          <p:nvPr>
            <p:ph type="ftr" sz="quarter" idx="11"/>
          </p:nvPr>
        </p:nvSpPr>
        <p:spPr/>
        <p:txBody>
          <a:bodyPr rtlCol="0"/>
          <a:lstStyle>
            <a:lvl1pPr lvl="0"/>
          </a:lstStyle>
          <a:p>
            <a:r>
              <a:rPr lang="en-US" dirty="0"/>
              <a:t>Footer</a:t>
            </a:r>
          </a:p>
        </p:txBody>
      </p:sp>
      <p:sp>
        <p:nvSpPr>
          <p:cNvPr id="12" name="Date Placeholder 3">
            <a:extLst>
              <a:ext uri="{9570E529-208E-4F74-8832-6A89B5E845E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B5412A4-5646-4094-94C0-7B7BFC9B5CB4}"/>
              </a:ext>
            </a:extLst>
          </p:cNvPr>
          <p:cNvSpPr>
            <a:spLocks noGrp="1"/>
          </p:cNvSpPr>
          <p:nvPr>
            <p:ph type="dt" sz="half" idx="10"/>
          </p:nvPr>
        </p:nvSpPr>
        <p:spPr/>
        <p:txBody>
          <a:bodyPr rtlCol="0"/>
          <a:lstStyle>
            <a:lvl1pPr lvl="0"/>
          </a:lstStyle>
          <a:p>
            <a:r>
              <a:rPr lang="en-US" dirty="0"/>
              <a:t>Date</a:t>
            </a:r>
          </a:p>
        </p:txBody>
      </p:sp>
    </p:spTree>
    <p:custDataLst>
      <p:tags r:id="rId1"/>
    </p:custDataLst>
    <p:extLst>
      <p:ext uri="{4FBF66D6-A29B-48F7-AFB7-DA5C9C64F05C}">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Text, and Images">
    <p:spTree>
      <p:nvGrpSpPr>
        <p:cNvPr id="1" name=""/>
        <p:cNvGrpSpPr/>
        <p:nvPr/>
      </p:nvGrpSpPr>
      <p:grpSpPr>
        <a:xfrm>
          <a:off x="0" y="0"/>
          <a:ext cx="0" cy="0"/>
          <a:chOff x="0" y="0"/>
          <a:chExt cx="0" cy="0"/>
        </a:xfrm>
      </p:grpSpPr>
      <p:pic>
        <p:nvPicPr>
          <p:cNvPr id="2" name="Picture 1">
            <a:extLst>
              <a:ext uri="{15B72C55-EC94-4B28-B6D6-D3353FFA791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550137E-C087-4775-9BA9-0DD52BA5F4F0}"/>
              </a:ext>
            </a:extLst>
          </p:cNvPr>
          <p:cNvPicPr>
            <a:picLocks noChangeAspect="1"/>
          </p:cNvPicPr>
          <p:nvPr/>
        </p:nvPicPr>
        <p:blipFill>
          <a:blip r:embed="rId3">
            <a:alphaModFix amt="12000"/>
          </a:blip>
          <a:stretch>
            <a:fillRect/>
          </a:stretch>
        </p:blipFill>
        <p:spPr>
          <a:xfrm>
            <a:off x="0" y="0"/>
            <a:ext cx="3800475" cy="5143500"/>
          </a:xfrm>
          <a:prstGeom prst="rect">
            <a:avLst/>
          </a:prstGeom>
          <a:noFill/>
        </p:spPr>
      </p:pic>
      <p:pic>
        <p:nvPicPr>
          <p:cNvPr id="3" name="Picture 2">
            <a:extLst>
              <a:ext uri="{04626DFE-E9C6-4713-9ACC-05352D3C7C0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715BBB5-E9E5-4C40-AC85-34E46F0191FD}"/>
              </a:ext>
            </a:extLst>
          </p:cNvPr>
          <p:cNvPicPr>
            <a:picLocks noChangeAspect="1"/>
          </p:cNvPicPr>
          <p:nvPr/>
        </p:nvPicPr>
        <p:blipFill>
          <a:blip r:embed="rId4">
            <a:alphaModFix amt="10000"/>
          </a:blip>
          <a:stretch>
            <a:fillRect/>
          </a:stretch>
        </p:blipFill>
        <p:spPr>
          <a:xfrm>
            <a:off x="5762988" y="0"/>
            <a:ext cx="3366038" cy="5143500"/>
          </a:xfrm>
          <a:prstGeom prst="rect">
            <a:avLst/>
          </a:prstGeom>
          <a:noFill/>
        </p:spPr>
      </p:pic>
      <p:pic>
        <p:nvPicPr>
          <p:cNvPr id="4" name="Picture 3">
            <a:extLst>
              <a:ext uri="{8DB3DA73-A8FC-43AD-B4FB-ABA5B6B4F17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885AED7-457B-4BD0-A9C7-5C76DB0A2475}"/>
              </a:ext>
            </a:extLst>
          </p:cNvPr>
          <p:cNvPicPr>
            <a:picLocks noChangeAspect="1"/>
          </p:cNvPicPr>
          <p:nvPr/>
        </p:nvPicPr>
        <p:blipFill>
          <a:blip r:embed="rId5">
            <a:alphaModFix amt="35000"/>
          </a:blip>
          <a:stretch>
            <a:fillRect/>
          </a:stretch>
        </p:blipFill>
        <p:spPr>
          <a:xfrm>
            <a:off x="6086474" y="1238250"/>
            <a:ext cx="2560974" cy="2588413"/>
          </a:xfrm>
          <a:prstGeom prst="rect">
            <a:avLst/>
          </a:prstGeom>
          <a:noFill/>
        </p:spPr>
      </p:pic>
      <p:pic>
        <p:nvPicPr>
          <p:cNvPr id="5" name="Picture 4">
            <a:extLst>
              <a:ext uri="{5A3A0992-0033-4401-8395-3E317C8895C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88FECC9-8E1D-4F14-8202-0523A2A6C772}"/>
              </a:ext>
            </a:extLst>
          </p:cNvPr>
          <p:cNvPicPr>
            <a:picLocks noChangeAspect="1"/>
          </p:cNvPicPr>
          <p:nvPr/>
        </p:nvPicPr>
        <p:blipFill>
          <a:blip r:embed="rId5">
            <a:alphaModFix amt="35000"/>
          </a:blip>
          <a:stretch>
            <a:fillRect/>
          </a:stretch>
        </p:blipFill>
        <p:spPr>
          <a:xfrm>
            <a:off x="3248025" y="2181225"/>
            <a:ext cx="2560974" cy="2588413"/>
          </a:xfrm>
          <a:prstGeom prst="rect">
            <a:avLst/>
          </a:prstGeom>
          <a:noFill/>
        </p:spPr>
      </p:pic>
      <p:pic>
        <p:nvPicPr>
          <p:cNvPr id="6" name="Picture 5">
            <a:extLst>
              <a:ext uri="{9A2A75AF-1C01-42DF-860F-64E9D77DD0D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522121D-41B7-4DD2-86DD-DA64787DD1FC}"/>
              </a:ext>
            </a:extLst>
          </p:cNvPr>
          <p:cNvPicPr>
            <a:picLocks noChangeAspect="1"/>
          </p:cNvPicPr>
          <p:nvPr/>
        </p:nvPicPr>
        <p:blipFill>
          <a:blip r:embed="rId5">
            <a:alphaModFix amt="35000"/>
          </a:blip>
          <a:stretch>
            <a:fillRect/>
          </a:stretch>
        </p:blipFill>
        <p:spPr>
          <a:xfrm>
            <a:off x="466725" y="1123950"/>
            <a:ext cx="2560974" cy="2588413"/>
          </a:xfrm>
          <a:prstGeom prst="rect">
            <a:avLst/>
          </a:prstGeom>
          <a:noFill/>
        </p:spPr>
      </p:pic>
      <p:sp>
        <p:nvSpPr>
          <p:cNvPr id="7" name="Picture Placeholder 2">
            <a:extLst>
              <a:ext uri="{D3273B84-44A7-446D-B598-7DEA43C3A3C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8E4FFA9-62F5-4165-8865-AC25AFA7DF17}"/>
              </a:ext>
            </a:extLst>
          </p:cNvPr>
          <p:cNvSpPr>
            <a:spLocks noGrp="1" noChangeAspect="1"/>
          </p:cNvSpPr>
          <p:nvPr>
            <p:ph type="pic"/>
          </p:nvPr>
        </p:nvSpPr>
        <p:spPr>
          <a:xfrm>
            <a:off x="704850" y="1371600"/>
            <a:ext cx="2095500" cy="2095500"/>
          </a:xfrm>
          <a:prstGeom prst="ellipse">
            <a:avLst/>
          </a:prstGeom>
          <a:solidFill>
            <a:schemeClr val="tx2">
              <a:alpha val="10000"/>
            </a:schemeClr>
          </a:solidFill>
          <a:ln w="38100">
            <a:noFill/>
            <a:miter lim="800000"/>
          </a:ln>
        </p:spPr>
        <p:txBody>
          <a:bodyPr rtlCol="0"/>
          <a:lstStyle/>
          <a:p>
            <a:r>
              <a:rPr lang="en-US" dirty="0"/>
              <a:t>Click icon to add picture</a:t>
            </a:r>
          </a:p>
        </p:txBody>
      </p:sp>
      <p:sp>
        <p:nvSpPr>
          <p:cNvPr id="8" name="Picture Placeholder 2">
            <a:extLst>
              <a:ext uri="{BFF97E20-093A-4920-9ECE-FA818AA1290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1EF33CE-DBD7-4C12-97D3-3015031840A6}"/>
              </a:ext>
            </a:extLst>
          </p:cNvPr>
          <p:cNvSpPr>
            <a:spLocks noGrp="1" noChangeAspect="1"/>
          </p:cNvSpPr>
          <p:nvPr>
            <p:ph type="pic" idx="1"/>
          </p:nvPr>
        </p:nvSpPr>
        <p:spPr>
          <a:xfrm>
            <a:off x="3486150" y="2428875"/>
            <a:ext cx="2095500" cy="2095500"/>
          </a:xfrm>
          <a:prstGeom prst="ellipse">
            <a:avLst/>
          </a:prstGeom>
          <a:solidFill>
            <a:schemeClr val="tx2">
              <a:alpha val="10000"/>
            </a:schemeClr>
          </a:solidFill>
          <a:ln w="38100">
            <a:noFill/>
            <a:miter lim="800000"/>
          </a:ln>
        </p:spPr>
        <p:txBody>
          <a:bodyPr rtlCol="0"/>
          <a:lstStyle/>
          <a:p>
            <a:r>
              <a:rPr lang="en-US" dirty="0"/>
              <a:t>Click icon to add picture</a:t>
            </a:r>
          </a:p>
        </p:txBody>
      </p:sp>
      <p:sp>
        <p:nvSpPr>
          <p:cNvPr id="9" name="Picture Placeholder 2">
            <a:extLst>
              <a:ext uri="{0659C317-1073-4DFD-8A87-96EA8877E21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3127DE6-823A-4EB4-8B0B-B912FE91F355}"/>
              </a:ext>
            </a:extLst>
          </p:cNvPr>
          <p:cNvSpPr>
            <a:spLocks noGrp="1" noChangeAspect="1"/>
          </p:cNvSpPr>
          <p:nvPr>
            <p:ph type="pic" idx="2"/>
          </p:nvPr>
        </p:nvSpPr>
        <p:spPr>
          <a:xfrm>
            <a:off x="6286500" y="1524000"/>
            <a:ext cx="2095500" cy="2095500"/>
          </a:xfrm>
          <a:prstGeom prst="ellipse">
            <a:avLst/>
          </a:prstGeom>
          <a:solidFill>
            <a:schemeClr val="tx2">
              <a:alpha val="10000"/>
            </a:schemeClr>
          </a:solidFill>
          <a:ln w="38100">
            <a:noFill/>
            <a:miter lim="800000"/>
          </a:ln>
        </p:spPr>
        <p:txBody>
          <a:bodyPr rtlCol="0"/>
          <a:lstStyle/>
          <a:p>
            <a:r>
              <a:rPr lang="en-US" dirty="0"/>
              <a:t>Click icon to add picture</a:t>
            </a:r>
          </a:p>
        </p:txBody>
      </p:sp>
      <p:sp>
        <p:nvSpPr>
          <p:cNvPr id="10" name="Content Placeholder 2">
            <a:extLst>
              <a:ext uri="{85AA112C-5782-4C7A-831E-D68500C5044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057CD3F-B582-41C9-BF07-1E27B152CBC9}"/>
              </a:ext>
            </a:extLst>
          </p:cNvPr>
          <p:cNvSpPr>
            <a:spLocks noGrp="1"/>
          </p:cNvSpPr>
          <p:nvPr>
            <p:ph type="body" idx="3"/>
          </p:nvPr>
        </p:nvSpPr>
        <p:spPr>
          <a:xfrm>
            <a:off x="609600" y="3838575"/>
            <a:ext cx="2286000" cy="571500"/>
          </a:xfrm>
          <a:prstGeom prst="rect">
            <a:avLst/>
          </a:prstGeom>
        </p:spPr>
        <p:txBody>
          <a:bodyPr vert="horz" rtlCol="0" anchor="t">
            <a:normAutofit/>
          </a:bodyPr>
          <a:lstStyle>
            <a:lvl1pPr marL="0" lvl="0" indent="0" algn="ctr">
              <a:lnSpc>
                <a:spcPct val="100000"/>
              </a:lnSpc>
              <a:buFont typeface="Arial"/>
              <a:buNone/>
              <a:defRPr lang="en-US" sz="1400" dirty="0">
                <a:solidFill>
                  <a:schemeClr val="bg1"/>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11" name="Date Placeholder 1">
            <a:extLst>
              <a:ext uri="{FE620312-4199-4723-BBB9-261B9D797A9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547C10C-2C25-4CE7-9E62-BB2348BB99DA}"/>
              </a:ext>
            </a:extLst>
          </p:cNvPr>
          <p:cNvSpPr>
            <a:spLocks noGrp="1"/>
          </p:cNvSpPr>
          <p:nvPr>
            <p:ph type="dt" sz="half" idx="10"/>
          </p:nvPr>
        </p:nvSpPr>
        <p:spPr/>
        <p:txBody>
          <a:bodyPr rtlCol="0"/>
          <a:lstStyle/>
          <a:p>
            <a:r>
              <a:rPr lang="en-US" dirty="0"/>
              <a:t>Date</a:t>
            </a:r>
          </a:p>
        </p:txBody>
      </p:sp>
      <p:sp>
        <p:nvSpPr>
          <p:cNvPr id="12" name="Footer Placeholder 3">
            <a:extLst>
              <a:ext uri="{E4F6CF79-5D8F-4FC8-90C8-E5BC1233316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6575768-24A2-44BA-AFCB-886851222316}"/>
              </a:ext>
            </a:extLst>
          </p:cNvPr>
          <p:cNvSpPr>
            <a:spLocks noGrp="1"/>
          </p:cNvSpPr>
          <p:nvPr>
            <p:ph type="ftr" sz="quarter" idx="11"/>
          </p:nvPr>
        </p:nvSpPr>
        <p:spPr/>
        <p:txBody>
          <a:bodyPr rtlCol="0"/>
          <a:lstStyle/>
          <a:p>
            <a:r>
              <a:rPr lang="en-US" dirty="0"/>
              <a:t>Footer</a:t>
            </a:r>
          </a:p>
        </p:txBody>
      </p:sp>
      <p:sp>
        <p:nvSpPr>
          <p:cNvPr id="13" name="Slide Number Placeholder 4">
            <a:extLst>
              <a:ext uri="{D5250420-3AD5-479A-9DAB-FF2FF4AD7A1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4E47107-8320-4A89-B7A5-AD383305D11E}"/>
              </a:ext>
            </a:extLst>
          </p:cNvPr>
          <p:cNvSpPr>
            <a:spLocks noGrp="1"/>
          </p:cNvSpPr>
          <p:nvPr>
            <p:ph type="sldNum" sz="quarter" idx="12"/>
          </p:nvPr>
        </p:nvSpPr>
        <p:spPr/>
        <p:txBody>
          <a:bodyPr rtlCol="0"/>
          <a:lstStyle/>
          <a:p>
            <a:fld id="{E31F0AAF-BF50-4607-93F4-9CA9AF5E5BD1}" type="slidenum">
              <a:t>‹#›</a:t>
            </a:fld>
            <a:endParaRPr lang="en-US" dirty="0"/>
          </a:p>
        </p:txBody>
      </p:sp>
      <p:sp>
        <p:nvSpPr>
          <p:cNvPr id="14" name="Content Placeholder 2">
            <a:extLst>
              <a:ext uri="{0E36D6EC-8A1A-48A2-8E48-3180E557343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7AD069C-1797-4E00-9C45-98D690F422A0}"/>
              </a:ext>
            </a:extLst>
          </p:cNvPr>
          <p:cNvSpPr>
            <a:spLocks noGrp="1"/>
          </p:cNvSpPr>
          <p:nvPr>
            <p:ph type="body" idx="4"/>
          </p:nvPr>
        </p:nvSpPr>
        <p:spPr>
          <a:xfrm>
            <a:off x="3390900" y="1636244"/>
            <a:ext cx="2286000" cy="553399"/>
          </a:xfrm>
          <a:prstGeom prst="rect">
            <a:avLst/>
          </a:prstGeom>
        </p:spPr>
        <p:txBody>
          <a:bodyPr vert="horz" rtlCol="0" anchor="b">
            <a:normAutofit/>
          </a:bodyPr>
          <a:lstStyle>
            <a:lvl1pPr marL="0" lvl="0" indent="0" algn="ctr">
              <a:lnSpc>
                <a:spcPct val="100000"/>
              </a:lnSpc>
              <a:buFont typeface="Arial"/>
              <a:buNone/>
              <a:defRPr lang="en-US" sz="1400" dirty="0">
                <a:solidFill>
                  <a:schemeClr val="bg1"/>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15" name="Content Placeholder 2">
            <a:extLst>
              <a:ext uri="{5A724632-EA83-4E48-BEFA-06CED897BDB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5AE4823-62E5-4D2D-A1F9-5D17C31D62AA}"/>
              </a:ext>
            </a:extLst>
          </p:cNvPr>
          <p:cNvSpPr>
            <a:spLocks noGrp="1"/>
          </p:cNvSpPr>
          <p:nvPr>
            <p:ph type="body" idx="5"/>
          </p:nvPr>
        </p:nvSpPr>
        <p:spPr>
          <a:xfrm>
            <a:off x="6311803" y="3838575"/>
            <a:ext cx="2286000" cy="571500"/>
          </a:xfrm>
          <a:prstGeom prst="rect">
            <a:avLst/>
          </a:prstGeom>
        </p:spPr>
        <p:txBody>
          <a:bodyPr vert="horz" rtlCol="0" anchor="t">
            <a:normAutofit/>
          </a:bodyPr>
          <a:lstStyle>
            <a:lvl1pPr marL="0" lvl="0" indent="0" algn="ctr">
              <a:lnSpc>
                <a:spcPct val="100000"/>
              </a:lnSpc>
              <a:buFont typeface="Arial"/>
              <a:buNone/>
              <a:defRPr lang="en-US" sz="1400" dirty="0">
                <a:solidFill>
                  <a:schemeClr val="bg1"/>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16" name="Title 1">
            <a:extLst>
              <a:ext uri="{0AC8DA2C-F968-43B8-A478-B2026021DFC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EDC155F-75B5-46DC-9FE3-A04F696ED742}"/>
              </a:ext>
            </a:extLst>
          </p:cNvPr>
          <p:cNvSpPr>
            <a:spLocks noGrp="1"/>
          </p:cNvSpPr>
          <p:nvPr>
            <p:ph type="title" idx="6"/>
          </p:nvPr>
        </p:nvSpPr>
        <p:spPr/>
        <p:txBody>
          <a:bodyPr rtlCol="0"/>
          <a:lstStyle>
            <a:lvl1pPr lvl="0"/>
          </a:lstStyle>
          <a:p>
            <a:r>
              <a:rPr lang="en-US" dirty="0"/>
              <a:t>Click to edit Master title style</a:t>
            </a:r>
          </a:p>
        </p:txBody>
      </p:sp>
      <p:pic>
        <p:nvPicPr>
          <p:cNvPr id="17" name="Picture 16">
            <a:extLst>
              <a:ext uri="{2E95DB1D-F596-440F-88C7-A08551D2F56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6D3E107-67CF-4E8B-8F02-43F81B5DF5E3}"/>
              </a:ext>
            </a:extLst>
          </p:cNvPr>
          <p:cNvPicPr>
            <a:picLocks noChangeAspect="1"/>
          </p:cNvPicPr>
          <p:nvPr/>
        </p:nvPicPr>
        <p:blipFill>
          <a:blip r:embed="rId6">
            <a:alphaModFix amt="39999"/>
          </a:blip>
          <a:stretch>
            <a:fillRect/>
          </a:stretch>
        </p:blipFill>
        <p:spPr>
          <a:xfrm>
            <a:off x="-9162" y="-9162"/>
            <a:ext cx="1752600" cy="5143500"/>
          </a:xfrm>
          <a:prstGeom prst="rect">
            <a:avLst/>
          </a:prstGeom>
          <a:noFill/>
        </p:spPr>
      </p:pic>
      <p:pic>
        <p:nvPicPr>
          <p:cNvPr id="18" name="Picture 17">
            <a:extLst>
              <a:ext uri="{6909462D-2E3F-47F7-BE03-79181E515CD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4A654B7-D1A8-4AB2-AB33-C378323D4753}"/>
              </a:ext>
            </a:extLst>
          </p:cNvPr>
          <p:cNvPicPr>
            <a:picLocks noChangeAspect="1"/>
          </p:cNvPicPr>
          <p:nvPr/>
        </p:nvPicPr>
        <p:blipFill>
          <a:blip r:embed="rId7">
            <a:alphaModFix amt="39999"/>
          </a:blip>
          <a:stretch>
            <a:fillRect/>
          </a:stretch>
        </p:blipFill>
        <p:spPr>
          <a:xfrm>
            <a:off x="7382238" y="-9162"/>
            <a:ext cx="1743075" cy="5143500"/>
          </a:xfrm>
          <a:prstGeom prst="rect">
            <a:avLst/>
          </a:prstGeom>
          <a:noFill/>
          <a:ln w="28575" cap="flat">
            <a:noFill/>
            <a:prstDash val="solid"/>
            <a:round/>
          </a:ln>
        </p:spPr>
      </p:pic>
    </p:spTree>
    <p:custDataLst>
      <p:tags r:id="rId1"/>
    </p:custDataLst>
    <p:extLst>
      <p:ext uri="{F6489AD0-436A-4ACC-B2F7-3366136147F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pic>
        <p:nvPicPr>
          <p:cNvPr id="2" name="Picture 1">
            <a:extLst>
              <a:ext uri="{D3BD8F35-F15D-4BEA-8752-76DD7A74CED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BFFC056-6575-4658-882C-342A737D01B7}"/>
              </a:ext>
            </a:extLst>
          </p:cNvPr>
          <p:cNvPicPr>
            <a:picLocks noChangeAspect="1"/>
          </p:cNvPicPr>
          <p:nvPr/>
        </p:nvPicPr>
        <p:blipFill>
          <a:blip r:embed="rId3">
            <a:alphaModFix amt="12000"/>
          </a:blip>
          <a:stretch>
            <a:fillRect/>
          </a:stretch>
        </p:blipFill>
        <p:spPr>
          <a:xfrm>
            <a:off x="0" y="0"/>
            <a:ext cx="3800475" cy="5143500"/>
          </a:xfrm>
          <a:prstGeom prst="rect">
            <a:avLst/>
          </a:prstGeom>
          <a:noFill/>
        </p:spPr>
      </p:pic>
      <p:pic>
        <p:nvPicPr>
          <p:cNvPr id="3" name="Picture 2">
            <a:extLst>
              <a:ext uri="{B6CA260D-EF79-4C13-B148-0B3CF2E5BD3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FB87D3C-19C0-4842-9C55-1E7EF8CD82AA}"/>
              </a:ext>
            </a:extLst>
          </p:cNvPr>
          <p:cNvPicPr>
            <a:picLocks noChangeAspect="1"/>
          </p:cNvPicPr>
          <p:nvPr/>
        </p:nvPicPr>
        <p:blipFill>
          <a:blip r:embed="rId4">
            <a:alphaModFix amt="39999"/>
          </a:blip>
          <a:stretch>
            <a:fillRect/>
          </a:stretch>
        </p:blipFill>
        <p:spPr>
          <a:xfrm>
            <a:off x="247650" y="1133475"/>
            <a:ext cx="2089163" cy="2078524"/>
          </a:xfrm>
          <a:prstGeom prst="rect">
            <a:avLst/>
          </a:prstGeom>
          <a:noFill/>
        </p:spPr>
      </p:pic>
      <p:pic>
        <p:nvPicPr>
          <p:cNvPr id="4" name="Picture 3">
            <a:extLst>
              <a:ext uri="{84D6FC32-576C-4A88-A52F-1BBEB94856A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A67AB97-A52C-4DF9-BE58-CFB73CBF37E9}"/>
              </a:ext>
            </a:extLst>
          </p:cNvPr>
          <p:cNvPicPr>
            <a:picLocks noChangeAspect="1"/>
          </p:cNvPicPr>
          <p:nvPr/>
        </p:nvPicPr>
        <p:blipFill>
          <a:blip r:embed="rId4">
            <a:alphaModFix amt="39999"/>
          </a:blip>
          <a:stretch>
            <a:fillRect/>
          </a:stretch>
        </p:blipFill>
        <p:spPr>
          <a:xfrm>
            <a:off x="4219575" y="1085850"/>
            <a:ext cx="2089163" cy="2078524"/>
          </a:xfrm>
          <a:prstGeom prst="rect">
            <a:avLst/>
          </a:prstGeom>
          <a:noFill/>
        </p:spPr>
      </p:pic>
      <p:pic>
        <p:nvPicPr>
          <p:cNvPr id="5" name="Picture 4">
            <a:extLst>
              <a:ext uri="{33DF9335-DF7B-4759-935B-2AE2431A7B6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A4DC5D1-7666-45B7-A473-1649DF3C2AE5}"/>
              </a:ext>
            </a:extLst>
          </p:cNvPr>
          <p:cNvPicPr>
            <a:picLocks noChangeAspect="1"/>
          </p:cNvPicPr>
          <p:nvPr/>
        </p:nvPicPr>
        <p:blipFill>
          <a:blip r:embed="rId4">
            <a:alphaModFix amt="39999"/>
          </a:blip>
          <a:stretch>
            <a:fillRect/>
          </a:stretch>
        </p:blipFill>
        <p:spPr>
          <a:xfrm>
            <a:off x="2257425" y="2466975"/>
            <a:ext cx="2089163" cy="2078524"/>
          </a:xfrm>
          <a:prstGeom prst="rect">
            <a:avLst/>
          </a:prstGeom>
          <a:noFill/>
        </p:spPr>
      </p:pic>
      <p:pic>
        <p:nvPicPr>
          <p:cNvPr id="6" name="Picture 5">
            <a:extLst>
              <a:ext uri="{7A3E1B4D-A773-4730-9A8D-A7A7A986F1D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3550C01-C24B-4B5F-ACCC-0916B3B9ECA7}"/>
              </a:ext>
            </a:extLst>
          </p:cNvPr>
          <p:cNvPicPr>
            <a:picLocks noChangeAspect="1"/>
          </p:cNvPicPr>
          <p:nvPr/>
        </p:nvPicPr>
        <p:blipFill>
          <a:blip r:embed="rId5">
            <a:alphaModFix amt="14999"/>
          </a:blip>
          <a:stretch>
            <a:fillRect/>
          </a:stretch>
        </p:blipFill>
        <p:spPr>
          <a:xfrm>
            <a:off x="5762988" y="0"/>
            <a:ext cx="3366038" cy="5143500"/>
          </a:xfrm>
          <a:prstGeom prst="rect">
            <a:avLst/>
          </a:prstGeom>
          <a:noFill/>
        </p:spPr>
      </p:pic>
      <p:pic>
        <p:nvPicPr>
          <p:cNvPr id="7" name="Picture 6">
            <a:extLst>
              <a:ext uri="{4CB19A37-78EA-4D0B-9976-363CB396D38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7689932-739E-47FC-BE5E-2455652AB777}"/>
              </a:ext>
            </a:extLst>
          </p:cNvPr>
          <p:cNvPicPr>
            <a:picLocks noChangeAspect="1"/>
          </p:cNvPicPr>
          <p:nvPr/>
        </p:nvPicPr>
        <p:blipFill>
          <a:blip r:embed="rId4">
            <a:alphaModFix amt="39999"/>
          </a:blip>
          <a:stretch>
            <a:fillRect/>
          </a:stretch>
        </p:blipFill>
        <p:spPr>
          <a:xfrm>
            <a:off x="6505574" y="1895475"/>
            <a:ext cx="2089163" cy="2078524"/>
          </a:xfrm>
          <a:prstGeom prst="rect">
            <a:avLst/>
          </a:prstGeom>
          <a:noFill/>
        </p:spPr>
      </p:pic>
      <p:pic>
        <p:nvPicPr>
          <p:cNvPr id="8" name="Picture 7">
            <a:extLst>
              <a:ext uri="{1A4401B3-FDA0-402B-A26C-7F224DF1168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A401B2E-6413-4FCA-A90F-EC6EF031B0D5}"/>
              </a:ext>
            </a:extLst>
          </p:cNvPr>
          <p:cNvPicPr>
            <a:picLocks noChangeAspect="1"/>
          </p:cNvPicPr>
          <p:nvPr/>
        </p:nvPicPr>
        <p:blipFill>
          <a:blip r:embed="rId6">
            <a:alphaModFix amt="60000"/>
          </a:blip>
          <a:stretch>
            <a:fillRect/>
          </a:stretch>
        </p:blipFill>
        <p:spPr>
          <a:xfrm>
            <a:off x="-9162" y="-9162"/>
            <a:ext cx="1752600" cy="5143500"/>
          </a:xfrm>
          <a:prstGeom prst="rect">
            <a:avLst/>
          </a:prstGeom>
          <a:noFill/>
        </p:spPr>
      </p:pic>
      <p:pic>
        <p:nvPicPr>
          <p:cNvPr id="9" name="Picture 8">
            <a:extLst>
              <a:ext uri="{409454CA-339C-4A2D-BE97-4EC903BE6E0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B932434-6873-4753-9F29-8BB6D4811C65}"/>
              </a:ext>
            </a:extLst>
          </p:cNvPr>
          <p:cNvPicPr>
            <a:picLocks noChangeAspect="1"/>
          </p:cNvPicPr>
          <p:nvPr/>
        </p:nvPicPr>
        <p:blipFill>
          <a:blip r:embed="rId7">
            <a:alphaModFix amt="60000"/>
          </a:blip>
          <a:stretch>
            <a:fillRect/>
          </a:stretch>
        </p:blipFill>
        <p:spPr>
          <a:xfrm>
            <a:off x="7382238" y="-9162"/>
            <a:ext cx="1743075" cy="5143500"/>
          </a:xfrm>
          <a:prstGeom prst="rect">
            <a:avLst/>
          </a:prstGeom>
          <a:noFill/>
        </p:spPr>
      </p:pic>
      <p:sp>
        <p:nvSpPr>
          <p:cNvPr id="10" name="Title 1">
            <a:extLst>
              <a:ext uri="{BFD2A1BC-656E-4632-9FF0-D881DC12DDB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F21C509-7EB9-449E-9D73-1ACEAA57C4E0}"/>
              </a:ext>
            </a:extLst>
          </p:cNvPr>
          <p:cNvSpPr>
            <a:spLocks noGrp="1"/>
          </p:cNvSpPr>
          <p:nvPr>
            <p:ph type="title"/>
          </p:nvPr>
        </p:nvSpPr>
        <p:spPr/>
        <p:txBody>
          <a:bodyPr rtlCol="0"/>
          <a:lstStyle>
            <a:lvl1pPr lvl="0"/>
          </a:lstStyle>
          <a:p>
            <a:r>
              <a:rPr lang="en-US" dirty="0"/>
              <a:t>Click to edit Master title style</a:t>
            </a:r>
          </a:p>
        </p:txBody>
      </p:sp>
      <p:sp>
        <p:nvSpPr>
          <p:cNvPr id="11" name="Picture Placeholder 2">
            <a:extLst>
              <a:ext uri="{07C11584-7567-4040-8D97-48E53CC41E5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C31D8E8-C4C6-4570-B937-7172543CD8D7}"/>
              </a:ext>
            </a:extLst>
          </p:cNvPr>
          <p:cNvSpPr>
            <a:spLocks noGrp="1" noChangeAspect="1"/>
          </p:cNvSpPr>
          <p:nvPr>
            <p:ph type="pic" idx="1"/>
          </p:nvPr>
        </p:nvSpPr>
        <p:spPr>
          <a:xfrm>
            <a:off x="438150" y="1314450"/>
            <a:ext cx="1714500" cy="1714500"/>
          </a:xfrm>
          <a:prstGeom prst="ellipse">
            <a:avLst/>
          </a:prstGeom>
          <a:solidFill>
            <a:schemeClr val="accent1">
              <a:alpha val="11000"/>
            </a:schemeClr>
          </a:solidFill>
          <a:ln w="38100">
            <a:noFill/>
            <a:miter lim="800000"/>
          </a:ln>
        </p:spPr>
        <p:txBody>
          <a:bodyPr rtlCol="0"/>
          <a:lstStyle/>
          <a:p>
            <a:r>
              <a:rPr lang="en-US" dirty="0"/>
              <a:t>Click icon to add picture</a:t>
            </a:r>
          </a:p>
        </p:txBody>
      </p:sp>
      <p:sp>
        <p:nvSpPr>
          <p:cNvPr id="12" name="Picture Placeholder 2">
            <a:extLst>
              <a:ext uri="{DB204CAB-5EDC-4764-8F5B-B09445EBAC2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34BE068-CF17-47B4-995B-C8C5D6B410B8}"/>
              </a:ext>
            </a:extLst>
          </p:cNvPr>
          <p:cNvSpPr>
            <a:spLocks noGrp="1" noChangeAspect="1"/>
          </p:cNvSpPr>
          <p:nvPr>
            <p:ph type="pic" idx="2"/>
          </p:nvPr>
        </p:nvSpPr>
        <p:spPr>
          <a:xfrm>
            <a:off x="2447925" y="2647950"/>
            <a:ext cx="1714500" cy="1714500"/>
          </a:xfrm>
          <a:prstGeom prst="ellipse">
            <a:avLst/>
          </a:prstGeom>
          <a:solidFill>
            <a:schemeClr val="accent1">
              <a:alpha val="11000"/>
            </a:schemeClr>
          </a:solidFill>
          <a:ln w="38100">
            <a:noFill/>
            <a:miter lim="800000"/>
          </a:ln>
        </p:spPr>
        <p:txBody>
          <a:bodyPr rtlCol="0"/>
          <a:lstStyle/>
          <a:p>
            <a:r>
              <a:rPr lang="en-US" dirty="0"/>
              <a:t>Click icon to add picture</a:t>
            </a:r>
          </a:p>
        </p:txBody>
      </p:sp>
      <p:sp>
        <p:nvSpPr>
          <p:cNvPr id="13" name="Picture Placeholder 2">
            <a:extLst>
              <a:ext uri="{5BC8C027-5C38-4607-8E8E-277F44EE5D1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17DC57F-F316-4742-8AD5-AB5974735103}"/>
              </a:ext>
            </a:extLst>
          </p:cNvPr>
          <p:cNvSpPr>
            <a:spLocks noGrp="1" noChangeAspect="1"/>
          </p:cNvSpPr>
          <p:nvPr>
            <p:ph type="pic" idx="3"/>
          </p:nvPr>
        </p:nvSpPr>
        <p:spPr>
          <a:xfrm>
            <a:off x="4410075" y="1266825"/>
            <a:ext cx="1714500" cy="1714500"/>
          </a:xfrm>
          <a:prstGeom prst="ellipse">
            <a:avLst/>
          </a:prstGeom>
          <a:solidFill>
            <a:schemeClr val="accent1">
              <a:alpha val="11000"/>
            </a:schemeClr>
          </a:solidFill>
          <a:ln w="38100">
            <a:noFill/>
            <a:miter lim="800000"/>
          </a:ln>
        </p:spPr>
        <p:txBody>
          <a:bodyPr rtlCol="0"/>
          <a:lstStyle/>
          <a:p>
            <a:r>
              <a:rPr lang="en-US" dirty="0"/>
              <a:t>Click icon to add picture</a:t>
            </a:r>
          </a:p>
        </p:txBody>
      </p:sp>
      <p:sp>
        <p:nvSpPr>
          <p:cNvPr id="14" name="Picture Placeholder 2">
            <a:extLst>
              <a:ext uri="{1B280B2E-AEB5-4632-A14A-0CF9E1A49DA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E8F5AE1-6A80-44E2-A4CF-19AE2B30DD39}"/>
              </a:ext>
            </a:extLst>
          </p:cNvPr>
          <p:cNvSpPr>
            <a:spLocks noGrp="1" noChangeAspect="1"/>
          </p:cNvSpPr>
          <p:nvPr>
            <p:ph type="pic" idx="4"/>
          </p:nvPr>
        </p:nvSpPr>
        <p:spPr>
          <a:xfrm>
            <a:off x="6696074" y="2076450"/>
            <a:ext cx="1714500" cy="1714500"/>
          </a:xfrm>
          <a:prstGeom prst="ellipse">
            <a:avLst/>
          </a:prstGeom>
          <a:solidFill>
            <a:schemeClr val="accent1">
              <a:alpha val="11000"/>
            </a:schemeClr>
          </a:solidFill>
          <a:ln w="38100">
            <a:noFill/>
            <a:miter lim="800000"/>
          </a:ln>
        </p:spPr>
        <p:txBody>
          <a:bodyPr rtlCol="0"/>
          <a:lstStyle/>
          <a:p>
            <a:r>
              <a:rPr lang="en-US" dirty="0"/>
              <a:t>Click icon to add picture</a:t>
            </a:r>
          </a:p>
        </p:txBody>
      </p:sp>
      <p:sp>
        <p:nvSpPr>
          <p:cNvPr id="15" name="Slide Number Placeholder 4">
            <a:extLst>
              <a:ext uri="{7CA04C79-FA3F-4706-805B-70B57CE18EA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EFE05CE-7050-4522-BCCE-2C87FF0B5682}"/>
              </a:ext>
            </a:extLst>
          </p:cNvPr>
          <p:cNvSpPr>
            <a:spLocks noGrp="1"/>
          </p:cNvSpPr>
          <p:nvPr>
            <p:ph type="sldNum" sz="quarter" idx="12"/>
          </p:nvPr>
        </p:nvSpPr>
        <p:spPr/>
        <p:txBody>
          <a:bodyPr rtlCol="0"/>
          <a:lstStyle/>
          <a:p>
            <a:fld id="{9C685164-AC59-4F02-ACF3-522B11701903}" type="slidenum">
              <a:t>‹#›</a:t>
            </a:fld>
            <a:endParaRPr lang="en-US" dirty="0"/>
          </a:p>
        </p:txBody>
      </p:sp>
      <p:sp>
        <p:nvSpPr>
          <p:cNvPr id="16" name="Footer Placeholder 3">
            <a:extLst>
              <a:ext uri="{A9A72F9F-A823-4B05-AFDC-7A3C74DA1EB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2793D73-70CE-4DB9-9591-D2155096742A}"/>
              </a:ext>
            </a:extLst>
          </p:cNvPr>
          <p:cNvSpPr>
            <a:spLocks noGrp="1"/>
          </p:cNvSpPr>
          <p:nvPr>
            <p:ph type="ftr" sz="quarter" idx="11"/>
          </p:nvPr>
        </p:nvSpPr>
        <p:spPr/>
        <p:txBody>
          <a:bodyPr rtlCol="0"/>
          <a:lstStyle/>
          <a:p>
            <a:r>
              <a:rPr lang="en-US" dirty="0"/>
              <a:t>Footer</a:t>
            </a:r>
          </a:p>
        </p:txBody>
      </p:sp>
      <p:sp>
        <p:nvSpPr>
          <p:cNvPr id="17" name="Date Placeholder 1">
            <a:extLst>
              <a:ext uri="{3B8433C8-E723-4F9D-AD7A-833F66FECAB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0DADEAA-7D72-4143-B6C7-2BC1EF0ACE12}"/>
              </a:ext>
            </a:extLst>
          </p:cNvPr>
          <p:cNvSpPr>
            <a:spLocks noGrp="1"/>
          </p:cNvSpPr>
          <p:nvPr>
            <p:ph type="dt" sz="half" idx="10"/>
          </p:nvPr>
        </p:nvSpPr>
        <p:spPr/>
        <p:txBody>
          <a:bodyPr rtlCol="0"/>
          <a:lstStyle/>
          <a:p>
            <a:r>
              <a:rPr lang="en-US" dirty="0"/>
              <a:t>Date</a:t>
            </a:r>
          </a:p>
        </p:txBody>
      </p:sp>
    </p:spTree>
    <p:custDataLst>
      <p:tags r:id="rId1"/>
    </p:custDataLst>
    <p:extLst>
      <p:ext uri="{CFDD1D2F-A70C-41F7-91BD-AB113E82272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 name="Picture 1">
            <a:extLst>
              <a:ext uri="{4F574107-B31F-4531-9A9D-CCF2347884A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A0D95B0-1C9E-4874-AD78-39F79BEC0228}"/>
              </a:ext>
            </a:extLst>
          </p:cNvPr>
          <p:cNvPicPr>
            <a:picLocks noChangeAspect="1"/>
          </p:cNvPicPr>
          <p:nvPr/>
        </p:nvPicPr>
        <p:blipFill>
          <a:blip r:embed="rId2">
            <a:alphaModFix amt="12000"/>
          </a:blip>
          <a:stretch>
            <a:fillRect/>
          </a:stretch>
        </p:blipFill>
        <p:spPr>
          <a:xfrm>
            <a:off x="5762988" y="0"/>
            <a:ext cx="3366038" cy="5143500"/>
          </a:xfrm>
          <a:prstGeom prst="rect">
            <a:avLst/>
          </a:prstGeom>
          <a:noFill/>
        </p:spPr>
      </p:pic>
      <p:cxnSp>
        <p:nvCxnSpPr>
          <p:cNvPr id="3" name="Straight Connector 4">
            <a:extLst>
              <a:ext uri="{4D351FB6-BB6B-4B2E-BC02-8DC62514A1F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1C936E3-9490-48C3-921F-DA42B6081277}"/>
              </a:ext>
            </a:extLst>
          </p:cNvPr>
          <p:cNvCxnSpPr/>
          <p:nvPr/>
        </p:nvCxnSpPr>
        <p:spPr>
          <a:xfrm flipH="1" flipV="1">
            <a:off x="1124307" y="997028"/>
            <a:ext cx="7290052" cy="0"/>
          </a:xfrm>
          <a:prstGeom prst="line">
            <a:avLst/>
          </a:prstGeom>
          <a:ln w="6350">
            <a:solidFill>
              <a:schemeClr val="tx2">
                <a:alpha val="30000"/>
                <a:lumMod val="40000"/>
                <a:lumOff val="60000"/>
              </a:schemeClr>
            </a:solidFill>
            <a:prstDash val="solid"/>
          </a:ln>
        </p:spPr>
        <p:style>
          <a:lnRef idx="2">
            <a:schemeClr val="accent1"/>
          </a:lnRef>
          <a:fillRef idx="0">
            <a:schemeClr val="accent1"/>
          </a:fillRef>
          <a:effectRef idx="0">
            <a:schemeClr val="accent1"/>
          </a:effectRef>
          <a:fontRef idx="minor">
            <a:schemeClr val="tx1"/>
          </a:fontRef>
        </p:style>
      </p:cxnSp>
      <p:pic>
        <p:nvPicPr>
          <p:cNvPr id="4" name="Picture 3">
            <a:extLst>
              <a:ext uri="{A7F3B484-FA62-4E18-9E27-C6A16E423FD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4647674-0E3D-4C76-AA3A-AA6D62112193}"/>
              </a:ext>
            </a:extLst>
          </p:cNvPr>
          <p:cNvPicPr>
            <a:picLocks noChangeAspect="1"/>
          </p:cNvPicPr>
          <p:nvPr/>
        </p:nvPicPr>
        <p:blipFill>
          <a:blip r:embed="rId3">
            <a:alphaModFix amt="39999"/>
          </a:blip>
          <a:stretch>
            <a:fillRect/>
          </a:stretch>
        </p:blipFill>
        <p:spPr>
          <a:xfrm>
            <a:off x="7382238" y="9162"/>
            <a:ext cx="1743075" cy="5143500"/>
          </a:xfrm>
          <a:prstGeom prst="rect">
            <a:avLst/>
          </a:prstGeom>
          <a:noFill/>
        </p:spPr>
      </p:pic>
      <p:pic>
        <p:nvPicPr>
          <p:cNvPr id="5" name="Picture 4">
            <a:extLst>
              <a:ext uri="{37DC0F14-0C01-41B7-A27A-6ED26C55B20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81A16FC-7E68-46E8-92AB-79E5805A83FD}"/>
              </a:ext>
            </a:extLst>
          </p:cNvPr>
          <p:cNvPicPr>
            <a:picLocks noChangeAspect="1"/>
          </p:cNvPicPr>
          <p:nvPr/>
        </p:nvPicPr>
        <p:blipFill>
          <a:blip r:embed="rId4"/>
          <a:stretch>
            <a:fillRect/>
          </a:stretch>
        </p:blipFill>
        <p:spPr>
          <a:xfrm>
            <a:off x="0" y="1095375"/>
            <a:ext cx="923786" cy="2951083"/>
          </a:xfrm>
          <a:prstGeom prst="rect">
            <a:avLst/>
          </a:prstGeom>
          <a:noFill/>
        </p:spPr>
      </p:pic>
      <p:sp>
        <p:nvSpPr>
          <p:cNvPr id="6" name="Freeform: Shape 5">
            <a:extLst>
              <a:ext uri="{05795D5F-AE65-4AFC-96B3-F6386E9B83B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C9DE42F-3543-4434-891C-AB62053C223A}"/>
              </a:ext>
            </a:extLst>
          </p:cNvPr>
          <p:cNvSpPr/>
          <p:nvPr/>
        </p:nvSpPr>
        <p:spPr>
          <a:xfrm>
            <a:off x="-1478311" y="819643"/>
            <a:ext cx="2883585" cy="3482870"/>
          </a:xfrm>
          <a:custGeom>
            <a:avLst/>
            <a:gdLst/>
            <a:ahLst/>
            <a:cxnLst/>
            <a:rect l="0" t="0" r="r" b="b"/>
            <a:pathLst>
              <a:path w="2883585" h="3482870">
                <a:moveTo>
                  <a:pt x="1459525" y="0"/>
                </a:moveTo>
                <a:lnTo>
                  <a:pt x="2883585" y="0"/>
                </a:lnTo>
                <a:lnTo>
                  <a:pt x="2883585" y="3482870"/>
                </a:lnTo>
                <a:lnTo>
                  <a:pt x="1475140" y="3482870"/>
                </a:lnTo>
                <a:close/>
              </a:path>
            </a:pathLst>
          </a:custGeom>
          <a:gradFill rotWithShape="1">
            <a:gsLst>
              <a:gs pos="59031">
                <a:schemeClr val="accent3">
                  <a:alpha val="0"/>
                </a:schemeClr>
              </a:gs>
              <a:gs pos="0">
                <a:schemeClr val="accent3">
                  <a:alpha val="84000"/>
                </a:schemeClr>
              </a:gs>
            </a:gsLst>
            <a:path path="circle">
              <a:fillToRect l="50000" t="50000" r="50000" b="50000"/>
            </a:path>
            <a:tileRect/>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Title 7">
            <a:extLst>
              <a:ext uri="{75C2B76A-D1FE-45F6-8250-B13F6BFB6C1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FA4BEFD-81CA-42D7-93F0-E7484F8E3841}"/>
              </a:ext>
            </a:extLst>
          </p:cNvPr>
          <p:cNvSpPr>
            <a:spLocks noGrp="1"/>
          </p:cNvSpPr>
          <p:nvPr>
            <p:ph type="title"/>
          </p:nvPr>
        </p:nvSpPr>
        <p:spPr/>
        <p:txBody>
          <a:bodyPr rtlCol="0"/>
          <a:lstStyle>
            <a:lvl1pPr lvl="0"/>
          </a:lstStyle>
          <a:p>
            <a:r>
              <a:rPr lang="en-US" dirty="0"/>
              <a:t>Click to edit Master title style</a:t>
            </a:r>
          </a:p>
        </p:txBody>
      </p:sp>
      <p:sp>
        <p:nvSpPr>
          <p:cNvPr id="8" name="Content Placeholder 2">
            <a:extLst>
              <a:ext uri="{5E7F306B-DD1F-4526-815F-29C0FE9CDE3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D3F6C1B-EF7A-4C2C-B9AE-6BE3956239B7}"/>
              </a:ext>
            </a:extLst>
          </p:cNvPr>
          <p:cNvSpPr>
            <a:spLocks noGrp="1"/>
          </p:cNvSpPr>
          <p:nvPr>
            <p:ph idx="1"/>
          </p:nvPr>
        </p:nvSpPr>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4">
            <a:extLst>
              <a:ext uri="{691C2014-F5C1-4A24-A6B9-BB012B58CE2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EBCD4B6-EA74-4EF0-987C-D332FA254E39}"/>
              </a:ext>
            </a:extLst>
          </p:cNvPr>
          <p:cNvSpPr>
            <a:spLocks noGrp="1"/>
          </p:cNvSpPr>
          <p:nvPr>
            <p:ph type="sldNum" sz="quarter" idx="12"/>
          </p:nvPr>
        </p:nvSpPr>
        <p:spPr/>
        <p:txBody>
          <a:bodyPr rtlCol="0"/>
          <a:lstStyle/>
          <a:p>
            <a:fld id="{B0EE8AD5-D0E8-40EC-BFA5-0172B97078B8}" type="slidenum">
              <a:t>‹#›</a:t>
            </a:fld>
            <a:endParaRPr lang="en-US" dirty="0"/>
          </a:p>
        </p:txBody>
      </p:sp>
      <p:sp>
        <p:nvSpPr>
          <p:cNvPr id="10" name="Footer Placeholder 3">
            <a:extLst>
              <a:ext uri="{ACCF2106-3DB1-439C-9EDF-ACC4BC8A7CF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A99F2B3-0F83-4C7A-921B-B61DEC18F971}"/>
              </a:ext>
            </a:extLst>
          </p:cNvPr>
          <p:cNvSpPr>
            <a:spLocks noGrp="1"/>
          </p:cNvSpPr>
          <p:nvPr>
            <p:ph type="ftr" sz="quarter" idx="11"/>
          </p:nvPr>
        </p:nvSpPr>
        <p:spPr/>
        <p:txBody>
          <a:bodyPr rtlCol="0"/>
          <a:lstStyle/>
          <a:p>
            <a:r>
              <a:rPr lang="en-US" dirty="0"/>
              <a:t>Footer</a:t>
            </a:r>
          </a:p>
        </p:txBody>
      </p:sp>
      <p:sp>
        <p:nvSpPr>
          <p:cNvPr id="11" name="Date Placeholder 1">
            <a:extLst>
              <a:ext uri="{D4EA1473-A90E-4DF5-8A11-19003BCED3C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2D245A7-412A-4E14-9F3D-E827563A9378}"/>
              </a:ext>
            </a:extLst>
          </p:cNvPr>
          <p:cNvSpPr>
            <a:spLocks noGrp="1"/>
          </p:cNvSpPr>
          <p:nvPr>
            <p:ph type="dt" sz="half" idx="10"/>
          </p:nvPr>
        </p:nvSpPr>
        <p:spPr/>
        <p:txBody>
          <a:bodyPr rtlCol="0"/>
          <a:lstStyle/>
          <a:p>
            <a:r>
              <a:rPr lang="en-US" dirty="0"/>
              <a:t>Date</a:t>
            </a:r>
          </a:p>
        </p:txBody>
      </p:sp>
    </p:spTree>
    <p:extLst>
      <p:ext uri="{3BF2BD48-85A5-44B7-AA62-31136B80CD35}">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Freeform: Shape 1">
            <a:extLst>
              <a:ext uri="{4DA18B09-42EF-4B9B-B1F3-63E2E0F420C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A27E13B-C198-41BC-AB5E-DBF288912C2C}"/>
              </a:ext>
            </a:extLst>
          </p:cNvPr>
          <p:cNvSpPr/>
          <p:nvPr/>
        </p:nvSpPr>
        <p:spPr>
          <a:xfrm>
            <a:off x="3296491" y="-1472225"/>
            <a:ext cx="2522559" cy="3046814"/>
          </a:xfrm>
          <a:custGeom>
            <a:avLst/>
            <a:gdLst/>
            <a:ahLst/>
            <a:cxnLst/>
            <a:rect l="0" t="0" r="r" b="b"/>
            <a:pathLst>
              <a:path w="2522560" h="3046815">
                <a:moveTo>
                  <a:pt x="2522560" y="1489543"/>
                </a:moveTo>
                <a:lnTo>
                  <a:pt x="2522560" y="3046814"/>
                </a:lnTo>
                <a:lnTo>
                  <a:pt x="0" y="3046814"/>
                </a:lnTo>
                <a:lnTo>
                  <a:pt x="0" y="1486453"/>
                </a:lnTo>
                <a:close/>
              </a:path>
            </a:pathLst>
          </a:custGeom>
          <a:gradFill rotWithShape="1">
            <a:gsLst>
              <a:gs pos="59031">
                <a:schemeClr val="accent3">
                  <a:alpha val="0"/>
                </a:schemeClr>
              </a:gs>
              <a:gs pos="0">
                <a:schemeClr val="accent3">
                  <a:alpha val="74000"/>
                </a:schemeClr>
              </a:gs>
            </a:gsLst>
            <a:path path="circle">
              <a:fillToRect l="50000" t="50000" r="50000" b="50000"/>
            </a:path>
            <a:tileRect/>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cxnSp>
        <p:nvCxnSpPr>
          <p:cNvPr id="3" name="Straight Connector 4">
            <a:extLst>
              <a:ext uri="{3B9C329A-E70E-4917-8A7C-16B45D71BC7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482B75A-5D5C-43BA-99C5-A27C70089275}"/>
              </a:ext>
            </a:extLst>
          </p:cNvPr>
          <p:cNvCxnSpPr/>
          <p:nvPr/>
        </p:nvCxnSpPr>
        <p:spPr>
          <a:xfrm rot="10800000" flipH="1" flipV="1">
            <a:off x="1581150" y="2781071"/>
            <a:ext cx="5975132" cy="0"/>
          </a:xfrm>
          <a:prstGeom prst="line">
            <a:avLst/>
          </a:prstGeom>
          <a:ln w="6350">
            <a:solidFill>
              <a:schemeClr val="tx2">
                <a:alpha val="30000"/>
                <a:lumMod val="40000"/>
                <a:lumOff val="60000"/>
              </a:schemeClr>
            </a:solidFill>
            <a:prstDash val="solid"/>
          </a:ln>
        </p:spPr>
        <p:style>
          <a:lnRef idx="2">
            <a:schemeClr val="accent1"/>
          </a:lnRef>
          <a:fillRef idx="0">
            <a:schemeClr val="accent1"/>
          </a:fillRef>
          <a:effectRef idx="0">
            <a:schemeClr val="accent1"/>
          </a:effectRef>
          <a:fontRef idx="minor">
            <a:schemeClr val="tx1"/>
          </a:fontRef>
        </p:style>
      </p:cxnSp>
      <p:pic>
        <p:nvPicPr>
          <p:cNvPr id="4" name="Picture 3">
            <a:extLst>
              <a:ext uri="{4374DBCF-388F-4CAB-85B6-C6C8376BCF8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14E18FF-A916-45B4-A668-07BDA025E6B0}"/>
              </a:ext>
            </a:extLst>
          </p:cNvPr>
          <p:cNvPicPr>
            <a:picLocks noChangeAspect="1"/>
          </p:cNvPicPr>
          <p:nvPr/>
        </p:nvPicPr>
        <p:blipFill>
          <a:blip r:embed="rId3"/>
          <a:stretch>
            <a:fillRect/>
          </a:stretch>
        </p:blipFill>
        <p:spPr>
          <a:xfrm>
            <a:off x="3353464" y="0"/>
            <a:ext cx="2440552" cy="906706"/>
          </a:xfrm>
          <a:prstGeom prst="rect">
            <a:avLst/>
          </a:prstGeom>
          <a:noFill/>
        </p:spPr>
      </p:pic>
      <p:pic>
        <p:nvPicPr>
          <p:cNvPr id="5" name="Picture 4">
            <a:extLst>
              <a:ext uri="{E4066255-9B9D-44AA-B709-3EC1DE298B9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C0EF981-3603-4AE9-A4D0-1BC2544B4398}"/>
              </a:ext>
            </a:extLst>
          </p:cNvPr>
          <p:cNvPicPr>
            <a:picLocks noChangeAspect="1"/>
          </p:cNvPicPr>
          <p:nvPr/>
        </p:nvPicPr>
        <p:blipFill>
          <a:blip r:embed="rId4">
            <a:alphaModFix amt="39999"/>
          </a:blip>
          <a:stretch>
            <a:fillRect/>
          </a:stretch>
        </p:blipFill>
        <p:spPr>
          <a:xfrm>
            <a:off x="7382238" y="9162"/>
            <a:ext cx="1743075" cy="5143500"/>
          </a:xfrm>
          <a:prstGeom prst="rect">
            <a:avLst/>
          </a:prstGeom>
          <a:noFill/>
        </p:spPr>
      </p:pic>
      <p:pic>
        <p:nvPicPr>
          <p:cNvPr id="6" name="Picture 5">
            <a:extLst>
              <a:ext uri="{6B15AF02-E640-464E-B2B8-2ACA0DAA4DA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343AC8E-8F13-4E1E-A8A2-3006B3D20005}"/>
              </a:ext>
            </a:extLst>
          </p:cNvPr>
          <p:cNvPicPr>
            <a:picLocks noChangeAspect="1"/>
          </p:cNvPicPr>
          <p:nvPr/>
        </p:nvPicPr>
        <p:blipFill>
          <a:blip r:embed="rId5">
            <a:alphaModFix amt="12000"/>
          </a:blip>
          <a:stretch>
            <a:fillRect/>
          </a:stretch>
        </p:blipFill>
        <p:spPr>
          <a:xfrm>
            <a:off x="5762988" y="0"/>
            <a:ext cx="3366038" cy="5143500"/>
          </a:xfrm>
          <a:prstGeom prst="rect">
            <a:avLst/>
          </a:prstGeom>
          <a:noFill/>
        </p:spPr>
      </p:pic>
      <p:pic>
        <p:nvPicPr>
          <p:cNvPr id="7" name="Picture 6">
            <a:extLst>
              <a:ext uri="{78F65348-BBCA-4091-8593-042AA95F423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A0713AB-C3EF-4137-91D5-CFF0304E4A30}"/>
              </a:ext>
            </a:extLst>
          </p:cNvPr>
          <p:cNvPicPr>
            <a:picLocks noChangeAspect="1"/>
          </p:cNvPicPr>
          <p:nvPr/>
        </p:nvPicPr>
        <p:blipFill>
          <a:blip r:embed="rId6">
            <a:alphaModFix amt="39999"/>
          </a:blip>
          <a:stretch>
            <a:fillRect/>
          </a:stretch>
        </p:blipFill>
        <p:spPr>
          <a:xfrm>
            <a:off x="0" y="0"/>
            <a:ext cx="1752600" cy="5143500"/>
          </a:xfrm>
          <a:prstGeom prst="rect">
            <a:avLst/>
          </a:prstGeom>
          <a:noFill/>
        </p:spPr>
      </p:pic>
      <p:pic>
        <p:nvPicPr>
          <p:cNvPr id="8" name="Picture 7">
            <a:extLst>
              <a:ext uri="{B2B6280D-3269-4B92-889F-8A1BB7DA174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74DD0AA-4C7D-4A18-A70A-4E488CEA92FF}"/>
              </a:ext>
            </a:extLst>
          </p:cNvPr>
          <p:cNvPicPr>
            <a:picLocks noChangeAspect="1"/>
          </p:cNvPicPr>
          <p:nvPr/>
        </p:nvPicPr>
        <p:blipFill>
          <a:blip r:embed="rId7">
            <a:alphaModFix amt="12000"/>
          </a:blip>
          <a:stretch>
            <a:fillRect/>
          </a:stretch>
        </p:blipFill>
        <p:spPr>
          <a:xfrm>
            <a:off x="0" y="0"/>
            <a:ext cx="3800475" cy="5143500"/>
          </a:xfrm>
          <a:prstGeom prst="rect">
            <a:avLst/>
          </a:prstGeom>
          <a:noFill/>
        </p:spPr>
      </p:pic>
      <p:sp>
        <p:nvSpPr>
          <p:cNvPr id="9" name="Text Placeholder 2">
            <a:extLst>
              <a:ext uri="{37ADD57F-CC13-4460-8048-C3768555946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6EF36CD-51EF-40F7-A2F4-77648D8A53A9}"/>
              </a:ext>
            </a:extLst>
          </p:cNvPr>
          <p:cNvSpPr>
            <a:spLocks noGrp="1"/>
          </p:cNvSpPr>
          <p:nvPr>
            <p:ph type="body"/>
          </p:nvPr>
        </p:nvSpPr>
        <p:spPr>
          <a:xfrm>
            <a:off x="905541" y="2379550"/>
            <a:ext cx="7332916" cy="381559"/>
          </a:xfrm>
          <a:prstGeom prst="rect">
            <a:avLst/>
          </a:prstGeom>
        </p:spPr>
        <p:txBody>
          <a:bodyPr vert="horz" lIns="0" tIns="0" rIns="0" bIns="0" rtlCol="0" anchor="b">
            <a:normAutofit/>
          </a:bodyPr>
          <a:lstStyle>
            <a:lvl1pPr marL="0" lvl="0" indent="0" algn="ctr">
              <a:lnSpc>
                <a:spcPct val="100000"/>
              </a:lnSpc>
              <a:buNone/>
              <a:defRPr lang="en-US" sz="1800" i="0" cap="all" dirty="0">
                <a:solidFill>
                  <a:schemeClr val="accent3">
                    <a:lumMod val="60000"/>
                    <a:lumOff val="40000"/>
                  </a:schemeClr>
                </a:solidFill>
                <a:latin typeface="Open Sans-demi_bold"/>
              </a:defRPr>
            </a:lvl1pPr>
            <a:lvl2pPr marL="457200" lvl="1" indent="0">
              <a:buNone/>
              <a:defRPr lang="en-US" sz="1800" dirty="0">
                <a:solidFill>
                  <a:schemeClr val="tx1">
                    <a:tint val="75000"/>
                  </a:schemeClr>
                </a:solidFill>
                <a:latin typeface="+mn-lt"/>
              </a:defRPr>
            </a:lvl2pPr>
            <a:lvl3pPr marL="914400" lvl="2" indent="0">
              <a:buNone/>
              <a:defRPr lang="en-US" sz="1600" dirty="0">
                <a:solidFill>
                  <a:schemeClr val="tx1">
                    <a:tint val="75000"/>
                  </a:schemeClr>
                </a:solidFill>
                <a:latin typeface="+mn-lt"/>
              </a:defRPr>
            </a:lvl3pPr>
            <a:lvl4pPr marL="1371600" lvl="3" indent="0">
              <a:buNone/>
              <a:defRPr lang="en-US" sz="1400" dirty="0">
                <a:solidFill>
                  <a:schemeClr val="tx1">
                    <a:tint val="75000"/>
                  </a:schemeClr>
                </a:solidFill>
                <a:latin typeface="+mn-lt"/>
              </a:defRPr>
            </a:lvl4pPr>
            <a:lvl5pPr marL="1828800" lvl="4" indent="0">
              <a:buNone/>
              <a:defRPr lang="en-US" sz="1400" dirty="0">
                <a:solidFill>
                  <a:schemeClr val="tx1">
                    <a:tint val="75000"/>
                  </a:schemeClr>
                </a:solidFill>
                <a:latin typeface="+mn-lt"/>
              </a:defRPr>
            </a:lvl5pPr>
            <a:lvl6pPr marL="2286000" lvl="5" indent="0">
              <a:buNone/>
              <a:defRPr lang="en-US" sz="1400" dirty="0">
                <a:solidFill>
                  <a:schemeClr val="tx1">
                    <a:tint val="75000"/>
                  </a:schemeClr>
                </a:solidFill>
                <a:latin typeface="+mn-lt"/>
              </a:defRPr>
            </a:lvl6pPr>
            <a:lvl7pPr marL="2743200" lvl="6" indent="0">
              <a:buNone/>
              <a:defRPr lang="en-US" sz="1400" dirty="0">
                <a:solidFill>
                  <a:schemeClr val="tx1">
                    <a:tint val="75000"/>
                  </a:schemeClr>
                </a:solidFill>
                <a:latin typeface="+mn-lt"/>
              </a:defRPr>
            </a:lvl7pPr>
            <a:lvl8pPr marL="3200400" lvl="7" indent="0">
              <a:buNone/>
              <a:defRPr lang="en-US" sz="1400" dirty="0">
                <a:solidFill>
                  <a:schemeClr val="tx1">
                    <a:tint val="75000"/>
                  </a:schemeClr>
                </a:solidFill>
                <a:latin typeface="+mn-lt"/>
              </a:defRPr>
            </a:lvl8pPr>
            <a:lvl9pPr marL="3657600" lvl="8" indent="0">
              <a:buNone/>
              <a:defRPr lang="en-US" sz="1400" dirty="0">
                <a:solidFill>
                  <a:schemeClr val="tx1">
                    <a:tint val="75000"/>
                  </a:schemeClr>
                </a:solidFill>
                <a:latin typeface="+mn-lt"/>
              </a:defRPr>
            </a:lvl9pPr>
          </a:lstStyle>
          <a:p>
            <a:pPr lvl="0"/>
            <a:r>
              <a:rPr lang="en-US" dirty="0"/>
              <a:t>Click to edit Master text styles</a:t>
            </a:r>
          </a:p>
        </p:txBody>
      </p:sp>
      <p:sp>
        <p:nvSpPr>
          <p:cNvPr id="10" name="Title 1">
            <a:extLst>
              <a:ext uri="{92DB0709-88D1-4EB6-8A13-FD044700BEA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BD491C1-0716-474E-9822-5A4EE8C07638}"/>
              </a:ext>
            </a:extLst>
          </p:cNvPr>
          <p:cNvSpPr>
            <a:spLocks noGrp="1"/>
          </p:cNvSpPr>
          <p:nvPr>
            <p:ph type="title" idx="1"/>
          </p:nvPr>
        </p:nvSpPr>
        <p:spPr>
          <a:xfrm>
            <a:off x="905541" y="2801031"/>
            <a:ext cx="7332916" cy="773220"/>
          </a:xfrm>
          <a:prstGeom prst="rect">
            <a:avLst/>
          </a:prstGeom>
        </p:spPr>
        <p:txBody>
          <a:bodyPr vert="horz" rtlCol="0" anchor="t"/>
          <a:lstStyle>
            <a:lvl1pPr lvl="0" algn="ctr">
              <a:defRPr lang="en-US" sz="4400" b="1" dirty="0">
                <a:solidFill>
                  <a:srgbClr val="FFFFFF"/>
                </a:solidFill>
                <a:latin typeface="+mj-lt"/>
              </a:defRPr>
            </a:lvl1pPr>
          </a:lstStyle>
          <a:p>
            <a:r>
              <a:rPr lang="en-US" dirty="0"/>
              <a:t>Click to edit Master title style</a:t>
            </a:r>
          </a:p>
        </p:txBody>
      </p:sp>
      <p:sp>
        <p:nvSpPr>
          <p:cNvPr id="11" name="Slide Number Placeholder 5">
            <a:extLst>
              <a:ext uri="{BB2A6529-DB22-4D66-AAE3-0B6502F8330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F38FFD0-385E-4974-B3D4-E33432F7E960}"/>
              </a:ext>
            </a:extLst>
          </p:cNvPr>
          <p:cNvSpPr>
            <a:spLocks noGrp="1"/>
          </p:cNvSpPr>
          <p:nvPr>
            <p:ph type="sldNum" sz="quarter" idx="12"/>
          </p:nvPr>
        </p:nvSpPr>
        <p:spPr/>
        <p:txBody>
          <a:bodyPr rtlCol="0"/>
          <a:lstStyle>
            <a:lvl1pPr lvl="0"/>
          </a:lstStyle>
          <a:p>
            <a:fld id="{9E5353DB-66C6-46E8-8191-893ABA6CE6DA}" type="slidenum">
              <a:t>‹#›</a:t>
            </a:fld>
            <a:endParaRPr lang="en-US" dirty="0"/>
          </a:p>
        </p:txBody>
      </p:sp>
      <p:sp>
        <p:nvSpPr>
          <p:cNvPr id="12" name="Footer Placeholder 4">
            <a:extLst>
              <a:ext uri="{EE4F2DF8-CBF2-42DA-BCE9-459716CBFE6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FA4777D-7963-40E0-B5C0-8D583E7609CF}"/>
              </a:ext>
            </a:extLst>
          </p:cNvPr>
          <p:cNvSpPr>
            <a:spLocks noGrp="1"/>
          </p:cNvSpPr>
          <p:nvPr>
            <p:ph type="ftr" sz="quarter" idx="11"/>
          </p:nvPr>
        </p:nvSpPr>
        <p:spPr/>
        <p:txBody>
          <a:bodyPr rtlCol="0"/>
          <a:lstStyle>
            <a:lvl1pPr lvl="0"/>
          </a:lstStyle>
          <a:p>
            <a:r>
              <a:rPr lang="en-US" dirty="0"/>
              <a:t>Footer</a:t>
            </a:r>
          </a:p>
        </p:txBody>
      </p:sp>
      <p:sp>
        <p:nvSpPr>
          <p:cNvPr id="13" name="Date Placeholder 3">
            <a:extLst>
              <a:ext uri="{D0C20839-549B-4822-950F-911488320B5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65D0D7F-D7C1-4368-AEDD-690DCDCB880A}"/>
              </a:ext>
            </a:extLst>
          </p:cNvPr>
          <p:cNvSpPr>
            <a:spLocks noGrp="1"/>
          </p:cNvSpPr>
          <p:nvPr>
            <p:ph type="dt" sz="half" idx="10"/>
          </p:nvPr>
        </p:nvSpPr>
        <p:spPr/>
        <p:txBody>
          <a:bodyPr rtlCol="0"/>
          <a:lstStyle>
            <a:lvl1pPr lvl="0"/>
          </a:lstStyle>
          <a:p>
            <a:r>
              <a:rPr lang="en-US" dirty="0"/>
              <a:t>Date</a:t>
            </a:r>
          </a:p>
        </p:txBody>
      </p:sp>
    </p:spTree>
    <p:custDataLst>
      <p:tags r:id="rId1"/>
    </p:custDataLst>
    <p:extLst>
      <p:ext uri="{6A0B91C1-3309-473E-B3CB-AD95734D6A8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2" name="Picture 1">
            <a:extLst>
              <a:ext uri="{BE478DE1-3DB7-4F41-9B80-8024900928D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F3EDAFB-BE94-41F3-8486-0968AD9C1747}"/>
              </a:ext>
            </a:extLst>
          </p:cNvPr>
          <p:cNvPicPr>
            <a:picLocks noChangeAspect="1"/>
          </p:cNvPicPr>
          <p:nvPr/>
        </p:nvPicPr>
        <p:blipFill>
          <a:blip r:embed="rId2"/>
          <a:stretch>
            <a:fillRect/>
          </a:stretch>
        </p:blipFill>
        <p:spPr>
          <a:xfrm>
            <a:off x="7298973" y="0"/>
            <a:ext cx="1848903" cy="686899"/>
          </a:xfrm>
          <a:prstGeom prst="rect">
            <a:avLst/>
          </a:prstGeom>
          <a:noFill/>
        </p:spPr>
      </p:pic>
      <p:sp>
        <p:nvSpPr>
          <p:cNvPr id="3" name="Freeform: Shape 2">
            <a:extLst>
              <a:ext uri="{CC264AD7-99A7-4812-B9EC-F9DFFE3BA07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4E7F8FF-D4A5-4BE1-BC91-8342D846354D}"/>
              </a:ext>
            </a:extLst>
          </p:cNvPr>
          <p:cNvSpPr/>
          <p:nvPr/>
        </p:nvSpPr>
        <p:spPr>
          <a:xfrm>
            <a:off x="7106336" y="-621298"/>
            <a:ext cx="2056635" cy="1750070"/>
          </a:xfrm>
          <a:custGeom>
            <a:avLst/>
            <a:gdLst/>
            <a:ahLst/>
            <a:cxnLst/>
            <a:rect l="0" t="0" r="r" b="b"/>
            <a:pathLst>
              <a:path w="1903312" h="1245252">
                <a:moveTo>
                  <a:pt x="1893787" y="0"/>
                </a:moveTo>
                <a:lnTo>
                  <a:pt x="1903312" y="1245252"/>
                </a:lnTo>
                <a:lnTo>
                  <a:pt x="0" y="1245252"/>
                </a:lnTo>
                <a:lnTo>
                  <a:pt x="0" y="2655"/>
                </a:lnTo>
                <a:close/>
              </a:path>
            </a:pathLst>
          </a:custGeom>
          <a:gradFill rotWithShape="1">
            <a:gsLst>
              <a:gs pos="59031">
                <a:schemeClr val="accent2">
                  <a:alpha val="0"/>
                </a:schemeClr>
              </a:gs>
              <a:gs pos="0">
                <a:schemeClr val="accent1">
                  <a:alpha val="26999"/>
                </a:schemeClr>
              </a:gs>
            </a:gsLst>
            <a:path path="circle">
              <a:fillToRect l="50000" t="50000" r="50000" b="50000"/>
            </a:path>
            <a:tileRect/>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Title 1">
            <a:extLst>
              <a:ext uri="{D93A97B3-16A2-4BB1-8847-A5B51D0D6AF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C36AC8C-F4A7-496F-AFC9-B37EF28DDC87}"/>
              </a:ext>
            </a:extLst>
          </p:cNvPr>
          <p:cNvSpPr>
            <a:spLocks noGrp="1"/>
          </p:cNvSpPr>
          <p:nvPr>
            <p:ph type="title"/>
          </p:nvPr>
        </p:nvSpPr>
        <p:spPr/>
        <p:txBody>
          <a:bodyPr rtlCol="0"/>
          <a:lstStyle>
            <a:lvl1pPr lvl="0"/>
          </a:lstStyle>
          <a:p>
            <a:r>
              <a:rPr lang="en-US" dirty="0"/>
              <a:t>Click to edit Master title style</a:t>
            </a:r>
          </a:p>
        </p:txBody>
      </p:sp>
      <p:sp>
        <p:nvSpPr>
          <p:cNvPr id="5" name="Content Placeholder 2">
            <a:extLst>
              <a:ext uri="{86591DC7-8542-48F0-8BF7-1A981ADB1E5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952F274-C545-4C36-A9B0-0EC4F7C355EE}"/>
              </a:ext>
            </a:extLst>
          </p:cNvPr>
          <p:cNvSpPr>
            <a:spLocks noGrp="1"/>
          </p:cNvSpPr>
          <p:nvPr>
            <p:ph idx="1"/>
          </p:nvPr>
        </p:nvSpPr>
        <p:spPr>
          <a:xfrm>
            <a:off x="914400" y="1076325"/>
            <a:ext cx="3619500" cy="3409950"/>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4873478C-BFEF-4304-9699-A5774FEDD05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4F54D51-8711-4CEA-9D83-6E831A5224E3}"/>
              </a:ext>
            </a:extLst>
          </p:cNvPr>
          <p:cNvSpPr>
            <a:spLocks noGrp="1"/>
          </p:cNvSpPr>
          <p:nvPr>
            <p:ph idx="2"/>
          </p:nvPr>
        </p:nvSpPr>
        <p:spPr>
          <a:xfrm>
            <a:off x="4610100" y="1076325"/>
            <a:ext cx="3619500" cy="3409950"/>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559F7A4D-6AD2-427B-987B-EB928412848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14FC2F4-15EC-4647-9F55-D7C043CF0A21}"/>
              </a:ext>
            </a:extLst>
          </p:cNvPr>
          <p:cNvSpPr>
            <a:spLocks noGrp="1"/>
          </p:cNvSpPr>
          <p:nvPr>
            <p:ph type="sldNum" sz="quarter" idx="12"/>
          </p:nvPr>
        </p:nvSpPr>
        <p:spPr/>
        <p:txBody>
          <a:bodyPr rtlCol="0"/>
          <a:lstStyle/>
          <a:p>
            <a:fld id="{FF266AED-DC97-434F-9B3A-1E140C5CCA23}" type="slidenum">
              <a:t>‹#›</a:t>
            </a:fld>
            <a:endParaRPr lang="en-US" dirty="0"/>
          </a:p>
        </p:txBody>
      </p:sp>
      <p:sp>
        <p:nvSpPr>
          <p:cNvPr id="8" name="Footer Placeholder 5">
            <a:extLst>
              <a:ext uri="{370D2B85-6A79-4D74-9B73-6C6F922EAD8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5A2969C-C174-4E5C-B514-39EF08E22485}"/>
              </a:ext>
            </a:extLst>
          </p:cNvPr>
          <p:cNvSpPr>
            <a:spLocks noGrp="1"/>
          </p:cNvSpPr>
          <p:nvPr>
            <p:ph type="ftr" sz="quarter" idx="11"/>
          </p:nvPr>
        </p:nvSpPr>
        <p:spPr/>
        <p:txBody>
          <a:bodyPr rtlCol="0"/>
          <a:lstStyle/>
          <a:p>
            <a:r>
              <a:rPr lang="en-US" dirty="0"/>
              <a:t>Footer</a:t>
            </a:r>
          </a:p>
        </p:txBody>
      </p:sp>
      <p:sp>
        <p:nvSpPr>
          <p:cNvPr id="9" name="Date Placeholder 4">
            <a:extLst>
              <a:ext uri="{5E98F73A-4377-4CF9-B803-F681FF6B4E8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3BF5301-9CFA-49BA-87F1-BA5821CB1216}"/>
              </a:ext>
            </a:extLst>
          </p:cNvPr>
          <p:cNvSpPr>
            <a:spLocks noGrp="1"/>
          </p:cNvSpPr>
          <p:nvPr>
            <p:ph type="dt" sz="half" idx="10"/>
          </p:nvPr>
        </p:nvSpPr>
        <p:spPr/>
        <p:txBody>
          <a:bodyPr rtlCol="0"/>
          <a:lstStyle/>
          <a:p>
            <a:r>
              <a:rPr lang="en-US" dirty="0"/>
              <a:t>Date</a:t>
            </a:r>
          </a:p>
        </p:txBody>
      </p:sp>
    </p:spTree>
    <p:extLst>
      <p:ext uri="{B47F4C8E-1FCF-45F9-B17C-68842F275DF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 name="Picture 1">
            <a:extLst>
              <a:ext uri="{CD1738D3-98F3-454D-BC2D-4815D570183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B6A185D-AFF5-433A-80D3-02D5ED959832}"/>
              </a:ext>
            </a:extLst>
          </p:cNvPr>
          <p:cNvPicPr>
            <a:picLocks noChangeAspect="1"/>
          </p:cNvPicPr>
          <p:nvPr/>
        </p:nvPicPr>
        <p:blipFill>
          <a:blip r:embed="rId3"/>
          <a:stretch>
            <a:fillRect/>
          </a:stretch>
        </p:blipFill>
        <p:spPr>
          <a:xfrm>
            <a:off x="0" y="1047750"/>
            <a:ext cx="955844" cy="3053495"/>
          </a:xfrm>
          <a:prstGeom prst="rect">
            <a:avLst/>
          </a:prstGeom>
          <a:noFill/>
        </p:spPr>
      </p:pic>
      <p:sp>
        <p:nvSpPr>
          <p:cNvPr id="3" name="Freeform: Shape 2">
            <a:extLst>
              <a:ext uri="{ED87A16E-6E07-4A59-8D86-E1262108128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3880EF0-B693-461D-8DA2-859B831116E6}"/>
              </a:ext>
            </a:extLst>
          </p:cNvPr>
          <p:cNvSpPr/>
          <p:nvPr/>
        </p:nvSpPr>
        <p:spPr>
          <a:xfrm>
            <a:off x="-1754813" y="206704"/>
            <a:ext cx="3898531" cy="4708749"/>
          </a:xfrm>
          <a:custGeom>
            <a:avLst/>
            <a:gdLst/>
            <a:ahLst/>
            <a:cxnLst/>
            <a:rect l="0" t="0" r="r" b="b"/>
            <a:pathLst>
              <a:path w="3898531" h="4708749">
                <a:moveTo>
                  <a:pt x="1751642" y="0"/>
                </a:moveTo>
                <a:lnTo>
                  <a:pt x="3898531" y="0"/>
                </a:lnTo>
                <a:lnTo>
                  <a:pt x="3898531" y="4708749"/>
                </a:lnTo>
                <a:lnTo>
                  <a:pt x="1751642" y="4708749"/>
                </a:lnTo>
                <a:close/>
              </a:path>
            </a:pathLst>
          </a:custGeom>
          <a:gradFill rotWithShape="1">
            <a:gsLst>
              <a:gs pos="59031">
                <a:schemeClr val="accent3">
                  <a:alpha val="0"/>
                </a:schemeClr>
              </a:gs>
              <a:gs pos="0">
                <a:schemeClr val="accent3">
                  <a:alpha val="82000"/>
                </a:schemeClr>
              </a:gs>
            </a:gsLst>
            <a:path path="circle">
              <a:fillToRect l="50000" t="50000" r="50000" b="50000"/>
            </a:path>
            <a:tileRect/>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Title 1">
            <a:extLst>
              <a:ext uri="{1E913DEF-289C-494B-AF57-81121F1C309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0A10530-5A1B-48B3-A290-F023BD790692}"/>
              </a:ext>
            </a:extLst>
          </p:cNvPr>
          <p:cNvSpPr>
            <a:spLocks noGrp="1"/>
          </p:cNvSpPr>
          <p:nvPr>
            <p:ph type="title"/>
          </p:nvPr>
        </p:nvSpPr>
        <p:spPr/>
        <p:txBody>
          <a:bodyPr rtlCol="0"/>
          <a:lstStyle>
            <a:lvl1pPr lvl="0"/>
          </a:lstStyle>
          <a:p>
            <a:r>
              <a:rPr lang="en-US" dirty="0"/>
              <a:t>Click to edit Master title style</a:t>
            </a:r>
          </a:p>
        </p:txBody>
      </p:sp>
      <p:sp>
        <p:nvSpPr>
          <p:cNvPr id="5" name="Text Placeholder 2">
            <a:extLst>
              <a:ext uri="{71BA4782-C27D-46EB-8104-80F188EF06E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A43F8C4-7FD7-4F7B-9412-7E7A5741CE06}"/>
              </a:ext>
            </a:extLst>
          </p:cNvPr>
          <p:cNvSpPr>
            <a:spLocks noGrp="1"/>
          </p:cNvSpPr>
          <p:nvPr>
            <p:ph type="body" idx="1"/>
          </p:nvPr>
        </p:nvSpPr>
        <p:spPr>
          <a:xfrm>
            <a:off x="914400" y="1082485"/>
            <a:ext cx="3619500" cy="540644"/>
          </a:xfrm>
          <a:prstGeom prst="rect">
            <a:avLst/>
          </a:prstGeom>
          <a:solidFill>
            <a:schemeClr val="accent2">
              <a:alpha val="5000"/>
            </a:schemeClr>
          </a:solidFill>
        </p:spPr>
        <p:txBody>
          <a:bodyPr vert="horz" rtlCol="0" anchor="ctr">
            <a:normAutofit/>
          </a:bodyPr>
          <a:lstStyle>
            <a:lvl1pPr marL="0" lvl="0" indent="0">
              <a:buNone/>
              <a:defRPr lang="en-US" sz="1800" i="0" cap="none" dirty="0">
                <a:solidFill>
                  <a:schemeClr val="accent5"/>
                </a:solidFill>
                <a:latin typeface="Open Sans-demi_bold"/>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6" name="Content Placeholder 2">
            <a:extLst>
              <a:ext uri="{C5A616FE-1DD3-4C41-8AF5-7D2BA17E6E5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F46C731-22A4-4B30-BA31-159F14345FD9}"/>
              </a:ext>
            </a:extLst>
          </p:cNvPr>
          <p:cNvSpPr>
            <a:spLocks noGrp="1"/>
          </p:cNvSpPr>
          <p:nvPr>
            <p:ph idx="2"/>
          </p:nvPr>
        </p:nvSpPr>
        <p:spPr>
          <a:xfrm>
            <a:off x="914400" y="1664701"/>
            <a:ext cx="3619500" cy="2817186"/>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0D1F55D9-1048-4C4A-8057-0E0D66FD91F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4C2EBE8-A58E-4F4A-80ED-DD6B414C2A51}"/>
              </a:ext>
            </a:extLst>
          </p:cNvPr>
          <p:cNvSpPr>
            <a:spLocks noGrp="1"/>
          </p:cNvSpPr>
          <p:nvPr>
            <p:ph type="body" idx="3"/>
          </p:nvPr>
        </p:nvSpPr>
        <p:spPr>
          <a:xfrm>
            <a:off x="4609467" y="1082485"/>
            <a:ext cx="3619500" cy="540644"/>
          </a:xfrm>
          <a:prstGeom prst="rect">
            <a:avLst/>
          </a:prstGeom>
          <a:solidFill>
            <a:schemeClr val="accent2">
              <a:alpha val="5000"/>
            </a:schemeClr>
          </a:solidFill>
        </p:spPr>
        <p:txBody>
          <a:bodyPr vert="horz" rtlCol="0" anchor="ctr">
            <a:normAutofit/>
          </a:bodyPr>
          <a:lstStyle>
            <a:lvl1pPr marL="0" lvl="0" indent="0">
              <a:buNone/>
              <a:defRPr lang="en-US" sz="1800" i="0" cap="none" dirty="0">
                <a:solidFill>
                  <a:schemeClr val="accent5"/>
                </a:solidFill>
                <a:latin typeface="Open Sans-demi_bold"/>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8" name="Content Placeholder 2">
            <a:extLst>
              <a:ext uri="{76B9257E-679F-49B7-BC53-73187058B37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0B7030B-F096-48AB-9D56-19CA81E6B902}"/>
              </a:ext>
            </a:extLst>
          </p:cNvPr>
          <p:cNvSpPr>
            <a:spLocks noGrp="1"/>
          </p:cNvSpPr>
          <p:nvPr>
            <p:ph idx="4"/>
          </p:nvPr>
        </p:nvSpPr>
        <p:spPr>
          <a:xfrm>
            <a:off x="4609467" y="1664701"/>
            <a:ext cx="3619500" cy="2817186"/>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6">
            <a:extLst>
              <a:ext uri="{F3F66FFF-C853-43F2-84B3-54BB87230E1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E385161-EFB7-4573-9EB7-69F47B6A385C}"/>
              </a:ext>
            </a:extLst>
          </p:cNvPr>
          <p:cNvSpPr>
            <a:spLocks noGrp="1"/>
          </p:cNvSpPr>
          <p:nvPr>
            <p:ph type="sldNum" sz="quarter" idx="12"/>
          </p:nvPr>
        </p:nvSpPr>
        <p:spPr/>
        <p:txBody>
          <a:bodyPr rtlCol="0"/>
          <a:lstStyle/>
          <a:p>
            <a:fld id="{0FE0C566-D4BC-477B-AA4C-108C2F8B6483}" type="slidenum">
              <a:t>‹#›</a:t>
            </a:fld>
            <a:endParaRPr lang="en-US" dirty="0"/>
          </a:p>
        </p:txBody>
      </p:sp>
      <p:sp>
        <p:nvSpPr>
          <p:cNvPr id="10" name="Footer Placeholder 5">
            <a:extLst>
              <a:ext uri="{5C9620EB-8655-4122-925A-BCCD0BEACE4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26B4236-15AA-415D-9327-25A38E6C66E1}"/>
              </a:ext>
            </a:extLst>
          </p:cNvPr>
          <p:cNvSpPr>
            <a:spLocks noGrp="1"/>
          </p:cNvSpPr>
          <p:nvPr>
            <p:ph type="ftr" sz="quarter" idx="11"/>
          </p:nvPr>
        </p:nvSpPr>
        <p:spPr/>
        <p:txBody>
          <a:bodyPr rtlCol="0"/>
          <a:lstStyle/>
          <a:p>
            <a:r>
              <a:rPr lang="en-US" dirty="0"/>
              <a:t>Footer</a:t>
            </a:r>
          </a:p>
        </p:txBody>
      </p:sp>
      <p:sp>
        <p:nvSpPr>
          <p:cNvPr id="11" name="Date Placeholder 4">
            <a:extLst>
              <a:ext uri="{718861D9-569D-4712-9601-22676F770F1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DB0DBF9-2DFD-47C4-88A6-1BB397F59CA2}"/>
              </a:ext>
            </a:extLst>
          </p:cNvPr>
          <p:cNvSpPr>
            <a:spLocks noGrp="1"/>
          </p:cNvSpPr>
          <p:nvPr>
            <p:ph type="dt" sz="half" idx="10"/>
          </p:nvPr>
        </p:nvSpPr>
        <p:spPr/>
        <p:txBody>
          <a:bodyPr rtlCol="0"/>
          <a:lstStyle/>
          <a:p>
            <a:r>
              <a:rPr lang="en-US" dirty="0"/>
              <a:t>Date</a:t>
            </a:r>
          </a:p>
        </p:txBody>
      </p:sp>
    </p:spTree>
    <p:custDataLst>
      <p:tags r:id="rId1"/>
    </p:custDataLst>
    <p:extLst>
      <p:ext uri="{48B9DCDE-6965-41F5-AD75-45FDF071077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a:extLst>
              <a:ext uri="{CB04B401-0236-4DB1-8709-460C37344E4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965EA0C-D9F5-4C2C-9A1A-084619EB172B}"/>
              </a:ext>
            </a:extLst>
          </p:cNvPr>
          <p:cNvPicPr>
            <a:picLocks noChangeAspect="1"/>
          </p:cNvPicPr>
          <p:nvPr/>
        </p:nvPicPr>
        <p:blipFill>
          <a:blip r:embed="rId2">
            <a:alphaModFix amt="12000"/>
          </a:blip>
          <a:stretch>
            <a:fillRect/>
          </a:stretch>
        </p:blipFill>
        <p:spPr>
          <a:xfrm>
            <a:off x="0" y="0"/>
            <a:ext cx="3800475" cy="5143500"/>
          </a:xfrm>
          <a:prstGeom prst="rect">
            <a:avLst/>
          </a:prstGeom>
          <a:noFill/>
        </p:spPr>
      </p:pic>
      <p:pic>
        <p:nvPicPr>
          <p:cNvPr id="3" name="Picture 2">
            <a:extLst>
              <a:ext uri="{34500CC1-4DFB-45F1-A305-1278AF8FBD6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0887394-F853-44C7-BB74-E89A038C3E92}"/>
              </a:ext>
            </a:extLst>
          </p:cNvPr>
          <p:cNvPicPr>
            <a:picLocks noChangeAspect="1"/>
          </p:cNvPicPr>
          <p:nvPr/>
        </p:nvPicPr>
        <p:blipFill>
          <a:blip r:embed="rId3">
            <a:alphaModFix amt="39999"/>
          </a:blip>
          <a:stretch>
            <a:fillRect/>
          </a:stretch>
        </p:blipFill>
        <p:spPr>
          <a:xfrm>
            <a:off x="-9162" y="-9162"/>
            <a:ext cx="1752600" cy="5143500"/>
          </a:xfrm>
          <a:prstGeom prst="rect">
            <a:avLst/>
          </a:prstGeom>
          <a:noFill/>
        </p:spPr>
      </p:pic>
      <p:pic>
        <p:nvPicPr>
          <p:cNvPr id="4" name="Picture 3">
            <a:extLst>
              <a:ext uri="{B2566A7A-F355-4916-AD5C-46344C2AABE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C3C1E09-1A6A-4F4F-A255-EE219A32B44A}"/>
              </a:ext>
            </a:extLst>
          </p:cNvPr>
          <p:cNvPicPr>
            <a:picLocks noChangeAspect="1"/>
          </p:cNvPicPr>
          <p:nvPr/>
        </p:nvPicPr>
        <p:blipFill>
          <a:blip r:embed="rId4">
            <a:alphaModFix amt="10000"/>
          </a:blip>
          <a:stretch>
            <a:fillRect/>
          </a:stretch>
        </p:blipFill>
        <p:spPr>
          <a:xfrm>
            <a:off x="5762988" y="0"/>
            <a:ext cx="3366038" cy="5143500"/>
          </a:xfrm>
          <a:prstGeom prst="rect">
            <a:avLst/>
          </a:prstGeom>
          <a:noFill/>
        </p:spPr>
      </p:pic>
      <p:pic>
        <p:nvPicPr>
          <p:cNvPr id="5" name="Picture 4">
            <a:extLst>
              <a:ext uri="{78FBDD1A-FC1F-4D32-AA9D-615E3E174F1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9B2DBAB-BF6A-4254-ACC0-61939541E7CF}"/>
              </a:ext>
            </a:extLst>
          </p:cNvPr>
          <p:cNvPicPr>
            <a:picLocks noChangeAspect="1"/>
          </p:cNvPicPr>
          <p:nvPr/>
        </p:nvPicPr>
        <p:blipFill>
          <a:blip r:embed="rId5">
            <a:alphaModFix amt="39999"/>
          </a:blip>
          <a:stretch>
            <a:fillRect/>
          </a:stretch>
        </p:blipFill>
        <p:spPr>
          <a:xfrm>
            <a:off x="7382238" y="-9162"/>
            <a:ext cx="1743075" cy="5143500"/>
          </a:xfrm>
          <a:prstGeom prst="rect">
            <a:avLst/>
          </a:prstGeom>
          <a:noFill/>
        </p:spPr>
      </p:pic>
      <p:sp>
        <p:nvSpPr>
          <p:cNvPr id="6" name="Slide Number Placeholder 3">
            <a:extLst>
              <a:ext uri="{87EE18A4-F2A8-4750-BE51-D7F45514A96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1205B7E-8AC2-48D8-9BDA-82CC454A5947}"/>
              </a:ext>
            </a:extLst>
          </p:cNvPr>
          <p:cNvSpPr>
            <a:spLocks noGrp="1"/>
          </p:cNvSpPr>
          <p:nvPr>
            <p:ph type="sldNum" sz="quarter" idx="12"/>
          </p:nvPr>
        </p:nvSpPr>
        <p:spPr/>
        <p:txBody>
          <a:bodyPr rtlCol="0"/>
          <a:lstStyle/>
          <a:p>
            <a:fld id="{2C891A92-7E6B-450F-A57A-17974679D86C}" type="slidenum">
              <a:t>‹#›</a:t>
            </a:fld>
            <a:endParaRPr lang="en-US" dirty="0"/>
          </a:p>
        </p:txBody>
      </p:sp>
      <p:sp>
        <p:nvSpPr>
          <p:cNvPr id="7" name="Footer Placeholder 2">
            <a:extLst>
              <a:ext uri="{6EFEF091-DEC5-47C4-BB74-40DBE7C5EB5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83B1B82-4ED5-43BE-B033-6DCCD890E943}"/>
              </a:ext>
            </a:extLst>
          </p:cNvPr>
          <p:cNvSpPr>
            <a:spLocks noGrp="1"/>
          </p:cNvSpPr>
          <p:nvPr>
            <p:ph type="ftr" sz="quarter" idx="11"/>
          </p:nvPr>
        </p:nvSpPr>
        <p:spPr/>
        <p:txBody>
          <a:bodyPr rtlCol="0"/>
          <a:lstStyle/>
          <a:p>
            <a:r>
              <a:rPr lang="en-US" dirty="0"/>
              <a:t>Footer</a:t>
            </a:r>
          </a:p>
        </p:txBody>
      </p:sp>
      <p:sp>
        <p:nvSpPr>
          <p:cNvPr id="8" name="Date Placeholder 1">
            <a:extLst>
              <a:ext uri="{B8A63EAC-4C25-4B73-ACF8-9422157DD20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02F41D7-D08C-44D2-83B2-254C3449CED3}"/>
              </a:ext>
            </a:extLst>
          </p:cNvPr>
          <p:cNvSpPr>
            <a:spLocks noGrp="1"/>
          </p:cNvSpPr>
          <p:nvPr>
            <p:ph type="dt" sz="half" idx="10"/>
          </p:nvPr>
        </p:nvSpPr>
        <p:spPr/>
        <p:txBody>
          <a:bodyPr rtlCol="0"/>
          <a:lstStyle/>
          <a:p>
            <a:r>
              <a:rPr lang="en-US" dirty="0"/>
              <a:t>Date</a:t>
            </a:r>
          </a:p>
        </p:txBody>
      </p:sp>
    </p:spTree>
    <p:extLst>
      <p:ext uri="{73C73A13-C854-48A1-8FF9-DDEAF540D67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2" name="Picture 1">
            <a:extLst>
              <a:ext uri="{D265D68A-36B8-45B6-8001-6C16EE6556B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64E97C7-F3D3-44CF-9586-FC2B36DED57E}"/>
              </a:ext>
            </a:extLst>
          </p:cNvPr>
          <p:cNvPicPr>
            <a:picLocks noChangeAspect="1"/>
          </p:cNvPicPr>
          <p:nvPr/>
        </p:nvPicPr>
        <p:blipFill>
          <a:blip r:embed="rId2"/>
          <a:stretch>
            <a:fillRect/>
          </a:stretch>
        </p:blipFill>
        <p:spPr>
          <a:xfrm>
            <a:off x="0" y="1047750"/>
            <a:ext cx="955844" cy="3053495"/>
          </a:xfrm>
          <a:prstGeom prst="rect">
            <a:avLst/>
          </a:prstGeom>
          <a:noFill/>
        </p:spPr>
      </p:pic>
      <p:pic>
        <p:nvPicPr>
          <p:cNvPr id="3" name="Picture 2">
            <a:extLst>
              <a:ext uri="{A4D7798E-2653-484E-82C1-DF5B783AF44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C619514-D445-49E0-9877-C69DFD3BDF69}"/>
              </a:ext>
            </a:extLst>
          </p:cNvPr>
          <p:cNvPicPr>
            <a:picLocks noChangeAspect="1"/>
          </p:cNvPicPr>
          <p:nvPr/>
        </p:nvPicPr>
        <p:blipFill>
          <a:blip r:embed="rId3">
            <a:alphaModFix amt="10000"/>
          </a:blip>
          <a:stretch>
            <a:fillRect/>
          </a:stretch>
        </p:blipFill>
        <p:spPr>
          <a:xfrm>
            <a:off x="5772150" y="0"/>
            <a:ext cx="3366038" cy="5143500"/>
          </a:xfrm>
          <a:prstGeom prst="rect">
            <a:avLst/>
          </a:prstGeom>
          <a:noFill/>
        </p:spPr>
      </p:pic>
      <p:pic>
        <p:nvPicPr>
          <p:cNvPr id="4" name="Picture 3">
            <a:extLst>
              <a:ext uri="{52058320-A3E1-47B4-B263-D48BB8320E6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EA331C0-F13C-4693-A427-8554487EFE0C}"/>
              </a:ext>
            </a:extLst>
          </p:cNvPr>
          <p:cNvPicPr>
            <a:picLocks noChangeAspect="1"/>
          </p:cNvPicPr>
          <p:nvPr/>
        </p:nvPicPr>
        <p:blipFill>
          <a:blip r:embed="rId4">
            <a:alphaModFix amt="39999"/>
          </a:blip>
          <a:stretch>
            <a:fillRect/>
          </a:stretch>
        </p:blipFill>
        <p:spPr>
          <a:xfrm>
            <a:off x="7391400" y="-9162"/>
            <a:ext cx="1743075" cy="5143500"/>
          </a:xfrm>
          <a:prstGeom prst="rect">
            <a:avLst/>
          </a:prstGeom>
          <a:noFill/>
        </p:spPr>
      </p:pic>
      <p:sp>
        <p:nvSpPr>
          <p:cNvPr id="5" name="Freeform: Shape 4">
            <a:extLst>
              <a:ext uri="{EF8A2C02-9EC6-4680-A322-845AAF73F40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09BB4F4-90C8-4A7E-955E-9D02B30C641E}"/>
              </a:ext>
            </a:extLst>
          </p:cNvPr>
          <p:cNvSpPr/>
          <p:nvPr/>
        </p:nvSpPr>
        <p:spPr>
          <a:xfrm>
            <a:off x="-1517676" y="516839"/>
            <a:ext cx="3177634" cy="3896856"/>
          </a:xfrm>
          <a:custGeom>
            <a:avLst/>
            <a:gdLst/>
            <a:ahLst/>
            <a:cxnLst/>
            <a:rect l="0" t="0" r="r" b="b"/>
            <a:pathLst>
              <a:path w="3177635" h="3896856">
                <a:moveTo>
                  <a:pt x="65178" y="0"/>
                </a:moveTo>
                <a:lnTo>
                  <a:pt x="1498890" y="58825"/>
                </a:lnTo>
                <a:lnTo>
                  <a:pt x="3177635" y="58825"/>
                </a:lnTo>
                <a:lnTo>
                  <a:pt x="3177635" y="3896856"/>
                </a:lnTo>
                <a:lnTo>
                  <a:pt x="1498890" y="3896856"/>
                </a:lnTo>
                <a:lnTo>
                  <a:pt x="0" y="3896856"/>
                </a:lnTo>
                <a:close/>
              </a:path>
            </a:pathLst>
          </a:custGeom>
          <a:gradFill rotWithShape="1">
            <a:gsLst>
              <a:gs pos="59031">
                <a:schemeClr val="accent3">
                  <a:alpha val="0"/>
                </a:schemeClr>
              </a:gs>
              <a:gs pos="0">
                <a:schemeClr val="accent3"/>
              </a:gs>
            </a:gsLst>
            <a:path path="circle">
              <a:fillToRect l="50000" t="50000" r="50000" b="50000"/>
            </a:path>
            <a:tileRect/>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Title 1">
            <a:extLst>
              <a:ext uri="{50CCABF2-E3E4-457D-924E-DE16D3DD2DD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A9F78C9-5C18-4CBA-9B56-8A1A63C81703}"/>
              </a:ext>
            </a:extLst>
          </p:cNvPr>
          <p:cNvSpPr>
            <a:spLocks noGrp="1"/>
          </p:cNvSpPr>
          <p:nvPr>
            <p:ph type="title"/>
          </p:nvPr>
        </p:nvSpPr>
        <p:spPr/>
        <p:txBody>
          <a:bodyPr rtlCol="0"/>
          <a:lstStyle>
            <a:lvl1pPr lvl="0"/>
          </a:lstStyle>
          <a:p>
            <a:r>
              <a:rPr lang="en-US" dirty="0"/>
              <a:t>Click to edit Master title style</a:t>
            </a:r>
          </a:p>
        </p:txBody>
      </p:sp>
      <p:sp>
        <p:nvSpPr>
          <p:cNvPr id="7" name="Text Placeholder 3">
            <a:extLst>
              <a:ext uri="{39C9ADFE-4B7C-4271-8F8E-FFA8319B792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6C2F440-B4B8-4F2C-A092-8B610BB9D76C}"/>
              </a:ext>
            </a:extLst>
          </p:cNvPr>
          <p:cNvSpPr>
            <a:spLocks noGrp="1"/>
          </p:cNvSpPr>
          <p:nvPr>
            <p:ph type="body" idx="1"/>
          </p:nvPr>
        </p:nvSpPr>
        <p:spPr>
          <a:xfrm>
            <a:off x="914400" y="1143000"/>
            <a:ext cx="2400074" cy="3424257"/>
          </a:xfrm>
          <a:noFill/>
        </p:spPr>
        <p:txBody>
          <a:bodyPr vert="horz" lIns="91440" tIns="93600" rIns="91440" bIns="45720" rtlCol="0" anchor="t">
            <a:normAutofit/>
          </a:bodyPr>
          <a:lstStyle>
            <a:lvl1pPr marL="0" lvl="0" indent="0">
              <a:lnSpc>
                <a:spcPct val="100000"/>
              </a:lnSpc>
              <a:buNone/>
              <a:defRPr lang="en-US" sz="1600" b="0" dirty="0">
                <a:solidFill>
                  <a:schemeClr val="bg1"/>
                </a:solidFill>
                <a:latin typeface="+mn-lt"/>
              </a:defRPr>
            </a:lvl1pPr>
          </a:lstStyle>
          <a:p>
            <a:r>
              <a:rPr lang="en-US" dirty="0"/>
              <a:t>Click to edit Master text styles</a:t>
            </a:r>
          </a:p>
        </p:txBody>
      </p:sp>
      <p:sp>
        <p:nvSpPr>
          <p:cNvPr id="8" name="Content Placeholder 2">
            <a:extLst>
              <a:ext uri="{A3F5E0F5-2B20-4828-888F-CA38E130CFE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0CBAD36-504D-4FE0-8165-B77AAD27EB66}"/>
              </a:ext>
            </a:extLst>
          </p:cNvPr>
          <p:cNvSpPr>
            <a:spLocks noGrp="1"/>
          </p:cNvSpPr>
          <p:nvPr>
            <p:ph idx="2"/>
          </p:nvPr>
        </p:nvSpPr>
        <p:spPr>
          <a:xfrm>
            <a:off x="3396275" y="1143000"/>
            <a:ext cx="4826193" cy="3424257"/>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a:extLst>
              <a:ext uri="{BC859909-901E-4EE9-8095-1EDF1139ECC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57B56FE-2BFA-4FD3-A456-ACFB9BD19E1F}"/>
              </a:ext>
            </a:extLst>
          </p:cNvPr>
          <p:cNvSpPr>
            <a:spLocks noGrp="1"/>
          </p:cNvSpPr>
          <p:nvPr>
            <p:ph type="sldNum" sz="quarter" idx="12"/>
          </p:nvPr>
        </p:nvSpPr>
        <p:spPr/>
        <p:txBody>
          <a:bodyPr rtlCol="0"/>
          <a:lstStyle/>
          <a:p>
            <a:fld id="{FB122FEF-66E2-4E89-9DFB-EF6F4069FC15}" type="slidenum">
              <a:t>‹#›</a:t>
            </a:fld>
            <a:endParaRPr lang="en-US" dirty="0"/>
          </a:p>
        </p:txBody>
      </p:sp>
      <p:sp>
        <p:nvSpPr>
          <p:cNvPr id="10" name="Footer Placeholder 2">
            <a:extLst>
              <a:ext uri="{EAFD18C8-C30A-46E9-9F01-BA5F6A9BD7E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A7F745C-BD03-4148-920A-5CF70075FCE7}"/>
              </a:ext>
            </a:extLst>
          </p:cNvPr>
          <p:cNvSpPr>
            <a:spLocks noGrp="1"/>
          </p:cNvSpPr>
          <p:nvPr>
            <p:ph type="ftr" sz="quarter" idx="11"/>
          </p:nvPr>
        </p:nvSpPr>
        <p:spPr/>
        <p:txBody>
          <a:bodyPr rtlCol="0"/>
          <a:lstStyle/>
          <a:p>
            <a:r>
              <a:rPr lang="en-US" dirty="0"/>
              <a:t>Footer</a:t>
            </a:r>
          </a:p>
        </p:txBody>
      </p:sp>
      <p:sp>
        <p:nvSpPr>
          <p:cNvPr id="11" name="Date Placeholder 1">
            <a:extLst>
              <a:ext uri="{741B8804-F0E4-425D-8ABE-A9FC87C4F9E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BC36AF1-ECF1-42B4-8F6F-A0740910C71A}"/>
              </a:ext>
            </a:extLst>
          </p:cNvPr>
          <p:cNvSpPr>
            <a:spLocks noGrp="1"/>
          </p:cNvSpPr>
          <p:nvPr>
            <p:ph type="dt" sz="half" idx="10"/>
          </p:nvPr>
        </p:nvSpPr>
        <p:spPr/>
        <p:txBody>
          <a:bodyPr rtlCol="0"/>
          <a:lstStyle/>
          <a:p>
            <a:r>
              <a:rPr lang="en-US" dirty="0"/>
              <a:t>Date</a:t>
            </a:r>
          </a:p>
        </p:txBody>
      </p:sp>
    </p:spTree>
    <p:extLst>
      <p:ext uri="{3662C538-38B5-4147-AB61-74D1142CCDE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2" name="Picture 1">
            <a:extLst>
              <a:ext uri="{14E83FC3-9849-4FEF-9962-B89DA479565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D28C3F2-9883-49B2-B2CB-F46C90305CBD}"/>
              </a:ext>
            </a:extLst>
          </p:cNvPr>
          <p:cNvPicPr>
            <a:picLocks noChangeAspect="1"/>
          </p:cNvPicPr>
          <p:nvPr/>
        </p:nvPicPr>
        <p:blipFill>
          <a:blip r:embed="rId2"/>
          <a:stretch>
            <a:fillRect/>
          </a:stretch>
        </p:blipFill>
        <p:spPr>
          <a:xfrm rot="16200000">
            <a:off x="-971550" y="2000250"/>
            <a:ext cx="3096296" cy="1150326"/>
          </a:xfrm>
          <a:prstGeom prst="rect">
            <a:avLst/>
          </a:prstGeom>
          <a:noFill/>
        </p:spPr>
      </p:pic>
      <p:pic>
        <p:nvPicPr>
          <p:cNvPr id="3" name="Picture 2">
            <a:extLst>
              <a:ext uri="{8CF9AB72-1031-49DC-81D6-2BD95929813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4ECE893-0BBA-4906-8A2E-FEFBED7E9488}"/>
              </a:ext>
            </a:extLst>
          </p:cNvPr>
          <p:cNvPicPr>
            <a:picLocks noChangeAspect="1"/>
          </p:cNvPicPr>
          <p:nvPr/>
        </p:nvPicPr>
        <p:blipFill>
          <a:blip r:embed="rId3">
            <a:alphaModFix amt="12000"/>
          </a:blip>
          <a:stretch>
            <a:fillRect/>
          </a:stretch>
        </p:blipFill>
        <p:spPr>
          <a:xfrm>
            <a:off x="9162" y="0"/>
            <a:ext cx="3800475" cy="5143500"/>
          </a:xfrm>
          <a:prstGeom prst="rect">
            <a:avLst/>
          </a:prstGeom>
          <a:noFill/>
        </p:spPr>
      </p:pic>
      <p:pic>
        <p:nvPicPr>
          <p:cNvPr id="4" name="Picture 3">
            <a:extLst>
              <a:ext uri="{1C089713-D2F9-4C3C-8AD2-6C2B83592F6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1BF9847-A857-4376-BC8A-0755A49BC5E2}"/>
              </a:ext>
            </a:extLst>
          </p:cNvPr>
          <p:cNvPicPr>
            <a:picLocks noChangeAspect="1"/>
          </p:cNvPicPr>
          <p:nvPr/>
        </p:nvPicPr>
        <p:blipFill>
          <a:blip r:embed="rId4">
            <a:alphaModFix amt="14999"/>
          </a:blip>
          <a:stretch>
            <a:fillRect/>
          </a:stretch>
        </p:blipFill>
        <p:spPr>
          <a:xfrm>
            <a:off x="5772150" y="0"/>
            <a:ext cx="3366038" cy="5143500"/>
          </a:xfrm>
          <a:prstGeom prst="rect">
            <a:avLst/>
          </a:prstGeom>
          <a:noFill/>
        </p:spPr>
      </p:pic>
      <p:pic>
        <p:nvPicPr>
          <p:cNvPr id="5" name="Picture 4">
            <a:extLst>
              <a:ext uri="{68BB2760-F999-429E-BC20-5FA3B6A18F1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E0929FC-531C-4C01-9B0B-1E1CDBA3D39F}"/>
              </a:ext>
            </a:extLst>
          </p:cNvPr>
          <p:cNvPicPr>
            <a:picLocks noChangeAspect="1"/>
          </p:cNvPicPr>
          <p:nvPr/>
        </p:nvPicPr>
        <p:blipFill>
          <a:blip r:embed="rId5">
            <a:alphaModFix amt="60000"/>
          </a:blip>
          <a:stretch>
            <a:fillRect/>
          </a:stretch>
        </p:blipFill>
        <p:spPr>
          <a:xfrm>
            <a:off x="7391400" y="-9162"/>
            <a:ext cx="1743075" cy="5143500"/>
          </a:xfrm>
          <a:prstGeom prst="rect">
            <a:avLst/>
          </a:prstGeom>
          <a:noFill/>
        </p:spPr>
      </p:pic>
      <p:sp>
        <p:nvSpPr>
          <p:cNvPr id="6" name="Rectangle 5">
            <a:extLst>
              <a:ext uri="{7C7F251B-0E6E-4CB6-B93D-B1224973D82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2E85421-C290-47AC-B224-1EE004DE3981}"/>
              </a:ext>
            </a:extLst>
          </p:cNvPr>
          <p:cNvSpPr/>
          <p:nvPr/>
        </p:nvSpPr>
        <p:spPr>
          <a:xfrm>
            <a:off x="-1754813" y="206704"/>
            <a:ext cx="3898531" cy="4708749"/>
          </a:xfrm>
          <a:prstGeom prst="rect">
            <a:avLst/>
          </a:prstGeom>
          <a:gradFill rotWithShape="1">
            <a:gsLst>
              <a:gs pos="59031">
                <a:schemeClr val="accent3">
                  <a:alpha val="0"/>
                </a:schemeClr>
              </a:gs>
              <a:gs pos="0">
                <a:schemeClr val="accent3">
                  <a:alpha val="82000"/>
                </a:schemeClr>
              </a:gs>
            </a:gsLst>
            <a:path path="circle">
              <a:fillToRect l="50000" t="50000" r="50000" b="50000"/>
            </a:path>
            <a:tileRect/>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Title 1">
            <a:extLst>
              <a:ext uri="{597972DE-28D3-42F0-8FD6-A265CBF1E7F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1553AC2-3D5F-4F60-8E4B-47333CC4B9E5}"/>
              </a:ext>
            </a:extLst>
          </p:cNvPr>
          <p:cNvSpPr>
            <a:spLocks noGrp="1"/>
          </p:cNvSpPr>
          <p:nvPr>
            <p:ph type="title"/>
          </p:nvPr>
        </p:nvSpPr>
        <p:spPr>
          <a:xfrm>
            <a:off x="1471606" y="2219325"/>
            <a:ext cx="6742816" cy="704850"/>
          </a:xfrm>
          <a:prstGeom prst="rect">
            <a:avLst/>
          </a:prstGeom>
        </p:spPr>
        <p:txBody>
          <a:bodyPr vert="horz" rtlCol="0" anchor="ctr"/>
          <a:lstStyle>
            <a:lvl1pPr lvl="0" algn="l">
              <a:defRPr lang="en-US" sz="3600" b="1" dirty="0">
                <a:solidFill>
                  <a:srgbClr val="FFFFFF"/>
                </a:solidFill>
                <a:latin typeface="+mj-lt"/>
              </a:defRPr>
            </a:lvl1pPr>
          </a:lstStyle>
          <a:p>
            <a:r>
              <a:rPr lang="en-US" dirty="0"/>
              <a:t>Click to edit Master title style</a:t>
            </a:r>
          </a:p>
        </p:txBody>
      </p:sp>
      <p:sp>
        <p:nvSpPr>
          <p:cNvPr id="8" name="Slide Number Placeholder 3">
            <a:extLst>
              <a:ext uri="{614DE637-8932-4E37-88D3-8D73E90F894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5C64E31-14FE-4663-B723-48D5780F9297}"/>
              </a:ext>
            </a:extLst>
          </p:cNvPr>
          <p:cNvSpPr>
            <a:spLocks noGrp="1"/>
          </p:cNvSpPr>
          <p:nvPr>
            <p:ph type="sldNum" sz="quarter" idx="12"/>
          </p:nvPr>
        </p:nvSpPr>
        <p:spPr/>
        <p:txBody>
          <a:bodyPr rtlCol="0"/>
          <a:lstStyle/>
          <a:p>
            <a:fld id="{DC5CAEFE-9CD7-4B3A-A9E2-6BC2C3B1127B}" type="slidenum">
              <a:t>‹#›</a:t>
            </a:fld>
            <a:endParaRPr lang="en-US" dirty="0"/>
          </a:p>
        </p:txBody>
      </p:sp>
      <p:sp>
        <p:nvSpPr>
          <p:cNvPr id="9" name="Footer Placeholder 2">
            <a:extLst>
              <a:ext uri="{9EB4214C-D6DD-4450-ADE8-CBF8357BD0D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78AD4AB-0864-47E9-AB27-A645A6FA045B}"/>
              </a:ext>
            </a:extLst>
          </p:cNvPr>
          <p:cNvSpPr>
            <a:spLocks noGrp="1"/>
          </p:cNvSpPr>
          <p:nvPr>
            <p:ph type="ftr" sz="quarter" idx="11"/>
          </p:nvPr>
        </p:nvSpPr>
        <p:spPr/>
        <p:txBody>
          <a:bodyPr rtlCol="0"/>
          <a:lstStyle/>
          <a:p>
            <a:r>
              <a:rPr lang="en-US" dirty="0"/>
              <a:t>Footer</a:t>
            </a:r>
          </a:p>
        </p:txBody>
      </p:sp>
      <p:sp>
        <p:nvSpPr>
          <p:cNvPr id="10" name="Date Placeholder 1">
            <a:extLst>
              <a:ext uri="{3B747F6D-22E9-4E83-87ED-0BC60E36818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33AA1B6-A871-4E2C-A3F6-E888CBD83584}"/>
              </a:ext>
            </a:extLst>
          </p:cNvPr>
          <p:cNvSpPr>
            <a:spLocks noGrp="1"/>
          </p:cNvSpPr>
          <p:nvPr>
            <p:ph type="dt" sz="half" idx="10"/>
          </p:nvPr>
        </p:nvSpPr>
        <p:spPr/>
        <p:txBody>
          <a:bodyPr rtlCol="0"/>
          <a:lstStyle/>
          <a:p>
            <a:r>
              <a:rPr lang="en-US" dirty="0"/>
              <a:t>Date</a:t>
            </a:r>
          </a:p>
        </p:txBody>
      </p:sp>
    </p:spTree>
    <p:extLst>
      <p:ext uri="{934F75B1-120C-4A48-B43F-2E7DFDBFC47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 name="Picture 1">
            <a:extLst>
              <a:ext uri="{67236FF7-2322-4AB5-A520-498319A27BB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0ADAFFD-5CA8-45CA-B2CF-F810ADB2F1BA}"/>
              </a:ext>
            </a:extLst>
          </p:cNvPr>
          <p:cNvPicPr>
            <a:picLocks noChangeAspect="1"/>
          </p:cNvPicPr>
          <p:nvPr/>
        </p:nvPicPr>
        <p:blipFill>
          <a:blip r:embed="rId2"/>
          <a:stretch>
            <a:fillRect/>
          </a:stretch>
        </p:blipFill>
        <p:spPr>
          <a:xfrm>
            <a:off x="457613" y="873141"/>
            <a:ext cx="3330158" cy="3367315"/>
          </a:xfrm>
          <a:prstGeom prst="rect">
            <a:avLst/>
          </a:prstGeom>
          <a:noFill/>
        </p:spPr>
      </p:pic>
      <p:sp>
        <p:nvSpPr>
          <p:cNvPr id="3" name="Rectangle 2">
            <a:extLst>
              <a:ext uri="{58357D21-A827-4EAA-966C-51752CE6291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5D03B12-E200-4F40-BD22-5378E53BE680}"/>
              </a:ext>
            </a:extLst>
          </p:cNvPr>
          <p:cNvSpPr/>
          <p:nvPr/>
        </p:nvSpPr>
        <p:spPr>
          <a:xfrm>
            <a:off x="0" y="0"/>
            <a:ext cx="4121981" cy="5145891"/>
          </a:xfrm>
          <a:prstGeom prst="rect">
            <a:avLst/>
          </a:prstGeom>
          <a:gradFill rotWithShape="1">
            <a:gsLst>
              <a:gs pos="59031">
                <a:schemeClr val="accent3">
                  <a:alpha val="0"/>
                </a:schemeClr>
              </a:gs>
              <a:gs pos="0">
                <a:schemeClr val="accent3">
                  <a:alpha val="82000"/>
                </a:schemeClr>
              </a:gs>
            </a:gsLst>
            <a:path path="circle">
              <a:fillToRect l="50000" t="50000" r="50000" b="50000"/>
            </a:path>
            <a:tileRect/>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cxnSp>
        <p:nvCxnSpPr>
          <p:cNvPr id="4" name="Straight Connector 4">
            <a:extLst>
              <a:ext uri="{0ADB08BD-5FBB-4A66-B1CF-39D3986F48E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5DEC319-8596-43DB-847D-4ECFF36433A2}"/>
              </a:ext>
            </a:extLst>
          </p:cNvPr>
          <p:cNvCxnSpPr/>
          <p:nvPr/>
        </p:nvCxnSpPr>
        <p:spPr>
          <a:xfrm flipH="1">
            <a:off x="800609" y="958928"/>
            <a:ext cx="7114210" cy="28667"/>
          </a:xfrm>
          <a:prstGeom prst="line">
            <a:avLst/>
          </a:prstGeom>
          <a:ln w="6350">
            <a:solidFill>
              <a:srgbClr val="6BCAD5">
                <a:alpha val="30000"/>
              </a:srgbClr>
            </a:solidFill>
            <a:prstDash val="solid"/>
          </a:ln>
        </p:spPr>
        <p:style>
          <a:lnRef idx="2">
            <a:schemeClr val="accent1"/>
          </a:lnRef>
          <a:fillRef idx="0">
            <a:schemeClr val="accent1"/>
          </a:fillRef>
          <a:effectRef idx="0">
            <a:schemeClr val="accent1"/>
          </a:effectRef>
          <a:fontRef idx="minor">
            <a:schemeClr val="tx1"/>
          </a:fontRef>
        </p:style>
      </p:cxnSp>
      <p:pic>
        <p:nvPicPr>
          <p:cNvPr id="5" name="Picture 4">
            <a:extLst>
              <a:ext uri="{7D777057-2406-43C0-B9CE-1D96F636763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B3B2D31-8021-430E-95DE-647597D676AE}"/>
              </a:ext>
            </a:extLst>
          </p:cNvPr>
          <p:cNvPicPr>
            <a:picLocks noChangeAspect="1"/>
          </p:cNvPicPr>
          <p:nvPr/>
        </p:nvPicPr>
        <p:blipFill>
          <a:blip r:embed="rId3">
            <a:alphaModFix amt="39999"/>
          </a:blip>
          <a:stretch>
            <a:fillRect/>
          </a:stretch>
        </p:blipFill>
        <p:spPr>
          <a:xfrm>
            <a:off x="7391400" y="-9162"/>
            <a:ext cx="1743075" cy="5143500"/>
          </a:xfrm>
          <a:prstGeom prst="rect">
            <a:avLst/>
          </a:prstGeom>
          <a:noFill/>
        </p:spPr>
      </p:pic>
      <p:pic>
        <p:nvPicPr>
          <p:cNvPr id="6" name="Picture 5">
            <a:extLst>
              <a:ext uri="{FBE70A28-EA62-4C7A-82F6-35FCC7FABD3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B55C818-2517-42AC-A45A-04D6EB5D95E8}"/>
              </a:ext>
            </a:extLst>
          </p:cNvPr>
          <p:cNvPicPr>
            <a:picLocks noChangeAspect="1"/>
          </p:cNvPicPr>
          <p:nvPr/>
        </p:nvPicPr>
        <p:blipFill>
          <a:blip r:embed="rId4">
            <a:alphaModFix amt="10000"/>
          </a:blip>
          <a:stretch>
            <a:fillRect/>
          </a:stretch>
        </p:blipFill>
        <p:spPr>
          <a:xfrm>
            <a:off x="5772150" y="0"/>
            <a:ext cx="3366038" cy="5143500"/>
          </a:xfrm>
          <a:prstGeom prst="rect">
            <a:avLst/>
          </a:prstGeom>
          <a:noFill/>
        </p:spPr>
      </p:pic>
      <p:pic>
        <p:nvPicPr>
          <p:cNvPr id="7" name="Picture 6">
            <a:extLst>
              <a:ext uri="{1BF6E976-F31B-4A60-8465-9AFE1A1480D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BE70D3E-B387-4B24-9635-54EBF2F9779E}"/>
              </a:ext>
            </a:extLst>
          </p:cNvPr>
          <p:cNvPicPr>
            <a:picLocks noChangeAspect="1"/>
          </p:cNvPicPr>
          <p:nvPr/>
        </p:nvPicPr>
        <p:blipFill>
          <a:blip r:embed="rId5">
            <a:alphaModFix amt="19999"/>
          </a:blip>
          <a:stretch>
            <a:fillRect/>
          </a:stretch>
        </p:blipFill>
        <p:spPr>
          <a:xfrm>
            <a:off x="0" y="0"/>
            <a:ext cx="1752600" cy="5143500"/>
          </a:xfrm>
          <a:prstGeom prst="rect">
            <a:avLst/>
          </a:prstGeom>
          <a:noFill/>
        </p:spPr>
      </p:pic>
      <p:sp>
        <p:nvSpPr>
          <p:cNvPr id="8" name="Title 1">
            <a:extLst>
              <a:ext uri="{41AFF794-52F1-4817-83F5-231179B31A9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B785D43-C0C8-4C4F-BFA1-F4D457811295}"/>
              </a:ext>
            </a:extLst>
          </p:cNvPr>
          <p:cNvSpPr>
            <a:spLocks noGrp="1"/>
          </p:cNvSpPr>
          <p:nvPr>
            <p:ph type="title"/>
          </p:nvPr>
        </p:nvSpPr>
        <p:spPr/>
        <p:txBody>
          <a:bodyPr rtlCol="0"/>
          <a:lstStyle>
            <a:lvl1pPr lvl="0"/>
          </a:lstStyle>
          <a:p>
            <a:r>
              <a:rPr lang="en-US" dirty="0"/>
              <a:t>Click to edit Master title style</a:t>
            </a:r>
          </a:p>
        </p:txBody>
      </p:sp>
      <p:sp>
        <p:nvSpPr>
          <p:cNvPr id="9" name="Text Placeholder 3">
            <a:extLst>
              <a:ext uri="{15667645-8015-4A99-A09E-BB8A9982AE4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15EDBAD-4459-45FD-B581-C9BDDA21A194}"/>
              </a:ext>
            </a:extLst>
          </p:cNvPr>
          <p:cNvSpPr>
            <a:spLocks noGrp="1"/>
          </p:cNvSpPr>
          <p:nvPr>
            <p:ph type="body" idx="1"/>
          </p:nvPr>
        </p:nvSpPr>
        <p:spPr>
          <a:xfrm>
            <a:off x="3978048" y="1199201"/>
            <a:ext cx="4251552" cy="3075063"/>
          </a:xfrm>
          <a:custGeom>
            <a:avLst/>
            <a:gdLst/>
            <a:ahLst/>
            <a:cxnLst/>
            <a:rect l="0" t="0" r="r" b="b"/>
            <a:pathLst>
              <a:path w="4251552" h="3075064">
                <a:moveTo>
                  <a:pt x="4236" y="11641"/>
                </a:moveTo>
                <a:lnTo>
                  <a:pt x="4251552" y="0"/>
                </a:lnTo>
                <a:lnTo>
                  <a:pt x="4251552" y="3064284"/>
                </a:lnTo>
                <a:lnTo>
                  <a:pt x="2424" y="3073649"/>
                </a:lnTo>
                <a:cubicBezTo>
                  <a:pt x="5509" y="3131047"/>
                  <a:pt x="-6642" y="1422583"/>
                  <a:pt x="5559" y="1452958"/>
                </a:cubicBezTo>
                <a:close/>
              </a:path>
            </a:pathLst>
          </a:custGeom>
        </p:spPr>
        <p:txBody>
          <a:bodyPr vert="horz" lIns="0" tIns="0" rIns="0" bIns="0" rtlCol="0" anchor="t">
            <a:normAutofit/>
          </a:bodyPr>
          <a:lstStyle>
            <a:lvl1pPr marL="0" lvl="0" indent="0">
              <a:lnSpc>
                <a:spcPct val="150000"/>
              </a:lnSpc>
              <a:buNone/>
              <a:defRPr lang="en-US" sz="1800" b="0" dirty="0">
                <a:solidFill>
                  <a:schemeClr val="bg1"/>
                </a:solidFill>
                <a:latin typeface="+mn-lt"/>
              </a:defRPr>
            </a:lvl1pPr>
          </a:lstStyle>
          <a:p>
            <a:r>
              <a:rPr lang="en-US" dirty="0"/>
              <a:t>Click to edit Master text styles</a:t>
            </a:r>
          </a:p>
        </p:txBody>
      </p:sp>
      <p:sp>
        <p:nvSpPr>
          <p:cNvPr id="10" name="Picture Placeholder 2">
            <a:extLst>
              <a:ext uri="{D3888B14-2567-4CB7-A977-24FDADF30D1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7AD4733-1070-4F83-BA94-AF055D888529}"/>
              </a:ext>
            </a:extLst>
          </p:cNvPr>
          <p:cNvSpPr>
            <a:spLocks noGrp="1"/>
          </p:cNvSpPr>
          <p:nvPr>
            <p:ph type="pic" idx="2"/>
          </p:nvPr>
        </p:nvSpPr>
        <p:spPr>
          <a:xfrm>
            <a:off x="823302" y="1323975"/>
            <a:ext cx="2571750" cy="2571750"/>
          </a:xfrm>
          <a:prstGeom prst="ellipse">
            <a:avLst/>
          </a:prstGeom>
          <a:solidFill>
            <a:schemeClr val="tx2">
              <a:alpha val="10000"/>
            </a:schemeClr>
          </a:solidFill>
          <a:ln w="38100">
            <a:noFill/>
            <a:miter lim="800000"/>
          </a:ln>
        </p:spPr>
        <p:txBody>
          <a:bodyPr rtlCol="0"/>
          <a:lstStyle/>
          <a:p>
            <a:pPr algn="ctr"/>
            <a:r>
              <a:rPr lang="en-US" dirty="0"/>
              <a:t>Click icon to add picture</a:t>
            </a:r>
          </a:p>
        </p:txBody>
      </p:sp>
      <p:sp>
        <p:nvSpPr>
          <p:cNvPr id="11" name="Slide Number Placeholder 4">
            <a:extLst>
              <a:ext uri="{48357928-ED64-4A14-B8BD-6FD3E213324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6A799B3-DADE-4B23-BEAB-804AA094F928}"/>
              </a:ext>
            </a:extLst>
          </p:cNvPr>
          <p:cNvSpPr>
            <a:spLocks noGrp="1"/>
          </p:cNvSpPr>
          <p:nvPr>
            <p:ph type="sldNum" sz="quarter" idx="12"/>
          </p:nvPr>
        </p:nvSpPr>
        <p:spPr/>
        <p:txBody>
          <a:bodyPr rtlCol="0"/>
          <a:lstStyle/>
          <a:p>
            <a:fld id="{202F2B99-7058-44DA-A6E8-8CDA6830D365}" type="slidenum">
              <a:t>‹#›</a:t>
            </a:fld>
            <a:endParaRPr lang="en-US" dirty="0"/>
          </a:p>
        </p:txBody>
      </p:sp>
      <p:sp>
        <p:nvSpPr>
          <p:cNvPr id="12" name="Footer Placeholder 3">
            <a:extLst>
              <a:ext uri="{275C9915-9829-46FF-B970-AE4E78B8242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98AE810-D1A8-49CC-852E-56A2FB9E872E}"/>
              </a:ext>
            </a:extLst>
          </p:cNvPr>
          <p:cNvSpPr>
            <a:spLocks noGrp="1"/>
          </p:cNvSpPr>
          <p:nvPr>
            <p:ph type="ftr" sz="quarter" idx="11"/>
          </p:nvPr>
        </p:nvSpPr>
        <p:spPr/>
        <p:txBody>
          <a:bodyPr rtlCol="0"/>
          <a:lstStyle/>
          <a:p>
            <a:r>
              <a:rPr lang="en-US" dirty="0"/>
              <a:t>Footer</a:t>
            </a:r>
          </a:p>
        </p:txBody>
      </p:sp>
      <p:sp>
        <p:nvSpPr>
          <p:cNvPr id="13" name="Date Placeholder 1">
            <a:extLst>
              <a:ext uri="{B1D187A8-1C2F-41FA-90AE-AA2089A3AD6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44F7594-7037-44EE-B5F8-42AED1AC5849}"/>
              </a:ext>
            </a:extLst>
          </p:cNvPr>
          <p:cNvSpPr>
            <a:spLocks noGrp="1"/>
          </p:cNvSpPr>
          <p:nvPr>
            <p:ph type="dt" sz="half" idx="10"/>
          </p:nvPr>
        </p:nvSpPr>
        <p:spPr/>
        <p:txBody>
          <a:bodyPr rtlCol="0"/>
          <a:lstStyle/>
          <a:p>
            <a:r>
              <a:rPr lang="en-US" dirty="0"/>
              <a:t>Date</a:t>
            </a:r>
          </a:p>
        </p:txBody>
      </p:sp>
    </p:spTree>
    <p:extLst>
      <p:ext uri="{ED4EAB56-4F26-4A37-BF92-DEC14A43EC1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blipFill dpi="0"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855D0064-9CC8-469E-B626-0EBF8A4D431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18A0780-560A-45F5-BA2B-C7F8FEE92202}"/>
              </a:ext>
            </a:extLst>
          </p:cNvPr>
          <p:cNvSpPr>
            <a:spLocks noGrp="1"/>
          </p:cNvSpPr>
          <p:nvPr>
            <p:ph type="title"/>
          </p:nvPr>
        </p:nvSpPr>
        <p:spPr>
          <a:xfrm>
            <a:off x="919688" y="490694"/>
            <a:ext cx="7302780" cy="494592"/>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C9063EA4-B347-4026-A954-E891EA6EEF8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EB48A02-1893-4BC1-9686-324715721C68}"/>
              </a:ext>
            </a:extLst>
          </p:cNvPr>
          <p:cNvSpPr>
            <a:spLocks noGrp="1"/>
          </p:cNvSpPr>
          <p:nvPr>
            <p:ph type="body" idx="1"/>
          </p:nvPr>
        </p:nvSpPr>
        <p:spPr>
          <a:xfrm>
            <a:off x="924450" y="1067116"/>
            <a:ext cx="7302780" cy="3575087"/>
          </a:xfrm>
          <a:prstGeom prst="rect">
            <a:avLst/>
          </a:prstGeom>
        </p:spPr>
        <p:txBody>
          <a:bodyPr vert="horz" lIns="91440" tIns="9360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27A833D6-AE08-4B54-AC87-F294486B0C2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0F2D21C-4EC0-4A15-8FE3-90F62392134D}"/>
              </a:ext>
            </a:extLst>
          </p:cNvPr>
          <p:cNvSpPr>
            <a:spLocks noGrp="1"/>
          </p:cNvSpPr>
          <p:nvPr>
            <p:ph type="sldNum" sz="quarter" idx="4"/>
          </p:nvPr>
        </p:nvSpPr>
        <p:spPr>
          <a:xfrm>
            <a:off x="6123448" y="4771233"/>
            <a:ext cx="2133600" cy="273844"/>
          </a:xfrm>
          <a:prstGeom prst="rect">
            <a:avLst/>
          </a:prstGeom>
        </p:spPr>
        <p:txBody>
          <a:bodyPr vert="horz" lIns="91440" tIns="45720" rIns="91440" bIns="45720" rtlCol="0" anchor="ctr"/>
          <a:lstStyle>
            <a:lvl1pPr lvl="0" algn="r">
              <a:defRPr lang="en-US" sz="600" b="0" i="0" dirty="0">
                <a:solidFill>
                  <a:schemeClr val="bg1">
                    <a:lumMod val="50000"/>
                  </a:schemeClr>
                </a:solidFill>
                <a:latin typeface="+mn-lt"/>
              </a:defRPr>
            </a:lvl1pPr>
          </a:lstStyle>
          <a:p>
            <a:fld id="{0656F355-55EF-412E-A7AE-83273D63A34A}" type="slidenum">
              <a:t>‹#›</a:t>
            </a:fld>
            <a:endParaRPr lang="en-US" dirty="0"/>
          </a:p>
        </p:txBody>
      </p:sp>
      <p:sp>
        <p:nvSpPr>
          <p:cNvPr id="5" name="Footer Placeholder 4">
            <a:extLst>
              <a:ext uri="{9A40B372-7538-4D46-B486-06293339D68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E8DE61E-C1CC-4038-B1B6-41ADA50A6537}"/>
              </a:ext>
            </a:extLst>
          </p:cNvPr>
          <p:cNvSpPr>
            <a:spLocks noGrp="1"/>
          </p:cNvSpPr>
          <p:nvPr>
            <p:ph type="ftr" sz="quarter" idx="3"/>
          </p:nvPr>
        </p:nvSpPr>
        <p:spPr>
          <a:xfrm>
            <a:off x="3124200" y="4771233"/>
            <a:ext cx="2895600" cy="273844"/>
          </a:xfrm>
          <a:prstGeom prst="rect">
            <a:avLst/>
          </a:prstGeom>
        </p:spPr>
        <p:txBody>
          <a:bodyPr vert="horz"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
        <p:nvSpPr>
          <p:cNvPr id="6" name="Date Placeholder 3">
            <a:extLst>
              <a:ext uri="{07010D83-DB6F-44FA-9119-3E768F6C744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863EA3A-B738-45B7-B30C-0C90459840DF}"/>
              </a:ext>
            </a:extLst>
          </p:cNvPr>
          <p:cNvSpPr>
            <a:spLocks noGrp="1"/>
          </p:cNvSpPr>
          <p:nvPr>
            <p:ph type="dt" sz="half" idx="2"/>
          </p:nvPr>
        </p:nvSpPr>
        <p:spPr>
          <a:xfrm>
            <a:off x="894633" y="4771233"/>
            <a:ext cx="2133600" cy="273844"/>
          </a:xfrm>
          <a:prstGeom prst="rect">
            <a:avLst/>
          </a:prstGeom>
        </p:spPr>
        <p:txBody>
          <a:bodyPr vert="horz"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ftr="0" dt="0"/>
  <p:txStyles>
    <p:titleStyle>
      <a:lvl1pPr lvl="0" algn="l" rtl="0">
        <a:lnSpc>
          <a:spcPct val="100000"/>
        </a:lnSpc>
        <a:spcBef>
          <a:spcPct val="0"/>
        </a:spcBef>
        <a:buNone/>
        <a:defRPr lang="en-US" sz="3200" b="0" i="0" dirty="0">
          <a:solidFill>
            <a:schemeClr val="accent3">
              <a:lumMod val="60000"/>
              <a:lumOff val="40000"/>
            </a:schemeClr>
          </a:solidFill>
          <a:latin typeface="+mj-lt"/>
        </a:defRPr>
      </a:lvl1pPr>
    </p:titleStyle>
    <p:bodyStyle>
      <a:lvl1pPr marL="342900" lvl="0" indent="-342900" algn="l" rtl="0">
        <a:lnSpc>
          <a:spcPct val="100000"/>
        </a:lnSpc>
        <a:spcBef>
          <a:spcPts val="1200"/>
        </a:spcBef>
        <a:buClr>
          <a:schemeClr val="accent3">
            <a:lumMod val="60000"/>
            <a:lumOff val="40000"/>
          </a:schemeClr>
        </a:buClr>
        <a:buFont typeface="Arial"/>
        <a:buChar char="•"/>
        <a:defRPr lang="en-US" sz="1800" b="0" i="0" dirty="0">
          <a:solidFill>
            <a:schemeClr val="bg1"/>
          </a:solidFill>
          <a:latin typeface="+mn-lt"/>
        </a:defRPr>
      </a:lvl1pPr>
      <a:lvl2pPr marL="742950" lvl="1" indent="-285750" algn="l" rtl="0">
        <a:lnSpc>
          <a:spcPct val="100000"/>
        </a:lnSpc>
        <a:spcBef>
          <a:spcPts val="300"/>
        </a:spcBef>
        <a:buClr>
          <a:schemeClr val="accent3">
            <a:lumMod val="60000"/>
            <a:lumOff val="40000"/>
          </a:schemeClr>
        </a:buClr>
        <a:buFont typeface="Arial"/>
        <a:buChar char="•"/>
        <a:defRPr lang="en-US" sz="1600" b="0" i="0" dirty="0">
          <a:solidFill>
            <a:schemeClr val="bg1"/>
          </a:solidFill>
          <a:latin typeface="+mn-lt"/>
        </a:defRPr>
      </a:lvl2pPr>
      <a:lvl3pPr marL="1143000" lvl="2" indent="-228600" algn="l" rtl="0">
        <a:lnSpc>
          <a:spcPct val="100000"/>
        </a:lnSpc>
        <a:spcBef>
          <a:spcPts val="300"/>
        </a:spcBef>
        <a:buClr>
          <a:schemeClr val="accent3">
            <a:lumMod val="60000"/>
            <a:lumOff val="40000"/>
          </a:schemeClr>
        </a:buClr>
        <a:buFont typeface="Arial"/>
        <a:buChar char="•"/>
        <a:defRPr lang="en-US" sz="1400" b="0" i="0" dirty="0">
          <a:solidFill>
            <a:schemeClr val="bg1"/>
          </a:solidFill>
          <a:latin typeface="+mn-lt"/>
        </a:defRPr>
      </a:lvl3pPr>
      <a:lvl4pPr marL="1600200" lvl="3" indent="-228600" algn="l" rtl="0">
        <a:lnSpc>
          <a:spcPct val="100000"/>
        </a:lnSpc>
        <a:spcBef>
          <a:spcPts val="300"/>
        </a:spcBef>
        <a:buClr>
          <a:schemeClr val="accent3">
            <a:lumMod val="60000"/>
            <a:lumOff val="40000"/>
          </a:schemeClr>
        </a:buClr>
        <a:buFont typeface="Arial"/>
        <a:buChar char="•"/>
        <a:defRPr lang="en-US" sz="1200" b="0" i="0" dirty="0">
          <a:solidFill>
            <a:schemeClr val="bg1"/>
          </a:solidFill>
          <a:latin typeface="+mn-lt"/>
        </a:defRPr>
      </a:lvl4pPr>
      <a:lvl5pPr marL="2057400" lvl="4" indent="-228600" algn="l" rtl="0">
        <a:lnSpc>
          <a:spcPct val="100000"/>
        </a:lnSpc>
        <a:spcBef>
          <a:spcPts val="300"/>
        </a:spcBef>
        <a:buClr>
          <a:schemeClr val="accent3">
            <a:lumMod val="60000"/>
            <a:lumOff val="40000"/>
          </a:schemeClr>
        </a:buClr>
        <a:buFont typeface="Arial"/>
        <a:buChar char="•"/>
        <a:defRPr lang="en-US" sz="1000" b="0" i="0" dirty="0">
          <a:solidFill>
            <a:schemeClr val="bg1"/>
          </a:solidFill>
          <a:latin typeface="+mn-lt"/>
        </a:defRPr>
      </a:lvl5pPr>
      <a:lvl6pPr marL="2514600" lvl="5" indent="-228600" algn="l" rtl="0">
        <a:spcBef>
          <a:spcPct val="20000"/>
        </a:spcBef>
        <a:buClr>
          <a:schemeClr val="accent3">
            <a:lumMod val="60000"/>
            <a:lumOff val="40000"/>
          </a:schemeClr>
        </a:buClr>
        <a:buFont typeface="Arial"/>
        <a:buChar char="•"/>
        <a:defRPr lang="en-US" sz="1000" b="0" i="0" dirty="0">
          <a:solidFill>
            <a:schemeClr val="bg1"/>
          </a:solidFill>
          <a:latin typeface="+mn-lt"/>
        </a:defRPr>
      </a:lvl6pPr>
      <a:lvl7pPr marL="2971800" lvl="6" indent="-228600" algn="l" rtl="0">
        <a:spcBef>
          <a:spcPct val="20000"/>
        </a:spcBef>
        <a:buClr>
          <a:schemeClr val="accent3">
            <a:lumMod val="60000"/>
            <a:lumOff val="40000"/>
          </a:schemeClr>
        </a:buClr>
        <a:buFont typeface="Arial"/>
        <a:buChar char="•"/>
        <a:defRPr lang="en-US" sz="1000" b="0" i="0" dirty="0">
          <a:solidFill>
            <a:schemeClr val="bg1"/>
          </a:solidFill>
          <a:latin typeface="+mn-lt"/>
        </a:defRPr>
      </a:lvl7pPr>
      <a:lvl8pPr marL="3429000" lvl="7" indent="-228600" algn="l" rtl="0">
        <a:spcBef>
          <a:spcPct val="20000"/>
        </a:spcBef>
        <a:buClr>
          <a:schemeClr val="accent3">
            <a:lumMod val="60000"/>
            <a:lumOff val="40000"/>
          </a:schemeClr>
        </a:buClr>
        <a:buFont typeface="Arial"/>
        <a:buChar char="•"/>
        <a:defRPr lang="en-US" sz="1000" b="0" i="0" dirty="0">
          <a:solidFill>
            <a:schemeClr val="bg1"/>
          </a:solidFill>
          <a:latin typeface="+mn-lt"/>
        </a:defRPr>
      </a:lvl8pPr>
      <a:lvl9pPr marL="3886200" lvl="8" indent="-228600" algn="l" rtl="0">
        <a:spcBef>
          <a:spcPct val="20000"/>
        </a:spcBef>
        <a:buClr>
          <a:schemeClr val="accent3">
            <a:lumMod val="60000"/>
            <a:lumOff val="40000"/>
          </a:schemeClr>
        </a:buClr>
        <a:buFont typeface="Arial"/>
        <a:buChar char="•"/>
        <a:defRPr lang="en-US" sz="1000" b="0" i="0" dirty="0">
          <a:solidFill>
            <a:schemeClr val="bg1"/>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ieeexplore.ieee.org/document/8441135"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1A23A7AD-FE19-48DE-9D20-652CFE0CE76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F3AD5AD-9508-4C91-82FD-CFD5FB3B8DC9}"/>
              </a:ext>
            </a:extLst>
          </p:cNvPr>
          <p:cNvSpPr>
            <a:spLocks noGrp="1"/>
          </p:cNvSpPr>
          <p:nvPr>
            <p:ph type="title"/>
          </p:nvPr>
        </p:nvSpPr>
        <p:spPr>
          <a:xfrm>
            <a:off x="196034" y="1808797"/>
            <a:ext cx="8625668" cy="2836297"/>
          </a:xfrm>
        </p:spPr>
        <p:txBody>
          <a:bodyPr vert="horz" rtlCol="0" anchor="ctr"/>
          <a:lstStyle/>
          <a:p>
            <a:r>
              <a:rPr lang="en-US" sz="3200" b="1" dirty="0">
                <a:solidFill>
                  <a:srgbClr val="008BC2"/>
                </a:solidFill>
                <a:latin typeface="Century Schoolbook" panose="02040604050505020304" pitchFamily="18" charset="0"/>
                <a:cs typeface="Calibri" panose="020F0502020204030204" pitchFamily="34" charset="0"/>
              </a:rPr>
              <a:t>Computer Engineering Department</a:t>
            </a:r>
          </a:p>
          <a:p>
            <a:r>
              <a:rPr lang="en-US" sz="3200" b="1" dirty="0">
                <a:solidFill>
                  <a:srgbClr val="008BC2"/>
                </a:solidFill>
                <a:latin typeface="Century Schoolbook" panose="02040604050505020304" pitchFamily="18" charset="0"/>
                <a:cs typeface="Calibri" panose="020F0502020204030204" pitchFamily="34" charset="0"/>
              </a:rPr>
              <a:t>A.P. Shah Institute of Technology</a:t>
            </a:r>
          </a:p>
          <a:p>
            <a:br>
              <a:rPr lang="en-US" sz="1600" b="1" dirty="0">
                <a:latin typeface="Calibri" panose="020F0502020204030204" pitchFamily="34" charset="0"/>
                <a:cs typeface="Calibri" panose="020F0502020204030204" pitchFamily="34" charset="0"/>
              </a:rPr>
            </a:br>
            <a:r>
              <a:rPr lang="en-US" sz="1600" b="1" dirty="0">
                <a:latin typeface="Century Schoolbook" panose="02040604050505020304" pitchFamily="18" charset="0"/>
                <a:cs typeface="Calibri" panose="020F0502020204030204" pitchFamily="34" charset="0"/>
              </a:rPr>
              <a:t>G.B.Road, Kasarvadavli, Thane(W), Mumbai-400615</a:t>
            </a:r>
            <a:br>
              <a:rPr lang="en-US" sz="1600" b="1" dirty="0">
                <a:latin typeface="Century Schoolbook" panose="02040604050505020304" pitchFamily="18" charset="0"/>
                <a:cs typeface="Calibri" panose="020F0502020204030204" pitchFamily="34" charset="0"/>
              </a:rPr>
            </a:br>
            <a:r>
              <a:rPr lang="en-US" sz="1600" b="1" dirty="0">
                <a:latin typeface="Century Schoolbook" panose="02040604050505020304" pitchFamily="18" charset="0"/>
                <a:cs typeface="Calibri" panose="020F0502020204030204" pitchFamily="34" charset="0"/>
              </a:rPr>
              <a:t>UNIVERSITY OF MUMBAI</a:t>
            </a:r>
            <a:br>
              <a:rPr lang="en-US" sz="1600" b="1" dirty="0">
                <a:latin typeface="Century Schoolbook" panose="02040604050505020304" pitchFamily="18" charset="0"/>
                <a:cs typeface="Calibri" panose="020F0502020204030204" pitchFamily="34" charset="0"/>
              </a:rPr>
            </a:br>
            <a:r>
              <a:rPr lang="en-US" sz="1600" b="1" dirty="0">
                <a:latin typeface="Century Schoolbook" panose="02040604050505020304" pitchFamily="18" charset="0"/>
                <a:cs typeface="Calibri" panose="020F0502020204030204" pitchFamily="34" charset="0"/>
              </a:rPr>
              <a:t>Academic Year 2020-2021</a:t>
            </a:r>
          </a:p>
        </p:txBody>
      </p:sp>
      <p:pic>
        <p:nvPicPr>
          <p:cNvPr id="3" name="Picture 2">
            <a:extLst>
              <a:ext uri="{6235C9F1-4CB3-4BE6-8F87-98B1FFC86C5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D0FD298-1916-41B0-B4C7-E3E57946B131}"/>
              </a:ext>
            </a:extLst>
          </p:cNvPr>
          <p:cNvPicPr>
            <a:picLocks noChangeAspect="1"/>
          </p:cNvPicPr>
          <p:nvPr/>
        </p:nvPicPr>
        <p:blipFill>
          <a:blip r:embed="rId2"/>
          <a:stretch>
            <a:fillRect/>
          </a:stretch>
        </p:blipFill>
        <p:spPr>
          <a:xfrm>
            <a:off x="3573208" y="0"/>
            <a:ext cx="1997592" cy="1594885"/>
          </a:xfrm>
          <a:prstGeom prst="rect">
            <a:avLst/>
          </a:prstGeom>
          <a:noFill/>
        </p:spPr>
      </p:pic>
      <p:sp>
        <p:nvSpPr>
          <p:cNvPr id="4" name="Slide Number Placeholder 5">
            <a:extLst>
              <a:ext uri="{AAEC92DF-4CAE-4B4D-8567-7D515BA2AD3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AD03E36-7D57-4776-B4C8-70350B88EA78}"/>
              </a:ext>
            </a:extLst>
          </p:cNvPr>
          <p:cNvSpPr>
            <a:spLocks noGrp="1"/>
          </p:cNvSpPr>
          <p:nvPr>
            <p:ph type="sldNum" sz="quarter" idx="12"/>
          </p:nvPr>
        </p:nvSpPr>
        <p:spPr/>
        <p:txBody>
          <a:bodyPr rtlCol="0"/>
          <a:lstStyle>
            <a:lvl1pPr lvl="0"/>
          </a:lstStyle>
          <a:p>
            <a:fld id="{87F190E5-DEC0-439F-8088-8AA88D44C7A8}" type="slidenum">
              <a:t>1</a:t>
            </a:fld>
            <a:endParaRPr lang="en-US" dirty="0"/>
          </a:p>
        </p:txBody>
      </p:sp>
    </p:spTree>
    <p:extLst>
      <p:ext uri="{B81D6647-26E1-4F19-837F-60EC75698EF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5E6D5B0B-E132-4C29-9819-53BE70364EB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BB21B78-0CFE-45EE-923E-981DE6AD2E85}"/>
              </a:ext>
            </a:extLst>
          </p:cNvPr>
          <p:cNvSpPr>
            <a:spLocks noGrp="1"/>
          </p:cNvSpPr>
          <p:nvPr>
            <p:ph idx="1"/>
          </p:nvPr>
        </p:nvSpPr>
        <p:spPr>
          <a:xfrm>
            <a:off x="851354" y="342766"/>
            <a:ext cx="7530646" cy="5048384"/>
          </a:xfrm>
        </p:spPr>
        <p:txBody>
          <a:bodyPr vert="horz" rtlCol="0">
            <a:noAutofit/>
          </a:bodyPr>
          <a:lstStyle/>
          <a:p>
            <a:pPr marL="0" indent="0">
              <a:buNone/>
            </a:pPr>
            <a:r>
              <a:rPr lang="en-US" sz="1600" b="1" dirty="0">
                <a:solidFill>
                  <a:srgbClr val="008BC2"/>
                </a:solidFill>
                <a:latin typeface="Century Schoolbook" panose="02040604050505020304" pitchFamily="18" charset="0"/>
                <a:cs typeface="Calibri" panose="020F0502020204030204" pitchFamily="34" charset="0"/>
              </a:rPr>
              <a:t>1.3.5 Component-based Engineering of Web User Interface Designs</a:t>
            </a:r>
            <a:br>
              <a:rPr lang="en-US" sz="1600" b="0" dirty="0">
                <a:latin typeface="Century Schoolbook" panose="02040604050505020304" pitchFamily="18" charset="0"/>
                <a:cs typeface="Calibri" panose="020F0502020204030204" pitchFamily="34" charset="0"/>
              </a:rPr>
            </a:br>
            <a:r>
              <a:rPr lang="en-US" sz="1600" b="0" dirty="0">
                <a:latin typeface="Century Schoolbook" panose="02040604050505020304" pitchFamily="18" charset="0"/>
                <a:cs typeface="Calibri" panose="020F0502020204030204" pitchFamily="34" charset="0"/>
              </a:rPr>
              <a:t>[7] The Author emphasizes the need for component-based approach for</a:t>
            </a:r>
            <a:br>
              <a:rPr lang="en-US" sz="1600" b="0" dirty="0">
                <a:latin typeface="Century Schoolbook" panose="02040604050505020304" pitchFamily="18" charset="0"/>
                <a:cs typeface="Calibri" panose="020F0502020204030204" pitchFamily="34" charset="0"/>
              </a:rPr>
            </a:br>
            <a:r>
              <a:rPr lang="en-US" sz="1600" b="0" dirty="0">
                <a:latin typeface="Century Schoolbook" panose="02040604050505020304" pitchFamily="18" charset="0"/>
                <a:cs typeface="Calibri" panose="020F0502020204030204" pitchFamily="34" charset="0"/>
              </a:rPr>
              <a:t>modern web engineering purposes because according to him this method of</a:t>
            </a:r>
            <a:br>
              <a:rPr lang="en-US" sz="1600" b="0" dirty="0">
                <a:latin typeface="Century Schoolbook" panose="02040604050505020304" pitchFamily="18" charset="0"/>
                <a:cs typeface="Calibri" panose="020F0502020204030204" pitchFamily="34" charset="0"/>
              </a:rPr>
            </a:br>
            <a:r>
              <a:rPr lang="en-US" sz="1600" b="0" dirty="0">
                <a:latin typeface="Century Schoolbook" panose="02040604050505020304" pitchFamily="18" charset="0"/>
                <a:cs typeface="Calibri" panose="020F0502020204030204" pitchFamily="34" charset="0"/>
              </a:rPr>
              <a:t>designing websites and applications reduces bloat ware, saves time, increases</a:t>
            </a:r>
            <a:br>
              <a:rPr lang="en-US" sz="1600" b="0" dirty="0">
                <a:latin typeface="Century Schoolbook" panose="02040604050505020304" pitchFamily="18" charset="0"/>
                <a:cs typeface="Calibri" panose="020F0502020204030204" pitchFamily="34" charset="0"/>
              </a:rPr>
            </a:br>
            <a:r>
              <a:rPr lang="en-US" sz="1600" b="0" dirty="0">
                <a:latin typeface="Century Schoolbook" panose="02040604050505020304" pitchFamily="18" charset="0"/>
                <a:cs typeface="Calibri" panose="020F0502020204030204" pitchFamily="34" charset="0"/>
              </a:rPr>
              <a:t>code reusability and in all makes it much easier to maintain and upgrade the</a:t>
            </a:r>
            <a:br>
              <a:rPr lang="en-US" sz="1600" b="0" dirty="0">
                <a:latin typeface="Century Schoolbook" panose="02040604050505020304" pitchFamily="18" charset="0"/>
                <a:cs typeface="Calibri" panose="020F0502020204030204" pitchFamily="34" charset="0"/>
              </a:rPr>
            </a:br>
            <a:r>
              <a:rPr lang="en-US" sz="1600" b="0" dirty="0">
                <a:latin typeface="Century Schoolbook" panose="02040604050505020304" pitchFamily="18" charset="0"/>
                <a:cs typeface="Calibri" panose="020F0502020204030204" pitchFamily="34" charset="0"/>
              </a:rPr>
              <a:t>application to deal with changing user requirements. In this paper the author</a:t>
            </a:r>
            <a:br>
              <a:rPr lang="en-US" sz="1600" b="0" dirty="0">
                <a:latin typeface="Century Schoolbook" panose="02040604050505020304" pitchFamily="18" charset="0"/>
                <a:cs typeface="Calibri" panose="020F0502020204030204" pitchFamily="34" charset="0"/>
              </a:rPr>
            </a:br>
            <a:r>
              <a:rPr lang="en-US" sz="1600" b="0" dirty="0">
                <a:latin typeface="Century Schoolbook" panose="02040604050505020304" pitchFamily="18" charset="0"/>
                <a:cs typeface="Calibri" panose="020F0502020204030204" pitchFamily="34" charset="0"/>
              </a:rPr>
              <a:t>has specified a certain method to design web user interface designs from</a:t>
            </a:r>
            <a:br>
              <a:rPr lang="en-US" sz="1600" b="0" dirty="0">
                <a:latin typeface="Century Schoolbook" panose="02040604050505020304" pitchFamily="18" charset="0"/>
                <a:cs typeface="Calibri" panose="020F0502020204030204" pitchFamily="34" charset="0"/>
              </a:rPr>
            </a:br>
            <a:r>
              <a:rPr lang="en-US" sz="1600" b="0" dirty="0">
                <a:latin typeface="Century Schoolbook" panose="02040604050505020304" pitchFamily="18" charset="0"/>
                <a:cs typeface="Calibri" panose="020F0502020204030204" pitchFamily="34" charset="0"/>
              </a:rPr>
              <a:t>configurable components. The author uses an evolutionary algorithm for</a:t>
            </a:r>
            <a:br>
              <a:rPr lang="en-US" sz="1600" b="0" dirty="0">
                <a:latin typeface="Century Schoolbook" panose="02040604050505020304" pitchFamily="18" charset="0"/>
                <a:cs typeface="Calibri" panose="020F0502020204030204" pitchFamily="34" charset="0"/>
              </a:rPr>
            </a:br>
            <a:r>
              <a:rPr lang="en-US" sz="1600" b="0" dirty="0">
                <a:latin typeface="Century Schoolbook" panose="02040604050505020304" pitchFamily="18" charset="0"/>
                <a:cs typeface="Calibri" panose="020F0502020204030204" pitchFamily="34" charset="0"/>
              </a:rPr>
              <a:t>continuous and rapid development of web use interface design. In this paper</a:t>
            </a:r>
            <a:br>
              <a:rPr lang="en-US" sz="1600" b="0" dirty="0">
                <a:latin typeface="Century Schoolbook" panose="02040604050505020304" pitchFamily="18" charset="0"/>
                <a:cs typeface="Calibri" panose="020F0502020204030204" pitchFamily="34" charset="0"/>
              </a:rPr>
            </a:br>
            <a:r>
              <a:rPr lang="en-US" sz="1600" b="0" dirty="0">
                <a:latin typeface="Century Schoolbook" panose="02040604050505020304" pitchFamily="18" charset="0"/>
                <a:cs typeface="Calibri" panose="020F0502020204030204" pitchFamily="34" charset="0"/>
              </a:rPr>
              <a:t>the author has strongly championed the use of DRUPAL as the organization</a:t>
            </a:r>
            <a:br>
              <a:rPr lang="en-US" sz="1600" b="0" dirty="0">
                <a:latin typeface="Century Schoolbook" panose="02040604050505020304" pitchFamily="18" charset="0"/>
                <a:cs typeface="Calibri" panose="020F0502020204030204" pitchFamily="34" charset="0"/>
              </a:rPr>
            </a:br>
            <a:r>
              <a:rPr lang="en-US" sz="1600" b="0" dirty="0">
                <a:latin typeface="Century Schoolbook" panose="02040604050505020304" pitchFamily="18" charset="0"/>
                <a:cs typeface="Calibri" panose="020F0502020204030204" pitchFamily="34" charset="0"/>
              </a:rPr>
              <a:t>framework. DRUPAL is a free and open- source web-content management</a:t>
            </a:r>
            <a:br>
              <a:rPr lang="en-US" sz="1600" b="0" dirty="0">
                <a:latin typeface="Century Schoolbook" panose="02040604050505020304" pitchFamily="18" charset="0"/>
                <a:cs typeface="Calibri" panose="020F0502020204030204" pitchFamily="34" charset="0"/>
              </a:rPr>
            </a:br>
            <a:r>
              <a:rPr lang="en-US" sz="1600" b="0" dirty="0">
                <a:latin typeface="Century Schoolbook" panose="02040604050505020304" pitchFamily="18" charset="0"/>
                <a:cs typeface="Calibri" panose="020F0502020204030204" pitchFamily="34" charset="0"/>
              </a:rPr>
              <a:t>framework written and distributed in PHP under the GNU General Public</a:t>
            </a:r>
            <a:br>
              <a:rPr lang="en-US" sz="1600" b="0" dirty="0">
                <a:latin typeface="Century Schoolbook" panose="02040604050505020304" pitchFamily="18" charset="0"/>
                <a:cs typeface="Calibri" panose="020F0502020204030204" pitchFamily="34" charset="0"/>
              </a:rPr>
            </a:br>
            <a:r>
              <a:rPr lang="en-US" sz="1600" b="0" dirty="0">
                <a:latin typeface="Century Schoolbook" panose="02040604050505020304" pitchFamily="18" charset="0"/>
                <a:cs typeface="Calibri" panose="020F0502020204030204" pitchFamily="34" charset="0"/>
              </a:rPr>
              <a:t>License. The author has described two tools first one is a web intelligence</a:t>
            </a:r>
            <a:br>
              <a:rPr lang="en-US" sz="1600" b="0" dirty="0">
                <a:latin typeface="Century Schoolbook" panose="02040604050505020304" pitchFamily="18" charset="0"/>
                <a:cs typeface="Calibri" panose="020F0502020204030204" pitchFamily="34" charset="0"/>
              </a:rPr>
            </a:br>
            <a:r>
              <a:rPr lang="en-US" sz="1600" b="0" dirty="0">
                <a:latin typeface="Century Schoolbook" panose="02040604050505020304" pitchFamily="18" charset="0"/>
                <a:cs typeface="Calibri" panose="020F0502020204030204" pitchFamily="34" charset="0"/>
              </a:rPr>
              <a:t>miner and second one is a web </a:t>
            </a:r>
            <a:r>
              <a:rPr lang="en-US" sz="1600" b="0" dirty="0" err="1">
                <a:latin typeface="Century Schoolbook" panose="02040604050505020304" pitchFamily="18" charset="0"/>
                <a:cs typeface="Calibri" panose="020F0502020204030204" pitchFamily="34" charset="0"/>
              </a:rPr>
              <a:t>UI</a:t>
            </a:r>
            <a:r>
              <a:rPr lang="en-US" sz="1600" b="0" dirty="0">
                <a:latin typeface="Century Schoolbook" panose="02040604050505020304" pitchFamily="18" charset="0"/>
                <a:cs typeface="Calibri" panose="020F0502020204030204" pitchFamily="34" charset="0"/>
              </a:rPr>
              <a:t> screenshot analyzer. Web Intelligence</a:t>
            </a:r>
            <a:br>
              <a:rPr lang="en-US" sz="1600" b="0" dirty="0">
                <a:latin typeface="Century Schoolbook" panose="02040604050505020304" pitchFamily="18" charset="0"/>
                <a:cs typeface="Calibri" panose="020F0502020204030204" pitchFamily="34" charset="0"/>
              </a:rPr>
            </a:br>
            <a:r>
              <a:rPr lang="en-US" sz="1600" b="0" dirty="0">
                <a:latin typeface="Century Schoolbook" panose="02040604050505020304" pitchFamily="18" charset="0"/>
                <a:cs typeface="Calibri" panose="020F0502020204030204" pitchFamily="34" charset="0"/>
              </a:rPr>
              <a:t>miner is a tool which performs the process of gather data related to websites</a:t>
            </a:r>
            <a:br>
              <a:rPr lang="en-US" sz="1600" dirty="0">
                <a:latin typeface="Century Schoolbook" panose="02040604050505020304" pitchFamily="18" charset="0"/>
                <a:cs typeface="Calibri" panose="020F0502020204030204" pitchFamily="34" charset="0"/>
              </a:rPr>
            </a:br>
            <a:r>
              <a:rPr lang="en-US" sz="1600" b="0" dirty="0">
                <a:latin typeface="Century Schoolbook" panose="02040604050505020304" pitchFamily="18" charset="0"/>
                <a:cs typeface="Calibri" panose="020F0502020204030204" pitchFamily="34" charset="0"/>
              </a:rPr>
              <a:t>this data can be domain name, tasks, user demographics and health of the</a:t>
            </a:r>
            <a:br>
              <a:rPr lang="en-US" sz="1600" b="0" dirty="0">
                <a:latin typeface="Century Schoolbook" panose="02040604050505020304" pitchFamily="18" charset="0"/>
                <a:cs typeface="Calibri" panose="020F0502020204030204" pitchFamily="34" charset="0"/>
              </a:rPr>
            </a:br>
            <a:r>
              <a:rPr lang="en-US" sz="1600" b="0" dirty="0">
                <a:latin typeface="Century Schoolbook" panose="02040604050505020304" pitchFamily="18" charset="0"/>
                <a:cs typeface="Calibri" panose="020F0502020204030204" pitchFamily="34" charset="0"/>
              </a:rPr>
              <a:t>website. The second tool Screenshot analyzer has the job of taking a</a:t>
            </a:r>
            <a:br>
              <a:rPr lang="en-US" sz="1600" b="0" dirty="0">
                <a:latin typeface="Century Schoolbook" panose="02040604050505020304" pitchFamily="18" charset="0"/>
                <a:cs typeface="Calibri" panose="020F0502020204030204" pitchFamily="34" charset="0"/>
              </a:rPr>
            </a:br>
            <a:r>
              <a:rPr lang="en-US" sz="1600" b="0" dirty="0">
                <a:latin typeface="Century Schoolbook" panose="02040604050505020304" pitchFamily="18" charset="0"/>
                <a:cs typeface="Calibri" panose="020F0502020204030204" pitchFamily="34" charset="0"/>
              </a:rPr>
              <a:t>screenshot of the </a:t>
            </a:r>
            <a:r>
              <a:rPr lang="en-US" sz="1600" b="0" dirty="0" err="1">
                <a:latin typeface="Century Schoolbook" panose="02040604050505020304" pitchFamily="18" charset="0"/>
                <a:cs typeface="Calibri" panose="020F0502020204030204" pitchFamily="34" charset="0"/>
              </a:rPr>
              <a:t>UI</a:t>
            </a:r>
            <a:r>
              <a:rPr lang="en-US" sz="1600" b="0" dirty="0">
                <a:latin typeface="Century Schoolbook" panose="02040604050505020304" pitchFamily="18" charset="0"/>
                <a:cs typeface="Calibri" panose="020F0502020204030204" pitchFamily="34" charset="0"/>
              </a:rPr>
              <a:t> of the website so that it can be cross-checked with the</a:t>
            </a:r>
            <a:br>
              <a:rPr lang="en-US" sz="1600" b="0" dirty="0">
                <a:latin typeface="Century Schoolbook" panose="02040604050505020304" pitchFamily="18" charset="0"/>
                <a:cs typeface="Calibri" panose="020F0502020204030204" pitchFamily="34" charset="0"/>
              </a:rPr>
            </a:br>
            <a:r>
              <a:rPr lang="en-US" sz="1600" b="0" dirty="0">
                <a:latin typeface="Century Schoolbook" panose="02040604050505020304" pitchFamily="18" charset="0"/>
                <a:cs typeface="Calibri" panose="020F0502020204030204" pitchFamily="34" charset="0"/>
              </a:rPr>
              <a:t>previous version.</a:t>
            </a:r>
          </a:p>
        </p:txBody>
      </p:sp>
      <p:sp>
        <p:nvSpPr>
          <p:cNvPr id="3" name="Slide Number Placeholder 4">
            <a:extLst>
              <a:ext uri="{4CAFDE6D-B853-48E1-9993-FD918AE69DD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F4DA77E-93FD-4FB9-BE48-1A066716307A}"/>
              </a:ext>
            </a:extLst>
          </p:cNvPr>
          <p:cNvSpPr>
            <a:spLocks noGrp="1"/>
          </p:cNvSpPr>
          <p:nvPr>
            <p:ph type="sldNum" sz="quarter" idx="12"/>
          </p:nvPr>
        </p:nvSpPr>
        <p:spPr/>
        <p:txBody>
          <a:bodyPr rtlCol="0"/>
          <a:lstStyle/>
          <a:p>
            <a:fld id="{752CE76C-3852-4BDC-96DC-0B36677692C0}" type="slidenum">
              <a:t>10</a:t>
            </a:fld>
            <a:endParaRPr lang="en-US" dirty="0"/>
          </a:p>
        </p:txBody>
      </p:sp>
    </p:spTree>
    <p:extLst>
      <p:ext uri="{F04FD8DA-1D34-4E13-8B3E-9222C4B35737}">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5856D804-2D8C-488E-8A29-4CB91CFF0CF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FD02EFC-4CFA-431F-AF4C-631C4C746457}"/>
              </a:ext>
            </a:extLst>
          </p:cNvPr>
          <p:cNvSpPr>
            <a:spLocks noGrp="1"/>
          </p:cNvSpPr>
          <p:nvPr>
            <p:ph type="title"/>
          </p:nvPr>
        </p:nvSpPr>
        <p:spPr/>
        <p:txBody>
          <a:bodyPr rtlCol="0"/>
          <a:lstStyle/>
          <a:p>
            <a:r>
              <a:rPr lang="en-US" b="1" dirty="0">
                <a:latin typeface="Century Schoolbook" panose="02040604050505020304" pitchFamily="18" charset="0"/>
                <a:cs typeface="Calibri" panose="020F0502020204030204" pitchFamily="34" charset="0"/>
              </a:rPr>
              <a:t>1.4 Problem Definition</a:t>
            </a:r>
          </a:p>
        </p:txBody>
      </p:sp>
      <p:sp>
        <p:nvSpPr>
          <p:cNvPr id="3" name="Content Placeholder 2">
            <a:extLst>
              <a:ext uri="{E38C2B93-E405-4D26-83BD-915A1373CEF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13F85B8-0A84-4FEB-B857-C2076F58E677}"/>
              </a:ext>
            </a:extLst>
          </p:cNvPr>
          <p:cNvSpPr>
            <a:spLocks noGrp="1"/>
          </p:cNvSpPr>
          <p:nvPr>
            <p:ph idx="1"/>
          </p:nvPr>
        </p:nvSpPr>
        <p:spPr/>
        <p:txBody>
          <a:bodyPr vert="horz" rtlCol="0">
            <a:normAutofit fontScale="85000" lnSpcReduction="10000"/>
          </a:bodyPr>
          <a:lstStyle/>
          <a:p>
            <a:pPr marL="0" indent="0">
              <a:lnSpc>
                <a:spcPct val="125000"/>
              </a:lnSpc>
              <a:buNone/>
            </a:pPr>
            <a:r>
              <a:rPr lang="en-US" b="0" dirty="0">
                <a:latin typeface="Century Schoolbook" panose="02040604050505020304" pitchFamily="18" charset="0"/>
                <a:cs typeface="Calibri" panose="020F0502020204030204" pitchFamily="34" charset="0"/>
              </a:rPr>
              <a:t>It has been found that [1], there are variety of websites and web-based</a:t>
            </a:r>
            <a:br>
              <a:rPr lang="en-US" b="0" dirty="0">
                <a:latin typeface="Century Schoolbook" panose="02040604050505020304" pitchFamily="18" charset="0"/>
                <a:cs typeface="Calibri" panose="020F0502020204030204" pitchFamily="34" charset="0"/>
              </a:rPr>
            </a:br>
            <a:r>
              <a:rPr lang="en-US" b="0" dirty="0">
                <a:latin typeface="Century Schoolbook" panose="02040604050505020304" pitchFamily="18" charset="0"/>
                <a:cs typeface="Calibri" panose="020F0502020204030204" pitchFamily="34" charset="0"/>
              </a:rPr>
              <a:t>applications for students of technical background, a significant part contains</a:t>
            </a:r>
            <a:br>
              <a:rPr lang="en-US" b="0" dirty="0">
                <a:latin typeface="Century Schoolbook" panose="02040604050505020304" pitchFamily="18" charset="0"/>
                <a:cs typeface="Calibri" panose="020F0502020204030204" pitchFamily="34" charset="0"/>
              </a:rPr>
            </a:br>
            <a:r>
              <a:rPr lang="en-US" b="0" dirty="0">
                <a:latin typeface="Century Schoolbook" panose="02040604050505020304" pitchFamily="18" charset="0"/>
                <a:cs typeface="Calibri" panose="020F0502020204030204" pitchFamily="34" charset="0"/>
              </a:rPr>
              <a:t>only educational programs and bulletin board. As a result, there is no</a:t>
            </a:r>
            <a:br>
              <a:rPr lang="en-US" b="0" dirty="0">
                <a:latin typeface="Century Schoolbook" panose="02040604050505020304" pitchFamily="18" charset="0"/>
                <a:cs typeface="Calibri" panose="020F0502020204030204" pitchFamily="34" charset="0"/>
              </a:rPr>
            </a:br>
            <a:r>
              <a:rPr lang="en-US" b="0" dirty="0">
                <a:latin typeface="Century Schoolbook" panose="02040604050505020304" pitchFamily="18" charset="0"/>
                <a:cs typeface="Calibri" panose="020F0502020204030204" pitchFamily="34" charset="0"/>
              </a:rPr>
              <a:t>platform for students of innovation to socialize. Many platforms contain few</a:t>
            </a:r>
            <a:br>
              <a:rPr lang="en-US" b="0" dirty="0">
                <a:latin typeface="Century Schoolbook" panose="02040604050505020304" pitchFamily="18" charset="0"/>
                <a:cs typeface="Calibri" panose="020F0502020204030204" pitchFamily="34" charset="0"/>
              </a:rPr>
            </a:br>
            <a:r>
              <a:rPr lang="en-US" b="0" dirty="0">
                <a:latin typeface="Century Schoolbook" panose="02040604050505020304" pitchFamily="18" charset="0"/>
                <a:cs typeface="Calibri" panose="020F0502020204030204" pitchFamily="34" charset="0"/>
              </a:rPr>
              <a:t>key components, but there is a lack of integral framework of all components</a:t>
            </a:r>
            <a:br>
              <a:rPr lang="en-US" b="0" dirty="0">
                <a:latin typeface="Century Schoolbook" panose="02040604050505020304" pitchFamily="18" charset="0"/>
                <a:cs typeface="Calibri" panose="020F0502020204030204" pitchFamily="34" charset="0"/>
              </a:rPr>
            </a:br>
            <a:r>
              <a:rPr lang="en-US" b="0" dirty="0">
                <a:latin typeface="Century Schoolbook" panose="02040604050505020304" pitchFamily="18" charset="0"/>
                <a:cs typeface="Calibri" panose="020F0502020204030204" pitchFamily="34" charset="0"/>
              </a:rPr>
              <a:t>in the field of innovation, there is no given opportunity of team work on</a:t>
            </a:r>
            <a:br>
              <a:rPr lang="en-US" b="0" dirty="0">
                <a:latin typeface="Century Schoolbook" panose="02040604050505020304" pitchFamily="18" charset="0"/>
                <a:cs typeface="Calibri" panose="020F0502020204030204" pitchFamily="34" charset="0"/>
              </a:rPr>
            </a:br>
            <a:r>
              <a:rPr lang="en-US" b="0" dirty="0">
                <a:latin typeface="Century Schoolbook" panose="02040604050505020304" pitchFamily="18" charset="0"/>
                <a:cs typeface="Calibri" panose="020F0502020204030204" pitchFamily="34" charset="0"/>
              </a:rPr>
              <a:t>projects. Considering social networks for students do not provide an</a:t>
            </a:r>
            <a:br>
              <a:rPr lang="en-US" b="0" dirty="0">
                <a:latin typeface="Century Schoolbook" panose="02040604050505020304" pitchFamily="18" charset="0"/>
                <a:cs typeface="Calibri" panose="020F0502020204030204" pitchFamily="34" charset="0"/>
              </a:rPr>
            </a:br>
            <a:r>
              <a:rPr lang="en-US" b="0" dirty="0">
                <a:latin typeface="Century Schoolbook" panose="02040604050505020304" pitchFamily="18" charset="0"/>
                <a:cs typeface="Calibri" panose="020F0502020204030204" pitchFamily="34" charset="0"/>
              </a:rPr>
              <a:t>opportunity to get acquainted with innovative activities in the field. This</a:t>
            </a:r>
            <a:br>
              <a:rPr lang="en-US" b="0" dirty="0">
                <a:latin typeface="Century Schoolbook" panose="02040604050505020304" pitchFamily="18" charset="0"/>
                <a:cs typeface="Calibri" panose="020F0502020204030204" pitchFamily="34" charset="0"/>
              </a:rPr>
            </a:br>
            <a:r>
              <a:rPr lang="en-US" b="0" dirty="0">
                <a:latin typeface="Century Schoolbook" panose="02040604050505020304" pitchFamily="18" charset="0"/>
                <a:cs typeface="Calibri" panose="020F0502020204030204" pitchFamily="34" charset="0"/>
              </a:rPr>
              <a:t>analysis further led for the need of development of internet environment for</a:t>
            </a:r>
            <a:br>
              <a:rPr lang="en-US" b="0" dirty="0">
                <a:latin typeface="Century Schoolbook" panose="02040604050505020304" pitchFamily="18" charset="0"/>
                <a:cs typeface="Calibri" panose="020F0502020204030204" pitchFamily="34" charset="0"/>
              </a:rPr>
            </a:br>
            <a:r>
              <a:rPr lang="en-US" b="0" dirty="0">
                <a:latin typeface="Century Schoolbook" panose="02040604050505020304" pitchFamily="18" charset="0"/>
                <a:cs typeface="Calibri" panose="020F0502020204030204" pitchFamily="34" charset="0"/>
              </a:rPr>
              <a:t>students to communicate for research-based activities.</a:t>
            </a:r>
          </a:p>
        </p:txBody>
      </p:sp>
      <p:sp>
        <p:nvSpPr>
          <p:cNvPr id="4" name="Slide Number Placeholder 4">
            <a:extLst>
              <a:ext uri="{9B8A67CF-5963-4A37-AD51-CE20D808EC0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48D2BC4-269E-4785-A54D-336EBAA0FFBD}"/>
              </a:ext>
            </a:extLst>
          </p:cNvPr>
          <p:cNvSpPr>
            <a:spLocks noGrp="1"/>
          </p:cNvSpPr>
          <p:nvPr>
            <p:ph type="sldNum" sz="quarter" idx="12"/>
          </p:nvPr>
        </p:nvSpPr>
        <p:spPr/>
        <p:txBody>
          <a:bodyPr rtlCol="0"/>
          <a:lstStyle/>
          <a:p>
            <a:fld id="{B91A88EF-5FE4-4CD9-A3D5-0A0A7EE30C7D}" type="slidenum">
              <a:t>11</a:t>
            </a:fld>
            <a:endParaRPr lang="en-US" dirty="0"/>
          </a:p>
        </p:txBody>
      </p:sp>
    </p:spTree>
    <p:extLst>
      <p:ext uri="{75F85233-FA56-4613-8C58-7AA22EBB4C8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4C3D471F-96DF-4261-9AD5-F8A25EAE0C7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B8D5F7A-1BA5-48D0-BA9A-C54C21C33430}"/>
              </a:ext>
            </a:extLst>
          </p:cNvPr>
          <p:cNvSpPr>
            <a:spLocks noGrp="1"/>
          </p:cNvSpPr>
          <p:nvPr>
            <p:ph type="title"/>
          </p:nvPr>
        </p:nvSpPr>
        <p:spPr/>
        <p:txBody>
          <a:bodyPr rtlCol="0"/>
          <a:lstStyle/>
          <a:p>
            <a:r>
              <a:rPr lang="en-US" b="1" dirty="0">
                <a:latin typeface="Century Schoolbook" panose="02040604050505020304" pitchFamily="18" charset="0"/>
                <a:cs typeface="Calibri" panose="020F0502020204030204" pitchFamily="34" charset="0"/>
              </a:rPr>
              <a:t>1.5 Scope</a:t>
            </a:r>
          </a:p>
        </p:txBody>
      </p:sp>
      <p:sp>
        <p:nvSpPr>
          <p:cNvPr id="3" name="Content Placeholder 2">
            <a:extLst>
              <a:ext uri="{2FADD12A-4457-4290-8136-426E1F8F7E6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A9B4709-31DF-474D-88BE-F55735F89AA8}"/>
              </a:ext>
            </a:extLst>
          </p:cNvPr>
          <p:cNvSpPr>
            <a:spLocks noGrp="1"/>
          </p:cNvSpPr>
          <p:nvPr>
            <p:ph idx="1"/>
          </p:nvPr>
        </p:nvSpPr>
        <p:spPr/>
        <p:txBody>
          <a:bodyPr vert="horz" rtlCol="0">
            <a:normAutofit fontScale="85000" lnSpcReduction="10000"/>
          </a:bodyPr>
          <a:lstStyle/>
          <a:p>
            <a:pPr marL="0" indent="0">
              <a:lnSpc>
                <a:spcPct val="125000"/>
              </a:lnSpc>
              <a:buNone/>
            </a:pPr>
            <a:r>
              <a:rPr lang="en-US" b="0" dirty="0">
                <a:latin typeface="Century Schoolbook" panose="02040604050505020304" pitchFamily="18" charset="0"/>
                <a:cs typeface="Calibri" panose="020F0502020204030204" pitchFamily="34" charset="0"/>
              </a:rPr>
              <a:t>We are building a web-based platform which will provide all the necessary</a:t>
            </a:r>
            <a:br>
              <a:rPr lang="en-US" b="0" dirty="0">
                <a:latin typeface="Century Schoolbook" panose="02040604050505020304" pitchFamily="18" charset="0"/>
                <a:cs typeface="Calibri" panose="020F0502020204030204" pitchFamily="34" charset="0"/>
              </a:rPr>
            </a:br>
            <a:r>
              <a:rPr lang="en-US" b="0" dirty="0">
                <a:latin typeface="Century Schoolbook" panose="02040604050505020304" pitchFamily="18" charset="0"/>
                <a:cs typeface="Calibri" panose="020F0502020204030204" pitchFamily="34" charset="0"/>
              </a:rPr>
              <a:t>information in order to form a general understanding of innovative projects,</a:t>
            </a:r>
            <a:br>
              <a:rPr lang="en-US" b="0" dirty="0">
                <a:latin typeface="Century Schoolbook" panose="02040604050505020304" pitchFamily="18" charset="0"/>
                <a:cs typeface="Calibri" panose="020F0502020204030204" pitchFamily="34" charset="0"/>
              </a:rPr>
            </a:br>
            <a:r>
              <a:rPr lang="en-US" b="0" dirty="0">
                <a:latin typeface="Century Schoolbook" panose="02040604050505020304" pitchFamily="18" charset="0"/>
                <a:cs typeface="Calibri" panose="020F0502020204030204" pitchFamily="34" charset="0"/>
              </a:rPr>
              <a:t>competitions events for students. Students are given the opportunity to find</a:t>
            </a:r>
            <a:br>
              <a:rPr lang="en-US" b="0" dirty="0">
                <a:latin typeface="Century Schoolbook" panose="02040604050505020304" pitchFamily="18" charset="0"/>
                <a:cs typeface="Calibri" panose="020F0502020204030204" pitchFamily="34" charset="0"/>
              </a:rPr>
            </a:br>
            <a:r>
              <a:rPr lang="en-US" b="0" dirty="0">
                <a:latin typeface="Century Schoolbook" panose="02040604050505020304" pitchFamily="18" charset="0"/>
                <a:cs typeface="Calibri" panose="020F0502020204030204" pitchFamily="34" charset="0"/>
              </a:rPr>
              <a:t>like-minded people for team research activities, as well as keep records of</a:t>
            </a:r>
            <a:br>
              <a:rPr lang="en-US" b="0" dirty="0">
                <a:latin typeface="Century Schoolbook" panose="02040604050505020304" pitchFamily="18" charset="0"/>
                <a:cs typeface="Calibri" panose="020F0502020204030204" pitchFamily="34" charset="0"/>
              </a:rPr>
            </a:br>
            <a:r>
              <a:rPr lang="en-US" b="0" dirty="0">
                <a:latin typeface="Century Schoolbook" panose="02040604050505020304" pitchFamily="18" charset="0"/>
                <a:cs typeface="Calibri" panose="020F0502020204030204" pitchFamily="34" charset="0"/>
              </a:rPr>
              <a:t>results of project activities using his/her personal account. The Internet</a:t>
            </a:r>
            <a:br>
              <a:rPr lang="en-US" b="0" dirty="0">
                <a:latin typeface="Century Schoolbook" panose="02040604050505020304" pitchFamily="18" charset="0"/>
                <a:cs typeface="Calibri" panose="020F0502020204030204" pitchFamily="34" charset="0"/>
              </a:rPr>
            </a:br>
            <a:r>
              <a:rPr lang="en-US" b="0" dirty="0">
                <a:latin typeface="Century Schoolbook" panose="02040604050505020304" pitchFamily="18" charset="0"/>
                <a:cs typeface="Calibri" panose="020F0502020204030204" pitchFamily="34" charset="0"/>
              </a:rPr>
              <a:t>environment being developed by us for training students is based on an</a:t>
            </a:r>
            <a:br>
              <a:rPr lang="en-US" b="0" dirty="0">
                <a:latin typeface="Century Schoolbook" panose="02040604050505020304" pitchFamily="18" charset="0"/>
                <a:cs typeface="Calibri" panose="020F0502020204030204" pitchFamily="34" charset="0"/>
              </a:rPr>
            </a:br>
            <a:r>
              <a:rPr lang="en-US" b="0" dirty="0">
                <a:latin typeface="Century Schoolbook" panose="02040604050505020304" pitchFamily="18" charset="0"/>
                <a:cs typeface="Calibri" panose="020F0502020204030204" pitchFamily="34" charset="0"/>
              </a:rPr>
              <a:t>innovative approach and gives an opportunity for students to communicate</a:t>
            </a:r>
            <a:br>
              <a:rPr lang="en-US" b="0" dirty="0">
                <a:latin typeface="Century Schoolbook" panose="02040604050505020304" pitchFamily="18" charset="0"/>
                <a:cs typeface="Calibri" panose="020F0502020204030204" pitchFamily="34" charset="0"/>
              </a:rPr>
            </a:br>
            <a:r>
              <a:rPr lang="en-US" b="0" dirty="0">
                <a:latin typeface="Century Schoolbook" panose="02040604050505020304" pitchFamily="18" charset="0"/>
                <a:cs typeface="Calibri" panose="020F0502020204030204" pitchFamily="34" charset="0"/>
              </a:rPr>
              <a:t>on the topic of implementing innovative research projects. </a:t>
            </a:r>
          </a:p>
        </p:txBody>
      </p:sp>
      <p:sp>
        <p:nvSpPr>
          <p:cNvPr id="4" name="Slide Number Placeholder 4">
            <a:extLst>
              <a:ext uri="{BA7D5B04-0B70-4E6B-A812-88D061618CC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3E1F520-9EFE-43EF-89DD-EA6A789DD957}"/>
              </a:ext>
            </a:extLst>
          </p:cNvPr>
          <p:cNvSpPr>
            <a:spLocks noGrp="1"/>
          </p:cNvSpPr>
          <p:nvPr>
            <p:ph type="sldNum" sz="quarter" idx="12"/>
          </p:nvPr>
        </p:nvSpPr>
        <p:spPr/>
        <p:txBody>
          <a:bodyPr rtlCol="0"/>
          <a:lstStyle/>
          <a:p>
            <a:fld id="{6FBF6AD1-9835-4EDC-9EC0-4E682C48C2BC}" type="slidenum">
              <a:t>12</a:t>
            </a:fld>
            <a:endParaRPr lang="en-US" dirty="0"/>
          </a:p>
        </p:txBody>
      </p:sp>
    </p:spTree>
    <p:extLst>
      <p:ext uri="{60054CDC-7180-4A48-AA41-AD1E64720E0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3B7E1DE5-CB8B-422E-8776-EDE841C0128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878309C-F557-4489-92B1-425FBA9D5FB1}"/>
              </a:ext>
            </a:extLst>
          </p:cNvPr>
          <p:cNvSpPr>
            <a:spLocks noGrp="1"/>
          </p:cNvSpPr>
          <p:nvPr>
            <p:ph type="title"/>
          </p:nvPr>
        </p:nvSpPr>
        <p:spPr/>
        <p:txBody>
          <a:bodyPr rtlCol="0"/>
          <a:lstStyle/>
          <a:p>
            <a:r>
              <a:rPr lang="en-US" b="1" dirty="0">
                <a:latin typeface="Century Schoolbook" panose="02040604050505020304" pitchFamily="18" charset="0"/>
              </a:rPr>
              <a:t>1.6 Technology Stack</a:t>
            </a:r>
          </a:p>
        </p:txBody>
      </p:sp>
      <p:sp>
        <p:nvSpPr>
          <p:cNvPr id="3" name="Content Placeholder 2">
            <a:extLst>
              <a:ext uri="{693D082B-C63E-4475-8E96-4EFD22BF125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5EC6DBF-3F65-4CAD-A9C4-94DE3B5D83F6}"/>
              </a:ext>
            </a:extLst>
          </p:cNvPr>
          <p:cNvSpPr>
            <a:spLocks noGrp="1"/>
          </p:cNvSpPr>
          <p:nvPr>
            <p:ph idx="1"/>
          </p:nvPr>
        </p:nvSpPr>
        <p:spPr>
          <a:xfrm>
            <a:off x="924450" y="1067116"/>
            <a:ext cx="7302780" cy="3790634"/>
          </a:xfrm>
        </p:spPr>
        <p:txBody>
          <a:bodyPr vert="horz" rtlCol="0">
            <a:normAutofit fontScale="92500" lnSpcReduction="20000"/>
          </a:bodyPr>
          <a:lstStyle/>
          <a:p>
            <a:r>
              <a:rPr lang="en-US" sz="1600" b="0" dirty="0">
                <a:solidFill>
                  <a:srgbClr val="008BC2"/>
                </a:solidFill>
                <a:latin typeface="Century Schoolbook" panose="02040604050505020304" pitchFamily="18" charset="0"/>
              </a:rPr>
              <a:t>Backend Language /Database : -</a:t>
            </a:r>
            <a:br>
              <a:rPr lang="en-US" sz="1600" b="0" dirty="0">
                <a:latin typeface="Century Schoolbook" panose="02040604050505020304" pitchFamily="18" charset="0"/>
              </a:rPr>
            </a:br>
            <a:r>
              <a:rPr lang="en-US" sz="1600" b="1" dirty="0">
                <a:latin typeface="Century Schoolbook" panose="02040604050505020304" pitchFamily="18" charset="0"/>
              </a:rPr>
              <a:t>PHP</a:t>
            </a:r>
            <a:r>
              <a:rPr lang="en-US" sz="1600" b="0" dirty="0">
                <a:latin typeface="Century Schoolbook" panose="02040604050505020304" pitchFamily="18" charset="0"/>
              </a:rPr>
              <a:t>:</a:t>
            </a:r>
            <a:r>
              <a:rPr lang="en-US" sz="1600" b="1" dirty="0">
                <a:latin typeface="Century Schoolbook" panose="02040604050505020304" pitchFamily="18" charset="0"/>
              </a:rPr>
              <a:t> </a:t>
            </a:r>
            <a:r>
              <a:rPr lang="en-US" sz="1600" b="0" dirty="0">
                <a:latin typeface="Century Schoolbook" panose="02040604050505020304" pitchFamily="18" charset="0"/>
              </a:rPr>
              <a:t>- PHP stands for Hypertext Pre-processor, is a server-side script that is interpreted on the server. It connects the database to the webserver.</a:t>
            </a:r>
            <a:br>
              <a:rPr lang="en-US" sz="1600" b="0" dirty="0">
                <a:latin typeface="Century Schoolbook" panose="02040604050505020304" pitchFamily="18" charset="0"/>
              </a:rPr>
            </a:br>
            <a:r>
              <a:rPr lang="en-US" sz="1600" b="1" dirty="0">
                <a:latin typeface="Century Schoolbook" panose="02040604050505020304" pitchFamily="18" charset="0"/>
              </a:rPr>
              <a:t>MySQL</a:t>
            </a:r>
            <a:r>
              <a:rPr lang="en-US" sz="1600" b="0" dirty="0">
                <a:latin typeface="Century Schoolbook" panose="02040604050505020304" pitchFamily="18" charset="0"/>
              </a:rPr>
              <a:t>: - MySQL is a freely available open-source Relational Database Management System (</a:t>
            </a:r>
            <a:r>
              <a:rPr lang="en-US" sz="1600" b="0" dirty="0" err="1">
                <a:latin typeface="Century Schoolbook" panose="02040604050505020304" pitchFamily="18" charset="0"/>
              </a:rPr>
              <a:t>RDBMS</a:t>
            </a:r>
            <a:r>
              <a:rPr lang="en-US" sz="1600" b="0" dirty="0">
                <a:latin typeface="Century Schoolbook" panose="02040604050505020304" pitchFamily="18" charset="0"/>
              </a:rPr>
              <a:t>) that uses Structured Query Language (SQL). So, it will be easy to store all information related to users and their content in the MySQL database.</a:t>
            </a:r>
          </a:p>
          <a:p>
            <a:r>
              <a:rPr lang="en-US" sz="1600" b="0" dirty="0">
                <a:solidFill>
                  <a:srgbClr val="008BC2"/>
                </a:solidFill>
                <a:latin typeface="Century Schoolbook" panose="02040604050505020304" pitchFamily="18" charset="0"/>
              </a:rPr>
              <a:t>Web Server: -</a:t>
            </a:r>
            <a:br>
              <a:rPr lang="en-US" sz="1600" b="0" dirty="0">
                <a:latin typeface="Century Schoolbook" panose="02040604050505020304" pitchFamily="18" charset="0"/>
              </a:rPr>
            </a:br>
            <a:r>
              <a:rPr lang="en-US" sz="1600" b="1" dirty="0">
                <a:latin typeface="Century Schoolbook" panose="02040604050505020304" pitchFamily="18" charset="0"/>
              </a:rPr>
              <a:t>Apache</a:t>
            </a:r>
            <a:r>
              <a:rPr lang="en-US" sz="1600" b="0" dirty="0">
                <a:latin typeface="Century Schoolbook" panose="02040604050505020304" pitchFamily="18" charset="0"/>
              </a:rPr>
              <a:t>: - The Apache HTTP Server, colloquially called Apache, is a free and open-source cross-platform web server software.</a:t>
            </a:r>
          </a:p>
          <a:p>
            <a:r>
              <a:rPr lang="en-US" sz="1600" b="0" dirty="0">
                <a:solidFill>
                  <a:srgbClr val="008BC2"/>
                </a:solidFill>
                <a:latin typeface="Century Schoolbook" panose="02040604050505020304" pitchFamily="18" charset="0"/>
              </a:rPr>
              <a:t>Client-Side Programming: -Webpage Designing: - </a:t>
            </a:r>
            <a:br>
              <a:rPr lang="en-US" sz="1600" b="0" dirty="0">
                <a:latin typeface="Century Schoolbook" panose="02040604050505020304" pitchFamily="18" charset="0"/>
              </a:rPr>
            </a:br>
            <a:r>
              <a:rPr lang="en-US" sz="1600" b="1" dirty="0">
                <a:latin typeface="Century Schoolbook" panose="02040604050505020304" pitchFamily="18" charset="0"/>
              </a:rPr>
              <a:t>HTML, CSS, Bootstrap</a:t>
            </a:r>
            <a:r>
              <a:rPr lang="en-US" sz="1600" b="0" dirty="0">
                <a:latin typeface="Century Schoolbook" panose="02040604050505020304" pitchFamily="18" charset="0"/>
              </a:rPr>
              <a:t>: Hypertext Markup Language (HTML) and Cascading Style Sheets (CSS). HTML tells a browser how to display the content of web pages, while CSS styles that content. Bootstrap is a helpful framework for managing HTML and CSS.</a:t>
            </a:r>
            <a:br>
              <a:rPr lang="en-US" sz="1600" b="0" dirty="0">
                <a:latin typeface="Century Schoolbook" panose="02040604050505020304" pitchFamily="18" charset="0"/>
              </a:rPr>
            </a:br>
            <a:r>
              <a:rPr lang="en-US" sz="1600" b="0" dirty="0">
                <a:latin typeface="Century Schoolbook" panose="02040604050505020304" pitchFamily="18" charset="0"/>
              </a:rPr>
              <a:t>JavaScript: JavaScript is what makes the webpages interactive. So, the</a:t>
            </a:r>
            <a:br>
              <a:rPr lang="en-US" sz="1600" b="0" dirty="0">
                <a:latin typeface="Century Schoolbook" panose="02040604050505020304" pitchFamily="18" charset="0"/>
              </a:rPr>
            </a:br>
            <a:r>
              <a:rPr lang="en-US" sz="1600" b="0" dirty="0">
                <a:latin typeface="Century Schoolbook" panose="02040604050505020304" pitchFamily="18" charset="0"/>
              </a:rPr>
              <a:t>functioning of the website will be handled by the JavaScript.</a:t>
            </a:r>
          </a:p>
        </p:txBody>
      </p:sp>
      <p:sp>
        <p:nvSpPr>
          <p:cNvPr id="4" name="Slide Number Placeholder 4">
            <a:extLst>
              <a:ext uri="{3439306F-BFDE-4657-BD2D-93FFC86EA24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38A88E5-B906-451F-9167-4D88D2056235}"/>
              </a:ext>
            </a:extLst>
          </p:cNvPr>
          <p:cNvSpPr>
            <a:spLocks noGrp="1"/>
          </p:cNvSpPr>
          <p:nvPr>
            <p:ph type="sldNum" sz="quarter" idx="12"/>
          </p:nvPr>
        </p:nvSpPr>
        <p:spPr/>
        <p:txBody>
          <a:bodyPr rtlCol="0"/>
          <a:lstStyle/>
          <a:p>
            <a:fld id="{2329D7BC-5BA3-404C-9C19-535E805BEF33}" type="slidenum">
              <a:t>13</a:t>
            </a:fld>
            <a:endParaRPr lang="en-US" dirty="0"/>
          </a:p>
        </p:txBody>
      </p:sp>
    </p:spTree>
    <p:extLst>
      <p:ext uri="{1817F078-608F-4A47-940A-A65A0AC9A3E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A82318AE-412B-4795-9216-D7F246B2365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43A2269-EDF6-450E-8336-77CB154659E4}"/>
              </a:ext>
            </a:extLst>
          </p:cNvPr>
          <p:cNvSpPr>
            <a:spLocks noGrp="1"/>
          </p:cNvSpPr>
          <p:nvPr>
            <p:ph type="title"/>
          </p:nvPr>
        </p:nvSpPr>
        <p:spPr/>
        <p:txBody>
          <a:bodyPr rtlCol="0"/>
          <a:lstStyle/>
          <a:p>
            <a:r>
              <a:rPr lang="en-US" sz="2800" b="1" dirty="0">
                <a:latin typeface="Century Schoolbook" panose="02040604050505020304" pitchFamily="18" charset="0"/>
              </a:rPr>
              <a:t>1.7 Benefits for environment and society</a:t>
            </a:r>
          </a:p>
        </p:txBody>
      </p:sp>
      <p:sp>
        <p:nvSpPr>
          <p:cNvPr id="3" name="Content Placeholder 2">
            <a:extLst>
              <a:ext uri="{55E7C6D3-6A94-4877-AA58-D835A6148B5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3DD50AB-78D3-472F-931D-D4238D7B4F76}"/>
              </a:ext>
            </a:extLst>
          </p:cNvPr>
          <p:cNvSpPr>
            <a:spLocks noGrp="1"/>
          </p:cNvSpPr>
          <p:nvPr>
            <p:ph idx="1"/>
          </p:nvPr>
        </p:nvSpPr>
        <p:spPr/>
        <p:txBody>
          <a:bodyPr vert="horz" rtlCol="0">
            <a:normAutofit/>
          </a:bodyPr>
          <a:lstStyle/>
          <a:p>
            <a:pPr marL="0" indent="0">
              <a:buNone/>
            </a:pPr>
            <a:r>
              <a:rPr lang="en-US" b="0" dirty="0">
                <a:latin typeface="Century Schoolbook" panose="02040604050505020304" pitchFamily="18" charset="0"/>
              </a:rPr>
              <a:t>Nowadays as internet is easily available to everyone, they can use this website anytime and anywhere, it is an open-ended platform available for all.This is a broad platform where students can connect with anyone in the world and clear doubts and query. Our website creates new ways for learning and networking and will promote online knowledge creation and knowledge sharing. Helps in communication of like-minded people and growth of individual. Users will gain experience of working in teams.Everyone will be updated with the latest trends and technologies in use.</a:t>
            </a:r>
          </a:p>
        </p:txBody>
      </p:sp>
      <p:sp>
        <p:nvSpPr>
          <p:cNvPr id="4" name="Slide Number Placeholder 4">
            <a:extLst>
              <a:ext uri="{BAFD0871-C62B-4292-8E5B-4E9A01E802C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BD55CBC-35E8-4FF1-BBC6-2AA207D4FC53}"/>
              </a:ext>
            </a:extLst>
          </p:cNvPr>
          <p:cNvSpPr>
            <a:spLocks noGrp="1"/>
          </p:cNvSpPr>
          <p:nvPr>
            <p:ph type="sldNum" sz="quarter" idx="12"/>
          </p:nvPr>
        </p:nvSpPr>
        <p:spPr/>
        <p:txBody>
          <a:bodyPr rtlCol="0"/>
          <a:lstStyle/>
          <a:p>
            <a:fld id="{A4305D05-9851-4B16-B51D-F13370685305}" type="slidenum">
              <a:t>14</a:t>
            </a:fld>
            <a:endParaRPr lang="en-US" dirty="0"/>
          </a:p>
        </p:txBody>
      </p:sp>
    </p:spTree>
    <p:extLst>
      <p:ext uri="{FC24BA51-28D3-46B0-BD33-7669ADB02635}">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233E44D4-B872-4562-9591-07E8C836D9D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1E6BD5C-4069-497D-BFD5-090D2A32CB6C}"/>
              </a:ext>
            </a:extLst>
          </p:cNvPr>
          <p:cNvSpPr>
            <a:spLocks noGrp="1"/>
          </p:cNvSpPr>
          <p:nvPr>
            <p:ph type="title"/>
          </p:nvPr>
        </p:nvSpPr>
        <p:spPr>
          <a:xfrm>
            <a:off x="1242164" y="1256823"/>
            <a:ext cx="6672954" cy="1525897"/>
          </a:xfrm>
        </p:spPr>
        <p:txBody>
          <a:bodyPr vert="horz" rtlCol="0" anchor="ctr"/>
          <a:lstStyle/>
          <a:p>
            <a:r>
              <a:rPr lang="en-US" b="1" dirty="0">
                <a:solidFill>
                  <a:srgbClr val="008BC2"/>
                </a:solidFill>
                <a:latin typeface="Century Schoolbook" panose="02040604050505020304" pitchFamily="18" charset="0"/>
              </a:rPr>
              <a:t>2. Project Design</a:t>
            </a:r>
          </a:p>
        </p:txBody>
      </p:sp>
      <p:sp>
        <p:nvSpPr>
          <p:cNvPr id="3" name="Slide Number Placeholder 4">
            <a:extLst>
              <a:ext uri="{6FB0FDE1-CF4C-4146-AB94-4FB8AF920A9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AB20F4D-B5A6-4803-A61A-CC2E644F80ED}"/>
              </a:ext>
            </a:extLst>
          </p:cNvPr>
          <p:cNvSpPr>
            <a:spLocks noGrp="1"/>
          </p:cNvSpPr>
          <p:nvPr>
            <p:ph type="sldNum" sz="quarter" idx="12"/>
          </p:nvPr>
        </p:nvSpPr>
        <p:spPr/>
        <p:txBody>
          <a:bodyPr rtlCol="0"/>
          <a:lstStyle/>
          <a:p>
            <a:fld id="{8D71A4B1-9CBA-4A34-9702-C61E387960BD}" type="slidenum">
              <a:t>15</a:t>
            </a:fld>
            <a:endParaRPr lang="en-US" dirty="0"/>
          </a:p>
        </p:txBody>
      </p:sp>
    </p:spTree>
    <p:extLst>
      <p:ext uri="{47EBF7D6-1617-49A3-B0E1-41FDBA66B0A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68990C0C-3895-4A32-BFB2-58ECBC3E8A9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CE6756C-1848-4ECF-B7D4-BD3C4832AB73}"/>
              </a:ext>
            </a:extLst>
          </p:cNvPr>
          <p:cNvSpPr>
            <a:spLocks noGrp="1"/>
          </p:cNvSpPr>
          <p:nvPr>
            <p:ph type="title"/>
          </p:nvPr>
        </p:nvSpPr>
        <p:spPr/>
        <p:txBody>
          <a:bodyPr rtlCol="0"/>
          <a:lstStyle/>
          <a:p>
            <a:r>
              <a:rPr lang="en-US" b="1" dirty="0">
                <a:latin typeface="Century Schoolbook" panose="02040604050505020304" pitchFamily="18" charset="0"/>
              </a:rPr>
              <a:t>2.1 Proposed system</a:t>
            </a:r>
          </a:p>
        </p:txBody>
      </p:sp>
      <p:sp>
        <p:nvSpPr>
          <p:cNvPr id="3" name="Content Placeholder 2">
            <a:extLst>
              <a:ext uri="{F5FE2BDF-DB30-4C2F-A2E4-1B8670766EA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D4AD85C-EAEC-49C2-BD1B-A878A13C189D}"/>
              </a:ext>
            </a:extLst>
          </p:cNvPr>
          <p:cNvSpPr>
            <a:spLocks noGrp="1"/>
          </p:cNvSpPr>
          <p:nvPr>
            <p:ph idx="1"/>
          </p:nvPr>
        </p:nvSpPr>
        <p:spPr/>
        <p:txBody>
          <a:bodyPr vert="horz" rtlCol="0">
            <a:normAutofit fontScale="85000" lnSpcReduction="10000"/>
          </a:bodyPr>
          <a:lstStyle/>
          <a:p>
            <a:pPr marL="0" indent="0">
              <a:buNone/>
            </a:pPr>
            <a:r>
              <a:rPr lang="en-US" b="0" dirty="0">
                <a:latin typeface="Century Schoolbook" panose="02040604050505020304" pitchFamily="18" charset="0"/>
              </a:rPr>
              <a:t>The online website is meant to be like a social media platform for the</a:t>
            </a:r>
            <a:br>
              <a:rPr lang="en-US" b="0" dirty="0">
                <a:latin typeface="Century Schoolbook" panose="02040604050505020304" pitchFamily="18" charset="0"/>
              </a:rPr>
            </a:br>
            <a:r>
              <a:rPr lang="en-US" b="0" dirty="0">
                <a:latin typeface="Century Schoolbook" panose="02040604050505020304" pitchFamily="18" charset="0"/>
              </a:rPr>
              <a:t>people who want to pursue research and secure funding for their research</a:t>
            </a:r>
            <a:br>
              <a:rPr lang="en-US" b="0" dirty="0">
                <a:latin typeface="Century Schoolbook" panose="02040604050505020304" pitchFamily="18" charset="0"/>
              </a:rPr>
            </a:br>
            <a:r>
              <a:rPr lang="en-US" b="0" dirty="0">
                <a:latin typeface="Century Schoolbook" panose="02040604050505020304" pitchFamily="18" charset="0"/>
              </a:rPr>
              <a:t>We aim to have a User Interface that is modern and intuitive and user</a:t>
            </a:r>
            <a:br>
              <a:rPr lang="en-US" b="0" dirty="0">
                <a:latin typeface="Century Schoolbook" panose="02040604050505020304" pitchFamily="18" charset="0"/>
              </a:rPr>
            </a:br>
            <a:r>
              <a:rPr lang="en-US" b="0" dirty="0">
                <a:latin typeface="Century Schoolbook" panose="02040604050505020304" pitchFamily="18" charset="0"/>
              </a:rPr>
              <a:t>friendly. We propose to use a modular form of designing a website which</a:t>
            </a:r>
            <a:br>
              <a:rPr lang="en-US" b="0" dirty="0">
                <a:latin typeface="Century Schoolbook" panose="02040604050505020304" pitchFamily="18" charset="0"/>
              </a:rPr>
            </a:br>
            <a:r>
              <a:rPr lang="en-US" b="0" dirty="0">
                <a:latin typeface="Century Schoolbook" panose="02040604050505020304" pitchFamily="18" charset="0"/>
              </a:rPr>
              <a:t>means that the website is divided in major components and those major</a:t>
            </a:r>
            <a:br>
              <a:rPr lang="en-US" b="0" dirty="0">
                <a:latin typeface="Century Schoolbook" panose="02040604050505020304" pitchFamily="18" charset="0"/>
              </a:rPr>
            </a:br>
            <a:r>
              <a:rPr lang="en-US" b="0" dirty="0">
                <a:latin typeface="Century Schoolbook" panose="02040604050505020304" pitchFamily="18" charset="0"/>
              </a:rPr>
              <a:t>components like Homepage, Profile, Messages, Blogs, are further divided</a:t>
            </a:r>
            <a:br>
              <a:rPr lang="en-US" b="0" dirty="0">
                <a:latin typeface="Century Schoolbook" panose="02040604050505020304" pitchFamily="18" charset="0"/>
              </a:rPr>
            </a:br>
            <a:r>
              <a:rPr lang="en-US" b="0" dirty="0">
                <a:latin typeface="Century Schoolbook" panose="02040604050505020304" pitchFamily="18" charset="0"/>
              </a:rPr>
              <a:t>into minor components such as </a:t>
            </a:r>
            <a:r>
              <a:rPr lang="en-US" b="0" dirty="0" err="1">
                <a:latin typeface="Century Schoolbook" panose="02040604050505020304" pitchFamily="18" charset="0"/>
              </a:rPr>
              <a:t>RSS</a:t>
            </a:r>
            <a:r>
              <a:rPr lang="en-US" b="0" dirty="0">
                <a:latin typeface="Century Schoolbook" panose="02040604050505020304" pitchFamily="18" charset="0"/>
              </a:rPr>
              <a:t> feed in Homepage and updating or</a:t>
            </a:r>
            <a:br>
              <a:rPr lang="en-US" b="0" dirty="0">
                <a:latin typeface="Century Schoolbook" panose="02040604050505020304" pitchFamily="18" charset="0"/>
              </a:rPr>
            </a:br>
            <a:r>
              <a:rPr lang="en-US" b="0" dirty="0">
                <a:latin typeface="Century Schoolbook" panose="02040604050505020304" pitchFamily="18" charset="0"/>
              </a:rPr>
              <a:t>editing profile information which are then further integrated to form one</a:t>
            </a:r>
            <a:br>
              <a:rPr lang="en-US" b="0" dirty="0">
                <a:latin typeface="Century Schoolbook" panose="02040604050505020304" pitchFamily="18" charset="0"/>
              </a:rPr>
            </a:br>
            <a:r>
              <a:rPr lang="en-US" b="0" dirty="0">
                <a:latin typeface="Century Schoolbook" panose="02040604050505020304" pitchFamily="18" charset="0"/>
              </a:rPr>
              <a:t>single website. This </a:t>
            </a:r>
            <a:r>
              <a:rPr lang="en-US" b="0" dirty="0" err="1">
                <a:latin typeface="Century Schoolbook" panose="02040604050505020304" pitchFamily="18" charset="0"/>
              </a:rPr>
              <a:t>modularity</a:t>
            </a:r>
            <a:r>
              <a:rPr lang="en-US" b="0" dirty="0">
                <a:latin typeface="Century Schoolbook" panose="02040604050505020304" pitchFamily="18" charset="0"/>
              </a:rPr>
              <a:t> allows us to be efficient with our coding</a:t>
            </a:r>
            <a:br>
              <a:rPr lang="en-US" b="0" dirty="0">
                <a:latin typeface="Century Schoolbook" panose="02040604050505020304" pitchFamily="18" charset="0"/>
              </a:rPr>
            </a:br>
            <a:r>
              <a:rPr lang="en-US" b="0" dirty="0">
                <a:latin typeface="Century Schoolbook" panose="02040604050505020304" pitchFamily="18" charset="0"/>
              </a:rPr>
              <a:t>at the same time helps in reducing bugs and errors and maintains</a:t>
            </a:r>
            <a:br>
              <a:rPr lang="en-US" b="0" dirty="0">
                <a:latin typeface="Century Schoolbook" panose="02040604050505020304" pitchFamily="18" charset="0"/>
              </a:rPr>
            </a:br>
            <a:r>
              <a:rPr lang="en-US" b="0" dirty="0">
                <a:latin typeface="Century Schoolbook" panose="02040604050505020304" pitchFamily="18" charset="0"/>
              </a:rPr>
              <a:t>consistency throughout the design process.</a:t>
            </a:r>
          </a:p>
        </p:txBody>
      </p:sp>
      <p:sp>
        <p:nvSpPr>
          <p:cNvPr id="4" name="Slide Number Placeholder 4">
            <a:extLst>
              <a:ext uri="{693A6812-4BA8-4512-BC9F-0E331AA875D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17F2031-99FE-4C41-A69F-2FB96858D3D9}"/>
              </a:ext>
            </a:extLst>
          </p:cNvPr>
          <p:cNvSpPr>
            <a:spLocks noGrp="1"/>
          </p:cNvSpPr>
          <p:nvPr>
            <p:ph type="sldNum" sz="quarter" idx="12"/>
          </p:nvPr>
        </p:nvSpPr>
        <p:spPr/>
        <p:txBody>
          <a:bodyPr rtlCol="0"/>
          <a:lstStyle/>
          <a:p>
            <a:fld id="{010ED62F-E3AD-46DD-BED5-46B31D17C82C}" type="slidenum">
              <a:t>16</a:t>
            </a:fld>
            <a:endParaRPr lang="en-US" dirty="0"/>
          </a:p>
        </p:txBody>
      </p:sp>
    </p:spTree>
    <p:extLst>
      <p:ext uri="{BABFF079-777D-49EF-890D-E3A438DE1B8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B78F12CA-97B3-436F-909F-1380324D11B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C424BA0-C057-4BD7-9054-67A15FC50B85}"/>
              </a:ext>
            </a:extLst>
          </p:cNvPr>
          <p:cNvSpPr>
            <a:spLocks noGrp="1"/>
          </p:cNvSpPr>
          <p:nvPr>
            <p:ph type="title"/>
          </p:nvPr>
        </p:nvSpPr>
        <p:spPr/>
        <p:txBody>
          <a:bodyPr rtlCol="0"/>
          <a:lstStyle/>
          <a:p>
            <a:r>
              <a:rPr lang="en-US" b="1" dirty="0">
                <a:latin typeface="Century Schoolbook" panose="02040604050505020304" pitchFamily="18" charset="0"/>
              </a:rPr>
              <a:t>2.1 Design (flow of modules)</a:t>
            </a:r>
          </a:p>
        </p:txBody>
      </p:sp>
      <p:sp>
        <p:nvSpPr>
          <p:cNvPr id="4" name="Slide Number Placeholder 4">
            <a:extLst>
              <a:ext uri="{DD4C28BF-D717-4A74-9FD6-C444813DA32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A58D5F8-73B1-4B14-B549-3BFBEA137D29}"/>
              </a:ext>
            </a:extLst>
          </p:cNvPr>
          <p:cNvSpPr>
            <a:spLocks noGrp="1"/>
          </p:cNvSpPr>
          <p:nvPr>
            <p:ph type="sldNum" sz="quarter" idx="12"/>
          </p:nvPr>
        </p:nvSpPr>
        <p:spPr/>
        <p:txBody>
          <a:bodyPr rtlCol="0"/>
          <a:lstStyle/>
          <a:p>
            <a:fld id="{86B4DEB9-5BA9-4479-9CAA-FAE0129A5E0E}" type="slidenum">
              <a:t>17</a:t>
            </a:fld>
            <a:endParaRPr lang="en-US" dirty="0"/>
          </a:p>
        </p:txBody>
      </p:sp>
      <p:sp>
        <p:nvSpPr>
          <p:cNvPr id="6" name="Content Placeholder 5">
            <a:extLst>
              <a:ext uri="{FF2B5EF4-FFF2-40B4-BE49-F238E27FC236}">
                <a16:creationId xmlns:a16="http://schemas.microsoft.com/office/drawing/2014/main" id="{C0CDC84D-3356-4EFD-AA45-3BCE959C07EE}"/>
              </a:ext>
            </a:extLst>
          </p:cNvPr>
          <p:cNvSpPr>
            <a:spLocks noGrp="1"/>
          </p:cNvSpPr>
          <p:nvPr>
            <p:ph idx="1"/>
          </p:nvPr>
        </p:nvSpPr>
        <p:spPr>
          <a:xfrm>
            <a:off x="924450" y="1067117"/>
            <a:ext cx="7169809" cy="3977960"/>
          </a:xfrm>
        </p:spPr>
        <p:txBody>
          <a:bodyPr>
            <a:normAutofit/>
          </a:bodyPr>
          <a:lstStyle/>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pic>
        <p:nvPicPr>
          <p:cNvPr id="7" name="Picture 6">
            <a:extLst>
              <a:ext uri="{FF2B5EF4-FFF2-40B4-BE49-F238E27FC236}">
                <a16:creationId xmlns:a16="http://schemas.microsoft.com/office/drawing/2014/main" id="{777CE6E7-EF39-485C-B465-52158A90E23D}"/>
              </a:ext>
            </a:extLst>
          </p:cNvPr>
          <p:cNvPicPr>
            <a:picLocks noChangeAspect="1"/>
          </p:cNvPicPr>
          <p:nvPr/>
        </p:nvPicPr>
        <p:blipFill>
          <a:blip r:embed="rId2"/>
          <a:stretch>
            <a:fillRect/>
          </a:stretch>
        </p:blipFill>
        <p:spPr>
          <a:xfrm>
            <a:off x="762000" y="1050195"/>
            <a:ext cx="7696199" cy="3447193"/>
          </a:xfrm>
          <a:prstGeom prst="rect">
            <a:avLst/>
          </a:prstGeom>
        </p:spPr>
      </p:pic>
      <p:sp>
        <p:nvSpPr>
          <p:cNvPr id="8" name="Rectangle 7">
            <a:extLst>
              <a:ext uri="{FF2B5EF4-FFF2-40B4-BE49-F238E27FC236}">
                <a16:creationId xmlns:a16="http://schemas.microsoft.com/office/drawing/2014/main" id="{8BFC117D-04A7-429E-9308-32EE5D3BB2B9}"/>
              </a:ext>
            </a:extLst>
          </p:cNvPr>
          <p:cNvSpPr/>
          <p:nvPr/>
        </p:nvSpPr>
        <p:spPr>
          <a:xfrm>
            <a:off x="2590800" y="4617344"/>
            <a:ext cx="3124200" cy="307777"/>
          </a:xfrm>
          <a:prstGeom prst="rect">
            <a:avLst/>
          </a:prstGeom>
        </p:spPr>
        <p:txBody>
          <a:bodyPr wrap="square">
            <a:spAutoFit/>
          </a:bodyPr>
          <a:lstStyle/>
          <a:p>
            <a:pPr algn="ctr">
              <a:defRPr lang="en-US" sz="1400" dirty="0"/>
            </a:pPr>
            <a:r>
              <a:rPr lang="en-US" b="1" dirty="0">
                <a:solidFill>
                  <a:srgbClr val="008BC2"/>
                </a:solidFill>
                <a:latin typeface="Century Schoolbook" panose="02040604050505020304" pitchFamily="18" charset="0"/>
              </a:rPr>
              <a:t>Fig 3.1 Timeline Chart</a:t>
            </a:r>
          </a:p>
        </p:txBody>
      </p:sp>
    </p:spTree>
    <p:extLst>
      <p:ext uri="{A88DD584-7DD7-4346-87B5-6301244FF9A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8B68A5D0-F5F8-4D62-865A-965C2D07495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7C8C51C-995F-49E0-AD28-C1CA0FDCF584}"/>
              </a:ext>
            </a:extLst>
          </p:cNvPr>
          <p:cNvSpPr>
            <a:spLocks noGrp="1"/>
          </p:cNvSpPr>
          <p:nvPr>
            <p:ph type="title"/>
          </p:nvPr>
        </p:nvSpPr>
        <p:spPr/>
        <p:txBody>
          <a:bodyPr rtlCol="0"/>
          <a:lstStyle/>
          <a:p>
            <a:r>
              <a:rPr lang="en-US" b="1" dirty="0">
                <a:latin typeface="Century Schoolbook" panose="02040604050505020304" pitchFamily="18" charset="0"/>
              </a:rPr>
              <a:t>2.2 Modules</a:t>
            </a:r>
          </a:p>
        </p:txBody>
      </p:sp>
      <p:sp>
        <p:nvSpPr>
          <p:cNvPr id="3" name="Content Placeholder 2">
            <a:extLst>
              <a:ext uri="{AC2BA0F2-C34F-4822-8C2C-88878CA34CE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31DA7E2-23BF-4701-839E-865B7AB833FA}"/>
              </a:ext>
            </a:extLst>
          </p:cNvPr>
          <p:cNvSpPr>
            <a:spLocks noGrp="1"/>
          </p:cNvSpPr>
          <p:nvPr>
            <p:ph idx="1"/>
          </p:nvPr>
        </p:nvSpPr>
        <p:spPr>
          <a:xfrm>
            <a:off x="917810" y="1000658"/>
            <a:ext cx="7302779" cy="4142842"/>
          </a:xfrm>
        </p:spPr>
        <p:txBody>
          <a:bodyPr vert="horz" lIns="90000" rtlCol="0">
            <a:noAutofit/>
          </a:bodyPr>
          <a:lstStyle/>
          <a:p>
            <a:pPr marL="0" indent="0">
              <a:buNone/>
            </a:pPr>
            <a:r>
              <a:rPr lang="en-US" sz="1100" b="1" dirty="0"/>
              <a:t>Module-1: Home Page</a:t>
            </a:r>
            <a:endParaRPr lang="en-IN" sz="1100" dirty="0"/>
          </a:p>
          <a:p>
            <a:pPr lvl="2"/>
            <a:r>
              <a:rPr lang="en-US" sz="1100" dirty="0"/>
              <a:t>This will be the very first page after login.</a:t>
            </a:r>
            <a:endParaRPr lang="en-IN" sz="1100" dirty="0"/>
          </a:p>
          <a:p>
            <a:pPr lvl="2"/>
            <a:r>
              <a:rPr lang="en-US" sz="1100" dirty="0"/>
              <a:t>User will be able to see blogs posted by others, notice on technical events, RSS news</a:t>
            </a:r>
            <a:endParaRPr lang="en-IN" sz="1100" dirty="0"/>
          </a:p>
          <a:p>
            <a:pPr marL="914400" lvl="2" indent="0">
              <a:buNone/>
            </a:pPr>
            <a:r>
              <a:rPr lang="en-US" sz="1100" dirty="0"/>
              <a:t>      feed which will be updated by latest news every time the pages refreshes. </a:t>
            </a:r>
            <a:endParaRPr lang="en-IN" sz="1100" dirty="0"/>
          </a:p>
          <a:p>
            <a:pPr marL="0" indent="0">
              <a:buNone/>
            </a:pPr>
            <a:r>
              <a:rPr lang="en-US" sz="1100" b="1" dirty="0"/>
              <a:t>Module-2: Profile Page</a:t>
            </a:r>
            <a:endParaRPr lang="en-IN" sz="1100" dirty="0"/>
          </a:p>
          <a:p>
            <a:pPr lvl="2"/>
            <a:r>
              <a:rPr lang="en-US" sz="1100" dirty="0"/>
              <a:t>To create a profile user has to fill a form with various personal and educational details.</a:t>
            </a:r>
            <a:endParaRPr lang="en-IN" sz="1100" dirty="0"/>
          </a:p>
          <a:p>
            <a:pPr lvl="2"/>
            <a:r>
              <a:rPr lang="en-US" sz="1100" dirty="0"/>
              <a:t>They also have to upload a picture of themselves.</a:t>
            </a:r>
            <a:endParaRPr lang="en-IN" sz="1100" dirty="0"/>
          </a:p>
          <a:p>
            <a:pPr lvl="2"/>
            <a:r>
              <a:rPr lang="en-US" sz="1100" dirty="0"/>
              <a:t>After profile is created successfully the users post will be visible to others and can chat with each other.</a:t>
            </a:r>
            <a:endParaRPr lang="en-IN" sz="1100" dirty="0"/>
          </a:p>
          <a:p>
            <a:pPr lvl="2"/>
            <a:r>
              <a:rPr lang="en-US" sz="1100" dirty="0"/>
              <a:t>User can any time update or edit their profile.</a:t>
            </a:r>
            <a:endParaRPr lang="en-IN" sz="1100" dirty="0"/>
          </a:p>
          <a:p>
            <a:pPr lvl="2"/>
            <a:r>
              <a:rPr lang="en-US" sz="1100" dirty="0"/>
              <a:t>On my profile page information about their own post and profile picture will be displayed.</a:t>
            </a:r>
            <a:endParaRPr lang="en-IN" sz="1100" dirty="0"/>
          </a:p>
          <a:p>
            <a:pPr marL="0" indent="0">
              <a:buNone/>
            </a:pPr>
            <a:r>
              <a:rPr lang="en-US" sz="1100" b="1" dirty="0"/>
              <a:t>Module-3: Blogs /Discussions</a:t>
            </a:r>
          </a:p>
          <a:p>
            <a:pPr lvl="2"/>
            <a:r>
              <a:rPr lang="en-US" sz="1100" dirty="0"/>
              <a:t>Every blog posted will be stored in the database.</a:t>
            </a:r>
            <a:endParaRPr lang="en-IN" sz="1100" dirty="0"/>
          </a:p>
          <a:p>
            <a:pPr lvl="2"/>
            <a:r>
              <a:rPr lang="en-US" sz="1100" dirty="0"/>
              <a:t>The comments/discussions on the blogs will also be stored.</a:t>
            </a:r>
            <a:endParaRPr lang="en-IN" sz="1100" dirty="0"/>
          </a:p>
          <a:p>
            <a:pPr lvl="2"/>
            <a:r>
              <a:rPr lang="en-US" sz="1100" dirty="0"/>
              <a:t>Every user can see their own blogs in my profile tab.</a:t>
            </a:r>
            <a:endParaRPr lang="en-IN" sz="1100" dirty="0"/>
          </a:p>
          <a:p>
            <a:pPr lvl="2"/>
            <a:r>
              <a:rPr lang="en-US" sz="1100" dirty="0"/>
              <a:t>And blogs by other users will be visible on the home page.</a:t>
            </a:r>
            <a:endParaRPr lang="en-IN" sz="1100" dirty="0"/>
          </a:p>
          <a:p>
            <a:pPr marL="0" indent="0">
              <a:buNone/>
            </a:pPr>
            <a:r>
              <a:rPr lang="en-IN" sz="1100" b="1" dirty="0"/>
              <a:t>                      </a:t>
            </a:r>
          </a:p>
        </p:txBody>
      </p:sp>
      <p:sp>
        <p:nvSpPr>
          <p:cNvPr id="4" name="Slide Number Placeholder 6">
            <a:extLst>
              <a:ext uri="{29D541C7-A659-45DC-8ACB-9385ABAEF97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6026735-1E1D-4898-B8A4-07AAA4558B53}"/>
              </a:ext>
            </a:extLst>
          </p:cNvPr>
          <p:cNvSpPr>
            <a:spLocks noGrp="1"/>
          </p:cNvSpPr>
          <p:nvPr>
            <p:ph type="sldNum" sz="quarter" idx="12"/>
          </p:nvPr>
        </p:nvSpPr>
        <p:spPr/>
        <p:txBody>
          <a:bodyPr rtlCol="0"/>
          <a:lstStyle/>
          <a:p>
            <a:fld id="{579E3B78-1B06-4502-A965-A11F7F0C0060}" type="slidenum">
              <a:t>18</a:t>
            </a:fld>
            <a:endParaRPr lang="en-US" dirty="0"/>
          </a:p>
        </p:txBody>
      </p:sp>
    </p:spTree>
    <p:extLst>
      <p:ext uri="{B116AA25-A311-431E-A346-FC6F7E01267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08E93-1AA1-4557-BB3C-53088CE4227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2DB0ADF-C6C0-484B-89F2-C38FDA59D6D5}"/>
              </a:ext>
            </a:extLst>
          </p:cNvPr>
          <p:cNvSpPr>
            <a:spLocks noGrp="1"/>
          </p:cNvSpPr>
          <p:nvPr>
            <p:ph idx="1"/>
          </p:nvPr>
        </p:nvSpPr>
        <p:spPr/>
        <p:txBody>
          <a:bodyPr>
            <a:normAutofit fontScale="25000" lnSpcReduction="20000"/>
          </a:bodyPr>
          <a:lstStyle/>
          <a:p>
            <a:pPr marL="0" indent="0">
              <a:buNone/>
            </a:pPr>
            <a:r>
              <a:rPr lang="en-US" sz="5200" b="1" dirty="0"/>
              <a:t>Module-4: Messages</a:t>
            </a:r>
            <a:endParaRPr lang="en-IN" sz="5200" dirty="0"/>
          </a:p>
          <a:p>
            <a:pPr lvl="3"/>
            <a:r>
              <a:rPr lang="en-US" sz="5200" dirty="0"/>
              <a:t>Here the user will be able to chat with other users.</a:t>
            </a:r>
            <a:endParaRPr lang="en-IN" sz="5200" dirty="0"/>
          </a:p>
          <a:p>
            <a:pPr lvl="3"/>
            <a:r>
              <a:rPr lang="en-US" sz="5200" dirty="0"/>
              <a:t>He will be able to search a user by their name and message them.</a:t>
            </a:r>
            <a:endParaRPr lang="en-IN" sz="5200" dirty="0"/>
          </a:p>
          <a:p>
            <a:pPr lvl="3"/>
            <a:r>
              <a:rPr lang="en-US" sz="5200" dirty="0"/>
              <a:t>Every conversation will be stored in the database</a:t>
            </a:r>
          </a:p>
          <a:p>
            <a:pPr lvl="3"/>
            <a:endParaRPr lang="en-IN" sz="5200" dirty="0"/>
          </a:p>
          <a:p>
            <a:pPr marL="0" indent="0">
              <a:buNone/>
            </a:pPr>
            <a:r>
              <a:rPr lang="en-US" sz="5200" b="1" dirty="0"/>
              <a:t>Module-5: Projects</a:t>
            </a:r>
            <a:endParaRPr lang="en-IN" sz="5200" dirty="0"/>
          </a:p>
          <a:p>
            <a:pPr lvl="3"/>
            <a:r>
              <a:rPr lang="en-US" sz="5200" dirty="0"/>
              <a:t>Once profile is created, they can upload their projects here.</a:t>
            </a:r>
            <a:endParaRPr lang="en-IN" sz="5200" dirty="0"/>
          </a:p>
          <a:p>
            <a:pPr lvl="3"/>
            <a:r>
              <a:rPr lang="en-US" sz="5200" dirty="0"/>
              <a:t>Multiple files can be uploaded.</a:t>
            </a:r>
            <a:endParaRPr lang="en-IN" sz="5200" dirty="0"/>
          </a:p>
          <a:p>
            <a:pPr lvl="3"/>
            <a:r>
              <a:rPr lang="en-US" sz="5200" dirty="0"/>
              <a:t>Files with .html, .py, .java, .c, etc can be uploaded.</a:t>
            </a:r>
            <a:endParaRPr lang="en-IN" sz="5200" dirty="0"/>
          </a:p>
          <a:p>
            <a:pPr lvl="3"/>
            <a:r>
              <a:rPr lang="en-US" sz="5200" dirty="0"/>
              <a:t>These stored files can be accessed anytime.</a:t>
            </a:r>
            <a:endParaRPr lang="en-IN" sz="5200" dirty="0"/>
          </a:p>
          <a:p>
            <a:pPr marL="1371600" lvl="3" indent="0">
              <a:buNone/>
            </a:pPr>
            <a:r>
              <a:rPr lang="en-US" sz="5200" dirty="0"/>
              <a:t> </a:t>
            </a:r>
            <a:endParaRPr lang="en-IN" sz="5200" dirty="0"/>
          </a:p>
          <a:p>
            <a:pPr marL="0" indent="0">
              <a:buNone/>
            </a:pPr>
            <a:r>
              <a:rPr lang="en-US" sz="5200" b="1" dirty="0"/>
              <a:t>Module-6: Events</a:t>
            </a:r>
            <a:endParaRPr lang="en-IN" sz="5200" dirty="0"/>
          </a:p>
          <a:p>
            <a:pPr lvl="3"/>
            <a:r>
              <a:rPr lang="en-US" sz="5200" dirty="0"/>
              <a:t>Users can send notifications of events hosted by them to other users.</a:t>
            </a:r>
            <a:endParaRPr lang="en-IN" sz="5200" dirty="0"/>
          </a:p>
          <a:p>
            <a:pPr lvl="3"/>
            <a:r>
              <a:rPr lang="en-US" sz="5200" dirty="0"/>
              <a:t>They must fill a form containing event details like Event description, start date, time.</a:t>
            </a:r>
            <a:endParaRPr lang="en-IN" sz="5200" dirty="0"/>
          </a:p>
          <a:p>
            <a:pPr lvl="3"/>
            <a:r>
              <a:rPr lang="en-US" sz="5200" dirty="0"/>
              <a:t>Then these details will be send to other users as notifications.</a:t>
            </a:r>
            <a:endParaRPr lang="en-IN" sz="1400" dirty="0"/>
          </a:p>
          <a:p>
            <a:endParaRPr lang="en-IN" dirty="0"/>
          </a:p>
        </p:txBody>
      </p:sp>
      <p:sp>
        <p:nvSpPr>
          <p:cNvPr id="4" name="Slide Number Placeholder 3">
            <a:extLst>
              <a:ext uri="{FF2B5EF4-FFF2-40B4-BE49-F238E27FC236}">
                <a16:creationId xmlns:a16="http://schemas.microsoft.com/office/drawing/2014/main" id="{F23E812D-BA64-42DF-BFA8-9769BDAF1EF4}"/>
              </a:ext>
            </a:extLst>
          </p:cNvPr>
          <p:cNvSpPr>
            <a:spLocks noGrp="1"/>
          </p:cNvSpPr>
          <p:nvPr>
            <p:ph type="sldNum" sz="quarter" idx="12"/>
          </p:nvPr>
        </p:nvSpPr>
        <p:spPr/>
        <p:txBody>
          <a:bodyPr/>
          <a:lstStyle/>
          <a:p>
            <a:fld id="{B0EE8AD5-D0E8-40EC-BFA5-0172B97078B8}" type="slidenum">
              <a:rPr lang="en-IN" smtClean="0"/>
              <a:t>19</a:t>
            </a:fld>
            <a:endParaRPr lang="en-IN" dirty="0"/>
          </a:p>
        </p:txBody>
      </p:sp>
    </p:spTree>
    <p:extLst>
      <p:ext uri="{BB962C8B-B14F-4D97-AF65-F5344CB8AC3E}">
        <p14:creationId xmlns:p14="http://schemas.microsoft.com/office/powerpoint/2010/main" val="1332980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3D19E465-A7A3-4C79-A8CC-310A22A579F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0DC852F-D16D-410D-A1F0-DA1A8984DCA1}"/>
              </a:ext>
            </a:extLst>
          </p:cNvPr>
          <p:cNvSpPr>
            <a:spLocks noGrp="1"/>
          </p:cNvSpPr>
          <p:nvPr>
            <p:ph type="title"/>
          </p:nvPr>
        </p:nvSpPr>
        <p:spPr>
          <a:xfrm>
            <a:off x="225942" y="562641"/>
            <a:ext cx="8692115" cy="1687068"/>
          </a:xfrm>
        </p:spPr>
        <p:txBody>
          <a:bodyPr vert="horz" rtlCol="0" anchor="ctr"/>
          <a:lstStyle/>
          <a:p>
            <a:r>
              <a:rPr lang="en-US" sz="3200" b="1" dirty="0">
                <a:solidFill>
                  <a:schemeClr val="bg1"/>
                </a:solidFill>
                <a:latin typeface="Century Schoolbook" panose="02040604050505020304" pitchFamily="18" charset="0"/>
                <a:cs typeface="Calibri" panose="020F0502020204030204" pitchFamily="34" charset="0"/>
              </a:rPr>
              <a:t>Online-Platform for Communication Between Students on Research and Innovation Issues</a:t>
            </a:r>
            <a:r>
              <a:rPr lang="en-US" sz="3200" b="1" dirty="0">
                <a:solidFill>
                  <a:schemeClr val="bg1"/>
                </a:solidFill>
                <a:latin typeface="Century Schoolbook" panose="02040604050505020304" pitchFamily="18" charset="0"/>
              </a:rPr>
              <a:t>.</a:t>
            </a:r>
          </a:p>
        </p:txBody>
      </p:sp>
      <p:sp>
        <p:nvSpPr>
          <p:cNvPr id="3" name="Content Placeholder 2">
            <a:extLst>
              <a:ext uri="{E457FA3A-ED1F-4982-8B00-ECCAC50F344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739CC0F-0E3C-4B32-B290-3E8BB6168D54}"/>
              </a:ext>
            </a:extLst>
          </p:cNvPr>
          <p:cNvSpPr>
            <a:spLocks noGrp="1"/>
          </p:cNvSpPr>
          <p:nvPr>
            <p:ph type="subTitle" idx="1"/>
          </p:nvPr>
        </p:nvSpPr>
        <p:spPr>
          <a:xfrm>
            <a:off x="1235525" y="2850861"/>
            <a:ext cx="6672958" cy="1661331"/>
          </a:xfrm>
        </p:spPr>
        <p:txBody>
          <a:bodyPr vert="horz" rtlCol="0" anchor="ctr"/>
          <a:lstStyle/>
          <a:p>
            <a:r>
              <a:rPr lang="en-US" b="0" cap="none" dirty="0">
                <a:solidFill>
                  <a:srgbClr val="008BC2"/>
                </a:solidFill>
                <a:latin typeface="Century Schoolbook" panose="02040604050505020304" pitchFamily="18" charset="0"/>
                <a:cs typeface="Calibri" panose="020F0502020204030204" pitchFamily="34" charset="0"/>
              </a:rPr>
              <a:t>Submitted in partial fulfillment of the requirements</a:t>
            </a:r>
            <a:br>
              <a:rPr lang="en-US" b="0" cap="none" dirty="0">
                <a:solidFill>
                  <a:srgbClr val="008BC2"/>
                </a:solidFill>
                <a:latin typeface="Latin Modern Roman"/>
              </a:rPr>
            </a:br>
            <a:r>
              <a:rPr lang="en-US" b="0" cap="none" dirty="0">
                <a:solidFill>
                  <a:srgbClr val="008BC2"/>
                </a:solidFill>
                <a:latin typeface="Century Schoolbook" panose="02040604050505020304" pitchFamily="18" charset="0"/>
              </a:rPr>
              <a:t>in</a:t>
            </a:r>
            <a:br>
              <a:rPr lang="en-US" b="0" cap="none" dirty="0">
                <a:solidFill>
                  <a:schemeClr val="bg1"/>
                </a:solidFill>
                <a:latin typeface="Latin Modern Roman"/>
              </a:rPr>
            </a:br>
            <a:r>
              <a:rPr lang="en-US" b="1" cap="none" dirty="0">
                <a:solidFill>
                  <a:schemeClr val="bg1"/>
                </a:solidFill>
                <a:latin typeface="Century Schoolbook" panose="02040604050505020304" pitchFamily="18" charset="0"/>
                <a:cs typeface="Calibri" panose="020F0502020204030204" pitchFamily="34" charset="0"/>
              </a:rPr>
              <a:t>Department of Computer Engineering</a:t>
            </a:r>
            <a:br>
              <a:rPr lang="en-US" b="0" cap="none" dirty="0">
                <a:solidFill>
                  <a:schemeClr val="bg1"/>
                </a:solidFill>
                <a:latin typeface="Century Schoolbook" panose="02040604050505020304" pitchFamily="18" charset="0"/>
                <a:cs typeface="Calibri" panose="020F0502020204030204" pitchFamily="34" charset="0"/>
              </a:rPr>
            </a:br>
            <a:r>
              <a:rPr lang="en-US" b="0" cap="none" dirty="0">
                <a:solidFill>
                  <a:srgbClr val="008BC2"/>
                </a:solidFill>
                <a:latin typeface="Century Schoolbook" panose="02040604050505020304" pitchFamily="18" charset="0"/>
                <a:cs typeface="Calibri" panose="020F0502020204030204" pitchFamily="34" charset="0"/>
              </a:rPr>
              <a:t>by</a:t>
            </a:r>
            <a:br>
              <a:rPr lang="en-US" b="0" cap="none" dirty="0">
                <a:solidFill>
                  <a:schemeClr val="bg1"/>
                </a:solidFill>
                <a:latin typeface="Century Schoolbook" panose="02040604050505020304" pitchFamily="18" charset="0"/>
                <a:cs typeface="Calibri" panose="020F0502020204030204" pitchFamily="34" charset="0"/>
              </a:rPr>
            </a:br>
            <a:r>
              <a:rPr lang="en-US" b="1" cap="none" dirty="0">
                <a:solidFill>
                  <a:srgbClr val="FFFFFF"/>
                </a:solidFill>
                <a:latin typeface="Century Schoolbook" panose="02040604050505020304" pitchFamily="18" charset="0"/>
                <a:cs typeface="Calibri" panose="020F0502020204030204" pitchFamily="34" charset="0"/>
              </a:rPr>
              <a:t>Mansi Devrukhkar (17102057)</a:t>
            </a:r>
            <a:br>
              <a:rPr lang="en-US" b="1" cap="none" dirty="0">
                <a:solidFill>
                  <a:srgbClr val="FFFFFF"/>
                </a:solidFill>
                <a:latin typeface="Century Schoolbook" panose="02040604050505020304" pitchFamily="18" charset="0"/>
                <a:cs typeface="Calibri" panose="020F0502020204030204" pitchFamily="34" charset="0"/>
              </a:rPr>
            </a:br>
            <a:r>
              <a:rPr lang="en-US" b="1" cap="none" dirty="0" err="1">
                <a:solidFill>
                  <a:srgbClr val="FFFFFF"/>
                </a:solidFill>
                <a:latin typeface="Century Schoolbook" panose="02040604050505020304" pitchFamily="18" charset="0"/>
                <a:cs typeface="Calibri" panose="020F0502020204030204" pitchFamily="34" charset="0"/>
              </a:rPr>
              <a:t>Shreya</a:t>
            </a:r>
            <a:r>
              <a:rPr lang="en-US" b="1" cap="none" dirty="0">
                <a:solidFill>
                  <a:srgbClr val="FFFFFF"/>
                </a:solidFill>
                <a:latin typeface="Century Schoolbook" panose="02040604050505020304" pitchFamily="18" charset="0"/>
                <a:cs typeface="Calibri" panose="020F0502020204030204" pitchFamily="34" charset="0"/>
              </a:rPr>
              <a:t> </a:t>
            </a:r>
            <a:r>
              <a:rPr lang="en-US" b="1" cap="none" dirty="0" err="1">
                <a:solidFill>
                  <a:srgbClr val="FFFFFF"/>
                </a:solidFill>
                <a:latin typeface="Century Schoolbook" panose="02040604050505020304" pitchFamily="18" charset="0"/>
                <a:cs typeface="Calibri" panose="020F0502020204030204" pitchFamily="34" charset="0"/>
              </a:rPr>
              <a:t>Choudhary</a:t>
            </a:r>
            <a:r>
              <a:rPr lang="en-US" b="1" cap="none" dirty="0">
                <a:solidFill>
                  <a:srgbClr val="FFFFFF"/>
                </a:solidFill>
                <a:latin typeface="Century Schoolbook" panose="02040604050505020304" pitchFamily="18" charset="0"/>
                <a:cs typeface="Calibri" panose="020F0502020204030204" pitchFamily="34" charset="0"/>
              </a:rPr>
              <a:t> (17102018)</a:t>
            </a:r>
            <a:br>
              <a:rPr lang="en-US" b="1" cap="none" dirty="0">
                <a:solidFill>
                  <a:srgbClr val="FFFFFF"/>
                </a:solidFill>
                <a:latin typeface="Century Schoolbook" panose="02040604050505020304" pitchFamily="18" charset="0"/>
                <a:cs typeface="Calibri" panose="020F0502020204030204" pitchFamily="34" charset="0"/>
              </a:rPr>
            </a:br>
            <a:r>
              <a:rPr lang="en-US" b="1" cap="none" dirty="0" err="1">
                <a:solidFill>
                  <a:srgbClr val="FFFFFF"/>
                </a:solidFill>
                <a:latin typeface="Century Schoolbook" panose="02040604050505020304" pitchFamily="18" charset="0"/>
                <a:cs typeface="Calibri" panose="020F0502020204030204" pitchFamily="34" charset="0"/>
              </a:rPr>
              <a:t>Prathamesh</a:t>
            </a:r>
            <a:r>
              <a:rPr lang="en-US" b="1" cap="none" dirty="0">
                <a:solidFill>
                  <a:srgbClr val="FFFFFF"/>
                </a:solidFill>
                <a:latin typeface="Century Schoolbook" panose="02040604050505020304" pitchFamily="18" charset="0"/>
                <a:cs typeface="Calibri" panose="020F0502020204030204" pitchFamily="34" charset="0"/>
              </a:rPr>
              <a:t> </a:t>
            </a:r>
            <a:r>
              <a:rPr lang="en-US" b="1" cap="none" dirty="0" err="1">
                <a:solidFill>
                  <a:srgbClr val="FFFFFF"/>
                </a:solidFill>
                <a:latin typeface="Century Schoolbook" panose="02040604050505020304" pitchFamily="18" charset="0"/>
                <a:cs typeface="Calibri" panose="020F0502020204030204" pitchFamily="34" charset="0"/>
              </a:rPr>
              <a:t>Pitale</a:t>
            </a:r>
            <a:r>
              <a:rPr lang="en-US" b="1" cap="none" dirty="0">
                <a:solidFill>
                  <a:srgbClr val="FFFFFF"/>
                </a:solidFill>
                <a:latin typeface="Century Schoolbook" panose="02040604050505020304" pitchFamily="18" charset="0"/>
                <a:cs typeface="Calibri" panose="020F0502020204030204" pitchFamily="34" charset="0"/>
              </a:rPr>
              <a:t> (17102066)</a:t>
            </a:r>
            <a:br>
              <a:rPr lang="en-US" b="1" cap="none" dirty="0">
                <a:solidFill>
                  <a:srgbClr val="FFFFFF"/>
                </a:solidFill>
                <a:latin typeface="Century Schoolbook" panose="02040604050505020304" pitchFamily="18" charset="0"/>
                <a:cs typeface="Calibri" panose="020F0502020204030204" pitchFamily="34" charset="0"/>
              </a:rPr>
            </a:br>
            <a:r>
              <a:rPr lang="en-US" b="1" cap="none" dirty="0" err="1">
                <a:solidFill>
                  <a:srgbClr val="FFFFFF"/>
                </a:solidFill>
                <a:latin typeface="Century Schoolbook" panose="02040604050505020304" pitchFamily="18" charset="0"/>
                <a:cs typeface="Calibri" panose="020F0502020204030204" pitchFamily="34" charset="0"/>
              </a:rPr>
              <a:t>Chinmay</a:t>
            </a:r>
            <a:r>
              <a:rPr lang="en-US" b="1" cap="none" dirty="0">
                <a:solidFill>
                  <a:srgbClr val="FFFFFF"/>
                </a:solidFill>
                <a:latin typeface="Century Schoolbook" panose="02040604050505020304" pitchFamily="18" charset="0"/>
                <a:cs typeface="Calibri" panose="020F0502020204030204" pitchFamily="34" charset="0"/>
              </a:rPr>
              <a:t> </a:t>
            </a:r>
            <a:r>
              <a:rPr lang="en-US" b="1" cap="none" dirty="0" err="1">
                <a:solidFill>
                  <a:srgbClr val="FFFFFF"/>
                </a:solidFill>
                <a:latin typeface="Century Schoolbook" panose="02040604050505020304" pitchFamily="18" charset="0"/>
                <a:cs typeface="Calibri" panose="020F0502020204030204" pitchFamily="34" charset="0"/>
              </a:rPr>
              <a:t>Sawant</a:t>
            </a:r>
            <a:r>
              <a:rPr lang="en-US" b="1" cap="none" dirty="0">
                <a:solidFill>
                  <a:srgbClr val="FFFFFF"/>
                </a:solidFill>
                <a:latin typeface="Century Schoolbook" panose="02040604050505020304" pitchFamily="18" charset="0"/>
                <a:cs typeface="Calibri" panose="020F0502020204030204" pitchFamily="34" charset="0"/>
              </a:rPr>
              <a:t> (17102006)</a:t>
            </a:r>
            <a:br>
              <a:rPr lang="en-US" b="0" cap="none" dirty="0">
                <a:solidFill>
                  <a:schemeClr val="bg1"/>
                </a:solidFill>
                <a:latin typeface="Century Schoolbook" panose="02040604050505020304" pitchFamily="18" charset="0"/>
                <a:cs typeface="Calibri" panose="020F0502020204030204" pitchFamily="34" charset="0"/>
              </a:rPr>
            </a:br>
            <a:r>
              <a:rPr lang="en-US" b="0" cap="none" dirty="0">
                <a:solidFill>
                  <a:srgbClr val="008BC2"/>
                </a:solidFill>
                <a:latin typeface="Century Schoolbook" panose="02040604050505020304" pitchFamily="18" charset="0"/>
                <a:cs typeface="Calibri" panose="020F0502020204030204" pitchFamily="34" charset="0"/>
              </a:rPr>
              <a:t>Under the Guidance of</a:t>
            </a:r>
            <a:br>
              <a:rPr lang="en-US" b="0" cap="none" dirty="0">
                <a:solidFill>
                  <a:schemeClr val="bg1"/>
                </a:solidFill>
                <a:latin typeface="Century Schoolbook" panose="02040604050505020304" pitchFamily="18" charset="0"/>
                <a:cs typeface="Calibri" panose="020F0502020204030204" pitchFamily="34" charset="0"/>
              </a:rPr>
            </a:br>
            <a:r>
              <a:rPr lang="en-US" b="1" cap="none" dirty="0">
                <a:solidFill>
                  <a:srgbClr val="FFFFFF"/>
                </a:solidFill>
                <a:latin typeface="Century Schoolbook" panose="02040604050505020304" pitchFamily="18" charset="0"/>
                <a:cs typeface="Calibri" panose="020F0502020204030204" pitchFamily="34" charset="0"/>
              </a:rPr>
              <a:t>Prof. Merlin Priya Jacob</a:t>
            </a:r>
          </a:p>
        </p:txBody>
      </p:sp>
      <p:sp>
        <p:nvSpPr>
          <p:cNvPr id="4" name="TextBox 3">
            <a:extLst>
              <a:ext uri="{5710FBEB-071B-46E3-805D-6B0FC256759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05DD148-07FC-417E-8105-70B50B3EAFEB}"/>
              </a:ext>
            </a:extLst>
          </p:cNvPr>
          <p:cNvSpPr txBox="1"/>
          <p:nvPr/>
        </p:nvSpPr>
        <p:spPr>
          <a:xfrm>
            <a:off x="3382489" y="254088"/>
            <a:ext cx="2379030" cy="311624"/>
          </a:xfrm>
          <a:prstGeom prst="rect">
            <a:avLst/>
          </a:prstGeom>
        </p:spPr>
        <p:txBody>
          <a:bodyPr vert="horz" lIns="95250" tIns="47625" rIns="95250" bIns="47625" rtlCol="0" anchor="t">
            <a:spAutoFit/>
          </a:bodyPr>
          <a:lstStyle/>
          <a:p>
            <a:pPr algn="ctr">
              <a:defRPr lang="en-US" sz="1400" dirty="0"/>
            </a:pPr>
            <a:r>
              <a:rPr lang="en-US" sz="1400" b="0" dirty="0">
                <a:solidFill>
                  <a:schemeClr val="accent1"/>
                </a:solidFill>
                <a:latin typeface="Century Schoolbook" panose="02040604050505020304" pitchFamily="18" charset="0"/>
                <a:cs typeface="Calibri" panose="020F0502020204030204" pitchFamily="34" charset="0"/>
              </a:rPr>
              <a:t>A Project Report on</a:t>
            </a:r>
          </a:p>
        </p:txBody>
      </p:sp>
      <p:sp>
        <p:nvSpPr>
          <p:cNvPr id="5" name="Slide Number Placeholder 5">
            <a:extLst>
              <a:ext uri="{DDA8CABE-FA25-4A85-87BD-F9361C15987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A01E831-A039-474B-A666-5DB5D2187152}"/>
              </a:ext>
            </a:extLst>
          </p:cNvPr>
          <p:cNvSpPr>
            <a:spLocks noGrp="1"/>
          </p:cNvSpPr>
          <p:nvPr>
            <p:ph type="sldNum" sz="quarter" idx="12"/>
          </p:nvPr>
        </p:nvSpPr>
        <p:spPr/>
        <p:txBody>
          <a:bodyPr rtlCol="0"/>
          <a:lstStyle>
            <a:lvl1pPr lvl="0"/>
          </a:lstStyle>
          <a:p>
            <a:fld id="{02893538-C1CB-4CAB-832D-3F6EB1486316}" type="slidenum">
              <a:t>2</a:t>
            </a:fld>
            <a:endParaRPr lang="en-US" dirty="0"/>
          </a:p>
        </p:txBody>
      </p:sp>
    </p:spTree>
    <p:extLst>
      <p:ext uri="{3B0F8A38-9B31-4920-B0BB-62E075BDF69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D03EBF07-C48F-4BEA-878A-15BB73B73C7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4A7B1F0-48B7-41AB-BA96-57A0E95AB515}"/>
              </a:ext>
            </a:extLst>
          </p:cNvPr>
          <p:cNvSpPr>
            <a:spLocks noGrp="1"/>
          </p:cNvSpPr>
          <p:nvPr>
            <p:ph type="title"/>
          </p:nvPr>
        </p:nvSpPr>
        <p:spPr/>
        <p:txBody>
          <a:bodyPr rtlCol="0"/>
          <a:lstStyle/>
          <a:p>
            <a:r>
              <a:rPr lang="en-US" b="1" dirty="0">
                <a:latin typeface="Century Schoolbook" panose="02040604050505020304" pitchFamily="18" charset="0"/>
              </a:rPr>
              <a:t>2.3 Class diagram</a:t>
            </a:r>
          </a:p>
        </p:txBody>
      </p:sp>
      <p:sp>
        <p:nvSpPr>
          <p:cNvPr id="3" name="Content Placeholder 2">
            <a:extLst>
              <a:ext uri="{983309C8-4C1B-4DEB-84AE-821F8CFEA3F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AB1CB22-4006-48E0-9FD5-7A5ABADFC090}"/>
              </a:ext>
            </a:extLst>
          </p:cNvPr>
          <p:cNvSpPr>
            <a:spLocks noGrp="1"/>
          </p:cNvSpPr>
          <p:nvPr>
            <p:ph idx="1"/>
          </p:nvPr>
        </p:nvSpPr>
        <p:spPr>
          <a:xfrm>
            <a:off x="622001" y="1076325"/>
            <a:ext cx="3619500" cy="3409950"/>
          </a:xfrm>
        </p:spPr>
        <p:txBody>
          <a:bodyPr rtlCol="0"/>
          <a:lstStyle/>
          <a:p>
            <a:pPr marL="0" indent="0">
              <a:buNone/>
            </a:pPr>
            <a:r>
              <a:rPr lang="en-US" sz="1600" b="0" dirty="0">
                <a:latin typeface="Century Schoolbook" panose="02040604050505020304" pitchFamily="18" charset="0"/>
              </a:rPr>
              <a:t>This diagram includes the class name, attributes, and operation in separate designated compartments. </a:t>
            </a:r>
          </a:p>
          <a:p>
            <a:pPr marL="0" indent="0">
              <a:buNone/>
            </a:pPr>
            <a:r>
              <a:rPr lang="en-US" sz="1600" b="0" dirty="0">
                <a:latin typeface="Century Schoolbook" panose="02040604050505020304" pitchFamily="18" charset="0"/>
              </a:rPr>
              <a:t>Class diagram also defines the types of objects in the system and the different types of relationships that exist among them. It gives a high-level view of an application</a:t>
            </a:r>
          </a:p>
        </p:txBody>
      </p:sp>
      <p:sp>
        <p:nvSpPr>
          <p:cNvPr id="4" name="Slide Number Placeholder 4">
            <a:extLst>
              <a:ext uri="{7325F746-BE8B-4E3A-8436-8B9D569F270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459B884-45BA-4428-BD98-C006B92A820D}"/>
              </a:ext>
            </a:extLst>
          </p:cNvPr>
          <p:cNvSpPr>
            <a:spLocks noGrp="1"/>
          </p:cNvSpPr>
          <p:nvPr>
            <p:ph type="sldNum" sz="quarter" idx="12"/>
          </p:nvPr>
        </p:nvSpPr>
        <p:spPr>
          <a:xfrm>
            <a:off x="4241501" y="4705350"/>
            <a:ext cx="4597699" cy="339727"/>
          </a:xfrm>
        </p:spPr>
        <p:txBody>
          <a:bodyPr rtlCol="0"/>
          <a:lstStyle/>
          <a:p>
            <a:pPr algn="ctr">
              <a:defRPr lang="en-US" sz="1400" dirty="0"/>
            </a:pPr>
            <a:r>
              <a:rPr lang="en-US" b="1" dirty="0">
                <a:solidFill>
                  <a:srgbClr val="008BC2"/>
                </a:solidFill>
                <a:latin typeface="Century Schoolbook" panose="02040604050505020304" pitchFamily="18" charset="0"/>
              </a:rPr>
              <a:t>Fig 2.3 Class Diagram</a:t>
            </a:r>
          </a:p>
        </p:txBody>
      </p:sp>
      <p:pic>
        <p:nvPicPr>
          <p:cNvPr id="9" name="Content Placeholder 8">
            <a:extLst>
              <a:ext uri="{FF2B5EF4-FFF2-40B4-BE49-F238E27FC236}">
                <a16:creationId xmlns:a16="http://schemas.microsoft.com/office/drawing/2014/main" id="{8ACB22FC-0BD0-462D-923A-A82F09D85355}"/>
              </a:ext>
            </a:extLst>
          </p:cNvPr>
          <p:cNvPicPr>
            <a:picLocks noGrp="1" noChangeAspect="1"/>
          </p:cNvPicPr>
          <p:nvPr>
            <p:ph idx="2"/>
          </p:nvPr>
        </p:nvPicPr>
        <p:blipFill rotWithShape="1">
          <a:blip r:embed="rId2">
            <a:extLst>
              <a:ext uri="{28A0092B-C50C-407E-A947-70E740481C1C}">
                <a14:useLocalDpi xmlns:a14="http://schemas.microsoft.com/office/drawing/2010/main" val="0"/>
              </a:ext>
            </a:extLst>
          </a:blip>
          <a:srcRect l="5531" t="8309" r="9945" b="4584"/>
          <a:stretch/>
        </p:blipFill>
        <p:spPr>
          <a:xfrm>
            <a:off x="4241501" y="985286"/>
            <a:ext cx="4597699" cy="3720064"/>
          </a:xfrm>
        </p:spPr>
      </p:pic>
    </p:spTree>
    <p:extLst>
      <p:ext uri="{94D9A62B-027A-4B13-A182-437C92526682}">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89750AC-AEFA-4470-815C-695B76BC5FA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6FE162F-CF64-49B7-BC78-3276BBB9B5BA}"/>
              </a:ext>
            </a:extLst>
          </p:cNvPr>
          <p:cNvSpPr>
            <a:spLocks noGrp="1"/>
          </p:cNvSpPr>
          <p:nvPr>
            <p:ph type="title"/>
          </p:nvPr>
        </p:nvSpPr>
        <p:spPr>
          <a:xfrm>
            <a:off x="507282" y="1256823"/>
            <a:ext cx="7848904" cy="1525895"/>
          </a:xfrm>
        </p:spPr>
        <p:txBody>
          <a:bodyPr rtlCol="0"/>
          <a:lstStyle/>
          <a:p>
            <a:r>
              <a:rPr lang="en-US" b="1" dirty="0">
                <a:solidFill>
                  <a:srgbClr val="008BC2"/>
                </a:solidFill>
                <a:latin typeface="Century Schoolbook" panose="02040604050505020304" pitchFamily="18" charset="0"/>
              </a:rPr>
              <a:t>3. Planning for </a:t>
            </a:r>
          </a:p>
          <a:p>
            <a:r>
              <a:rPr lang="en-US" b="1" dirty="0">
                <a:solidFill>
                  <a:srgbClr val="008BC2"/>
                </a:solidFill>
                <a:latin typeface="Century Schoolbook" panose="02040604050505020304" pitchFamily="18" charset="0"/>
              </a:rPr>
              <a:t>next semester </a:t>
            </a:r>
          </a:p>
        </p:txBody>
      </p:sp>
      <p:sp>
        <p:nvSpPr>
          <p:cNvPr id="3" name="Slide Number Placeholder 4">
            <a:extLst>
              <a:ext uri="{4882C99F-C8A3-4DB7-8BF0-F17279F5D4A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6D25E2D-36F4-4C79-810A-D13A43F19E2C}"/>
              </a:ext>
            </a:extLst>
          </p:cNvPr>
          <p:cNvSpPr>
            <a:spLocks noGrp="1"/>
          </p:cNvSpPr>
          <p:nvPr>
            <p:ph type="sldNum" sz="quarter" idx="12"/>
          </p:nvPr>
        </p:nvSpPr>
        <p:spPr/>
        <p:txBody>
          <a:bodyPr rtlCol="0"/>
          <a:lstStyle/>
          <a:p>
            <a:fld id="{B33AA8ED-B795-45EC-9D51-54E8719511CD}" type="slidenum">
              <a:t>21</a:t>
            </a:fld>
            <a:endParaRPr lang="en-US" dirty="0"/>
          </a:p>
        </p:txBody>
      </p:sp>
    </p:spTree>
    <p:extLst>
      <p:ext uri="{C7FB1F89-299E-4803-BEBA-F9226F272D3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28FEDA23-9469-476D-A747-010F5EEED40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7A32C8B-2D28-4A04-8322-8F874B48364D}"/>
              </a:ext>
            </a:extLst>
          </p:cNvPr>
          <p:cNvSpPr>
            <a:spLocks noGrp="1"/>
          </p:cNvSpPr>
          <p:nvPr>
            <p:ph type="title"/>
          </p:nvPr>
        </p:nvSpPr>
        <p:spPr/>
        <p:txBody>
          <a:bodyPr rtlCol="0"/>
          <a:lstStyle/>
          <a:p>
            <a:r>
              <a:rPr lang="en-US" b="1" dirty="0">
                <a:latin typeface="Century Schoolbook" panose="02040604050505020304" pitchFamily="18" charset="0"/>
              </a:rPr>
              <a:t>3.1 Planning </a:t>
            </a:r>
          </a:p>
        </p:txBody>
      </p:sp>
      <p:sp>
        <p:nvSpPr>
          <p:cNvPr id="3" name="Content Placeholder 2">
            <a:extLst>
              <a:ext uri="{239BFB75-E95F-4BAF-8FE9-26A72EFEAA5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B3B8A09-E2CD-4908-A278-6D5FED03948B}"/>
              </a:ext>
            </a:extLst>
          </p:cNvPr>
          <p:cNvSpPr>
            <a:spLocks noGrp="1"/>
          </p:cNvSpPr>
          <p:nvPr>
            <p:ph idx="1"/>
          </p:nvPr>
        </p:nvSpPr>
        <p:spPr/>
        <p:txBody>
          <a:bodyPr vert="horz" rtlCol="0">
            <a:normAutofit fontScale="85000" lnSpcReduction="10000"/>
          </a:bodyPr>
          <a:lstStyle/>
          <a:p>
            <a:pPr marL="0" indent="0">
              <a:buNone/>
            </a:pPr>
            <a:r>
              <a:rPr lang="en-US" b="0" dirty="0">
                <a:latin typeface="Century Schoolbook" panose="02040604050505020304" pitchFamily="18" charset="0"/>
              </a:rPr>
              <a:t>We are planning to design pages with HTML, CSS, and JavaScript</a:t>
            </a:r>
            <a:br>
              <a:rPr lang="en-US" b="0" dirty="0">
                <a:latin typeface="Century Schoolbook" panose="02040604050505020304" pitchFamily="18" charset="0"/>
              </a:rPr>
            </a:br>
            <a:r>
              <a:rPr lang="en-US" b="0" dirty="0">
                <a:latin typeface="Century Schoolbook" panose="02040604050505020304" pitchFamily="18" charset="0"/>
              </a:rPr>
              <a:t>technologies. Also adding backend features with help of PHP and will</a:t>
            </a:r>
            <a:br>
              <a:rPr lang="en-US" b="0" dirty="0">
                <a:latin typeface="Century Schoolbook" panose="02040604050505020304" pitchFamily="18" charset="0"/>
              </a:rPr>
            </a:br>
            <a:r>
              <a:rPr lang="en-US" b="0" dirty="0">
                <a:latin typeface="Century Schoolbook" panose="02040604050505020304" pitchFamily="18" charset="0"/>
              </a:rPr>
              <a:t>implement the database in the backend. To design user friendly web pages with</a:t>
            </a:r>
            <a:br>
              <a:rPr lang="en-US" b="0" dirty="0">
                <a:latin typeface="Century Schoolbook" panose="02040604050505020304" pitchFamily="18" charset="0"/>
              </a:rPr>
            </a:br>
            <a:r>
              <a:rPr lang="en-US" b="0" dirty="0">
                <a:latin typeface="Century Schoolbook" panose="02040604050505020304" pitchFamily="18" charset="0"/>
              </a:rPr>
              <a:t>connectivity between different modules and database. For database, we will be</a:t>
            </a:r>
            <a:br>
              <a:rPr lang="en-US" b="0" dirty="0">
                <a:latin typeface="Century Schoolbook" panose="02040604050505020304" pitchFamily="18" charset="0"/>
              </a:rPr>
            </a:br>
            <a:r>
              <a:rPr lang="en-US" b="0" dirty="0">
                <a:latin typeface="Century Schoolbook" panose="02040604050505020304" pitchFamily="18" charset="0"/>
              </a:rPr>
              <a:t>using MySQL. We will be creating a Landing page where our contact details</a:t>
            </a:r>
            <a:br>
              <a:rPr lang="en-US" b="0" dirty="0">
                <a:latin typeface="Century Schoolbook" panose="02040604050505020304" pitchFamily="18" charset="0"/>
              </a:rPr>
            </a:br>
            <a:r>
              <a:rPr lang="en-US" b="0" dirty="0">
                <a:latin typeface="Century Schoolbook" panose="02040604050505020304" pitchFamily="18" charset="0"/>
              </a:rPr>
              <a:t>and other information related to our website will be given. When the user</a:t>
            </a:r>
            <a:br>
              <a:rPr lang="en-US" b="0" dirty="0">
                <a:latin typeface="Century Schoolbook" panose="02040604050505020304" pitchFamily="18" charset="0"/>
              </a:rPr>
            </a:br>
            <a:r>
              <a:rPr lang="en-US" b="0" dirty="0">
                <a:latin typeface="Century Schoolbook" panose="02040604050505020304" pitchFamily="18" charset="0"/>
              </a:rPr>
              <a:t>registers or login they will land on Homepage.</a:t>
            </a:r>
            <a:br>
              <a:rPr lang="en-US" b="0" dirty="0">
                <a:latin typeface="Century Schoolbook" panose="02040604050505020304" pitchFamily="18" charset="0"/>
              </a:rPr>
            </a:br>
            <a:r>
              <a:rPr lang="en-US" b="0" dirty="0">
                <a:latin typeface="Century Schoolbook" panose="02040604050505020304" pitchFamily="18" charset="0"/>
              </a:rPr>
              <a:t>In the Homepage we will show </a:t>
            </a:r>
            <a:r>
              <a:rPr lang="en-US" b="0" dirty="0" err="1">
                <a:latin typeface="Century Schoolbook" panose="02040604050505020304" pitchFamily="18" charset="0"/>
              </a:rPr>
              <a:t>RSS</a:t>
            </a:r>
            <a:r>
              <a:rPr lang="en-US" b="0" dirty="0">
                <a:latin typeface="Century Schoolbook" panose="02040604050505020304" pitchFamily="18" charset="0"/>
              </a:rPr>
              <a:t> news feed, blogs related to technology. We</a:t>
            </a:r>
            <a:br>
              <a:rPr lang="en-US" b="0" dirty="0">
                <a:latin typeface="Century Schoolbook" panose="02040604050505020304" pitchFamily="18" charset="0"/>
              </a:rPr>
            </a:br>
            <a:r>
              <a:rPr lang="en-US" b="0" dirty="0">
                <a:latin typeface="Century Schoolbook" panose="02040604050505020304" pitchFamily="18" charset="0"/>
              </a:rPr>
              <a:t>will make a profile page where some personal and educational details will be</a:t>
            </a:r>
            <a:br>
              <a:rPr lang="en-US" b="0" dirty="0">
                <a:latin typeface="Century Schoolbook" panose="02040604050505020304" pitchFamily="18" charset="0"/>
              </a:rPr>
            </a:br>
            <a:r>
              <a:rPr lang="en-US" b="0" dirty="0">
                <a:latin typeface="Century Schoolbook" panose="02040604050505020304" pitchFamily="18" charset="0"/>
              </a:rPr>
              <a:t>asked from the user and a Profile will be created. Also we will be designing a</a:t>
            </a:r>
            <a:br>
              <a:rPr lang="en-US" b="0" dirty="0">
                <a:latin typeface="Century Schoolbook" panose="02040604050505020304" pitchFamily="18" charset="0"/>
              </a:rPr>
            </a:br>
            <a:r>
              <a:rPr lang="en-US" b="0" dirty="0">
                <a:latin typeface="Century Schoolbook" panose="02040604050505020304" pitchFamily="18" charset="0"/>
              </a:rPr>
              <a:t>chat box where every user can message every other user, discuss, share</a:t>
            </a:r>
            <a:br>
              <a:rPr lang="en-US" b="0" dirty="0">
                <a:latin typeface="Century Schoolbook" panose="02040604050505020304" pitchFamily="18" charset="0"/>
              </a:rPr>
            </a:br>
            <a:r>
              <a:rPr lang="en-US" b="0" dirty="0">
                <a:latin typeface="Century Schoolbook" panose="02040604050505020304" pitchFamily="18" charset="0"/>
              </a:rPr>
              <a:t>knowledge and clear their doubts about any topic of interest. We will create a</a:t>
            </a:r>
            <a:br>
              <a:rPr lang="en-US" b="0" dirty="0">
                <a:latin typeface="Century Schoolbook" panose="02040604050505020304" pitchFamily="18" charset="0"/>
              </a:rPr>
            </a:br>
            <a:r>
              <a:rPr lang="en-US" b="0" dirty="0">
                <a:latin typeface="Century Schoolbook" panose="02040604050505020304" pitchFamily="18" charset="0"/>
              </a:rPr>
              <a:t>page for blogs where users can read latest blogs related to technology and</a:t>
            </a:r>
            <a:br>
              <a:rPr lang="en-US" b="0" dirty="0">
                <a:latin typeface="Century Schoolbook" panose="02040604050505020304" pitchFamily="18" charset="0"/>
              </a:rPr>
            </a:br>
            <a:r>
              <a:rPr lang="en-US" b="0" dirty="0">
                <a:latin typeface="Century Schoolbook" panose="02040604050505020304" pitchFamily="18" charset="0"/>
              </a:rPr>
              <a:t>comment on the it.</a:t>
            </a:r>
          </a:p>
        </p:txBody>
      </p:sp>
      <p:sp>
        <p:nvSpPr>
          <p:cNvPr id="4" name="Slide Number Placeholder 4">
            <a:extLst>
              <a:ext uri="{1D865F2C-F4C3-4E17-94A6-5FCE2948D91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23A962C-0DB3-4C19-A1EE-1AC9DDE8E059}"/>
              </a:ext>
            </a:extLst>
          </p:cNvPr>
          <p:cNvSpPr>
            <a:spLocks noGrp="1"/>
          </p:cNvSpPr>
          <p:nvPr>
            <p:ph type="sldNum" sz="quarter" idx="12"/>
          </p:nvPr>
        </p:nvSpPr>
        <p:spPr/>
        <p:txBody>
          <a:bodyPr rtlCol="0"/>
          <a:lstStyle/>
          <a:p>
            <a:fld id="{5774A506-C70E-43B1-853C-9CA1381BAC2C}" type="slidenum">
              <a:t>22</a:t>
            </a:fld>
            <a:endParaRPr lang="en-US" dirty="0"/>
          </a:p>
        </p:txBody>
      </p:sp>
    </p:spTree>
    <p:extLst>
      <p:ext uri="{CCE745BD-41B3-4D18-B800-B6FB16D00C8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0C0D14-3BA1-4F0B-9F69-27D619AE9D2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21699B5-1A9A-40EF-8FDA-AAAB5F0EFEE1}"/>
              </a:ext>
            </a:extLst>
          </p:cNvPr>
          <p:cNvGraphicFramePr/>
          <p:nvPr>
            <p:extLst>
              <p:ext uri="{D42A27DB-BD31-4B8C-83A1-F6EECF244321}">
                <p14:modId xmlns:p14="http://schemas.microsoft.com/office/powerpoint/2010/main" val="4221369773"/>
              </p:ext>
            </p:extLst>
          </p:nvPr>
        </p:nvGraphicFramePr>
        <p:xfrm>
          <a:off x="1933356" y="159591"/>
          <a:ext cx="4848225" cy="4525081"/>
        </p:xfrm>
        <a:graphic>
          <a:graphicData uri="http://schemas.openxmlformats.org/drawingml/2006/table">
            <a:tbl>
              <a:tblPr firstRow="1">
                <a:tableStyleId>{935BA3D2-B267-4CCD-B8D1-40838077B36C}</a:tableStyleId>
              </a:tblPr>
              <a:tblGrid>
                <a:gridCol w="1612954">
                  <a:extLst>
                    <a:ext uri="{9D8B030D-6E8A-4147-A177-3AD203B41FA5}">
                      <a16:colId xmlns:a16="http://schemas.microsoft.com/office/drawing/2014/main" val="20000"/>
                    </a:ext>
                  </a:extLst>
                </a:gridCol>
                <a:gridCol w="1106748">
                  <a:extLst>
                    <a:ext uri="{9D8B030D-6E8A-4147-A177-3AD203B41FA5}">
                      <a16:colId xmlns:a16="http://schemas.microsoft.com/office/drawing/2014/main" val="20001"/>
                    </a:ext>
                  </a:extLst>
                </a:gridCol>
                <a:gridCol w="1143733">
                  <a:extLst>
                    <a:ext uri="{9D8B030D-6E8A-4147-A177-3AD203B41FA5}">
                      <a16:colId xmlns:a16="http://schemas.microsoft.com/office/drawing/2014/main" val="20002"/>
                    </a:ext>
                  </a:extLst>
                </a:gridCol>
                <a:gridCol w="984790">
                  <a:extLst>
                    <a:ext uri="{9D8B030D-6E8A-4147-A177-3AD203B41FA5}">
                      <a16:colId xmlns:a16="http://schemas.microsoft.com/office/drawing/2014/main" val="20003"/>
                    </a:ext>
                  </a:extLst>
                </a:gridCol>
              </a:tblGrid>
              <a:tr h="551831">
                <a:tc>
                  <a:txBody>
                    <a:bodyPr/>
                    <a:lstStyle/>
                    <a:p>
                      <a:pPr algn="ctr"/>
                      <a:r>
                        <a:rPr lang="en-US" sz="900" b="1" dirty="0">
                          <a:latin typeface="Latin Modern Roman"/>
                        </a:rPr>
                        <a:t>Task name / Title</a:t>
                      </a:r>
                    </a:p>
                  </a:txBody>
                  <a:tcPr/>
                </a:tc>
                <a:tc>
                  <a:txBody>
                    <a:bodyPr/>
                    <a:lstStyle/>
                    <a:p>
                      <a:pPr algn="ctr"/>
                      <a:r>
                        <a:rPr lang="en-US" sz="900" b="1" dirty="0">
                          <a:latin typeface="Latin Modern Roman"/>
                        </a:rPr>
                        <a:t>Planned start</a:t>
                      </a:r>
                      <a:br>
                        <a:rPr lang="en-US" sz="900" b="1" dirty="0">
                          <a:latin typeface="Latin Modern Roman"/>
                        </a:rPr>
                      </a:br>
                      <a:r>
                        <a:rPr lang="en-US" sz="900" b="1" dirty="0">
                          <a:latin typeface="Latin Modern Roman"/>
                        </a:rPr>
                        <a:t>date</a:t>
                      </a:r>
                    </a:p>
                  </a:txBody>
                  <a:tcPr/>
                </a:tc>
                <a:tc>
                  <a:txBody>
                    <a:bodyPr/>
                    <a:lstStyle/>
                    <a:p>
                      <a:pPr algn="ctr"/>
                      <a:r>
                        <a:rPr lang="en-US" sz="900" b="1" dirty="0">
                          <a:latin typeface="Latin Modern Roman"/>
                        </a:rPr>
                        <a:t>Planned end</a:t>
                      </a:r>
                      <a:br>
                        <a:rPr lang="en-US" sz="900" b="1" dirty="0">
                          <a:latin typeface="Latin Modern Roman"/>
                        </a:rPr>
                      </a:br>
                      <a:r>
                        <a:rPr lang="en-US" sz="900" b="1" dirty="0">
                          <a:latin typeface="Latin Modern Roman"/>
                        </a:rPr>
                        <a:t>date</a:t>
                      </a:r>
                    </a:p>
                  </a:txBody>
                  <a:tcPr/>
                </a:tc>
                <a:tc>
                  <a:txBody>
                    <a:bodyPr/>
                    <a:lstStyle/>
                    <a:p>
                      <a:pPr algn="ctr"/>
                      <a:r>
                        <a:rPr lang="en-US" sz="900" b="1" dirty="0">
                          <a:latin typeface="Latin Modern Roman"/>
                        </a:rPr>
                        <a:t>Duration(days)</a:t>
                      </a:r>
                    </a:p>
                  </a:txBody>
                  <a:tcPr/>
                </a:tc>
                <a:extLst>
                  <a:ext uri="{0D108BD9-81ED-4DB2-BD59-A6C34878D82A}">
                    <a16:rowId xmlns:a16="http://schemas.microsoft.com/office/drawing/2014/main" val="10000"/>
                  </a:ext>
                </a:extLst>
              </a:tr>
              <a:tr h="385010">
                <a:tc>
                  <a:txBody>
                    <a:bodyPr/>
                    <a:lstStyle/>
                    <a:p>
                      <a:pPr algn="ctr"/>
                      <a:r>
                        <a:rPr lang="en-US" sz="900" b="1" dirty="0">
                          <a:latin typeface="Latin Modern Roman"/>
                        </a:rPr>
                        <a:t>Implementation Plan</a:t>
                      </a:r>
                    </a:p>
                  </a:txBody>
                  <a:tcPr/>
                </a:tc>
                <a:tc>
                  <a:txBody>
                    <a:bodyPr/>
                    <a:lstStyle/>
                    <a:p>
                      <a:pPr algn="ctr"/>
                      <a:r>
                        <a:rPr lang="en-US" sz="900" b="0" dirty="0">
                          <a:latin typeface="Latin Modern Roman"/>
                        </a:rPr>
                        <a:t>03-09-2020</a:t>
                      </a:r>
                    </a:p>
                  </a:txBody>
                  <a:tcPr/>
                </a:tc>
                <a:tc>
                  <a:txBody>
                    <a:bodyPr/>
                    <a:lstStyle/>
                    <a:p>
                      <a:pPr algn="ctr"/>
                      <a:r>
                        <a:rPr lang="en-US" sz="900" b="0" dirty="0">
                          <a:latin typeface="Latin Modern Roman"/>
                        </a:rPr>
                        <a:t>31-03-2021</a:t>
                      </a:r>
                    </a:p>
                  </a:txBody>
                  <a:tcPr/>
                </a:tc>
                <a:tc>
                  <a:txBody>
                    <a:bodyPr/>
                    <a:lstStyle/>
                    <a:p>
                      <a:pPr algn="ctr"/>
                      <a:r>
                        <a:rPr lang="en-US" sz="900" b="0" dirty="0">
                          <a:latin typeface="Latin Modern Roman"/>
                        </a:rPr>
                        <a:t>240</a:t>
                      </a:r>
                    </a:p>
                  </a:txBody>
                  <a:tcPr/>
                </a:tc>
                <a:extLst>
                  <a:ext uri="{0D108BD9-81ED-4DB2-BD59-A6C34878D82A}">
                    <a16:rowId xmlns:a16="http://schemas.microsoft.com/office/drawing/2014/main" val="10001"/>
                  </a:ext>
                </a:extLst>
              </a:tr>
              <a:tr h="386591">
                <a:tc>
                  <a:txBody>
                    <a:bodyPr/>
                    <a:lstStyle/>
                    <a:p>
                      <a:pPr algn="ctr"/>
                      <a:r>
                        <a:rPr lang="en-US" sz="900" b="0" dirty="0">
                          <a:latin typeface="Latin Modern Roman"/>
                        </a:rPr>
                        <a:t>Topic selection</a:t>
                      </a:r>
                    </a:p>
                  </a:txBody>
                  <a:tcPr/>
                </a:tc>
                <a:tc>
                  <a:txBody>
                    <a:bodyPr/>
                    <a:lstStyle/>
                    <a:p>
                      <a:pPr algn="ctr"/>
                      <a:r>
                        <a:rPr lang="en-US" sz="900" b="0" dirty="0">
                          <a:latin typeface="Latin Modern Roman"/>
                        </a:rPr>
                        <a:t>03-09-2020</a:t>
                      </a:r>
                    </a:p>
                  </a:txBody>
                  <a:tcPr/>
                </a:tc>
                <a:tc>
                  <a:txBody>
                    <a:bodyPr/>
                    <a:lstStyle/>
                    <a:p>
                      <a:pPr algn="ctr"/>
                      <a:r>
                        <a:rPr lang="en-US" sz="900" b="0" dirty="0">
                          <a:latin typeface="Latin Modern Roman"/>
                        </a:rPr>
                        <a:t>11-09-2020</a:t>
                      </a:r>
                    </a:p>
                  </a:txBody>
                  <a:tcPr/>
                </a:tc>
                <a:tc>
                  <a:txBody>
                    <a:bodyPr/>
                    <a:lstStyle/>
                    <a:p>
                      <a:pPr algn="ctr"/>
                      <a:r>
                        <a:rPr lang="en-US" sz="900" b="0" dirty="0">
                          <a:latin typeface="Latin Modern Roman"/>
                        </a:rPr>
                        <a:t>8</a:t>
                      </a:r>
                    </a:p>
                  </a:txBody>
                  <a:tcPr/>
                </a:tc>
                <a:extLst>
                  <a:ext uri="{0D108BD9-81ED-4DB2-BD59-A6C34878D82A}">
                    <a16:rowId xmlns:a16="http://schemas.microsoft.com/office/drawing/2014/main" val="10002"/>
                  </a:ext>
                </a:extLst>
              </a:tr>
              <a:tr h="350930">
                <a:tc>
                  <a:txBody>
                    <a:bodyPr/>
                    <a:lstStyle/>
                    <a:p>
                      <a:pPr algn="ctr"/>
                      <a:r>
                        <a:rPr lang="en-US" sz="900" b="0" dirty="0">
                          <a:latin typeface="Latin Modern Roman"/>
                        </a:rPr>
                        <a:t>Information gathering</a:t>
                      </a:r>
                    </a:p>
                  </a:txBody>
                  <a:tcPr/>
                </a:tc>
                <a:tc>
                  <a:txBody>
                    <a:bodyPr/>
                    <a:lstStyle/>
                    <a:p>
                      <a:pPr algn="ctr"/>
                      <a:r>
                        <a:rPr lang="en-US" sz="900" b="0" dirty="0">
                          <a:latin typeface="Latin Modern Roman"/>
                        </a:rPr>
                        <a:t>12-09-2020</a:t>
                      </a:r>
                    </a:p>
                  </a:txBody>
                  <a:tcPr/>
                </a:tc>
                <a:tc>
                  <a:txBody>
                    <a:bodyPr/>
                    <a:lstStyle/>
                    <a:p>
                      <a:pPr algn="ctr"/>
                      <a:r>
                        <a:rPr lang="en-US" sz="900" b="0" dirty="0">
                          <a:latin typeface="Latin Modern Roman"/>
                        </a:rPr>
                        <a:t>20-09-2020</a:t>
                      </a:r>
                    </a:p>
                  </a:txBody>
                  <a:tcPr/>
                </a:tc>
                <a:tc>
                  <a:txBody>
                    <a:bodyPr/>
                    <a:lstStyle/>
                    <a:p>
                      <a:pPr algn="ctr"/>
                      <a:r>
                        <a:rPr lang="en-US" sz="900" b="0" dirty="0">
                          <a:latin typeface="Latin Modern Roman"/>
                        </a:rPr>
                        <a:t>8</a:t>
                      </a:r>
                    </a:p>
                  </a:txBody>
                  <a:tcPr/>
                </a:tc>
                <a:extLst>
                  <a:ext uri="{0D108BD9-81ED-4DB2-BD59-A6C34878D82A}">
                    <a16:rowId xmlns:a16="http://schemas.microsoft.com/office/drawing/2014/main" val="10003"/>
                  </a:ext>
                </a:extLst>
              </a:tr>
              <a:tr h="371961">
                <a:tc>
                  <a:txBody>
                    <a:bodyPr/>
                    <a:lstStyle/>
                    <a:p>
                      <a:pPr algn="ctr"/>
                      <a:r>
                        <a:rPr lang="en-US" sz="900" b="0" dirty="0">
                          <a:latin typeface="Latin Modern Roman"/>
                        </a:rPr>
                        <a:t>Topic approval</a:t>
                      </a:r>
                    </a:p>
                  </a:txBody>
                  <a:tcPr/>
                </a:tc>
                <a:tc>
                  <a:txBody>
                    <a:bodyPr/>
                    <a:lstStyle/>
                    <a:p>
                      <a:pPr algn="ctr"/>
                      <a:r>
                        <a:rPr lang="en-US" sz="900" b="0" dirty="0">
                          <a:latin typeface="Latin Modern Roman"/>
                        </a:rPr>
                        <a:t>21-09-2020</a:t>
                      </a:r>
                    </a:p>
                  </a:txBody>
                  <a:tcPr/>
                </a:tc>
                <a:tc>
                  <a:txBody>
                    <a:bodyPr/>
                    <a:lstStyle/>
                    <a:p>
                      <a:pPr algn="ctr"/>
                      <a:r>
                        <a:rPr lang="en-US" sz="900" b="0" dirty="0">
                          <a:latin typeface="Latin Modern Roman"/>
                        </a:rPr>
                        <a:t>04-10-2020</a:t>
                      </a:r>
                    </a:p>
                  </a:txBody>
                  <a:tcPr/>
                </a:tc>
                <a:tc>
                  <a:txBody>
                    <a:bodyPr/>
                    <a:lstStyle/>
                    <a:p>
                      <a:pPr algn="ctr"/>
                      <a:r>
                        <a:rPr lang="en-US" sz="900" b="0" dirty="0">
                          <a:latin typeface="Latin Modern Roman"/>
                        </a:rPr>
                        <a:t>13</a:t>
                      </a:r>
                    </a:p>
                  </a:txBody>
                  <a:tcPr/>
                </a:tc>
                <a:extLst>
                  <a:ext uri="{0D108BD9-81ED-4DB2-BD59-A6C34878D82A}">
                    <a16:rowId xmlns:a16="http://schemas.microsoft.com/office/drawing/2014/main" val="10004"/>
                  </a:ext>
                </a:extLst>
              </a:tr>
              <a:tr h="311525">
                <a:tc>
                  <a:txBody>
                    <a:bodyPr/>
                    <a:lstStyle/>
                    <a:p>
                      <a:pPr algn="ctr"/>
                      <a:r>
                        <a:rPr lang="en-US" sz="900" b="0" dirty="0">
                          <a:latin typeface="Latin Modern Roman"/>
                        </a:rPr>
                        <a:t>Literature survey</a:t>
                      </a:r>
                    </a:p>
                  </a:txBody>
                  <a:tcPr/>
                </a:tc>
                <a:tc>
                  <a:txBody>
                    <a:bodyPr/>
                    <a:lstStyle/>
                    <a:p>
                      <a:pPr algn="ctr"/>
                      <a:r>
                        <a:rPr lang="en-US" sz="900" b="0" dirty="0">
                          <a:latin typeface="Latin Modern Roman"/>
                        </a:rPr>
                        <a:t>07-10-2020</a:t>
                      </a:r>
                    </a:p>
                  </a:txBody>
                  <a:tcPr/>
                </a:tc>
                <a:tc>
                  <a:txBody>
                    <a:bodyPr/>
                    <a:lstStyle/>
                    <a:p>
                      <a:pPr algn="ctr"/>
                      <a:r>
                        <a:rPr lang="en-US" sz="900" b="0" dirty="0">
                          <a:latin typeface="Latin Modern Roman"/>
                        </a:rPr>
                        <a:t>25-10-2020</a:t>
                      </a:r>
                    </a:p>
                  </a:txBody>
                  <a:tcPr/>
                </a:tc>
                <a:tc>
                  <a:txBody>
                    <a:bodyPr/>
                    <a:lstStyle/>
                    <a:p>
                      <a:pPr algn="ctr"/>
                      <a:r>
                        <a:rPr lang="en-US" sz="900" b="0" dirty="0">
                          <a:latin typeface="Latin Modern Roman"/>
                        </a:rPr>
                        <a:t>18</a:t>
                      </a:r>
                    </a:p>
                  </a:txBody>
                  <a:tcPr/>
                </a:tc>
                <a:extLst>
                  <a:ext uri="{0D108BD9-81ED-4DB2-BD59-A6C34878D82A}">
                    <a16:rowId xmlns:a16="http://schemas.microsoft.com/office/drawing/2014/main" val="10005"/>
                  </a:ext>
                </a:extLst>
              </a:tr>
              <a:tr h="367713">
                <a:tc>
                  <a:txBody>
                    <a:bodyPr/>
                    <a:lstStyle/>
                    <a:p>
                      <a:pPr algn="ctr"/>
                      <a:r>
                        <a:rPr lang="en-US" sz="900" b="0" dirty="0">
                          <a:latin typeface="Latin Modern Roman"/>
                        </a:rPr>
                        <a:t>Requirement analysis</a:t>
                      </a:r>
                    </a:p>
                  </a:txBody>
                  <a:tcPr/>
                </a:tc>
                <a:tc>
                  <a:txBody>
                    <a:bodyPr/>
                    <a:lstStyle/>
                    <a:p>
                      <a:pPr algn="ctr"/>
                      <a:r>
                        <a:rPr lang="en-US" sz="900" b="0" dirty="0">
                          <a:latin typeface="Latin Modern Roman"/>
                        </a:rPr>
                        <a:t>05-11-2020</a:t>
                      </a:r>
                    </a:p>
                  </a:txBody>
                  <a:tcPr/>
                </a:tc>
                <a:tc>
                  <a:txBody>
                    <a:bodyPr/>
                    <a:lstStyle/>
                    <a:p>
                      <a:pPr algn="ctr"/>
                      <a:r>
                        <a:rPr lang="en-US" sz="900" b="0" dirty="0">
                          <a:latin typeface="Latin Modern Roman"/>
                        </a:rPr>
                        <a:t>16-11-2020</a:t>
                      </a:r>
                    </a:p>
                  </a:txBody>
                  <a:tcPr/>
                </a:tc>
                <a:tc>
                  <a:txBody>
                    <a:bodyPr/>
                    <a:lstStyle/>
                    <a:p>
                      <a:pPr algn="ctr"/>
                      <a:r>
                        <a:rPr lang="en-US" sz="900" b="0" dirty="0">
                          <a:latin typeface="Latin Modern Roman"/>
                        </a:rPr>
                        <a:t>11</a:t>
                      </a:r>
                    </a:p>
                  </a:txBody>
                  <a:tcPr/>
                </a:tc>
                <a:extLst>
                  <a:ext uri="{0D108BD9-81ED-4DB2-BD59-A6C34878D82A}">
                    <a16:rowId xmlns:a16="http://schemas.microsoft.com/office/drawing/2014/main" val="10006"/>
                  </a:ext>
                </a:extLst>
              </a:tr>
              <a:tr h="328070">
                <a:tc>
                  <a:txBody>
                    <a:bodyPr/>
                    <a:lstStyle/>
                    <a:p>
                      <a:pPr algn="ctr"/>
                      <a:r>
                        <a:rPr lang="en-US" sz="900" b="0" dirty="0">
                          <a:latin typeface="Latin Modern Roman"/>
                        </a:rPr>
                        <a:t>System design</a:t>
                      </a:r>
                    </a:p>
                  </a:txBody>
                  <a:tcPr/>
                </a:tc>
                <a:tc>
                  <a:txBody>
                    <a:bodyPr/>
                    <a:lstStyle/>
                    <a:p>
                      <a:pPr algn="ctr"/>
                      <a:r>
                        <a:rPr lang="en-US" sz="900" b="0" dirty="0">
                          <a:latin typeface="Latin Modern Roman"/>
                        </a:rPr>
                        <a:t>02-12-2020</a:t>
                      </a:r>
                    </a:p>
                  </a:txBody>
                  <a:tcPr/>
                </a:tc>
                <a:tc>
                  <a:txBody>
                    <a:bodyPr/>
                    <a:lstStyle/>
                    <a:p>
                      <a:pPr algn="ctr"/>
                      <a:r>
                        <a:rPr lang="en-US" sz="900" b="0" dirty="0">
                          <a:latin typeface="Latin Modern Roman"/>
                        </a:rPr>
                        <a:t>25-12-2020</a:t>
                      </a:r>
                    </a:p>
                  </a:txBody>
                  <a:tcPr/>
                </a:tc>
                <a:tc>
                  <a:txBody>
                    <a:bodyPr/>
                    <a:lstStyle/>
                    <a:p>
                      <a:pPr algn="ctr"/>
                      <a:r>
                        <a:rPr lang="en-US" sz="900" b="0" dirty="0">
                          <a:latin typeface="Latin Modern Roman"/>
                        </a:rPr>
                        <a:t>23</a:t>
                      </a:r>
                    </a:p>
                  </a:txBody>
                  <a:tcPr/>
                </a:tc>
                <a:extLst>
                  <a:ext uri="{0D108BD9-81ED-4DB2-BD59-A6C34878D82A}">
                    <a16:rowId xmlns:a16="http://schemas.microsoft.com/office/drawing/2014/main" val="10007"/>
                  </a:ext>
                </a:extLst>
              </a:tr>
              <a:tr h="247602">
                <a:tc>
                  <a:txBody>
                    <a:bodyPr/>
                    <a:lstStyle/>
                    <a:p>
                      <a:pPr algn="ctr"/>
                      <a:r>
                        <a:rPr lang="en-US" sz="900" b="0" dirty="0">
                          <a:latin typeface="Latin Modern Roman"/>
                        </a:rPr>
                        <a:t>Coding</a:t>
                      </a:r>
                    </a:p>
                  </a:txBody>
                  <a:tcPr/>
                </a:tc>
                <a:tc>
                  <a:txBody>
                    <a:bodyPr/>
                    <a:lstStyle/>
                    <a:p>
                      <a:pPr algn="ctr"/>
                      <a:r>
                        <a:rPr lang="en-US" sz="900" b="0" dirty="0">
                          <a:latin typeface="Latin Modern Roman"/>
                        </a:rPr>
                        <a:t>15-01-2021</a:t>
                      </a:r>
                    </a:p>
                  </a:txBody>
                  <a:tcPr/>
                </a:tc>
                <a:tc>
                  <a:txBody>
                    <a:bodyPr/>
                    <a:lstStyle/>
                    <a:p>
                      <a:pPr algn="ctr"/>
                      <a:r>
                        <a:rPr lang="en-US" sz="900" b="0" dirty="0">
                          <a:latin typeface="Latin Modern Roman"/>
                        </a:rPr>
                        <a:t>05-02-2021</a:t>
                      </a:r>
                    </a:p>
                  </a:txBody>
                  <a:tcPr/>
                </a:tc>
                <a:tc>
                  <a:txBody>
                    <a:bodyPr/>
                    <a:lstStyle/>
                    <a:p>
                      <a:pPr algn="ctr"/>
                      <a:r>
                        <a:rPr lang="en-US" sz="900" b="0" dirty="0">
                          <a:latin typeface="Latin Modern Roman"/>
                        </a:rPr>
                        <a:t>21</a:t>
                      </a:r>
                    </a:p>
                  </a:txBody>
                  <a:tcPr/>
                </a:tc>
                <a:extLst>
                  <a:ext uri="{0D108BD9-81ED-4DB2-BD59-A6C34878D82A}">
                    <a16:rowId xmlns:a16="http://schemas.microsoft.com/office/drawing/2014/main" val="10008"/>
                  </a:ext>
                </a:extLst>
              </a:tr>
              <a:tr h="269538">
                <a:tc>
                  <a:txBody>
                    <a:bodyPr/>
                    <a:lstStyle/>
                    <a:p>
                      <a:pPr algn="ctr"/>
                      <a:r>
                        <a:rPr lang="en-US" sz="900" b="0" dirty="0">
                          <a:latin typeface="Latin Modern Roman"/>
                        </a:rPr>
                        <a:t>Testing</a:t>
                      </a:r>
                    </a:p>
                  </a:txBody>
                  <a:tcPr/>
                </a:tc>
                <a:tc>
                  <a:txBody>
                    <a:bodyPr/>
                    <a:lstStyle/>
                    <a:p>
                      <a:pPr algn="ctr"/>
                      <a:r>
                        <a:rPr lang="en-US" sz="900" b="0" dirty="0">
                          <a:latin typeface="Latin Modern Roman"/>
                        </a:rPr>
                        <a:t>08-02-2021</a:t>
                      </a:r>
                    </a:p>
                  </a:txBody>
                  <a:tcPr/>
                </a:tc>
                <a:tc>
                  <a:txBody>
                    <a:bodyPr/>
                    <a:lstStyle/>
                    <a:p>
                      <a:pPr algn="ctr"/>
                      <a:r>
                        <a:rPr lang="en-US" sz="900" b="0" dirty="0">
                          <a:latin typeface="Latin Modern Roman"/>
                        </a:rPr>
                        <a:t>19-02-2021</a:t>
                      </a:r>
                    </a:p>
                  </a:txBody>
                  <a:tcPr/>
                </a:tc>
                <a:tc>
                  <a:txBody>
                    <a:bodyPr/>
                    <a:lstStyle/>
                    <a:p>
                      <a:pPr algn="ctr"/>
                      <a:r>
                        <a:rPr lang="en-US" sz="900" b="0" dirty="0">
                          <a:latin typeface="Latin Modern Roman"/>
                        </a:rPr>
                        <a:t>11</a:t>
                      </a:r>
                    </a:p>
                  </a:txBody>
                  <a:tcPr/>
                </a:tc>
                <a:extLst>
                  <a:ext uri="{0D108BD9-81ED-4DB2-BD59-A6C34878D82A}">
                    <a16:rowId xmlns:a16="http://schemas.microsoft.com/office/drawing/2014/main" val="10009"/>
                  </a:ext>
                </a:extLst>
              </a:tr>
              <a:tr h="296723">
                <a:tc>
                  <a:txBody>
                    <a:bodyPr/>
                    <a:lstStyle/>
                    <a:p>
                      <a:pPr algn="ctr"/>
                      <a:r>
                        <a:rPr lang="en-US" sz="900" b="0" dirty="0">
                          <a:latin typeface="Latin Modern Roman"/>
                        </a:rPr>
                        <a:t>Result and Analysis</a:t>
                      </a:r>
                    </a:p>
                  </a:txBody>
                  <a:tcPr/>
                </a:tc>
                <a:tc>
                  <a:txBody>
                    <a:bodyPr/>
                    <a:lstStyle/>
                    <a:p>
                      <a:pPr algn="ctr"/>
                      <a:r>
                        <a:rPr lang="en-US" sz="900" b="0" dirty="0">
                          <a:latin typeface="Latin Modern Roman"/>
                        </a:rPr>
                        <a:t>22-02-2021</a:t>
                      </a:r>
                    </a:p>
                  </a:txBody>
                  <a:tcPr/>
                </a:tc>
                <a:tc>
                  <a:txBody>
                    <a:bodyPr/>
                    <a:lstStyle/>
                    <a:p>
                      <a:pPr algn="ctr"/>
                      <a:r>
                        <a:rPr lang="en-US" sz="900" b="0" dirty="0">
                          <a:latin typeface="Latin Modern Roman"/>
                        </a:rPr>
                        <a:t>05-03-2021</a:t>
                      </a:r>
                    </a:p>
                  </a:txBody>
                  <a:tcPr/>
                </a:tc>
                <a:tc>
                  <a:txBody>
                    <a:bodyPr/>
                    <a:lstStyle/>
                    <a:p>
                      <a:pPr algn="ctr"/>
                      <a:r>
                        <a:rPr lang="en-US" sz="900" b="0" dirty="0">
                          <a:latin typeface="Latin Modern Roman"/>
                        </a:rPr>
                        <a:t>11</a:t>
                      </a:r>
                    </a:p>
                  </a:txBody>
                  <a:tcPr/>
                </a:tc>
                <a:extLst>
                  <a:ext uri="{0D108BD9-81ED-4DB2-BD59-A6C34878D82A}">
                    <a16:rowId xmlns:a16="http://schemas.microsoft.com/office/drawing/2014/main" val="10010"/>
                  </a:ext>
                </a:extLst>
              </a:tr>
              <a:tr h="222266">
                <a:tc>
                  <a:txBody>
                    <a:bodyPr/>
                    <a:lstStyle/>
                    <a:p>
                      <a:pPr algn="ctr"/>
                      <a:r>
                        <a:rPr lang="en-US" sz="900" b="0" dirty="0">
                          <a:latin typeface="Latin Modern Roman"/>
                        </a:rPr>
                        <a:t>Deployment</a:t>
                      </a:r>
                    </a:p>
                  </a:txBody>
                  <a:tcPr/>
                </a:tc>
                <a:tc>
                  <a:txBody>
                    <a:bodyPr/>
                    <a:lstStyle/>
                    <a:p>
                      <a:pPr algn="ctr"/>
                      <a:r>
                        <a:rPr lang="en-US" sz="900" b="0" dirty="0">
                          <a:latin typeface="Latin Modern Roman"/>
                        </a:rPr>
                        <a:t>08-03-2021</a:t>
                      </a:r>
                    </a:p>
                  </a:txBody>
                  <a:tcPr/>
                </a:tc>
                <a:tc>
                  <a:txBody>
                    <a:bodyPr/>
                    <a:lstStyle/>
                    <a:p>
                      <a:pPr algn="ctr"/>
                      <a:r>
                        <a:rPr lang="en-US" sz="900" b="0" dirty="0">
                          <a:latin typeface="Latin Modern Roman"/>
                        </a:rPr>
                        <a:t>19-03-2021</a:t>
                      </a:r>
                    </a:p>
                  </a:txBody>
                  <a:tcPr/>
                </a:tc>
                <a:tc>
                  <a:txBody>
                    <a:bodyPr/>
                    <a:lstStyle/>
                    <a:p>
                      <a:pPr algn="ctr"/>
                      <a:r>
                        <a:rPr lang="en-US" sz="900" b="0" dirty="0">
                          <a:latin typeface="Latin Modern Roman"/>
                        </a:rPr>
                        <a:t>11</a:t>
                      </a:r>
                    </a:p>
                  </a:txBody>
                  <a:tcPr/>
                </a:tc>
                <a:extLst>
                  <a:ext uri="{0D108BD9-81ED-4DB2-BD59-A6C34878D82A}">
                    <a16:rowId xmlns:a16="http://schemas.microsoft.com/office/drawing/2014/main" val="10011"/>
                  </a:ext>
                </a:extLst>
              </a:tr>
              <a:tr h="428987">
                <a:tc>
                  <a:txBody>
                    <a:bodyPr/>
                    <a:lstStyle/>
                    <a:p>
                      <a:pPr algn="ctr"/>
                      <a:r>
                        <a:rPr lang="en-US" sz="900" b="0" dirty="0">
                          <a:latin typeface="Latin Modern Roman"/>
                        </a:rPr>
                        <a:t>Final Report</a:t>
                      </a:r>
                    </a:p>
                  </a:txBody>
                  <a:tcPr/>
                </a:tc>
                <a:tc>
                  <a:txBody>
                    <a:bodyPr/>
                    <a:lstStyle/>
                    <a:p>
                      <a:pPr algn="ctr"/>
                      <a:r>
                        <a:rPr lang="en-US" sz="900" b="0" dirty="0">
                          <a:latin typeface="Latin Modern Roman"/>
                        </a:rPr>
                        <a:t>22-03-2021</a:t>
                      </a:r>
                    </a:p>
                  </a:txBody>
                  <a:tcPr/>
                </a:tc>
                <a:tc>
                  <a:txBody>
                    <a:bodyPr/>
                    <a:lstStyle/>
                    <a:p>
                      <a:pPr algn="ctr"/>
                      <a:r>
                        <a:rPr lang="en-US" sz="900" b="0" dirty="0">
                          <a:latin typeface="Latin Modern Roman"/>
                        </a:rPr>
                        <a:t>31-03-2021</a:t>
                      </a:r>
                    </a:p>
                  </a:txBody>
                  <a:tcPr/>
                </a:tc>
                <a:tc>
                  <a:txBody>
                    <a:bodyPr/>
                    <a:lstStyle/>
                    <a:p>
                      <a:pPr algn="ctr"/>
                      <a:r>
                        <a:rPr lang="en-US" sz="900" b="0" dirty="0">
                          <a:latin typeface="Latin Modern Roman"/>
                        </a:rPr>
                        <a:t>9</a:t>
                      </a:r>
                    </a:p>
                  </a:txBody>
                  <a:tcPr/>
                </a:tc>
                <a:extLst>
                  <a:ext uri="{0D108BD9-81ED-4DB2-BD59-A6C34878D82A}">
                    <a16:rowId xmlns:a16="http://schemas.microsoft.com/office/drawing/2014/main" val="10012"/>
                  </a:ext>
                </a:extLst>
              </a:tr>
            </a:tbl>
          </a:graphicData>
        </a:graphic>
      </p:graphicFrame>
      <p:sp>
        <p:nvSpPr>
          <p:cNvPr id="3" name="Slide Number Placeholder 3">
            <a:extLst>
              <a:ext uri="{595349B0-8282-46C6-A3F5-1115AE0F1BB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278D0C8-6A52-40A0-A93D-E45DE83801D6}"/>
              </a:ext>
            </a:extLst>
          </p:cNvPr>
          <p:cNvSpPr>
            <a:spLocks noGrp="1"/>
          </p:cNvSpPr>
          <p:nvPr>
            <p:ph type="sldNum" sz="quarter" idx="12"/>
          </p:nvPr>
        </p:nvSpPr>
        <p:spPr/>
        <p:txBody>
          <a:bodyPr rtlCol="0"/>
          <a:lstStyle/>
          <a:p>
            <a:fld id="{5890B964-C8DB-4C43-BB91-C705AB13F995}" type="slidenum">
              <a:t>23</a:t>
            </a:fld>
            <a:endParaRPr lang="en-US" dirty="0"/>
          </a:p>
        </p:txBody>
      </p:sp>
      <p:sp>
        <p:nvSpPr>
          <p:cNvPr id="4" name="TextBox 3">
            <a:extLst>
              <a:ext uri="{318048ED-402F-40D4-B7FB-75496AB8F2D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0CC44E7-0EB3-4EBC-ABD7-D0AFD149E852}"/>
              </a:ext>
            </a:extLst>
          </p:cNvPr>
          <p:cNvSpPr txBox="1"/>
          <p:nvPr/>
        </p:nvSpPr>
        <p:spPr>
          <a:xfrm>
            <a:off x="3404968" y="4676801"/>
            <a:ext cx="2462432" cy="311624"/>
          </a:xfrm>
          <a:prstGeom prst="rect">
            <a:avLst/>
          </a:prstGeom>
        </p:spPr>
        <p:txBody>
          <a:bodyPr vert="horz" wrap="square" lIns="95250" tIns="47625" rIns="95250" bIns="47625" rtlCol="0" anchor="ctr">
            <a:spAutoFit/>
          </a:bodyPr>
          <a:lstStyle/>
          <a:p>
            <a:pPr algn="ctr">
              <a:defRPr lang="en-US" sz="1400" dirty="0"/>
            </a:pPr>
            <a:r>
              <a:rPr lang="en-US" b="1" dirty="0">
                <a:solidFill>
                  <a:srgbClr val="008BC2"/>
                </a:solidFill>
                <a:latin typeface="Century Schoolbook" panose="02040604050505020304" pitchFamily="18" charset="0"/>
              </a:rPr>
              <a:t>Fig 3.1 Timeline Chart</a:t>
            </a:r>
          </a:p>
        </p:txBody>
      </p:sp>
    </p:spTree>
    <p:extLst>
      <p:ext uri="{2358353D-842A-414E-81EB-39843A2F5AA1}">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176AA2-B52E-4DF6-BA4C-4DAE1547F43B}"/>
              </a:ext>
            </a:extLst>
          </p:cNvPr>
          <p:cNvSpPr>
            <a:spLocks noGrp="1"/>
          </p:cNvSpPr>
          <p:nvPr>
            <p:ph type="title"/>
          </p:nvPr>
        </p:nvSpPr>
        <p:spPr>
          <a:xfrm>
            <a:off x="1485452" y="4545197"/>
            <a:ext cx="5977118" cy="581025"/>
          </a:xfrm>
        </p:spPr>
        <p:txBody>
          <a:bodyPr/>
          <a:lstStyle/>
          <a:p>
            <a:pPr algn="ctr">
              <a:defRPr lang="en-US" sz="1400" dirty="0"/>
            </a:pPr>
            <a:r>
              <a:rPr lang="en-US" dirty="0">
                <a:solidFill>
                  <a:srgbClr val="008BC2"/>
                </a:solidFill>
                <a:latin typeface="Century Schoolbook" panose="02040604050505020304" pitchFamily="18" charset="0"/>
              </a:rPr>
              <a:t>Fig 3.2 Gantt Chart</a:t>
            </a:r>
          </a:p>
        </p:txBody>
      </p:sp>
      <p:sp>
        <p:nvSpPr>
          <p:cNvPr id="2" name="Slide Number Placeholder 3">
            <a:extLst>
              <a:ext uri="{3D1FC698-504D-4E04-9E31-10FFEA131FB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B9996AE-A6CD-4B7B-80B2-FAE31AB06087}"/>
              </a:ext>
            </a:extLst>
          </p:cNvPr>
          <p:cNvSpPr>
            <a:spLocks noGrp="1"/>
          </p:cNvSpPr>
          <p:nvPr>
            <p:ph type="sldNum" sz="quarter" idx="12"/>
          </p:nvPr>
        </p:nvSpPr>
        <p:spPr/>
        <p:txBody>
          <a:bodyPr rtlCol="0"/>
          <a:lstStyle/>
          <a:p>
            <a:fld id="{1492698C-648F-4F98-B174-8EC149D4ABBB}" type="slidenum">
              <a:t>24</a:t>
            </a:fld>
            <a:endParaRPr lang="en-US" dirty="0"/>
          </a:p>
        </p:txBody>
      </p:sp>
      <p:pic>
        <p:nvPicPr>
          <p:cNvPr id="3" name="Picture 2">
            <a:extLst>
              <a:ext uri="{80D4540E-7CBF-47D8-8644-227DF8123ED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40CBAB5-A58C-43B4-B6AB-C92C6F77E39D}"/>
              </a:ext>
            </a:extLst>
          </p:cNvPr>
          <p:cNvPicPr>
            <a:picLocks noChangeAspect="1"/>
          </p:cNvPicPr>
          <p:nvPr/>
        </p:nvPicPr>
        <p:blipFill>
          <a:blip r:embed="rId2"/>
          <a:stretch>
            <a:fillRect/>
          </a:stretch>
        </p:blipFill>
        <p:spPr>
          <a:xfrm>
            <a:off x="1485452" y="339337"/>
            <a:ext cx="5977118" cy="4289813"/>
          </a:xfrm>
          <a:prstGeom prst="rect">
            <a:avLst/>
          </a:prstGeom>
          <a:noFill/>
        </p:spPr>
      </p:pic>
    </p:spTree>
    <p:extLst>
      <p:ext uri="{C45C727D-893F-4C3C-8D90-96167C8792A1}">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A2190439-B47C-4806-945E-DF890CD0726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CDEE2D7-029C-4BDF-9752-D84E90657A79}"/>
              </a:ext>
            </a:extLst>
          </p:cNvPr>
          <p:cNvSpPr>
            <a:spLocks noGrp="1"/>
          </p:cNvSpPr>
          <p:nvPr>
            <p:ph type="sldNum" sz="quarter" idx="12"/>
          </p:nvPr>
        </p:nvSpPr>
        <p:spPr/>
        <p:txBody>
          <a:bodyPr rtlCol="0"/>
          <a:lstStyle/>
          <a:p>
            <a:fld id="{7E57591E-C99D-481E-9584-B68746381DFC}" type="slidenum">
              <a:t>25</a:t>
            </a:fld>
            <a:endParaRPr lang="en-US" dirty="0"/>
          </a:p>
        </p:txBody>
      </p:sp>
      <p:sp>
        <p:nvSpPr>
          <p:cNvPr id="3" name="Title 7">
            <a:extLst>
              <a:ext uri="{7DA69197-2B44-47B7-BC69-1EF721A60A1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181EC81-DCC4-4C40-A938-8AE723BB59E9}"/>
              </a:ext>
            </a:extLst>
          </p:cNvPr>
          <p:cNvSpPr>
            <a:spLocks noGrp="1"/>
          </p:cNvSpPr>
          <p:nvPr>
            <p:ph type="title"/>
          </p:nvPr>
        </p:nvSpPr>
        <p:spPr/>
        <p:txBody>
          <a:bodyPr rtlCol="0"/>
          <a:lstStyle/>
          <a:p>
            <a:r>
              <a:rPr lang="en-US" b="1" dirty="0">
                <a:latin typeface="Century Schoolbook" panose="02040604050505020304" pitchFamily="18" charset="0"/>
              </a:rPr>
              <a:t>Conclusion</a:t>
            </a:r>
          </a:p>
        </p:txBody>
      </p:sp>
      <p:sp>
        <p:nvSpPr>
          <p:cNvPr id="4" name="Content Placeholder 2">
            <a:extLst>
              <a:ext uri="{4C450452-B123-4E90-B24A-D40AA6168F6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DFDE972-0E0F-4015-AC7D-05543E9B07CE}"/>
              </a:ext>
            </a:extLst>
          </p:cNvPr>
          <p:cNvSpPr>
            <a:spLocks noGrp="1"/>
          </p:cNvSpPr>
          <p:nvPr>
            <p:ph idx="1"/>
          </p:nvPr>
        </p:nvSpPr>
        <p:spPr/>
        <p:txBody>
          <a:bodyPr vert="horz" rtlCol="0">
            <a:normAutofit fontScale="85000" lnSpcReduction="10000"/>
          </a:bodyPr>
          <a:lstStyle/>
          <a:p>
            <a:pPr marL="0" indent="0">
              <a:lnSpc>
                <a:spcPct val="125000"/>
              </a:lnSpc>
              <a:buNone/>
            </a:pPr>
            <a:r>
              <a:rPr lang="en-US" b="0" dirty="0">
                <a:latin typeface="Century Schoolbook" panose="02040604050505020304" pitchFamily="18" charset="0"/>
              </a:rPr>
              <a:t>This platform will be primarily responsible for connecting like-minded</a:t>
            </a:r>
            <a:br>
              <a:rPr lang="en-US" b="0" dirty="0">
                <a:latin typeface="Century Schoolbook" panose="02040604050505020304" pitchFamily="18" charset="0"/>
              </a:rPr>
            </a:br>
            <a:r>
              <a:rPr lang="en-US" b="0" dirty="0">
                <a:latin typeface="Century Schoolbook" panose="02040604050505020304" pitchFamily="18" charset="0"/>
              </a:rPr>
              <a:t>students interested in technologies to come together discuss, share knowledge</a:t>
            </a:r>
            <a:br>
              <a:rPr lang="en-US" b="0" dirty="0">
                <a:latin typeface="Century Schoolbook" panose="02040604050505020304" pitchFamily="18" charset="0"/>
              </a:rPr>
            </a:br>
            <a:r>
              <a:rPr lang="en-US" b="0" dirty="0">
                <a:latin typeface="Century Schoolbook" panose="02040604050505020304" pitchFamily="18" charset="0"/>
              </a:rPr>
              <a:t>and socialize thereby truly making an international family of innovative</a:t>
            </a:r>
            <a:br>
              <a:rPr lang="en-US" b="0" dirty="0">
                <a:latin typeface="Century Schoolbook" panose="02040604050505020304" pitchFamily="18" charset="0"/>
              </a:rPr>
            </a:br>
            <a:r>
              <a:rPr lang="en-US" b="0" dirty="0">
                <a:latin typeface="Century Schoolbook" panose="02040604050505020304" pitchFamily="18" charset="0"/>
              </a:rPr>
              <a:t>students helping and building each other. With this platform students will be</a:t>
            </a:r>
            <a:br>
              <a:rPr lang="en-US" b="0" dirty="0">
                <a:latin typeface="Century Schoolbook" panose="02040604050505020304" pitchFamily="18" charset="0"/>
              </a:rPr>
            </a:br>
            <a:r>
              <a:rPr lang="en-US" b="0" dirty="0">
                <a:latin typeface="Century Schoolbook" panose="02040604050505020304" pitchFamily="18" charset="0"/>
              </a:rPr>
              <a:t>greatly </a:t>
            </a:r>
            <a:r>
              <a:rPr lang="en-US" b="0" dirty="0" err="1">
                <a:latin typeface="Century Schoolbook" panose="02040604050505020304" pitchFamily="18" charset="0"/>
              </a:rPr>
              <a:t>benefitted</a:t>
            </a:r>
            <a:r>
              <a:rPr lang="en-US" b="0" dirty="0">
                <a:latin typeface="Century Schoolbook" panose="02040604050505020304" pitchFamily="18" charset="0"/>
              </a:rPr>
              <a:t> throughout their project process, from selection of topics,</a:t>
            </a:r>
            <a:br>
              <a:rPr lang="en-US" b="0" dirty="0">
                <a:latin typeface="Century Schoolbook" panose="02040604050505020304" pitchFamily="18" charset="0"/>
              </a:rPr>
            </a:br>
            <a:r>
              <a:rPr lang="en-US" b="0" dirty="0">
                <a:latin typeface="Century Schoolbook" panose="02040604050505020304" pitchFamily="18" charset="0"/>
              </a:rPr>
              <a:t>group activities to final output. It will also be helpful for them to always stay</a:t>
            </a:r>
            <a:br>
              <a:rPr lang="en-US" b="0" dirty="0">
                <a:latin typeface="Century Schoolbook" panose="02040604050505020304" pitchFamily="18" charset="0"/>
              </a:rPr>
            </a:br>
            <a:r>
              <a:rPr lang="en-US" b="0" dirty="0">
                <a:latin typeface="Century Schoolbook" panose="02040604050505020304" pitchFamily="18" charset="0"/>
              </a:rPr>
              <a:t>updated with new innovations in industry and trends. It will help them to</a:t>
            </a:r>
            <a:br>
              <a:rPr lang="en-US" b="0" dirty="0">
                <a:latin typeface="Century Schoolbook" panose="02040604050505020304" pitchFamily="18" charset="0"/>
              </a:rPr>
            </a:br>
            <a:r>
              <a:rPr lang="en-US" b="0" dirty="0">
                <a:latin typeface="Century Schoolbook" panose="02040604050505020304" pitchFamily="18" charset="0"/>
              </a:rPr>
              <a:t>know about events of their choice and will be encouraged to attend and learn</a:t>
            </a:r>
            <a:br>
              <a:rPr lang="en-US" b="0" dirty="0">
                <a:latin typeface="Century Schoolbook" panose="02040604050505020304" pitchFamily="18" charset="0"/>
              </a:rPr>
            </a:br>
            <a:r>
              <a:rPr lang="en-US" b="0" dirty="0">
                <a:latin typeface="Century Schoolbook" panose="02040604050505020304" pitchFamily="18" charset="0"/>
              </a:rPr>
              <a:t>a new experience. It is going to be a great boon for students to get queries</a:t>
            </a:r>
            <a:br>
              <a:rPr lang="en-US" b="0" dirty="0">
                <a:latin typeface="Century Schoolbook" panose="02040604050505020304" pitchFamily="18" charset="0"/>
              </a:rPr>
            </a:br>
            <a:r>
              <a:rPr lang="en-US" b="0" dirty="0">
                <a:latin typeface="Century Schoolbook" panose="02040604050505020304" pitchFamily="18" charset="0"/>
              </a:rPr>
              <a:t>solved in short time and from users of different nations giving them the global</a:t>
            </a:r>
            <a:br>
              <a:rPr lang="en-US" b="0" dirty="0">
                <a:latin typeface="Century Schoolbook" panose="02040604050505020304" pitchFamily="18" charset="0"/>
              </a:rPr>
            </a:br>
            <a:r>
              <a:rPr lang="en-US" b="0" dirty="0">
                <a:latin typeface="Century Schoolbook" panose="02040604050505020304" pitchFamily="18" charset="0"/>
              </a:rPr>
              <a:t>exposure.</a:t>
            </a:r>
          </a:p>
        </p:txBody>
      </p:sp>
    </p:spTree>
    <p:extLst>
      <p:ext uri="{D1CB4CB5-294D-4D86-9AA3-3A4A6ABFD4E2}">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5CB0A2A1-9C7A-4EEF-82D2-A4109B4BBBA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AEEE415-FA7C-4568-A8CD-3631033D9977}"/>
              </a:ext>
            </a:extLst>
          </p:cNvPr>
          <p:cNvSpPr>
            <a:spLocks noGrp="1"/>
          </p:cNvSpPr>
          <p:nvPr>
            <p:ph type="sldNum" sz="quarter" idx="12"/>
          </p:nvPr>
        </p:nvSpPr>
        <p:spPr/>
        <p:txBody>
          <a:bodyPr rtlCol="0"/>
          <a:lstStyle/>
          <a:p>
            <a:fld id="{FF17E805-A8F4-4352-A042-D1BD8C58BF52}" type="slidenum">
              <a:t>26</a:t>
            </a:fld>
            <a:endParaRPr lang="en-US" dirty="0"/>
          </a:p>
        </p:txBody>
      </p:sp>
      <p:sp>
        <p:nvSpPr>
          <p:cNvPr id="3" name="Title 7">
            <a:extLst>
              <a:ext uri="{8ED6867B-CE37-4B38-BAA4-9622E756227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BE0B008-C25F-44D0-BC55-F292772FC544}"/>
              </a:ext>
            </a:extLst>
          </p:cNvPr>
          <p:cNvSpPr>
            <a:spLocks noGrp="1"/>
          </p:cNvSpPr>
          <p:nvPr>
            <p:ph type="title"/>
          </p:nvPr>
        </p:nvSpPr>
        <p:spPr>
          <a:xfrm>
            <a:off x="919688" y="438150"/>
            <a:ext cx="7302780" cy="571944"/>
          </a:xfrm>
        </p:spPr>
        <p:txBody>
          <a:bodyPr rtlCol="0"/>
          <a:lstStyle/>
          <a:p>
            <a:r>
              <a:rPr lang="en-US" b="1" dirty="0">
                <a:latin typeface="Century Schoolbook" panose="02040604050505020304" pitchFamily="18" charset="0"/>
              </a:rPr>
              <a:t>2.4 References</a:t>
            </a:r>
          </a:p>
        </p:txBody>
      </p:sp>
      <p:sp>
        <p:nvSpPr>
          <p:cNvPr id="4" name="Content Placeholder 2">
            <a:extLst>
              <a:ext uri="{37CC8C0E-30EF-4903-8B46-574B02366CF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56E400B-2CBD-4228-B063-519DD68BD9EB}"/>
              </a:ext>
            </a:extLst>
          </p:cNvPr>
          <p:cNvSpPr>
            <a:spLocks noGrp="1"/>
          </p:cNvSpPr>
          <p:nvPr>
            <p:ph idx="1"/>
          </p:nvPr>
        </p:nvSpPr>
        <p:spPr>
          <a:xfrm>
            <a:off x="228600" y="819150"/>
            <a:ext cx="8763000" cy="4324350"/>
          </a:xfrm>
        </p:spPr>
        <p:txBody>
          <a:bodyPr vert="horz" rtlCol="0">
            <a:noAutofit/>
          </a:bodyPr>
          <a:lstStyle/>
          <a:p>
            <a:pPr marL="0" indent="0">
              <a:buNone/>
            </a:pPr>
            <a:r>
              <a:rPr lang="en-US" sz="1100" b="0" u="sng" dirty="0">
                <a:solidFill>
                  <a:srgbClr val="008BC2"/>
                </a:solidFill>
                <a:latin typeface="Century Schoolbook" panose="02040604050505020304" pitchFamily="18" charset="0"/>
              </a:rPr>
              <a:t>E-Books :</a:t>
            </a:r>
            <a:br>
              <a:rPr lang="en-US" sz="1100" b="0" dirty="0">
                <a:latin typeface="Century Schoolbook" panose="02040604050505020304" pitchFamily="18" charset="0"/>
              </a:rPr>
            </a:br>
            <a:r>
              <a:rPr lang="en-US" sz="1100" b="0" dirty="0">
                <a:latin typeface="Century Schoolbook" panose="02040604050505020304" pitchFamily="18" charset="0"/>
              </a:rPr>
              <a:t>[1] L.Welling and L. Thomson , </a:t>
            </a:r>
            <a:r>
              <a:rPr lang="en-US" sz="1100" b="1" dirty="0" err="1">
                <a:solidFill>
                  <a:srgbClr val="008BC2"/>
                </a:solidFill>
                <a:latin typeface="Century Schoolbook" panose="02040604050505020304" pitchFamily="18" charset="0"/>
              </a:rPr>
              <a:t>Php</a:t>
            </a:r>
            <a:r>
              <a:rPr lang="en-US" sz="1100" b="1" dirty="0">
                <a:solidFill>
                  <a:srgbClr val="008BC2"/>
                </a:solidFill>
                <a:latin typeface="Century Schoolbook" panose="02040604050505020304" pitchFamily="18" charset="0"/>
              </a:rPr>
              <a:t> and </a:t>
            </a:r>
            <a:r>
              <a:rPr lang="en-US" sz="1100" b="1" dirty="0" err="1">
                <a:solidFill>
                  <a:srgbClr val="008BC2"/>
                </a:solidFill>
                <a:latin typeface="Century Schoolbook" panose="02040604050505020304" pitchFamily="18" charset="0"/>
              </a:rPr>
              <a:t>Mysql</a:t>
            </a:r>
            <a:r>
              <a:rPr lang="en-US" sz="1100" b="1" dirty="0">
                <a:solidFill>
                  <a:srgbClr val="008BC2"/>
                </a:solidFill>
                <a:latin typeface="Century Schoolbook" panose="02040604050505020304" pitchFamily="18" charset="0"/>
              </a:rPr>
              <a:t> Web Development 5th Edition</a:t>
            </a:r>
            <a:r>
              <a:rPr lang="en-US" sz="1100" b="0" dirty="0">
                <a:latin typeface="Century Schoolbook" panose="02040604050505020304" pitchFamily="18" charset="0"/>
              </a:rPr>
              <a:t>, AddisionWesley Professional , 2013</a:t>
            </a:r>
            <a:br>
              <a:rPr lang="en-US" sz="1100" b="0" dirty="0">
                <a:latin typeface="Century Schoolbook" panose="02040604050505020304" pitchFamily="18" charset="0"/>
              </a:rPr>
            </a:br>
            <a:r>
              <a:rPr lang="en-US" sz="1100" b="0" dirty="0">
                <a:latin typeface="Century Schoolbook" panose="02040604050505020304" pitchFamily="18" charset="0"/>
              </a:rPr>
              <a:t>[2] B. Frain , </a:t>
            </a:r>
            <a:r>
              <a:rPr lang="en-US" sz="1100" b="1" dirty="0">
                <a:solidFill>
                  <a:srgbClr val="008BC2"/>
                </a:solidFill>
                <a:latin typeface="Century Schoolbook" panose="02040604050505020304" pitchFamily="18" charset="0"/>
              </a:rPr>
              <a:t>Responsive Web Design with HTML5 and CSS: Develop future-proof responsive websites using the latest HTML5 and CSS techniques , 3rd Edition </a:t>
            </a:r>
            <a:r>
              <a:rPr lang="en-US" sz="1100" b="0" dirty="0">
                <a:latin typeface="Century Schoolbook" panose="02040604050505020304" pitchFamily="18" charset="0"/>
              </a:rPr>
              <a:t>, </a:t>
            </a:r>
            <a:r>
              <a:rPr lang="en-US" sz="1100" b="0" dirty="0" err="1">
                <a:latin typeface="Century Schoolbook" panose="02040604050505020304" pitchFamily="18" charset="0"/>
              </a:rPr>
              <a:t>Packt</a:t>
            </a:r>
            <a:r>
              <a:rPr lang="en-US" sz="1100" b="0" dirty="0">
                <a:latin typeface="Century Schoolbook" panose="02040604050505020304" pitchFamily="18" charset="0"/>
              </a:rPr>
              <a:t> Publishing , 2020</a:t>
            </a:r>
          </a:p>
          <a:p>
            <a:pPr marL="0" indent="0">
              <a:buNone/>
            </a:pPr>
            <a:r>
              <a:rPr lang="en-US" sz="1100" b="0" u="sng" dirty="0">
                <a:solidFill>
                  <a:srgbClr val="008BC2"/>
                </a:solidFill>
                <a:latin typeface="Century Schoolbook" panose="02040604050505020304" pitchFamily="18" charset="0"/>
              </a:rPr>
              <a:t>Papers published in Conferences :</a:t>
            </a:r>
            <a:br>
              <a:rPr lang="en-US" sz="1100" b="0" u="sng" dirty="0">
                <a:latin typeface="Century Schoolbook" panose="02040604050505020304" pitchFamily="18" charset="0"/>
              </a:rPr>
            </a:br>
            <a:r>
              <a:rPr lang="en-US" sz="1100" b="0" dirty="0">
                <a:latin typeface="Century Schoolbook" panose="02040604050505020304" pitchFamily="18" charset="0"/>
              </a:rPr>
              <a:t>[3] M. S. </a:t>
            </a:r>
            <a:r>
              <a:rPr lang="en-US" sz="1100" b="0" dirty="0" err="1">
                <a:latin typeface="Century Schoolbook" panose="02040604050505020304" pitchFamily="18" charset="0"/>
              </a:rPr>
              <a:t>Chvanova</a:t>
            </a:r>
            <a:r>
              <a:rPr lang="en-US" sz="1100" b="0" dirty="0">
                <a:latin typeface="Century Schoolbook" panose="02040604050505020304" pitchFamily="18" charset="0"/>
              </a:rPr>
              <a:t> , A. B. </a:t>
            </a:r>
            <a:r>
              <a:rPr lang="en-US" sz="1100" b="0" dirty="0" err="1">
                <a:latin typeface="Century Schoolbook" panose="02040604050505020304" pitchFamily="18" charset="0"/>
              </a:rPr>
              <a:t>Kruyujova</a:t>
            </a:r>
            <a:r>
              <a:rPr lang="en-US" sz="1100" b="0" dirty="0">
                <a:latin typeface="Century Schoolbook" panose="02040604050505020304" pitchFamily="18" charset="0"/>
              </a:rPr>
              <a:t> , I. P. </a:t>
            </a:r>
            <a:r>
              <a:rPr lang="en-US" sz="1100" b="0" dirty="0" err="1">
                <a:latin typeface="Century Schoolbook" panose="02040604050505020304" pitchFamily="18" charset="0"/>
              </a:rPr>
              <a:t>Mitrofanova</a:t>
            </a:r>
            <a:r>
              <a:rPr lang="en-US" sz="1100" b="0" dirty="0">
                <a:latin typeface="Century Schoolbook" panose="02040604050505020304" pitchFamily="18" charset="0"/>
              </a:rPr>
              <a:t> , A. E. </a:t>
            </a:r>
            <a:r>
              <a:rPr lang="en-US" sz="1100" b="0" dirty="0" err="1">
                <a:latin typeface="Century Schoolbook" panose="02040604050505020304" pitchFamily="18" charset="0"/>
              </a:rPr>
              <a:t>Popovich</a:t>
            </a:r>
            <a:r>
              <a:rPr lang="en-US" sz="1100" b="0" dirty="0">
                <a:latin typeface="Century Schoolbook" panose="02040604050505020304" pitchFamily="18" charset="0"/>
              </a:rPr>
              <a:t> and A. V. </a:t>
            </a:r>
            <a:r>
              <a:rPr lang="en-US" sz="1100" b="0" dirty="0" err="1">
                <a:latin typeface="Century Schoolbook" panose="02040604050505020304" pitchFamily="18" charset="0"/>
              </a:rPr>
              <a:t>Samokhvalov</a:t>
            </a:r>
            <a:r>
              <a:rPr lang="en-US" sz="1100" b="0" dirty="0">
                <a:latin typeface="Century Schoolbook" panose="02040604050505020304" pitchFamily="18" charset="0"/>
              </a:rPr>
              <a:t> , Development of </a:t>
            </a:r>
            <a:r>
              <a:rPr lang="en-US" sz="1100" b="1" dirty="0">
                <a:solidFill>
                  <a:srgbClr val="008BC2"/>
                </a:solidFill>
                <a:latin typeface="Century Schoolbook" panose="02040604050505020304" pitchFamily="18" charset="0"/>
              </a:rPr>
              <a:t>Web-environment for Communication Between </a:t>
            </a:r>
            <a:r>
              <a:rPr lang="en-US" sz="1100" b="1" dirty="0" err="1">
                <a:solidFill>
                  <a:srgbClr val="008BC2"/>
                </a:solidFill>
                <a:latin typeface="Century Schoolbook" panose="02040604050505020304" pitchFamily="18" charset="0"/>
              </a:rPr>
              <a:t>Mater’s</a:t>
            </a:r>
            <a:r>
              <a:rPr lang="en-US" sz="1100" b="1" dirty="0">
                <a:solidFill>
                  <a:srgbClr val="008BC2"/>
                </a:solidFill>
                <a:latin typeface="Century Schoolbook" panose="02040604050505020304" pitchFamily="18" charset="0"/>
              </a:rPr>
              <a:t> Degree Students on Research and Innovation Issues</a:t>
            </a:r>
            <a:r>
              <a:rPr lang="en-US" sz="1100" b="0" dirty="0">
                <a:latin typeface="Century Schoolbook" panose="02040604050505020304" pitchFamily="18" charset="0"/>
              </a:rPr>
              <a:t> , IEEE , 08 Nov 2018 ,</a:t>
            </a:r>
            <a:br>
              <a:rPr lang="en-US" sz="1100" b="0" dirty="0">
                <a:latin typeface="Century Schoolbook" panose="02040604050505020304" pitchFamily="18" charset="0"/>
              </a:rPr>
            </a:br>
            <a:r>
              <a:rPr lang="en-US" sz="1100" b="0" u="none" dirty="0">
                <a:latin typeface="Century Schoolbook" panose="02040604050505020304" pitchFamily="18" charset="0"/>
              </a:rPr>
              <a:t>https://</a:t>
            </a:r>
            <a:r>
              <a:rPr lang="en-US" sz="1100" b="0" u="none" dirty="0" err="1">
                <a:latin typeface="Century Schoolbook" panose="02040604050505020304" pitchFamily="18" charset="0"/>
              </a:rPr>
              <a:t>ieeexplore</a:t>
            </a:r>
            <a:r>
              <a:rPr lang="en-US" sz="1100" b="0" u="none" dirty="0">
                <a:latin typeface="Century Schoolbook" panose="02040604050505020304" pitchFamily="18" charset="0"/>
              </a:rPr>
              <a:t>.</a:t>
            </a:r>
            <a:r>
              <a:rPr lang="en-US" sz="1100" b="0" u="none" dirty="0" err="1">
                <a:latin typeface="Century Schoolbook" panose="02040604050505020304" pitchFamily="18" charset="0"/>
              </a:rPr>
              <a:t>ieee</a:t>
            </a:r>
            <a:r>
              <a:rPr lang="en-US" sz="1100" b="0" u="none" dirty="0">
                <a:latin typeface="Century Schoolbook" panose="02040604050505020304" pitchFamily="18" charset="0"/>
              </a:rPr>
              <a:t>.org/document/8525006</a:t>
            </a:r>
            <a:br>
              <a:rPr lang="en-US" sz="1100" b="0" dirty="0">
                <a:latin typeface="Century Schoolbook" panose="02040604050505020304" pitchFamily="18" charset="0"/>
              </a:rPr>
            </a:br>
            <a:r>
              <a:rPr lang="en-US" sz="1100" b="0" dirty="0">
                <a:latin typeface="Century Schoolbook" panose="02040604050505020304" pitchFamily="18" charset="0"/>
              </a:rPr>
              <a:t>[4] G. Singh and S. </a:t>
            </a:r>
            <a:r>
              <a:rPr lang="en-US" sz="1100" b="0" dirty="0" err="1">
                <a:latin typeface="Century Schoolbook" panose="02040604050505020304" pitchFamily="18" charset="0"/>
              </a:rPr>
              <a:t>Sahu</a:t>
            </a:r>
            <a:r>
              <a:rPr lang="en-US" sz="1100" b="0" dirty="0">
                <a:latin typeface="Century Schoolbook" panose="02040604050505020304" pitchFamily="18" charset="0"/>
              </a:rPr>
              <a:t> , </a:t>
            </a:r>
            <a:r>
              <a:rPr lang="en-US" sz="1100" b="1" dirty="0">
                <a:solidFill>
                  <a:srgbClr val="008BC2"/>
                </a:solidFill>
                <a:latin typeface="Century Schoolbook" panose="02040604050505020304" pitchFamily="18" charset="0"/>
              </a:rPr>
              <a:t>Review on “Really Simple Syndication (</a:t>
            </a:r>
            <a:r>
              <a:rPr lang="en-US" sz="1100" b="1" dirty="0" err="1">
                <a:solidFill>
                  <a:srgbClr val="008BC2"/>
                </a:solidFill>
                <a:latin typeface="Century Schoolbook" panose="02040604050505020304" pitchFamily="18" charset="0"/>
              </a:rPr>
              <a:t>RSS</a:t>
            </a:r>
            <a:r>
              <a:rPr lang="en-US" sz="1100" b="1" dirty="0">
                <a:solidFill>
                  <a:srgbClr val="008BC2"/>
                </a:solidFill>
                <a:latin typeface="Century Schoolbook" panose="02040604050505020304" pitchFamily="18" charset="0"/>
              </a:rPr>
              <a:t>) Technology Tools”</a:t>
            </a:r>
            <a:r>
              <a:rPr lang="en-US" sz="1100" b="0" dirty="0">
                <a:latin typeface="Century Schoolbook" panose="02040604050505020304" pitchFamily="18" charset="0"/>
              </a:rPr>
              <a:t> , IEEE , 14 Feb 2015 ,</a:t>
            </a:r>
            <a:br>
              <a:rPr lang="en-US" sz="1100" b="0" dirty="0">
                <a:latin typeface="Century Schoolbook" panose="02040604050505020304" pitchFamily="18" charset="0"/>
              </a:rPr>
            </a:br>
            <a:r>
              <a:rPr lang="en-US" sz="1100" b="0" dirty="0">
                <a:latin typeface="Century Schoolbook" panose="02040604050505020304" pitchFamily="18" charset="0"/>
              </a:rPr>
              <a:t>https://</a:t>
            </a:r>
            <a:r>
              <a:rPr lang="en-US" sz="1100" b="0" dirty="0" err="1">
                <a:latin typeface="Century Schoolbook" panose="02040604050505020304" pitchFamily="18" charset="0"/>
              </a:rPr>
              <a:t>ieeexplore</a:t>
            </a:r>
            <a:r>
              <a:rPr lang="en-US" sz="1100" b="0" dirty="0">
                <a:latin typeface="Century Schoolbook" panose="02040604050505020304" pitchFamily="18" charset="0"/>
              </a:rPr>
              <a:t>.</a:t>
            </a:r>
            <a:r>
              <a:rPr lang="en-US" sz="1100" b="0" dirty="0" err="1">
                <a:latin typeface="Century Schoolbook" panose="02040604050505020304" pitchFamily="18" charset="0"/>
              </a:rPr>
              <a:t>ieee</a:t>
            </a:r>
            <a:r>
              <a:rPr lang="en-US" sz="1100" b="0" dirty="0">
                <a:latin typeface="Century Schoolbook" panose="02040604050505020304" pitchFamily="18" charset="0"/>
              </a:rPr>
              <a:t>.org/abstract/document/7078804</a:t>
            </a:r>
            <a:br>
              <a:rPr lang="en-US" sz="1100" b="0" dirty="0">
                <a:latin typeface="Century Schoolbook" panose="02040604050505020304" pitchFamily="18" charset="0"/>
              </a:rPr>
            </a:br>
            <a:r>
              <a:rPr lang="en-US" sz="1100" b="0" dirty="0">
                <a:latin typeface="Century Schoolbook" panose="02040604050505020304" pitchFamily="18" charset="0"/>
              </a:rPr>
              <a:t>[5] N. Li and B. </a:t>
            </a:r>
            <a:r>
              <a:rPr lang="en-US" sz="1100" b="0" dirty="0" err="1">
                <a:latin typeface="Century Schoolbook" panose="02040604050505020304" pitchFamily="18" charset="0"/>
              </a:rPr>
              <a:t>Zhang</a:t>
            </a:r>
            <a:r>
              <a:rPr lang="en-US" sz="1100" b="0" dirty="0">
                <a:latin typeface="Century Schoolbook" panose="02040604050505020304" pitchFamily="18" charset="0"/>
              </a:rPr>
              <a:t> , </a:t>
            </a:r>
            <a:r>
              <a:rPr lang="en-US" sz="1100" b="1" dirty="0">
                <a:solidFill>
                  <a:srgbClr val="008BC2"/>
                </a:solidFill>
                <a:latin typeface="Century Schoolbook" panose="02040604050505020304" pitchFamily="18" charset="0"/>
              </a:rPr>
              <a:t>The Design and Implementation of Responsive Web Page Based on HTML5 and CSS3 </a:t>
            </a:r>
            <a:r>
              <a:rPr lang="en-US" sz="1100" b="0" dirty="0">
                <a:latin typeface="Century Schoolbook" panose="02040604050505020304" pitchFamily="18" charset="0"/>
              </a:rPr>
              <a:t>, IEEE , 02 Jan 2020 ,</a:t>
            </a:r>
            <a:br>
              <a:rPr lang="en-US" sz="1100" b="0" dirty="0">
                <a:latin typeface="Century Schoolbook" panose="02040604050505020304" pitchFamily="18" charset="0"/>
              </a:rPr>
            </a:br>
            <a:r>
              <a:rPr lang="en-US" sz="1100" b="0" dirty="0">
                <a:latin typeface="Century Schoolbook" panose="02040604050505020304" pitchFamily="18" charset="0"/>
              </a:rPr>
              <a:t>https://</a:t>
            </a:r>
            <a:r>
              <a:rPr lang="en-US" sz="1100" b="0" dirty="0" err="1">
                <a:latin typeface="Century Schoolbook" panose="02040604050505020304" pitchFamily="18" charset="0"/>
              </a:rPr>
              <a:t>ieeexplore</a:t>
            </a:r>
            <a:r>
              <a:rPr lang="en-US" sz="1100" b="0" dirty="0">
                <a:latin typeface="Century Schoolbook" panose="02040604050505020304" pitchFamily="18" charset="0"/>
              </a:rPr>
              <a:t>.</a:t>
            </a:r>
            <a:r>
              <a:rPr lang="en-US" sz="1100" b="0" dirty="0" err="1">
                <a:latin typeface="Century Schoolbook" panose="02040604050505020304" pitchFamily="18" charset="0"/>
              </a:rPr>
              <a:t>ieee</a:t>
            </a:r>
            <a:r>
              <a:rPr lang="en-US" sz="1100" b="0" dirty="0">
                <a:latin typeface="Century Schoolbook" panose="02040604050505020304" pitchFamily="18" charset="0"/>
              </a:rPr>
              <a:t>.org/document/8945729</a:t>
            </a:r>
            <a:br>
              <a:rPr lang="en-US" sz="1100" b="0" dirty="0">
                <a:latin typeface="Century Schoolbook" panose="02040604050505020304" pitchFamily="18" charset="0"/>
              </a:rPr>
            </a:br>
            <a:r>
              <a:rPr lang="en-US" sz="1100" b="0" dirty="0">
                <a:latin typeface="Century Schoolbook" panose="02040604050505020304" pitchFamily="18" charset="0"/>
              </a:rPr>
              <a:t>[6] A. </a:t>
            </a:r>
            <a:r>
              <a:rPr lang="en-US" sz="1100" b="0" dirty="0" err="1">
                <a:latin typeface="Century Schoolbook" panose="02040604050505020304" pitchFamily="18" charset="0"/>
              </a:rPr>
              <a:t>Pinandito</a:t>
            </a:r>
            <a:r>
              <a:rPr lang="en-US" sz="1100" b="0" dirty="0">
                <a:latin typeface="Century Schoolbook" panose="02040604050505020304" pitchFamily="18" charset="0"/>
              </a:rPr>
              <a:t> ,H. M. Az-zahra , L. </a:t>
            </a:r>
            <a:r>
              <a:rPr lang="en-US" sz="1100" b="0" dirty="0" err="1">
                <a:latin typeface="Century Schoolbook" panose="02040604050505020304" pitchFamily="18" charset="0"/>
              </a:rPr>
              <a:t>Finani</a:t>
            </a:r>
            <a:r>
              <a:rPr lang="en-US" sz="1100" b="0" dirty="0">
                <a:latin typeface="Century Schoolbook" panose="02040604050505020304" pitchFamily="18" charset="0"/>
              </a:rPr>
              <a:t> and A. V. </a:t>
            </a:r>
            <a:r>
              <a:rPr lang="en-US" sz="1100" b="0" dirty="0" err="1">
                <a:latin typeface="Century Schoolbook" panose="02040604050505020304" pitchFamily="18" charset="0"/>
              </a:rPr>
              <a:t>Putri</a:t>
            </a:r>
            <a:r>
              <a:rPr lang="en-US" sz="1100" b="0" dirty="0">
                <a:latin typeface="Century Schoolbook" panose="02040604050505020304" pitchFamily="18" charset="0"/>
              </a:rPr>
              <a:t> , </a:t>
            </a:r>
            <a:r>
              <a:rPr lang="en-US" sz="1100" b="1" dirty="0">
                <a:solidFill>
                  <a:srgbClr val="008BC2"/>
                </a:solidFill>
                <a:latin typeface="Century Schoolbook" panose="02040604050505020304" pitchFamily="18" charset="0"/>
              </a:rPr>
              <a:t>Analysis of web content delivery effectiveness and efficiency in responsive web design using material design guidelines and User Centered Design</a:t>
            </a:r>
            <a:r>
              <a:rPr lang="en-US" sz="1100" b="0" dirty="0">
                <a:latin typeface="Century Schoolbook" panose="02040604050505020304" pitchFamily="18" charset="0"/>
              </a:rPr>
              <a:t> , IEEE , 25 Nov 2017 ,</a:t>
            </a:r>
            <a:br>
              <a:rPr lang="en-US" sz="1100" b="0" dirty="0">
                <a:latin typeface="Century Schoolbook" panose="02040604050505020304" pitchFamily="18" charset="0"/>
              </a:rPr>
            </a:br>
            <a:r>
              <a:rPr lang="en-US" sz="1100" b="0" dirty="0">
                <a:latin typeface="Century Schoolbook" panose="02040604050505020304" pitchFamily="18" charset="0"/>
              </a:rPr>
              <a:t>https://</a:t>
            </a:r>
            <a:r>
              <a:rPr lang="en-US" sz="1100" b="0" dirty="0" err="1">
                <a:latin typeface="Century Schoolbook" panose="02040604050505020304" pitchFamily="18" charset="0"/>
              </a:rPr>
              <a:t>ieeexplore</a:t>
            </a:r>
            <a:r>
              <a:rPr lang="en-US" sz="1100" b="0" dirty="0">
                <a:latin typeface="Century Schoolbook" panose="02040604050505020304" pitchFamily="18" charset="0"/>
              </a:rPr>
              <a:t>.</a:t>
            </a:r>
            <a:r>
              <a:rPr lang="en-US" sz="1100" b="0" dirty="0" err="1">
                <a:latin typeface="Century Schoolbook" panose="02040604050505020304" pitchFamily="18" charset="0"/>
              </a:rPr>
              <a:t>ieee</a:t>
            </a:r>
            <a:r>
              <a:rPr lang="en-US" sz="1100" b="0" dirty="0">
                <a:latin typeface="Century Schoolbook" panose="02040604050505020304" pitchFamily="18" charset="0"/>
              </a:rPr>
              <a:t>.org/document/8304178</a:t>
            </a:r>
            <a:br>
              <a:rPr lang="en-US" sz="1100" b="0" dirty="0">
                <a:latin typeface="Century Schoolbook" panose="02040604050505020304" pitchFamily="18" charset="0"/>
              </a:rPr>
            </a:br>
            <a:r>
              <a:rPr lang="en-US" sz="1100" b="0" dirty="0">
                <a:latin typeface="Century Schoolbook" panose="02040604050505020304" pitchFamily="18" charset="0"/>
              </a:rPr>
              <a:t>[7] M. </a:t>
            </a:r>
            <a:r>
              <a:rPr lang="en-US" sz="1100" b="0" dirty="0" err="1">
                <a:latin typeface="Century Schoolbook" panose="02040604050505020304" pitchFamily="18" charset="0"/>
              </a:rPr>
              <a:t>Bakaev</a:t>
            </a:r>
            <a:r>
              <a:rPr lang="en-US" sz="1100" b="0" dirty="0">
                <a:latin typeface="Century Schoolbook" panose="02040604050505020304" pitchFamily="18" charset="0"/>
              </a:rPr>
              <a:t> and V. </a:t>
            </a:r>
            <a:r>
              <a:rPr lang="en-US" sz="1100" b="0" dirty="0" err="1">
                <a:latin typeface="Century Schoolbook" panose="02040604050505020304" pitchFamily="18" charset="0"/>
              </a:rPr>
              <a:t>Khvorostov</a:t>
            </a:r>
            <a:r>
              <a:rPr lang="en-US" sz="1100" b="0" dirty="0">
                <a:latin typeface="Century Schoolbook" panose="02040604050505020304" pitchFamily="18" charset="0"/>
              </a:rPr>
              <a:t> , </a:t>
            </a:r>
            <a:r>
              <a:rPr lang="en-US" sz="1100" b="1" dirty="0">
                <a:solidFill>
                  <a:srgbClr val="008BC2"/>
                </a:solidFill>
                <a:latin typeface="Century Schoolbook" panose="02040604050505020304" pitchFamily="18" charset="0"/>
              </a:rPr>
              <a:t>Component-based Engineering of Web User Interface Designs for Evolutionary Optimization </a:t>
            </a:r>
            <a:r>
              <a:rPr lang="en-US" sz="1100" b="0" dirty="0">
                <a:latin typeface="Century Schoolbook" panose="02040604050505020304" pitchFamily="18" charset="0"/>
              </a:rPr>
              <a:t>, IEEE , 29 Jun 2018 ,</a:t>
            </a:r>
            <a:br>
              <a:rPr lang="en-US" sz="1100" b="0" dirty="0">
                <a:latin typeface="Century Schoolbook" panose="02040604050505020304" pitchFamily="18" charset="0"/>
              </a:rPr>
            </a:br>
            <a:r>
              <a:rPr lang="en-US" sz="1100" b="0" dirty="0">
                <a:latin typeface="Century Schoolbook" panose="02040604050505020304" pitchFamily="18" charset="0"/>
                <a:hlinkClick r:id="rId2"/>
              </a:rPr>
              <a:t>Https://ieeexplore.ieee.org/document/8441135</a:t>
            </a:r>
            <a:endParaRPr lang="en-US" sz="1100" b="0" dirty="0">
              <a:latin typeface="Century Schoolbook" panose="02040604050505020304" pitchFamily="18" charset="0"/>
            </a:endParaRPr>
          </a:p>
          <a:p>
            <a:pPr marL="0" indent="0">
              <a:buNone/>
            </a:pPr>
            <a:r>
              <a:rPr lang="en-US" sz="1100" b="0" u="sng" dirty="0">
                <a:solidFill>
                  <a:srgbClr val="008BC2"/>
                </a:solidFill>
                <a:latin typeface="Century Schoolbook" panose="02040604050505020304" pitchFamily="18" charset="0"/>
              </a:rPr>
              <a:t>Newsletter Article From Internet :</a:t>
            </a:r>
            <a:br>
              <a:rPr lang="en-US" sz="1100" b="0" u="sng" dirty="0">
                <a:latin typeface="Century Schoolbook" panose="02040604050505020304" pitchFamily="18" charset="0"/>
              </a:rPr>
            </a:br>
            <a:r>
              <a:rPr lang="en-US" sz="1100" b="0" dirty="0">
                <a:latin typeface="Century Schoolbook" panose="02040604050505020304" pitchFamily="18" charset="0"/>
              </a:rPr>
              <a:t>[8] S.J.Cold , </a:t>
            </a:r>
            <a:r>
              <a:rPr lang="en-US" sz="1100" b="0" dirty="0">
                <a:solidFill>
                  <a:srgbClr val="008BC2"/>
                </a:solidFill>
                <a:latin typeface="Century Schoolbook" panose="02040604050505020304" pitchFamily="18" charset="0"/>
              </a:rPr>
              <a:t>Using Really Simple Syndication (RSS) to enhance student research</a:t>
            </a:r>
            <a:r>
              <a:rPr lang="en-US" sz="1100" b="0" dirty="0">
                <a:latin typeface="Century Schoolbook" panose="02040604050505020304" pitchFamily="18" charset="0"/>
              </a:rPr>
              <a:t> , ACM SIGITE Newsletter , Jan 2006 ,</a:t>
            </a:r>
            <a:br>
              <a:rPr lang="en-US" sz="1100" b="0" dirty="0">
                <a:latin typeface="Century Schoolbook" panose="02040604050505020304" pitchFamily="18" charset="0"/>
              </a:rPr>
            </a:br>
            <a:r>
              <a:rPr lang="en-US" sz="1100" b="0" dirty="0">
                <a:latin typeface="Century Schoolbook" panose="02040604050505020304" pitchFamily="18" charset="0"/>
              </a:rPr>
              <a:t>https://doi.org/10.1145/1113378.1113379</a:t>
            </a:r>
          </a:p>
        </p:txBody>
      </p:sp>
    </p:spTree>
    <p:extLst>
      <p:ext uri="{BB962C8B-B14F-4D97-AF65-F5344CB8AC3E}">
        <p14:creationId xmlns:p14="http://schemas.microsoft.com/office/powerpoint/2010/main" val="12015497"/>
      </p:ext>
      <p:ext uri="{C955B59F-DCF8-4EBD-8C79-DD5B4620029E}">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5DED7799-D6C3-47C0-803D-1FF4E887556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2487B74-CFBC-483E-A2E5-7BADE86EB1B5}"/>
              </a:ext>
            </a:extLst>
          </p:cNvPr>
          <p:cNvSpPr>
            <a:spLocks noGrp="1"/>
          </p:cNvSpPr>
          <p:nvPr>
            <p:ph type="title"/>
          </p:nvPr>
        </p:nvSpPr>
        <p:spPr/>
        <p:txBody>
          <a:bodyPr rtlCol="0"/>
          <a:lstStyle/>
          <a:p>
            <a:r>
              <a:rPr lang="en-US" b="1" dirty="0">
                <a:solidFill>
                  <a:srgbClr val="008BC2"/>
                </a:solidFill>
                <a:latin typeface="Century Schoolbook" panose="02040604050505020304" pitchFamily="18" charset="0"/>
              </a:rPr>
              <a:t>Thank You</a:t>
            </a:r>
          </a:p>
        </p:txBody>
      </p:sp>
      <p:sp>
        <p:nvSpPr>
          <p:cNvPr id="3" name="Slide Number Placeholder 4">
            <a:extLst>
              <a:ext uri="{222892E5-E9F6-4D65-9A4D-0DB7EF511B2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2066530-1192-4A85-A4C0-B3A2CEF37EE9}"/>
              </a:ext>
            </a:extLst>
          </p:cNvPr>
          <p:cNvSpPr>
            <a:spLocks noGrp="1"/>
          </p:cNvSpPr>
          <p:nvPr>
            <p:ph type="sldNum" sz="quarter" idx="12"/>
          </p:nvPr>
        </p:nvSpPr>
        <p:spPr/>
        <p:txBody>
          <a:bodyPr rtlCol="0"/>
          <a:lstStyle/>
          <a:p>
            <a:fld id="{86085EC4-9694-4816-9063-C197C3E2943D}" type="slidenum">
              <a:t>27</a:t>
            </a:fld>
            <a:endParaRPr lang="en-US" dirty="0"/>
          </a:p>
        </p:txBody>
      </p:sp>
    </p:spTree>
    <p:extLst>
      <p:ext uri="{A76DE34F-9601-4C56-811D-A5740ABC31D1}">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DD9C6CE1-5490-45A5-BF4A-1C7FCAD3B67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13ACBCC-49AF-4836-8830-77C65F6AF30A}"/>
              </a:ext>
            </a:extLst>
          </p:cNvPr>
          <p:cNvSpPr>
            <a:spLocks noGrp="1"/>
          </p:cNvSpPr>
          <p:nvPr>
            <p:ph type="title"/>
          </p:nvPr>
        </p:nvSpPr>
        <p:spPr/>
        <p:txBody>
          <a:bodyPr vert="horz" rtlCol="0" anchor="ctr"/>
          <a:lstStyle/>
          <a:p>
            <a:r>
              <a:rPr lang="en-US" b="1" dirty="0">
                <a:solidFill>
                  <a:srgbClr val="008BC2"/>
                </a:solidFill>
                <a:latin typeface="Century Schoolbook" panose="02040604050505020304" pitchFamily="18" charset="0"/>
                <a:cs typeface="Calibri" panose="020F0502020204030204" pitchFamily="34" charset="0"/>
              </a:rPr>
              <a:t>1.Project Conception and Initiation</a:t>
            </a:r>
          </a:p>
        </p:txBody>
      </p:sp>
      <p:sp>
        <p:nvSpPr>
          <p:cNvPr id="3" name="Slide Number Placeholder 4">
            <a:extLst>
              <a:ext uri="{67468071-8DD7-4E50-94A0-6459AD449D4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E058304-110F-46A7-A175-BD30CE5130F3}"/>
              </a:ext>
            </a:extLst>
          </p:cNvPr>
          <p:cNvSpPr>
            <a:spLocks noGrp="1"/>
          </p:cNvSpPr>
          <p:nvPr>
            <p:ph type="sldNum" sz="quarter" idx="12"/>
          </p:nvPr>
        </p:nvSpPr>
        <p:spPr/>
        <p:txBody>
          <a:bodyPr rtlCol="0"/>
          <a:lstStyle/>
          <a:p>
            <a:fld id="{A13EB6E9-46A5-42E1-BC3A-26D6A454EADC}" type="slidenum">
              <a:t>3</a:t>
            </a:fld>
            <a:endParaRPr lang="en-US" dirty="0"/>
          </a:p>
        </p:txBody>
      </p:sp>
    </p:spTree>
    <p:extLst>
      <p:ext uri="{9616190C-9B88-4632-8948-F4D765C821F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D8C60BA6-91BF-4AA0-853A-9D01B78E4E8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2911464-A96B-4495-A76F-A8F15AB1B868}"/>
              </a:ext>
            </a:extLst>
          </p:cNvPr>
          <p:cNvSpPr>
            <a:spLocks noGrp="1"/>
          </p:cNvSpPr>
          <p:nvPr>
            <p:ph type="title"/>
          </p:nvPr>
        </p:nvSpPr>
        <p:spPr/>
        <p:txBody>
          <a:bodyPr rtlCol="0"/>
          <a:lstStyle/>
          <a:p>
            <a:r>
              <a:rPr lang="en-US" b="1" dirty="0">
                <a:solidFill>
                  <a:srgbClr val="008BC2"/>
                </a:solidFill>
                <a:latin typeface="Century Schoolbook" panose="02040604050505020304" pitchFamily="18" charset="0"/>
                <a:cs typeface="Calibri" panose="020F0502020204030204" pitchFamily="34" charset="0"/>
              </a:rPr>
              <a:t>1.1 Abstract</a:t>
            </a:r>
          </a:p>
        </p:txBody>
      </p:sp>
      <p:sp>
        <p:nvSpPr>
          <p:cNvPr id="3" name="Content Placeholder 2">
            <a:extLst>
              <a:ext uri="{BF74D37E-A12F-4FF9-A638-34D6A989AB2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CD7360E-1313-4777-A58A-A0921A63F894}"/>
              </a:ext>
            </a:extLst>
          </p:cNvPr>
          <p:cNvSpPr>
            <a:spLocks noGrp="1"/>
          </p:cNvSpPr>
          <p:nvPr>
            <p:ph idx="1"/>
          </p:nvPr>
        </p:nvSpPr>
        <p:spPr>
          <a:xfrm>
            <a:off x="1046873" y="1275902"/>
            <a:ext cx="6366014" cy="3601783"/>
          </a:xfrm>
        </p:spPr>
        <p:txBody>
          <a:bodyPr vert="horz" rtlCol="0">
            <a:noAutofit/>
          </a:bodyPr>
          <a:lstStyle/>
          <a:p>
            <a:pPr marL="0" indent="0" algn="l">
              <a:lnSpc>
                <a:spcPct val="125000"/>
              </a:lnSpc>
              <a:buNone/>
            </a:pPr>
            <a:r>
              <a:rPr lang="en-US" sz="1600" b="0" dirty="0">
                <a:latin typeface="Century Schoolbook" panose="02040604050505020304" pitchFamily="18" charset="0"/>
                <a:cs typeface="Calibri" panose="020F0502020204030204" pitchFamily="34" charset="0"/>
              </a:rPr>
              <a:t>Our project highlights the need for development of an online platform targeted to solve communication issues of students in research and innovation. In the field of innovations, there is limited or no bank of useful links and materials for analysis of students and the information related to their research on innovative subjects are organized and can seek help from others via chat. Students can share their opinion on a subject. They will get to know about the upcoming technical events related to research and innovation. They can post blogs related to same that allow to form a general understanding of innovative activities for the students</a:t>
            </a:r>
            <a:r>
              <a:rPr lang="en-US" sz="1600" b="0" dirty="0">
                <a:latin typeface="Century Schoolbook" panose="02040604050505020304" pitchFamily="18" charset="0"/>
              </a:rPr>
              <a:t>.</a:t>
            </a:r>
          </a:p>
        </p:txBody>
      </p:sp>
      <p:sp>
        <p:nvSpPr>
          <p:cNvPr id="4" name="Slide Number Placeholder 4">
            <a:extLst>
              <a:ext uri="{65F0F89E-43F0-4A4F-B0DE-BA93AE29853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C2E7F6A-B4A3-44F0-87F3-C18AD54A49E6}"/>
              </a:ext>
            </a:extLst>
          </p:cNvPr>
          <p:cNvSpPr>
            <a:spLocks noGrp="1"/>
          </p:cNvSpPr>
          <p:nvPr>
            <p:ph type="sldNum" sz="quarter" idx="12"/>
          </p:nvPr>
        </p:nvSpPr>
        <p:spPr/>
        <p:txBody>
          <a:bodyPr rtlCol="0"/>
          <a:lstStyle/>
          <a:p>
            <a:fld id="{FDCE7FF9-BAA9-49E6-B8B9-836CB34C0620}" type="slidenum">
              <a:t>4</a:t>
            </a:fld>
            <a:endParaRPr lang="en-US" dirty="0"/>
          </a:p>
        </p:txBody>
      </p:sp>
    </p:spTree>
    <p:extLst>
      <p:ext uri="{3B0BB711-5EF1-43A2-845E-4B024A0C485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AA72C16A-A9F6-481A-BC95-AAD52EEB1B6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41FE81A-D304-4565-9EBE-030A127C953A}"/>
              </a:ext>
            </a:extLst>
          </p:cNvPr>
          <p:cNvSpPr>
            <a:spLocks noGrp="1"/>
          </p:cNvSpPr>
          <p:nvPr>
            <p:ph type="title"/>
          </p:nvPr>
        </p:nvSpPr>
        <p:spPr/>
        <p:txBody>
          <a:bodyPr rtlCol="0"/>
          <a:lstStyle/>
          <a:p>
            <a:r>
              <a:rPr lang="en-US" b="1" dirty="0">
                <a:latin typeface="Century Schoolbook" panose="02040604050505020304" pitchFamily="18" charset="0"/>
                <a:cs typeface="Calibri" panose="020F0502020204030204" pitchFamily="34" charset="0"/>
              </a:rPr>
              <a:t>1.2 Objectives</a:t>
            </a:r>
          </a:p>
        </p:txBody>
      </p:sp>
      <p:sp>
        <p:nvSpPr>
          <p:cNvPr id="3" name="Content Placeholder 2">
            <a:extLst>
              <a:ext uri="{03CA8F2A-7488-4066-93E9-F4F030F9ECE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C7B33C3-95F0-4DC3-B0B3-34F6B32574D5}"/>
              </a:ext>
            </a:extLst>
          </p:cNvPr>
          <p:cNvSpPr>
            <a:spLocks noGrp="1"/>
          </p:cNvSpPr>
          <p:nvPr>
            <p:ph idx="1"/>
          </p:nvPr>
        </p:nvSpPr>
        <p:spPr/>
        <p:txBody>
          <a:bodyPr vert="horz" rtlCol="0">
            <a:normAutofit fontScale="92500"/>
          </a:bodyPr>
          <a:lstStyle/>
          <a:p>
            <a:pPr marL="342900" indent="-342900">
              <a:buFont typeface="Arial"/>
              <a:buChar char="•"/>
            </a:pPr>
            <a:r>
              <a:rPr lang="en-US" b="0" dirty="0">
                <a:latin typeface="Century Schoolbook" panose="02040604050505020304" pitchFamily="18" charset="0"/>
                <a:cs typeface="Calibri" panose="020F0502020204030204" pitchFamily="34" charset="0"/>
              </a:rPr>
              <a:t>To provide platform for communication for master's degree students, realizing the Internet socialization potential in the educational process, which can be used in open education technologies.</a:t>
            </a:r>
          </a:p>
          <a:p>
            <a:pPr marL="342900" indent="-342900">
              <a:buFont typeface="Arial"/>
              <a:buChar char="•"/>
            </a:pPr>
            <a:r>
              <a:rPr lang="en-US" b="0" dirty="0">
                <a:latin typeface="Century Schoolbook" panose="02040604050505020304" pitchFamily="18" charset="0"/>
                <a:cs typeface="Calibri" panose="020F0502020204030204" pitchFamily="34" charset="0"/>
              </a:rPr>
              <a:t>To deliver a functional website which is targeted towards master's</a:t>
            </a:r>
            <a:br>
              <a:rPr lang="en-US" b="0" dirty="0">
                <a:latin typeface="Century Schoolbook" panose="02040604050505020304" pitchFamily="18" charset="0"/>
                <a:cs typeface="Calibri" panose="020F0502020204030204" pitchFamily="34" charset="0"/>
              </a:rPr>
            </a:br>
            <a:r>
              <a:rPr lang="en-US" b="0" dirty="0">
                <a:latin typeface="Century Schoolbook" panose="02040604050505020304" pitchFamily="18" charset="0"/>
                <a:cs typeface="Calibri" panose="020F0502020204030204" pitchFamily="34" charset="0"/>
              </a:rPr>
              <a:t>degree students which will enable them to communicate,</a:t>
            </a:r>
            <a:br>
              <a:rPr lang="en-US" b="0" dirty="0">
                <a:latin typeface="Century Schoolbook" panose="02040604050505020304" pitchFamily="18" charset="0"/>
                <a:cs typeface="Calibri" panose="020F0502020204030204" pitchFamily="34" charset="0"/>
              </a:rPr>
            </a:br>
            <a:r>
              <a:rPr lang="en-US" b="0" dirty="0">
                <a:latin typeface="Century Schoolbook" panose="02040604050505020304" pitchFamily="18" charset="0"/>
                <a:cs typeface="Calibri" panose="020F0502020204030204" pitchFamily="34" charset="0"/>
              </a:rPr>
              <a:t>collaborate and discuss their research and analysis results with</a:t>
            </a:r>
            <a:br>
              <a:rPr lang="en-US" b="0" dirty="0">
                <a:latin typeface="Century Schoolbook" panose="02040604050505020304" pitchFamily="18" charset="0"/>
                <a:cs typeface="Calibri" panose="020F0502020204030204" pitchFamily="34" charset="0"/>
              </a:rPr>
            </a:br>
            <a:r>
              <a:rPr lang="en-US" b="0" dirty="0">
                <a:latin typeface="Century Schoolbook" panose="02040604050505020304" pitchFamily="18" charset="0"/>
                <a:cs typeface="Calibri" panose="020F0502020204030204" pitchFamily="34" charset="0"/>
              </a:rPr>
              <a:t>like-minded individuals which are working on a related</a:t>
            </a:r>
            <a:br>
              <a:rPr lang="en-US" b="0" dirty="0">
                <a:latin typeface="Century Schoolbook" panose="02040604050505020304" pitchFamily="18" charset="0"/>
                <a:cs typeface="Calibri" panose="020F0502020204030204" pitchFamily="34" charset="0"/>
              </a:rPr>
            </a:br>
            <a:r>
              <a:rPr lang="en-US" b="0" dirty="0">
                <a:latin typeface="Century Schoolbook" panose="02040604050505020304" pitchFamily="18" charset="0"/>
                <a:cs typeface="Calibri" panose="020F0502020204030204" pitchFamily="34" charset="0"/>
              </a:rPr>
              <a:t>domain/topic as they are.</a:t>
            </a:r>
          </a:p>
          <a:p>
            <a:pPr marL="342900" indent="-342900">
              <a:buFont typeface="Arial"/>
              <a:buChar char="•"/>
            </a:pPr>
            <a:r>
              <a:rPr lang="en-US" b="0" dirty="0">
                <a:latin typeface="Century Schoolbook" panose="02040604050505020304" pitchFamily="18" charset="0"/>
                <a:cs typeface="Calibri" panose="020F0502020204030204" pitchFamily="34" charset="0"/>
              </a:rPr>
              <a:t>Understand latest web technologies (HTML, CSS, PHP, JavaScript,</a:t>
            </a:r>
            <a:br>
              <a:rPr lang="en-US" b="0" dirty="0">
                <a:latin typeface="Century Schoolbook" panose="02040604050505020304" pitchFamily="18" charset="0"/>
                <a:cs typeface="Calibri" panose="020F0502020204030204" pitchFamily="34" charset="0"/>
              </a:rPr>
            </a:br>
            <a:r>
              <a:rPr lang="en-US" b="0" dirty="0">
                <a:latin typeface="Century Schoolbook" panose="02040604050505020304" pitchFamily="18" charset="0"/>
                <a:cs typeface="Calibri" panose="020F0502020204030204" pitchFamily="34" charset="0"/>
              </a:rPr>
              <a:t>SQL).</a:t>
            </a:r>
          </a:p>
        </p:txBody>
      </p:sp>
      <p:sp>
        <p:nvSpPr>
          <p:cNvPr id="4" name="Slide Number Placeholder 4">
            <a:extLst>
              <a:ext uri="{10E03046-AF15-4C52-811E-75651FC6AEC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270F1E6-1338-4FE6-86CA-4C783ABFD08B}"/>
              </a:ext>
            </a:extLst>
          </p:cNvPr>
          <p:cNvSpPr>
            <a:spLocks noGrp="1"/>
          </p:cNvSpPr>
          <p:nvPr>
            <p:ph type="sldNum" sz="quarter" idx="12"/>
          </p:nvPr>
        </p:nvSpPr>
        <p:spPr/>
        <p:txBody>
          <a:bodyPr rtlCol="0"/>
          <a:lstStyle/>
          <a:p>
            <a:fld id="{FE41EBBE-296B-441B-BBBB-51D7015137B3}" type="slidenum">
              <a:t>5</a:t>
            </a:fld>
            <a:endParaRPr lang="en-US" dirty="0"/>
          </a:p>
        </p:txBody>
      </p:sp>
    </p:spTree>
    <p:extLst>
      <p:ext uri="{AC36563A-9F69-4EFE-8438-08F091329DC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AE7E2FC5-E16C-4314-815D-D0F0AAF9E39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04AA35E-ABC0-4544-B517-9F7C6EF9E6AB}"/>
              </a:ext>
            </a:extLst>
          </p:cNvPr>
          <p:cNvSpPr>
            <a:spLocks noGrp="1"/>
          </p:cNvSpPr>
          <p:nvPr>
            <p:ph type="title"/>
          </p:nvPr>
        </p:nvSpPr>
        <p:spPr/>
        <p:txBody>
          <a:bodyPr rtlCol="0"/>
          <a:lstStyle/>
          <a:p>
            <a:r>
              <a:rPr lang="en-US" b="1" dirty="0">
                <a:latin typeface="Century Schoolbook" panose="02040604050505020304" pitchFamily="18" charset="0"/>
                <a:cs typeface="Calibri" panose="020F0502020204030204" pitchFamily="34" charset="0"/>
              </a:rPr>
              <a:t>1.3 Literature Review</a:t>
            </a:r>
          </a:p>
        </p:txBody>
      </p:sp>
      <p:sp>
        <p:nvSpPr>
          <p:cNvPr id="3" name="Content Placeholder 2">
            <a:extLst>
              <a:ext uri="{6EA7CBCC-A2AD-4E7D-AD33-021ABC3F63B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1DA3291-4DB6-426F-8533-5FDA51B9891E}"/>
              </a:ext>
            </a:extLst>
          </p:cNvPr>
          <p:cNvSpPr>
            <a:spLocks noGrp="1"/>
          </p:cNvSpPr>
          <p:nvPr>
            <p:ph idx="1"/>
          </p:nvPr>
        </p:nvSpPr>
        <p:spPr>
          <a:xfrm>
            <a:off x="794346" y="985285"/>
            <a:ext cx="7302779" cy="3823858"/>
          </a:xfrm>
        </p:spPr>
        <p:txBody>
          <a:bodyPr vert="horz" rtlCol="0">
            <a:noAutofit/>
          </a:bodyPr>
          <a:lstStyle/>
          <a:p>
            <a:pPr marL="0" indent="0">
              <a:lnSpc>
                <a:spcPct val="100000"/>
              </a:lnSpc>
              <a:buNone/>
            </a:pPr>
            <a:r>
              <a:rPr lang="en-US" sz="1700" b="1" dirty="0">
                <a:solidFill>
                  <a:srgbClr val="008BC2"/>
                </a:solidFill>
                <a:latin typeface="Century Schoolbook" panose="02040604050505020304" pitchFamily="18" charset="0"/>
                <a:cs typeface="Calibri" panose="020F0502020204030204" pitchFamily="34" charset="0"/>
              </a:rPr>
              <a:t>1.3.1 Development of Web-environment for Communication Between Master's Degree Students on Research and Innovation Issues . </a:t>
            </a:r>
            <a:br>
              <a:rPr lang="en-US" sz="1800" b="0" dirty="0">
                <a:latin typeface="Century Schoolbook" panose="02040604050505020304" pitchFamily="18" charset="0"/>
                <a:cs typeface="Calibri" panose="020F0502020204030204" pitchFamily="34" charset="0"/>
              </a:rPr>
            </a:br>
            <a:r>
              <a:rPr lang="en-US" sz="1600" b="0" dirty="0">
                <a:latin typeface="Century Schoolbook" panose="02040604050505020304" pitchFamily="18" charset="0"/>
                <a:cs typeface="Calibri" panose="020F0502020204030204" pitchFamily="34" charset="0"/>
              </a:rPr>
              <a:t>This paper states the need for an internet environment for communication between Master’s Degree students on research and innovation issues. They found out that there were many sites especially for master’s degree students but they did not include any forms of communication, they were just for educational purpose or bulletin boards. All websites have their own specialty but there is a need to integrate all this to form a single website for master’s degree student. They developed a website for master’s degree students where they can communicate with each other on the topic of implementing innovative and research projects. There was an “Events” page where latest information of events in field of research and innovation were mentioned. In schedule activity students could create an activity chart for specified period. In this way, they created a website for communication between Master’s degree students.</a:t>
            </a:r>
          </a:p>
        </p:txBody>
      </p:sp>
      <p:sp>
        <p:nvSpPr>
          <p:cNvPr id="4" name="Slide Number Placeholder 4">
            <a:extLst>
              <a:ext uri="{35DB886E-BBF3-4A8A-B212-7BE20CDFE06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02BCB0B-568D-49C1-8B2B-A17DD5E1C615}"/>
              </a:ext>
            </a:extLst>
          </p:cNvPr>
          <p:cNvSpPr>
            <a:spLocks noGrp="1"/>
          </p:cNvSpPr>
          <p:nvPr>
            <p:ph type="sldNum" sz="quarter" idx="12"/>
          </p:nvPr>
        </p:nvSpPr>
        <p:spPr/>
        <p:txBody>
          <a:bodyPr rtlCol="0"/>
          <a:lstStyle/>
          <a:p>
            <a:fld id="{1D132C82-8ED8-4DC9-8F54-6DB81AD74292}" type="slidenum">
              <a:t>6</a:t>
            </a:fld>
            <a:endParaRPr lang="en-US" dirty="0"/>
          </a:p>
        </p:txBody>
      </p:sp>
    </p:spTree>
    <p:extLst>
      <p:ext uri="{A3D2A0B4-E4D8-457D-B60A-035FFCAEF80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79D37E00-0A95-44E0-AA48-397B35C4934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EE0ACB9-3993-41C0-AA1B-F576D3BDC69F}"/>
              </a:ext>
            </a:extLst>
          </p:cNvPr>
          <p:cNvSpPr>
            <a:spLocks noGrp="1"/>
          </p:cNvSpPr>
          <p:nvPr>
            <p:ph idx="1"/>
          </p:nvPr>
        </p:nvSpPr>
        <p:spPr>
          <a:xfrm>
            <a:off x="767762" y="438150"/>
            <a:ext cx="7489286" cy="4953000"/>
          </a:xfrm>
        </p:spPr>
        <p:txBody>
          <a:bodyPr vert="horz" rtlCol="0">
            <a:noAutofit/>
          </a:bodyPr>
          <a:lstStyle/>
          <a:p>
            <a:pPr marL="0" indent="0">
              <a:buNone/>
            </a:pPr>
            <a:r>
              <a:rPr lang="en-US" sz="1700" b="1" dirty="0">
                <a:solidFill>
                  <a:srgbClr val="008BC2"/>
                </a:solidFill>
                <a:latin typeface="Century Schoolbook" panose="02040604050505020304" pitchFamily="18" charset="0"/>
                <a:cs typeface="Calibri" panose="020F0502020204030204" pitchFamily="34" charset="0"/>
              </a:rPr>
              <a:t>1.3.2 Review on “Really Simple Syndication (RSS) Technology Tools”</a:t>
            </a:r>
            <a:br>
              <a:rPr lang="en-US" sz="1700" dirty="0">
                <a:latin typeface="Century Schoolbook" panose="02040604050505020304" pitchFamily="18" charset="0"/>
                <a:cs typeface="Calibri" panose="020F0502020204030204" pitchFamily="34" charset="0"/>
              </a:rPr>
            </a:br>
            <a:r>
              <a:rPr lang="en-US" sz="1700" b="0" dirty="0">
                <a:latin typeface="Century Schoolbook" panose="02040604050505020304" pitchFamily="18" charset="0"/>
                <a:cs typeface="Calibri" panose="020F0502020204030204" pitchFamily="34" charset="0"/>
              </a:rPr>
              <a:t>[4] In this paper, the author tries to explain the RSS and the different Tools where these are used. According to him, a user is always in search of up-to- date information. The author says It is a tedious task for a common user to get the desired information from the vast Internet. To overcome this type of problem, the user needed </a:t>
            </a:r>
            <a:r>
              <a:rPr lang="en-US" sz="1700" b="0" dirty="0" err="1">
                <a:latin typeface="Century Schoolbook" panose="02040604050505020304" pitchFamily="18" charset="0"/>
                <a:cs typeface="Calibri" panose="020F0502020204030204" pitchFamily="34" charset="0"/>
              </a:rPr>
              <a:t>RSS</a:t>
            </a:r>
            <a:r>
              <a:rPr lang="en-US" sz="1700" b="0" dirty="0">
                <a:latin typeface="Century Schoolbook" panose="02040604050505020304" pitchFamily="18" charset="0"/>
                <a:cs typeface="Calibri" panose="020F0502020204030204" pitchFamily="34" charset="0"/>
              </a:rPr>
              <a:t> technology for ease of access. Also, </a:t>
            </a:r>
            <a:r>
              <a:rPr lang="en-US" sz="1700" b="0" dirty="0" err="1">
                <a:latin typeface="Century Schoolbook" panose="02040604050505020304" pitchFamily="18" charset="0"/>
                <a:cs typeface="Calibri" panose="020F0502020204030204" pitchFamily="34" charset="0"/>
              </a:rPr>
              <a:t>RSS</a:t>
            </a:r>
            <a:r>
              <a:rPr lang="en-US" sz="1700" b="0" dirty="0">
                <a:latin typeface="Century Schoolbook" panose="02040604050505020304" pitchFamily="18" charset="0"/>
                <a:cs typeface="Calibri" panose="020F0502020204030204" pitchFamily="34" charset="0"/>
              </a:rPr>
              <a:t> technology always helps to attract more users. It is also used in the education field to enhance research methods for students. Students can use this tool to gather existing information from online journals, weblogs, publications, and other sources. </a:t>
            </a:r>
            <a:r>
              <a:rPr lang="en-US" sz="1700" b="0" dirty="0" err="1">
                <a:latin typeface="Century Schoolbook" panose="02040604050505020304" pitchFamily="18" charset="0"/>
                <a:cs typeface="Calibri" panose="020F0502020204030204" pitchFamily="34" charset="0"/>
              </a:rPr>
              <a:t>RSS</a:t>
            </a:r>
            <a:r>
              <a:rPr lang="en-US" sz="1700" b="0" dirty="0">
                <a:latin typeface="Century Schoolbook" panose="02040604050505020304" pitchFamily="18" charset="0"/>
                <a:cs typeface="Calibri" panose="020F0502020204030204" pitchFamily="34" charset="0"/>
              </a:rPr>
              <a:t> and web files together connect students and avail them to share researches over the Internet. RSS means Really Simple Syndication, Rich Site Summary, and RDF (Resource Description Framework) Site Summary. RSS uses XML code that detect new information and update itself by feeding the information to the subscribers. The author also summarizes the tools which are used for RSS feeds.</a:t>
            </a:r>
          </a:p>
        </p:txBody>
      </p:sp>
      <p:sp>
        <p:nvSpPr>
          <p:cNvPr id="3" name="Slide Number Placeholder 4">
            <a:extLst>
              <a:ext uri="{C10F7400-DF55-4705-95D6-A3050321344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ED230B4-C2D3-4D9C-AA5A-0B96C732B070}"/>
              </a:ext>
            </a:extLst>
          </p:cNvPr>
          <p:cNvSpPr>
            <a:spLocks noGrp="1"/>
          </p:cNvSpPr>
          <p:nvPr>
            <p:ph type="sldNum" sz="quarter" idx="12"/>
          </p:nvPr>
        </p:nvSpPr>
        <p:spPr/>
        <p:txBody>
          <a:bodyPr rtlCol="0"/>
          <a:lstStyle/>
          <a:p>
            <a:fld id="{0C91A616-0E38-45AD-96B3-D8B9602A81D2}" type="slidenum">
              <a:t>7</a:t>
            </a:fld>
            <a:endParaRPr lang="en-US" dirty="0"/>
          </a:p>
        </p:txBody>
      </p:sp>
    </p:spTree>
    <p:extLst>
      <p:ext uri="{306E7A3C-5201-413E-A22B-9F6A886437A5}">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DF2138F4-7FDB-4836-AC17-0AB69A92B3E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D34FB3F-52AF-4FB8-A6BA-55F6128433C5}"/>
              </a:ext>
            </a:extLst>
          </p:cNvPr>
          <p:cNvSpPr>
            <a:spLocks noGrp="1"/>
          </p:cNvSpPr>
          <p:nvPr>
            <p:ph idx="1"/>
          </p:nvPr>
        </p:nvSpPr>
        <p:spPr>
          <a:xfrm>
            <a:off x="831418" y="590550"/>
            <a:ext cx="7550582" cy="4552950"/>
          </a:xfrm>
        </p:spPr>
        <p:txBody>
          <a:bodyPr vert="horz" rtlCol="0">
            <a:noAutofit/>
          </a:bodyPr>
          <a:lstStyle/>
          <a:p>
            <a:pPr marL="0" indent="0">
              <a:lnSpc>
                <a:spcPct val="125000"/>
              </a:lnSpc>
              <a:buNone/>
            </a:pPr>
            <a:r>
              <a:rPr lang="en-US" sz="1700" b="1" dirty="0">
                <a:solidFill>
                  <a:srgbClr val="008BC2"/>
                </a:solidFill>
                <a:latin typeface="Century Schoolbook" panose="02040604050505020304" pitchFamily="18" charset="0"/>
                <a:cs typeface="Calibri" panose="020F0502020204030204" pitchFamily="34" charset="0"/>
              </a:rPr>
              <a:t>1.3.3 The Design and Implementation of Responsive Web Page Based on HTML5 and CSS3</a:t>
            </a:r>
            <a:br>
              <a:rPr lang="en-US" sz="1700" b="0" dirty="0">
                <a:latin typeface="Century Schoolbook" panose="02040604050505020304" pitchFamily="18" charset="0"/>
                <a:cs typeface="Calibri" panose="020F0502020204030204" pitchFamily="34" charset="0"/>
              </a:rPr>
            </a:br>
            <a:r>
              <a:rPr lang="en-US" sz="1700" b="0" dirty="0">
                <a:latin typeface="Century Schoolbook" panose="02040604050505020304" pitchFamily="18" charset="0"/>
                <a:cs typeface="Calibri" panose="020F0502020204030204" pitchFamily="34" charset="0"/>
              </a:rPr>
              <a:t>[5] This paper states that the problems of web pages being displayed at</a:t>
            </a:r>
            <a:br>
              <a:rPr lang="en-US" sz="1700" b="0" dirty="0">
                <a:latin typeface="Century Schoolbook" panose="02040604050505020304" pitchFamily="18" charset="0"/>
                <a:cs typeface="Calibri" panose="020F0502020204030204" pitchFamily="34" charset="0"/>
              </a:rPr>
            </a:br>
            <a:r>
              <a:rPr lang="en-US" sz="1700" b="0" dirty="0">
                <a:latin typeface="Century Schoolbook" panose="02040604050505020304" pitchFamily="18" charset="0"/>
                <a:cs typeface="Calibri" panose="020F0502020204030204" pitchFamily="34" charset="0"/>
              </a:rPr>
              <a:t>different platforms in different resolutions and in different screen sizes can be solved using responsive web design. Also, web responsive pages bring high-quality experience to users. This paper states that responsive web design on HTML5 and </a:t>
            </a:r>
            <a:r>
              <a:rPr lang="en-US" sz="1700" dirty="0">
                <a:latin typeface="Century Schoolbook" panose="02040604050505020304" pitchFamily="18" charset="0"/>
                <a:cs typeface="Calibri" panose="020F0502020204030204" pitchFamily="34" charset="0"/>
              </a:rPr>
              <a:t>CSS</a:t>
            </a:r>
            <a:r>
              <a:rPr lang="en-US" sz="1700" b="0" dirty="0">
                <a:latin typeface="Century Schoolbook" panose="02040604050505020304" pitchFamily="18" charset="0"/>
                <a:cs typeface="Calibri" panose="020F0502020204030204" pitchFamily="34" charset="0"/>
              </a:rPr>
              <a:t>3 proves to be more feasible and effective. The paper focuses on design ideas and key technologies of risk of responsive web design with responsive enterprise website with the help of related technologies of HTML5 and CSS3.The responsive web page will automatically detect the screen size of the device and adjust the page layout accordingly thus ensuring that the content on the page is displayed normally on desktop, pads, mobile phones and other devices.</a:t>
            </a:r>
          </a:p>
        </p:txBody>
      </p:sp>
      <p:sp>
        <p:nvSpPr>
          <p:cNvPr id="3" name="Slide Number Placeholder 4">
            <a:extLst>
              <a:ext uri="{C96A034F-46B4-4CDA-9136-0AE87251B70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B766635-A13D-4E4F-A894-E394143ABC7D}"/>
              </a:ext>
            </a:extLst>
          </p:cNvPr>
          <p:cNvSpPr>
            <a:spLocks noGrp="1"/>
          </p:cNvSpPr>
          <p:nvPr>
            <p:ph type="sldNum" sz="quarter" idx="12"/>
          </p:nvPr>
        </p:nvSpPr>
        <p:spPr/>
        <p:txBody>
          <a:bodyPr rtlCol="0"/>
          <a:lstStyle/>
          <a:p>
            <a:fld id="{34DD6F60-6C62-456E-AED6-F37E1D2EDDA4}" type="slidenum">
              <a:t>8</a:t>
            </a:fld>
            <a:endParaRPr lang="en-US" dirty="0"/>
          </a:p>
        </p:txBody>
      </p:sp>
    </p:spTree>
    <p:extLst>
      <p:ext uri="{98010A81-2FFE-4F56-A610-62F3C901CB0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C28D1E3C-9A49-48F3-B667-CA9FF54750F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F917B71-DFCC-4CA1-85DE-376F2A512211}"/>
              </a:ext>
            </a:extLst>
          </p:cNvPr>
          <p:cNvSpPr>
            <a:spLocks noGrp="1"/>
          </p:cNvSpPr>
          <p:nvPr>
            <p:ph idx="1"/>
          </p:nvPr>
        </p:nvSpPr>
        <p:spPr>
          <a:xfrm>
            <a:off x="894026" y="176650"/>
            <a:ext cx="7302780" cy="4868427"/>
          </a:xfrm>
        </p:spPr>
        <p:txBody>
          <a:bodyPr vert="horz" rtlCol="0">
            <a:noAutofit/>
          </a:bodyPr>
          <a:lstStyle/>
          <a:p>
            <a:pPr marL="0" indent="0">
              <a:buNone/>
            </a:pPr>
            <a:r>
              <a:rPr lang="en-US" sz="1600" b="1" dirty="0">
                <a:solidFill>
                  <a:srgbClr val="008BC2"/>
                </a:solidFill>
                <a:latin typeface="Century Schoolbook" panose="02040604050505020304" pitchFamily="18" charset="0"/>
                <a:cs typeface="Calibri" panose="020F0502020204030204" pitchFamily="34" charset="0"/>
              </a:rPr>
              <a:t>1.3.4 Analysis of web content delivery effectiveness and efficiency in responsive web design using material design guidelines and user centered design</a:t>
            </a:r>
            <a:br>
              <a:rPr lang="en-US" sz="1600" b="0" dirty="0">
                <a:latin typeface="Century Schoolbook" panose="02040604050505020304" pitchFamily="18" charset="0"/>
                <a:cs typeface="Calibri" panose="020F0502020204030204" pitchFamily="34" charset="0"/>
              </a:rPr>
            </a:br>
            <a:r>
              <a:rPr lang="en-US" sz="1600" b="0" dirty="0">
                <a:latin typeface="Century Schoolbook" panose="02040604050505020304" pitchFamily="18" charset="0"/>
                <a:cs typeface="Calibri" panose="020F0502020204030204" pitchFamily="34" charset="0"/>
              </a:rPr>
              <a:t>[6] The author sites the rise of mobile technology in recent times stating that with rise in the number of internet users business are keen to tap is</a:t>
            </a:r>
            <a:br>
              <a:rPr lang="en-US" sz="1600" b="0" dirty="0">
                <a:latin typeface="Century Schoolbook" panose="02040604050505020304" pitchFamily="18" charset="0"/>
                <a:cs typeface="Calibri" panose="020F0502020204030204" pitchFamily="34" charset="0"/>
              </a:rPr>
            </a:br>
            <a:r>
              <a:rPr lang="en-US" sz="1600" b="0" dirty="0">
                <a:latin typeface="Century Schoolbook" panose="02040604050505020304" pitchFamily="18" charset="0"/>
                <a:cs typeface="Calibri" panose="020F0502020204030204" pitchFamily="34" charset="0"/>
              </a:rPr>
              <a:t>phenomenon to increase the number of customers. To do this, businesses are hiring a lot of developers to create and deploy websites and primarily to target the mobile users. In order to develop a website that is consistent across all devices developers are resorting to using a framework that is responsive and adapts itself to the device. This is where his research comes in where is analyses the effectiveness of various designs. He states the need to have a design that is simple, intuitive and user friendly but at the same time easy to develop and modify. The author emphasizes the need to develop a user-centered design which puts the focus on the user which means that before even starting to code one needs to analyses the target audience. He then goes on to explain the recent phenomenon of Material design in which he combines with the concept of user-centered design and how combining both of these modern approaches is improves the effectiveness and efficiency of information delivery of a web page.</a:t>
            </a:r>
          </a:p>
        </p:txBody>
      </p:sp>
      <p:sp>
        <p:nvSpPr>
          <p:cNvPr id="3" name="Slide Number Placeholder 4">
            <a:extLst>
              <a:ext uri="{54E362E3-C5EC-4C80-8F2C-61FE433EF75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BD6DB09-1C1D-477C-BB40-CF5DB47782AB}"/>
              </a:ext>
            </a:extLst>
          </p:cNvPr>
          <p:cNvSpPr>
            <a:spLocks noGrp="1"/>
          </p:cNvSpPr>
          <p:nvPr>
            <p:ph type="sldNum" sz="quarter" idx="12"/>
          </p:nvPr>
        </p:nvSpPr>
        <p:spPr/>
        <p:txBody>
          <a:bodyPr rtlCol="0"/>
          <a:lstStyle/>
          <a:p>
            <a:fld id="{88714EFC-8536-4BDE-99AD-DBBFF1B6F572}" type="slidenum">
              <a:t>9</a:t>
            </a:fld>
            <a:endParaRPr lang="en-US" dirty="0"/>
          </a:p>
        </p:txBody>
      </p:sp>
    </p:spTree>
    <p:extLst>
      <p:ext uri="{357E4938-84DA-4A8B-83CA-3E6D4F266EF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81306384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EBFONT6" val="Open Sans-demi_bold"/>
</p:tagLst>
</file>

<file path=ppt/tags/tag2.xml><?xml version="1.0" encoding="utf-8"?>
<p:tagLst xmlns:a="http://schemas.openxmlformats.org/drawingml/2006/main" xmlns:r="http://schemas.openxmlformats.org/officeDocument/2006/relationships" xmlns:p="http://schemas.openxmlformats.org/presentationml/2006/main">
  <p:tag name="FONTWEIGHT:9:0:0" val="6"/>
</p:tagLst>
</file>

<file path=ppt/tags/tag3.xml><?xml version="1.0" encoding="utf-8"?>
<p:tagLst xmlns:a="http://schemas.openxmlformats.org/drawingml/2006/main" xmlns:r="http://schemas.openxmlformats.org/officeDocument/2006/relationships" xmlns:p="http://schemas.openxmlformats.org/presentationml/2006/main">
  <p:tag name="FONTWEIGHT:9:0:0" val="6"/>
</p:tagLst>
</file>

<file path=ppt/tags/tag4.xml><?xml version="1.0" encoding="utf-8"?>
<p:tagLst xmlns:a="http://schemas.openxmlformats.org/drawingml/2006/main" xmlns:r="http://schemas.openxmlformats.org/officeDocument/2006/relationships" xmlns:p="http://schemas.openxmlformats.org/presentationml/2006/main">
  <p:tag name="FONTWEIGHT:5:0:0" val="6"/>
  <p:tag name="FONTWEIGHT:7:0:0" val="6"/>
</p:tagLst>
</file>

<file path=ppt/tags/tag5.xml><?xml version="1.0" encoding="utf-8"?>
<p:tagLst xmlns:a="http://schemas.openxmlformats.org/drawingml/2006/main" xmlns:r="http://schemas.openxmlformats.org/officeDocument/2006/relationships" xmlns:p="http://schemas.openxmlformats.org/presentationml/2006/main">
  <p:tag name="LAYOUT" val="threePicAndTx"/>
</p:tagLst>
</file>

<file path=ppt/tags/tag6.xml><?xml version="1.0" encoding="utf-8"?>
<p:tagLst xmlns:a="http://schemas.openxmlformats.org/drawingml/2006/main" xmlns:r="http://schemas.openxmlformats.org/officeDocument/2006/relationships" xmlns:p="http://schemas.openxmlformats.org/presentationml/2006/main">
  <p:tag name="LAYOUT" val="fourPic"/>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volutionary">
  <a:themeElements>
    <a:clrScheme name="Evolutionary">
      <a:dk1>
        <a:srgbClr val="000000"/>
      </a:dk1>
      <a:lt1>
        <a:srgbClr val="FFFFFF"/>
      </a:lt1>
      <a:dk2>
        <a:srgbClr val="6BCAD5"/>
      </a:dk2>
      <a:lt2>
        <a:srgbClr val="00182E"/>
      </a:lt2>
      <a:accent1>
        <a:srgbClr val="008BC2"/>
      </a:accent1>
      <a:accent2>
        <a:srgbClr val="C8EFF7"/>
      </a:accent2>
      <a:accent3>
        <a:srgbClr val="0A4F7A"/>
      </a:accent3>
      <a:accent4>
        <a:srgbClr val="60B2A6"/>
      </a:accent4>
      <a:accent5>
        <a:srgbClr val="96BEF2"/>
      </a:accent5>
      <a:accent6>
        <a:srgbClr val="486285"/>
      </a:accent6>
      <a:hlink>
        <a:srgbClr val="F75C5C"/>
      </a:hlink>
      <a:folHlink>
        <a:srgbClr val="598391"/>
      </a:folHlink>
    </a:clrScheme>
    <a:fontScheme name="Cultural">
      <a:majorFont>
        <a:latin typeface="Oswald"/>
        <a:ea typeface=""/>
        <a:cs typeface=""/>
      </a:majorFont>
      <a:minorFont>
        <a:latin typeface="Open Sans"/>
        <a:ea typeface=""/>
        <a:cs typeface=""/>
      </a:minorFont>
    </a:fontScheme>
    <a:fmtScheme name="Evolutiona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rgbClr r="0" g="0" b="0"/>
        </a:lnRef>
        <a:fillRef idx="1">
          <a:schemeClr val="accent1"/>
        </a:fillRef>
        <a:effectRef idx="0">
          <a:schemeClr val="accent1"/>
        </a:effectRef>
        <a:fontRef idx="none"/>
      </a:style>
    </a:spDef>
    <a:lnDef>
      <a:spPr>
        <a:ln w="19050" cap="flat">
          <a:solidFill>
            <a:schemeClr val="accent1">
              <a:lumMod val="60000"/>
              <a:lumOff val="40000"/>
            </a:schemeClr>
          </a:solidFill>
          <a:prstDash val="solid"/>
          <a:round/>
        </a:ln>
      </a:spPr>
      <a:bodyPr vert="horz" rtlCol="0" anchor="ctr"/>
      <a:lstStyle>
        <a:lvl1pPr lvl="0" algn="ctr"/>
      </a:lstStyle>
    </a:lnDef>
  </a:objectDefaults>
  <a:extraClrSchemeLst/>
</a:theme>
</file>

<file path=ppt/theme/theme2.xml><?xml version="1.0" encoding="utf-8"?>
<a:theme xmlns:a="http://schemas.openxmlformats.org/drawingml/2006/main" name="Evolutionary">
  <a:themeElements>
    <a:clrScheme name="Evolutionary">
      <a:dk1>
        <a:srgbClr val="000000"/>
      </a:dk1>
      <a:lt1>
        <a:srgbClr val="FFFFFF"/>
      </a:lt1>
      <a:dk2>
        <a:srgbClr val="6BCAD5"/>
      </a:dk2>
      <a:lt2>
        <a:srgbClr val="00182E"/>
      </a:lt2>
      <a:accent1>
        <a:srgbClr val="008BC2"/>
      </a:accent1>
      <a:accent2>
        <a:srgbClr val="C8EFF7"/>
      </a:accent2>
      <a:accent3>
        <a:srgbClr val="0A4F7A"/>
      </a:accent3>
      <a:accent4>
        <a:srgbClr val="60B2A6"/>
      </a:accent4>
      <a:accent5>
        <a:srgbClr val="96BEF2"/>
      </a:accent5>
      <a:accent6>
        <a:srgbClr val="486285"/>
      </a:accent6>
      <a:hlink>
        <a:srgbClr val="F75C5C"/>
      </a:hlink>
      <a:folHlink>
        <a:srgbClr val="598391"/>
      </a:folHlink>
    </a:clrScheme>
    <a:fontScheme name="Cultural">
      <a:majorFont>
        <a:latin typeface="Oswald"/>
        <a:ea typeface=""/>
        <a:cs typeface=""/>
      </a:majorFont>
      <a:minorFont>
        <a:latin typeface="Open Sans"/>
        <a:ea typeface=""/>
        <a:cs typeface=""/>
      </a:minorFont>
    </a:fontScheme>
    <a:fmtScheme name="Evolutiona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rgbClr r="0" g="0" b="0"/>
        </a:lnRef>
        <a:fillRef idx="1">
          <a:schemeClr val="accent1"/>
        </a:fillRef>
        <a:effectRef idx="0">
          <a:schemeClr val="accent1"/>
        </a:effectRef>
        <a:fontRef idx="none"/>
      </a:style>
    </a:spDef>
    <a:lnDef>
      <a:spPr>
        <a:ln w="19050" cap="flat">
          <a:solidFill>
            <a:schemeClr val="accent1">
              <a:lumMod val="60000"/>
              <a:lumOff val="40000"/>
            </a:schemeClr>
          </a:solidFill>
          <a:prstDash val="solid"/>
          <a:round/>
        </a:ln>
      </a:spPr>
      <a:bodyPr vert="horz" rtlCol="0" anchor="ctr"/>
      <a:lstStyle>
        <a:lvl1pPr lvl="0" algn="ctr"/>
      </a:lst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776</Words>
  <Application>Microsoft Office PowerPoint</Application>
  <PresentationFormat>On-screen Show (16:9)</PresentationFormat>
  <Paragraphs>168</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Calibri</vt:lpstr>
      <vt:lpstr>Latin Modern Roman</vt:lpstr>
      <vt:lpstr>Open Sans</vt:lpstr>
      <vt:lpstr>Century Schoolbook</vt:lpstr>
      <vt:lpstr>Open Sans-demi_bold</vt:lpstr>
      <vt:lpstr>Arial</vt:lpstr>
      <vt:lpstr>Oswald</vt:lpstr>
      <vt:lpstr>Evolutionary</vt:lpstr>
      <vt:lpstr>Computer Engineering Department A.P. Shah Institute of Technology  G.B.Road, Kasarvadavli, Thane(W), Mumbai-400615 UNIVERSITY OF MUMBAI Academic Year 2020-2021</vt:lpstr>
      <vt:lpstr>Online-Platform for Communication Between Students on Research and Innovation Issues.</vt:lpstr>
      <vt:lpstr>1.Project Conception and Initiation</vt:lpstr>
      <vt:lpstr>1.1 Abstract</vt:lpstr>
      <vt:lpstr>1.2 Objectives</vt:lpstr>
      <vt:lpstr>1.3 Literature Review</vt:lpstr>
      <vt:lpstr>PowerPoint Presentation</vt:lpstr>
      <vt:lpstr>PowerPoint Presentation</vt:lpstr>
      <vt:lpstr>PowerPoint Presentation</vt:lpstr>
      <vt:lpstr>PowerPoint Presentation</vt:lpstr>
      <vt:lpstr>1.4 Problem Definition</vt:lpstr>
      <vt:lpstr>1.5 Scope</vt:lpstr>
      <vt:lpstr>1.6 Technology Stack</vt:lpstr>
      <vt:lpstr>1.7 Benefits for environment and society</vt:lpstr>
      <vt:lpstr>2. Project Design</vt:lpstr>
      <vt:lpstr>2.1 Proposed system</vt:lpstr>
      <vt:lpstr>2.1 Design (flow of modules)</vt:lpstr>
      <vt:lpstr>2.2 Modules</vt:lpstr>
      <vt:lpstr>PowerPoint Presentation</vt:lpstr>
      <vt:lpstr>2.3 Class diagram</vt:lpstr>
      <vt:lpstr>3. Planning for  next semester </vt:lpstr>
      <vt:lpstr>3.1 Planning </vt:lpstr>
      <vt:lpstr>PowerPoint Presentation</vt:lpstr>
      <vt:lpstr>Fig 3.2 Gantt Chart</vt:lpstr>
      <vt:lpstr>Conclusion</vt:lpstr>
      <vt:lpstr>2.4 References</vt:lpstr>
      <vt:lpstr>Thank You</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Shreya</dc:creator>
  <cp:lastModifiedBy>Chinmay Sawant</cp:lastModifiedBy>
  <cp:revision>24</cp:revision>
  <dcterms:created xsi:type="dcterms:W3CDTF">2020-12-16T18:16:33Z</dcterms:created>
  <dcterms:modified xsi:type="dcterms:W3CDTF">2020-12-17T17:25:51Z</dcterms:modified>
</cp:coreProperties>
</file>