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277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81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 und Inhalt" id="{5067C5BB-ECA6-4ADD-84B8-E0D50B7A6F3E}">
          <p14:sldIdLst>
            <p14:sldId id="277"/>
            <p14:sldId id="366"/>
          </p14:sldIdLst>
        </p14:section>
        <p14:section name="Übersicht" id="{DF66945B-E32D-488D-B8D8-AE19B23BD4D8}">
          <p14:sldIdLst>
            <p14:sldId id="367"/>
            <p14:sldId id="368"/>
            <p14:sldId id="369"/>
            <p14:sldId id="370"/>
            <p14:sldId id="371"/>
            <p14:sldId id="372"/>
            <p14:sldId id="381"/>
            <p14:sldId id="373"/>
          </p14:sldIdLst>
        </p14:section>
        <p14:section name="Demo" id="{1BFB7F71-D61E-4579-B605-4BCECCFEE8CE}">
          <p14:sldIdLst>
            <p14:sldId id="374"/>
          </p14:sldIdLst>
        </p14:section>
        <p14:section name="Lessons Learned" id="{04BD22A0-E293-4875-BF2A-4FE38A170B24}">
          <p14:sldIdLst>
            <p14:sldId id="375"/>
            <p14:sldId id="376"/>
            <p14:sldId id="377"/>
            <p14:sldId id="378"/>
            <p14:sldId id="379"/>
          </p14:sldIdLst>
        </p14:section>
        <p14:section name="Fragen" id="{5B882A04-4E74-4588-BEFB-D94E5F991C24}">
          <p14:sldIdLst>
            <p14:sldId id="3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B99"/>
    <a:srgbClr val="F4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3941E1-C4E9-47DB-AF33-64035B91C813}" v="24" dt="2019-04-11T18:39:14.627"/>
    <p1510:client id="{A5D7D99B-DC66-480E-AE27-F327903A96D2}" v="882" dt="2019-04-11T18:52:36.085"/>
  </p1510:revLst>
</p1510:revInfo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249" autoAdjust="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-7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Lindner" userId="S::alexander.lindner@fh-bingen.de::770db1d6-37d2-4ff8-8d4c-4093f11bbdb2" providerId="AD" clId="Web-{D131DEB0-BEEB-4991-91AD-D87FB83D699E}"/>
    <pc:docChg chg="modSld">
      <pc:chgData name="Alexander Lindner" userId="S::alexander.lindner@fh-bingen.de::770db1d6-37d2-4ff8-8d4c-4093f11bbdb2" providerId="AD" clId="Web-{D131DEB0-BEEB-4991-91AD-D87FB83D699E}" dt="2019-02-14T09:11:37.030" v="7" actId="1076"/>
      <pc:docMkLst>
        <pc:docMk/>
      </pc:docMkLst>
      <pc:sldChg chg="addSp delSp modSp">
        <pc:chgData name="Alexander Lindner" userId="S::alexander.lindner@fh-bingen.de::770db1d6-37d2-4ff8-8d4c-4093f11bbdb2" providerId="AD" clId="Web-{D131DEB0-BEEB-4991-91AD-D87FB83D699E}" dt="2019-02-14T09:11:37.030" v="7" actId="1076"/>
        <pc:sldMkLst>
          <pc:docMk/>
          <pc:sldMk cId="3854585840" sldId="263"/>
        </pc:sldMkLst>
        <pc:spChg chg="del">
          <ac:chgData name="Alexander Lindner" userId="S::alexander.lindner@fh-bingen.de::770db1d6-37d2-4ff8-8d4c-4093f11bbdb2" providerId="AD" clId="Web-{D131DEB0-BEEB-4991-91AD-D87FB83D699E}" dt="2019-02-14T09:10:48.799" v="0"/>
          <ac:spMkLst>
            <pc:docMk/>
            <pc:sldMk cId="3854585840" sldId="263"/>
            <ac:spMk id="3" creationId="{176A67B8-DB03-486C-A15D-6FFB0600FD6E}"/>
          </ac:spMkLst>
        </pc:spChg>
        <pc:picChg chg="add mod ord">
          <ac:chgData name="Alexander Lindner" userId="S::alexander.lindner@fh-bingen.de::770db1d6-37d2-4ff8-8d4c-4093f11bbdb2" providerId="AD" clId="Web-{D131DEB0-BEEB-4991-91AD-D87FB83D699E}" dt="2019-02-14T09:11:37.030" v="7" actId="1076"/>
          <ac:picMkLst>
            <pc:docMk/>
            <pc:sldMk cId="3854585840" sldId="263"/>
            <ac:picMk id="7" creationId="{5E5494C0-6B69-4D2E-8B9E-2FDD8131B8E3}"/>
          </ac:picMkLst>
        </pc:picChg>
      </pc:sldChg>
    </pc:docChg>
  </pc:docChgLst>
  <pc:docChgLst>
    <pc:chgData name="Alexander Lindner" userId="770db1d6-37d2-4ff8-8d4c-4093f11bbdb2" providerId="ADAL" clId="{E556FD14-51F5-4025-AABA-7102B6290824}"/>
    <pc:docChg chg="undo custSel addSld delSld modSld modMainMaster">
      <pc:chgData name="Alexander Lindner" userId="770db1d6-37d2-4ff8-8d4c-4093f11bbdb2" providerId="ADAL" clId="{E556FD14-51F5-4025-AABA-7102B6290824}" dt="2019-02-15T16:01:55.837" v="344" actId="14100"/>
      <pc:docMkLst>
        <pc:docMk/>
      </pc:docMkLst>
      <pc:sldChg chg="modSp">
        <pc:chgData name="Alexander Lindner" userId="770db1d6-37d2-4ff8-8d4c-4093f11bbdb2" providerId="ADAL" clId="{E556FD14-51F5-4025-AABA-7102B6290824}" dt="2019-02-15T14:19:13.688" v="3"/>
        <pc:sldMkLst>
          <pc:docMk/>
          <pc:sldMk cId="86459438" sldId="257"/>
        </pc:sldMkLst>
        <pc:spChg chg="mod">
          <ac:chgData name="Alexander Lindner" userId="770db1d6-37d2-4ff8-8d4c-4093f11bbdb2" providerId="ADAL" clId="{E556FD14-51F5-4025-AABA-7102B6290824}" dt="2019-02-15T14:19:13.688" v="3"/>
          <ac:spMkLst>
            <pc:docMk/>
            <pc:sldMk cId="86459438" sldId="257"/>
            <ac:spMk id="5" creationId="{00000000-0000-0000-0000-000000000000}"/>
          </ac:spMkLst>
        </pc:spChg>
      </pc:sldChg>
      <pc:sldChg chg="modSp">
        <pc:chgData name="Alexander Lindner" userId="770db1d6-37d2-4ff8-8d4c-4093f11bbdb2" providerId="ADAL" clId="{E556FD14-51F5-4025-AABA-7102B6290824}" dt="2019-02-15T14:19:31.404" v="6"/>
        <pc:sldMkLst>
          <pc:docMk/>
          <pc:sldMk cId="1440889906" sldId="258"/>
        </pc:sldMkLst>
        <pc:spChg chg="mod">
          <ac:chgData name="Alexander Lindner" userId="770db1d6-37d2-4ff8-8d4c-4093f11bbdb2" providerId="ADAL" clId="{E556FD14-51F5-4025-AABA-7102B6290824}" dt="2019-02-15T14:19:31.404" v="6"/>
          <ac:spMkLst>
            <pc:docMk/>
            <pc:sldMk cId="1440889906" sldId="258"/>
            <ac:spMk id="5" creationId="{5404FD3B-9E8F-4365-BEE0-09F0BB08F536}"/>
          </ac:spMkLst>
        </pc:spChg>
      </pc:sldChg>
      <pc:sldChg chg="modSp">
        <pc:chgData name="Alexander Lindner" userId="770db1d6-37d2-4ff8-8d4c-4093f11bbdb2" providerId="ADAL" clId="{E556FD14-51F5-4025-AABA-7102B6290824}" dt="2019-02-15T14:19:36.658" v="7"/>
        <pc:sldMkLst>
          <pc:docMk/>
          <pc:sldMk cId="1571935562" sldId="259"/>
        </pc:sldMkLst>
        <pc:spChg chg="mod">
          <ac:chgData name="Alexander Lindner" userId="770db1d6-37d2-4ff8-8d4c-4093f11bbdb2" providerId="ADAL" clId="{E556FD14-51F5-4025-AABA-7102B6290824}" dt="2019-02-15T14:19:36.658" v="7"/>
          <ac:spMkLst>
            <pc:docMk/>
            <pc:sldMk cId="1571935562" sldId="259"/>
            <ac:spMk id="5" creationId="{092DF1CC-4DD2-4B9E-BE13-4B9B8FAD87CC}"/>
          </ac:spMkLst>
        </pc:spChg>
      </pc:sldChg>
      <pc:sldChg chg="modSp">
        <pc:chgData name="Alexander Lindner" userId="770db1d6-37d2-4ff8-8d4c-4093f11bbdb2" providerId="ADAL" clId="{E556FD14-51F5-4025-AABA-7102B6290824}" dt="2019-02-15T14:19:18.215" v="4"/>
        <pc:sldMkLst>
          <pc:docMk/>
          <pc:sldMk cId="880078862" sldId="261"/>
        </pc:sldMkLst>
        <pc:spChg chg="mod">
          <ac:chgData name="Alexander Lindner" userId="770db1d6-37d2-4ff8-8d4c-4093f11bbdb2" providerId="ADAL" clId="{E556FD14-51F5-4025-AABA-7102B6290824}" dt="2019-02-15T14:19:18.215" v="4"/>
          <ac:spMkLst>
            <pc:docMk/>
            <pc:sldMk cId="880078862" sldId="261"/>
            <ac:spMk id="5" creationId="{482987B1-A98D-4BCD-B3A4-2D1BF8F9EE02}"/>
          </ac:spMkLst>
        </pc:spChg>
      </pc:sldChg>
      <pc:sldChg chg="addSp delSp modSp">
        <pc:chgData name="Alexander Lindner" userId="770db1d6-37d2-4ff8-8d4c-4093f11bbdb2" providerId="ADAL" clId="{E556FD14-51F5-4025-AABA-7102B6290824}" dt="2019-02-15T16:01:55.837" v="344" actId="14100"/>
        <pc:sldMkLst>
          <pc:docMk/>
          <pc:sldMk cId="3854585840" sldId="263"/>
        </pc:sldMkLst>
        <pc:spChg chg="mod">
          <ac:chgData name="Alexander Lindner" userId="770db1d6-37d2-4ff8-8d4c-4093f11bbdb2" providerId="ADAL" clId="{E556FD14-51F5-4025-AABA-7102B6290824}" dt="2019-02-15T14:19:39.435" v="8"/>
          <ac:spMkLst>
            <pc:docMk/>
            <pc:sldMk cId="3854585840" sldId="263"/>
            <ac:spMk id="5" creationId="{B975B821-689A-45B2-A13B-B7E0A657CB24}"/>
          </ac:spMkLst>
        </pc:spChg>
        <pc:spChg chg="add del mod">
          <ac:chgData name="Alexander Lindner" userId="770db1d6-37d2-4ff8-8d4c-4093f11bbdb2" providerId="ADAL" clId="{E556FD14-51F5-4025-AABA-7102B6290824}" dt="2019-02-15T15:50:05.083" v="324"/>
          <ac:spMkLst>
            <pc:docMk/>
            <pc:sldMk cId="3854585840" sldId="263"/>
            <ac:spMk id="8" creationId="{9B824709-A2BA-45AE-ABCD-DB81555437AF}"/>
          </ac:spMkLst>
        </pc:spChg>
        <pc:spChg chg="add del mod">
          <ac:chgData name="Alexander Lindner" userId="770db1d6-37d2-4ff8-8d4c-4093f11bbdb2" providerId="ADAL" clId="{E556FD14-51F5-4025-AABA-7102B6290824}" dt="2019-02-15T15:59:48.014" v="333"/>
          <ac:spMkLst>
            <pc:docMk/>
            <pc:sldMk cId="3854585840" sldId="263"/>
            <ac:spMk id="12" creationId="{61F677E1-A441-4638-8DF3-D5BEBB391542}"/>
          </ac:spMkLst>
        </pc:spChg>
        <pc:picChg chg="del">
          <ac:chgData name="Alexander Lindner" userId="770db1d6-37d2-4ff8-8d4c-4093f11bbdb2" providerId="ADAL" clId="{E556FD14-51F5-4025-AABA-7102B6290824}" dt="2019-02-15T15:50:02.670" v="323" actId="478"/>
          <ac:picMkLst>
            <pc:docMk/>
            <pc:sldMk cId="3854585840" sldId="263"/>
            <ac:picMk id="7" creationId="{5E5494C0-6B69-4D2E-8B9E-2FDD8131B8E3}"/>
          </ac:picMkLst>
        </pc:picChg>
        <pc:picChg chg="add del mod ord">
          <ac:chgData name="Alexander Lindner" userId="770db1d6-37d2-4ff8-8d4c-4093f11bbdb2" providerId="ADAL" clId="{E556FD14-51F5-4025-AABA-7102B6290824}" dt="2019-02-15T15:59:43.893" v="332" actId="478"/>
          <ac:picMkLst>
            <pc:docMk/>
            <pc:sldMk cId="3854585840" sldId="263"/>
            <ac:picMk id="10" creationId="{4C0E0461-39C7-49B0-BED8-0A2CBC04C8D4}"/>
          </ac:picMkLst>
        </pc:picChg>
        <pc:picChg chg="add mod ord">
          <ac:chgData name="Alexander Lindner" userId="770db1d6-37d2-4ff8-8d4c-4093f11bbdb2" providerId="ADAL" clId="{E556FD14-51F5-4025-AABA-7102B6290824}" dt="2019-02-15T16:01:55.837" v="344" actId="14100"/>
          <ac:picMkLst>
            <pc:docMk/>
            <pc:sldMk cId="3854585840" sldId="263"/>
            <ac:picMk id="14" creationId="{F1947197-4F28-4A2E-AE2B-52DEB8705C68}"/>
          </ac:picMkLst>
        </pc:picChg>
      </pc:sldChg>
      <pc:sldChg chg="modSp">
        <pc:chgData name="Alexander Lindner" userId="770db1d6-37d2-4ff8-8d4c-4093f11bbdb2" providerId="ADAL" clId="{E556FD14-51F5-4025-AABA-7102B6290824}" dt="2019-02-15T14:21:23.922" v="18"/>
        <pc:sldMkLst>
          <pc:docMk/>
          <pc:sldMk cId="402652942" sldId="268"/>
        </pc:sldMkLst>
        <pc:spChg chg="mod">
          <ac:chgData name="Alexander Lindner" userId="770db1d6-37d2-4ff8-8d4c-4093f11bbdb2" providerId="ADAL" clId="{E556FD14-51F5-4025-AABA-7102B6290824}" dt="2019-02-15T14:21:23.922" v="18"/>
          <ac:spMkLst>
            <pc:docMk/>
            <pc:sldMk cId="402652942" sldId="268"/>
            <ac:spMk id="5" creationId="{980A8394-B669-4D56-A346-06E09981936B}"/>
          </ac:spMkLst>
        </pc:spChg>
      </pc:sldChg>
      <pc:sldChg chg="modSp">
        <pc:chgData name="Alexander Lindner" userId="770db1d6-37d2-4ff8-8d4c-4093f11bbdb2" providerId="ADAL" clId="{E556FD14-51F5-4025-AABA-7102B6290824}" dt="2019-02-15T14:22:03.265" v="20"/>
        <pc:sldMkLst>
          <pc:docMk/>
          <pc:sldMk cId="676425443" sldId="269"/>
        </pc:sldMkLst>
        <pc:spChg chg="mod">
          <ac:chgData name="Alexander Lindner" userId="770db1d6-37d2-4ff8-8d4c-4093f11bbdb2" providerId="ADAL" clId="{E556FD14-51F5-4025-AABA-7102B6290824}" dt="2019-02-15T14:22:03.265" v="20"/>
          <ac:spMkLst>
            <pc:docMk/>
            <pc:sldMk cId="676425443" sldId="269"/>
            <ac:spMk id="5" creationId="{D5A93BF2-E9C4-44A2-9244-3BDC8C760068}"/>
          </ac:spMkLst>
        </pc:spChg>
      </pc:sldChg>
      <pc:sldChg chg="modSp">
        <pc:chgData name="Alexander Lindner" userId="770db1d6-37d2-4ff8-8d4c-4093f11bbdb2" providerId="ADAL" clId="{E556FD14-51F5-4025-AABA-7102B6290824}" dt="2019-02-15T14:21:27.710" v="19"/>
        <pc:sldMkLst>
          <pc:docMk/>
          <pc:sldMk cId="1302801259" sldId="272"/>
        </pc:sldMkLst>
        <pc:spChg chg="mod">
          <ac:chgData name="Alexander Lindner" userId="770db1d6-37d2-4ff8-8d4c-4093f11bbdb2" providerId="ADAL" clId="{E556FD14-51F5-4025-AABA-7102B6290824}" dt="2019-02-15T14:21:27.710" v="19"/>
          <ac:spMkLst>
            <pc:docMk/>
            <pc:sldMk cId="1302801259" sldId="272"/>
            <ac:spMk id="4" creationId="{E9DB5E83-78FA-4D9C-80FF-0DDD73A2DE81}"/>
          </ac:spMkLst>
        </pc:spChg>
      </pc:sldChg>
      <pc:sldChg chg="addSp delSp modSp add">
        <pc:chgData name="Alexander Lindner" userId="770db1d6-37d2-4ff8-8d4c-4093f11bbdb2" providerId="ADAL" clId="{E556FD14-51F5-4025-AABA-7102B6290824}" dt="2019-02-15T14:42:57.613" v="121" actId="14100"/>
        <pc:sldMkLst>
          <pc:docMk/>
          <pc:sldMk cId="398279651" sldId="279"/>
        </pc:sldMkLst>
        <pc:spChg chg="add del mod">
          <ac:chgData name="Alexander Lindner" userId="770db1d6-37d2-4ff8-8d4c-4093f11bbdb2" providerId="ADAL" clId="{E556FD14-51F5-4025-AABA-7102B6290824}" dt="2019-02-15T14:39:29.315" v="102"/>
          <ac:spMkLst>
            <pc:docMk/>
            <pc:sldMk cId="398279651" sldId="279"/>
            <ac:spMk id="3" creationId="{647E80BA-1807-4363-98AE-8872B1BBEE1D}"/>
          </ac:spMkLst>
        </pc:spChg>
        <pc:picChg chg="add mod">
          <ac:chgData name="Alexander Lindner" userId="770db1d6-37d2-4ff8-8d4c-4093f11bbdb2" providerId="ADAL" clId="{E556FD14-51F5-4025-AABA-7102B6290824}" dt="2019-02-15T14:42:57.613" v="121" actId="14100"/>
          <ac:picMkLst>
            <pc:docMk/>
            <pc:sldMk cId="398279651" sldId="279"/>
            <ac:picMk id="9" creationId="{2A9EB1B6-C1DC-4977-A132-DCFE076902B2}"/>
          </ac:picMkLst>
        </pc:picChg>
        <pc:picChg chg="add mod">
          <ac:chgData name="Alexander Lindner" userId="770db1d6-37d2-4ff8-8d4c-4093f11bbdb2" providerId="ADAL" clId="{E556FD14-51F5-4025-AABA-7102B6290824}" dt="2019-02-15T14:39:50.924" v="106" actId="1076"/>
          <ac:picMkLst>
            <pc:docMk/>
            <pc:sldMk cId="398279651" sldId="279"/>
            <ac:picMk id="11" creationId="{43954D75-4D1C-4B81-8056-45C1C09A94C2}"/>
          </ac:picMkLst>
        </pc:picChg>
        <pc:picChg chg="add mod">
          <ac:chgData name="Alexander Lindner" userId="770db1d6-37d2-4ff8-8d4c-4093f11bbdb2" providerId="ADAL" clId="{E556FD14-51F5-4025-AABA-7102B6290824}" dt="2019-02-15T14:40:05.265" v="108" actId="1076"/>
          <ac:picMkLst>
            <pc:docMk/>
            <pc:sldMk cId="398279651" sldId="279"/>
            <ac:picMk id="13" creationId="{AC8EF16C-C11B-444A-989F-68FEC59542D4}"/>
          </ac:picMkLst>
        </pc:picChg>
        <pc:picChg chg="add mod">
          <ac:chgData name="Alexander Lindner" userId="770db1d6-37d2-4ff8-8d4c-4093f11bbdb2" providerId="ADAL" clId="{E556FD14-51F5-4025-AABA-7102B6290824}" dt="2019-02-15T14:42:14.670" v="120" actId="1076"/>
          <ac:picMkLst>
            <pc:docMk/>
            <pc:sldMk cId="398279651" sldId="279"/>
            <ac:picMk id="17" creationId="{36F040BB-D339-4515-B2D7-5C3A815DCE92}"/>
          </ac:picMkLst>
        </pc:picChg>
        <pc:inkChg chg="add del">
          <ac:chgData name="Alexander Lindner" userId="770db1d6-37d2-4ff8-8d4c-4093f11bbdb2" providerId="ADAL" clId="{E556FD14-51F5-4025-AABA-7102B6290824}" dt="2019-02-15T14:40:40.874" v="110"/>
          <ac:inkMkLst>
            <pc:docMk/>
            <pc:sldMk cId="398279651" sldId="279"/>
            <ac:inkMk id="14" creationId="{FC6757FE-BE20-4AD4-BC71-DBABEE891DF9}"/>
          </ac:inkMkLst>
        </pc:inkChg>
        <pc:inkChg chg="add">
          <ac:chgData name="Alexander Lindner" userId="770db1d6-37d2-4ff8-8d4c-4093f11bbdb2" providerId="ADAL" clId="{E556FD14-51F5-4025-AABA-7102B6290824}" dt="2019-02-15T14:40:50.622" v="111" actId="9405"/>
          <ac:inkMkLst>
            <pc:docMk/>
            <pc:sldMk cId="398279651" sldId="279"/>
            <ac:inkMk id="15" creationId="{215D3F3F-12B9-4378-BE2E-E75FF8AB6710}"/>
          </ac:inkMkLst>
        </pc:inkChg>
      </pc:sldChg>
      <pc:sldChg chg="addSp delSp modSp add">
        <pc:chgData name="Alexander Lindner" userId="770db1d6-37d2-4ff8-8d4c-4093f11bbdb2" providerId="ADAL" clId="{E556FD14-51F5-4025-AABA-7102B6290824}" dt="2019-02-15T14:52:26.005" v="123"/>
        <pc:sldMkLst>
          <pc:docMk/>
          <pc:sldMk cId="860296749" sldId="280"/>
        </pc:sldMkLst>
        <pc:picChg chg="add mod">
          <ac:chgData name="Alexander Lindner" userId="770db1d6-37d2-4ff8-8d4c-4093f11bbdb2" providerId="ADAL" clId="{E556FD14-51F5-4025-AABA-7102B6290824}" dt="2019-02-15T14:41:37.845" v="115" actId="1076"/>
          <ac:picMkLst>
            <pc:docMk/>
            <pc:sldMk cId="860296749" sldId="280"/>
            <ac:picMk id="7" creationId="{DCD69E79-8F80-4F6A-8F50-AED182226C2F}"/>
          </ac:picMkLst>
        </pc:picChg>
        <pc:picChg chg="add mod">
          <ac:chgData name="Alexander Lindner" userId="770db1d6-37d2-4ff8-8d4c-4093f11bbdb2" providerId="ADAL" clId="{E556FD14-51F5-4025-AABA-7102B6290824}" dt="2019-02-15T14:41:44.639" v="117" actId="1076"/>
          <ac:picMkLst>
            <pc:docMk/>
            <pc:sldMk cId="860296749" sldId="280"/>
            <ac:picMk id="10" creationId="{B43177A1-D72E-4A63-B880-93AEAA4C0078}"/>
          </ac:picMkLst>
        </pc:picChg>
        <pc:picChg chg="add del mod">
          <ac:chgData name="Alexander Lindner" userId="770db1d6-37d2-4ff8-8d4c-4093f11bbdb2" providerId="ADAL" clId="{E556FD14-51F5-4025-AABA-7102B6290824}" dt="2019-02-15T14:52:26.005" v="123"/>
          <ac:picMkLst>
            <pc:docMk/>
            <pc:sldMk cId="860296749" sldId="280"/>
            <ac:picMk id="12" creationId="{040CB962-6FEC-4621-AEFC-79C77FE6BDAC}"/>
          </ac:picMkLst>
        </pc:picChg>
      </pc:sldChg>
      <pc:sldMasterChg chg="modSldLayout">
        <pc:chgData name="Alexander Lindner" userId="770db1d6-37d2-4ff8-8d4c-4093f11bbdb2" providerId="ADAL" clId="{E556FD14-51F5-4025-AABA-7102B6290824}" dt="2019-02-15T14:18:47.045" v="1" actId="20577"/>
        <pc:sldMasterMkLst>
          <pc:docMk/>
          <pc:sldMasterMk cId="1732658620" sldId="2147483661"/>
        </pc:sldMasterMkLst>
        <pc:sldLayoutChg chg="modSp">
          <pc:chgData name="Alexander Lindner" userId="770db1d6-37d2-4ff8-8d4c-4093f11bbdb2" providerId="ADAL" clId="{E556FD14-51F5-4025-AABA-7102B6290824}" dt="2019-02-15T14:18:47.045" v="1" actId="20577"/>
          <pc:sldLayoutMkLst>
            <pc:docMk/>
            <pc:sldMasterMk cId="1732658620" sldId="2147483661"/>
            <pc:sldLayoutMk cId="0" sldId="2147483663"/>
          </pc:sldLayoutMkLst>
          <pc:spChg chg="mod">
            <ac:chgData name="Alexander Lindner" userId="770db1d6-37d2-4ff8-8d4c-4093f11bbdb2" providerId="ADAL" clId="{E556FD14-51F5-4025-AABA-7102B6290824}" dt="2019-02-15T14:18:47.045" v="1" actId="20577"/>
            <ac:spMkLst>
              <pc:docMk/>
              <pc:sldMasterMk cId="1732658620" sldId="2147483661"/>
              <pc:sldLayoutMk cId="0" sldId="2147483663"/>
              <ac:spMk id="5" creationId="{00000000-0000-0000-0000-000000000000}"/>
            </ac:spMkLst>
          </pc:spChg>
        </pc:sldLayoutChg>
      </pc:sldMasterChg>
    </pc:docChg>
  </pc:docChgLst>
  <pc:docChgLst>
    <pc:chgData name="Alexander Lindner" userId="770db1d6-37d2-4ff8-8d4c-4093f11bbdb2" providerId="ADAL" clId="{368DB266-79D2-4A3A-8547-48753DBDE176}"/>
    <pc:docChg chg="undo custSel modSld sldOrd">
      <pc:chgData name="Alexander Lindner" userId="770db1d6-37d2-4ff8-8d4c-4093f11bbdb2" providerId="ADAL" clId="{368DB266-79D2-4A3A-8547-48753DBDE176}" dt="2019-02-18T18:11:14.613" v="509"/>
      <pc:docMkLst>
        <pc:docMk/>
      </pc:docMkLst>
      <pc:sldChg chg="modSp ord">
        <pc:chgData name="Alexander Lindner" userId="770db1d6-37d2-4ff8-8d4c-4093f11bbdb2" providerId="ADAL" clId="{368DB266-79D2-4A3A-8547-48753DBDE176}" dt="2019-02-14T11:17:16.047" v="43"/>
        <pc:sldMkLst>
          <pc:docMk/>
          <pc:sldMk cId="3854585840" sldId="263"/>
        </pc:sldMkLst>
        <pc:picChg chg="mod ord modCrop">
          <ac:chgData name="Alexander Lindner" userId="770db1d6-37d2-4ff8-8d4c-4093f11bbdb2" providerId="ADAL" clId="{368DB266-79D2-4A3A-8547-48753DBDE176}" dt="2019-02-14T09:13:03.547" v="40" actId="1037"/>
          <ac:picMkLst>
            <pc:docMk/>
            <pc:sldMk cId="3854585840" sldId="263"/>
            <ac:picMk id="7" creationId="{5E5494C0-6B69-4D2E-8B9E-2FDD8131B8E3}"/>
          </ac:picMkLst>
        </pc:picChg>
      </pc:sldChg>
    </pc:docChg>
  </pc:docChgLst>
  <pc:docChgLst>
    <pc:chgData name="Albert Schwarzkopf" userId="4648ae2f-0f76-4cf9-b9f5-d2243137e4b9" providerId="ADAL" clId="{6F9390F1-DF92-4779-8D23-84BBBDC5196B}"/>
    <pc:docChg chg="undo custSel addSld modSld">
      <pc:chgData name="Albert Schwarzkopf" userId="4648ae2f-0f76-4cf9-b9f5-d2243137e4b9" providerId="ADAL" clId="{6F9390F1-DF92-4779-8D23-84BBBDC5196B}" dt="2019-04-08T19:17:35.742" v="2654" actId="20577"/>
      <pc:docMkLst>
        <pc:docMk/>
      </pc:docMkLst>
      <pc:sldChg chg="modSp">
        <pc:chgData name="Albert Schwarzkopf" userId="4648ae2f-0f76-4cf9-b9f5-d2243137e4b9" providerId="ADAL" clId="{6F9390F1-DF92-4779-8D23-84BBBDC5196B}" dt="2019-04-04T17:43:02.428" v="11" actId="20577"/>
        <pc:sldMkLst>
          <pc:docMk/>
          <pc:sldMk cId="934888016" sldId="286"/>
        </pc:sldMkLst>
        <pc:graphicFrameChg chg="mod">
          <ac:chgData name="Albert Schwarzkopf" userId="4648ae2f-0f76-4cf9-b9f5-d2243137e4b9" providerId="ADAL" clId="{6F9390F1-DF92-4779-8D23-84BBBDC5196B}" dt="2019-04-04T17:43:02.428" v="11" actId="20577"/>
          <ac:graphicFrameMkLst>
            <pc:docMk/>
            <pc:sldMk cId="934888016" sldId="286"/>
            <ac:graphicFrameMk id="18" creationId="{8A68468C-9D20-4F55-A563-3C992385505B}"/>
          </ac:graphicFrameMkLst>
        </pc:graphicFrameChg>
      </pc:sldChg>
      <pc:sldChg chg="modSp">
        <pc:chgData name="Albert Schwarzkopf" userId="4648ae2f-0f76-4cf9-b9f5-d2243137e4b9" providerId="ADAL" clId="{6F9390F1-DF92-4779-8D23-84BBBDC5196B}" dt="2019-04-08T18:58:57.503" v="2602" actId="20577"/>
        <pc:sldMkLst>
          <pc:docMk/>
          <pc:sldMk cId="1863890466" sldId="291"/>
        </pc:sldMkLst>
        <pc:graphicFrameChg chg="mod">
          <ac:chgData name="Albert Schwarzkopf" userId="4648ae2f-0f76-4cf9-b9f5-d2243137e4b9" providerId="ADAL" clId="{6F9390F1-DF92-4779-8D23-84BBBDC5196B}" dt="2019-04-08T18:58:57.503" v="2602" actId="20577"/>
          <ac:graphicFrameMkLst>
            <pc:docMk/>
            <pc:sldMk cId="1863890466" sldId="291"/>
            <ac:graphicFrameMk id="27" creationId="{E642CC39-B378-4B62-9ACE-C4589BE5D5BD}"/>
          </ac:graphicFrameMkLst>
        </pc:graphicFrameChg>
      </pc:sldChg>
      <pc:sldChg chg="modSp">
        <pc:chgData name="Albert Schwarzkopf" userId="4648ae2f-0f76-4cf9-b9f5-d2243137e4b9" providerId="ADAL" clId="{6F9390F1-DF92-4779-8D23-84BBBDC5196B}" dt="2019-04-08T19:02:08.742" v="2612" actId="20577"/>
        <pc:sldMkLst>
          <pc:docMk/>
          <pc:sldMk cId="319750727" sldId="292"/>
        </pc:sldMkLst>
        <pc:graphicFrameChg chg="mod">
          <ac:chgData name="Albert Schwarzkopf" userId="4648ae2f-0f76-4cf9-b9f5-d2243137e4b9" providerId="ADAL" clId="{6F9390F1-DF92-4779-8D23-84BBBDC5196B}" dt="2019-04-08T19:02:08.742" v="2612" actId="20577"/>
          <ac:graphicFrameMkLst>
            <pc:docMk/>
            <pc:sldMk cId="319750727" sldId="292"/>
            <ac:graphicFrameMk id="2368" creationId="{C01BF741-552E-47F3-939C-3376EB77897F}"/>
          </ac:graphicFrameMkLst>
        </pc:graphicFrameChg>
      </pc:sldChg>
      <pc:sldChg chg="modSp">
        <pc:chgData name="Albert Schwarzkopf" userId="4648ae2f-0f76-4cf9-b9f5-d2243137e4b9" providerId="ADAL" clId="{6F9390F1-DF92-4779-8D23-84BBBDC5196B}" dt="2019-04-08T19:10:23.158" v="2638" actId="20577"/>
        <pc:sldMkLst>
          <pc:docMk/>
          <pc:sldMk cId="1642273809" sldId="293"/>
        </pc:sldMkLst>
        <pc:spChg chg="mod">
          <ac:chgData name="Albert Schwarzkopf" userId="4648ae2f-0f76-4cf9-b9f5-d2243137e4b9" providerId="ADAL" clId="{6F9390F1-DF92-4779-8D23-84BBBDC5196B}" dt="2019-04-08T19:10:23.158" v="2638" actId="20577"/>
          <ac:spMkLst>
            <pc:docMk/>
            <pc:sldMk cId="1642273809" sldId="293"/>
            <ac:spMk id="2" creationId="{2DC9B1E7-F140-4EC9-B94D-405DCE7A556F}"/>
          </ac:spMkLst>
        </pc:spChg>
      </pc:sldChg>
      <pc:sldChg chg="modSp">
        <pc:chgData name="Albert Schwarzkopf" userId="4648ae2f-0f76-4cf9-b9f5-d2243137e4b9" providerId="ADAL" clId="{6F9390F1-DF92-4779-8D23-84BBBDC5196B}" dt="2019-04-08T19:16:03.085" v="2646" actId="20577"/>
        <pc:sldMkLst>
          <pc:docMk/>
          <pc:sldMk cId="2099454743" sldId="294"/>
        </pc:sldMkLst>
        <pc:graphicFrameChg chg="mod modGraphic">
          <ac:chgData name="Albert Schwarzkopf" userId="4648ae2f-0f76-4cf9-b9f5-d2243137e4b9" providerId="ADAL" clId="{6F9390F1-DF92-4779-8D23-84BBBDC5196B}" dt="2019-04-08T19:16:03.085" v="2646" actId="20577"/>
          <ac:graphicFrameMkLst>
            <pc:docMk/>
            <pc:sldMk cId="2099454743" sldId="294"/>
            <ac:graphicFrameMk id="10" creationId="{32A7E3E0-0558-4552-90A4-DB0CA1B0EEFB}"/>
          </ac:graphicFrameMkLst>
        </pc:graphicFrameChg>
      </pc:sldChg>
      <pc:sldChg chg="addSp delSp modSp">
        <pc:chgData name="Albert Schwarzkopf" userId="4648ae2f-0f76-4cf9-b9f5-d2243137e4b9" providerId="ADAL" clId="{6F9390F1-DF92-4779-8D23-84BBBDC5196B}" dt="2019-04-08T19:17:35.742" v="2654" actId="20577"/>
        <pc:sldMkLst>
          <pc:docMk/>
          <pc:sldMk cId="3033292426" sldId="295"/>
        </pc:sldMkLst>
        <pc:spChg chg="del">
          <ac:chgData name="Albert Schwarzkopf" userId="4648ae2f-0f76-4cf9-b9f5-d2243137e4b9" providerId="ADAL" clId="{6F9390F1-DF92-4779-8D23-84BBBDC5196B}" dt="2019-04-05T16:32:31.584" v="12" actId="3680"/>
          <ac:spMkLst>
            <pc:docMk/>
            <pc:sldMk cId="3033292426" sldId="295"/>
            <ac:spMk id="3" creationId="{B2FC9B5D-771F-4CE8-B369-5FA5240CC1A6}"/>
          </ac:spMkLst>
        </pc:spChg>
        <pc:spChg chg="add del mod">
          <ac:chgData name="Albert Schwarzkopf" userId="4648ae2f-0f76-4cf9-b9f5-d2243137e4b9" providerId="ADAL" clId="{6F9390F1-DF92-4779-8D23-84BBBDC5196B}" dt="2019-04-08T09:47:41.276" v="1997" actId="478"/>
          <ac:spMkLst>
            <pc:docMk/>
            <pc:sldMk cId="3033292426" sldId="295"/>
            <ac:spMk id="7" creationId="{D7884291-3CA0-49A0-AAC3-074C91D2CADA}"/>
          </ac:spMkLst>
        </pc:spChg>
        <pc:spChg chg="add mod">
          <ac:chgData name="Albert Schwarzkopf" userId="4648ae2f-0f76-4cf9-b9f5-d2243137e4b9" providerId="ADAL" clId="{6F9390F1-DF92-4779-8D23-84BBBDC5196B}" dt="2019-04-08T09:51:18.342" v="2015" actId="1076"/>
          <ac:spMkLst>
            <pc:docMk/>
            <pc:sldMk cId="3033292426" sldId="295"/>
            <ac:spMk id="8" creationId="{512D7359-06FA-498A-BB81-6F1186A038B1}"/>
          </ac:spMkLst>
        </pc:spChg>
        <pc:spChg chg="add del mod">
          <ac:chgData name="Albert Schwarzkopf" userId="4648ae2f-0f76-4cf9-b9f5-d2243137e4b9" providerId="ADAL" clId="{6F9390F1-DF92-4779-8D23-84BBBDC5196B}" dt="2019-04-05T16:59:31.529" v="384" actId="478"/>
          <ac:spMkLst>
            <pc:docMk/>
            <pc:sldMk cId="3033292426" sldId="295"/>
            <ac:spMk id="12" creationId="{75E38D82-C830-4498-9C12-C095D16E8025}"/>
          </ac:spMkLst>
        </pc:spChg>
        <pc:spChg chg="add del mod">
          <ac:chgData name="Albert Schwarzkopf" userId="4648ae2f-0f76-4cf9-b9f5-d2243137e4b9" providerId="ADAL" clId="{6F9390F1-DF92-4779-8D23-84BBBDC5196B}" dt="2019-04-08T09:51:15.208" v="2014" actId="478"/>
          <ac:spMkLst>
            <pc:docMk/>
            <pc:sldMk cId="3033292426" sldId="295"/>
            <ac:spMk id="12" creationId="{91F9EA61-A78D-4388-8001-CAD86DF9A284}"/>
          </ac:spMkLst>
        </pc:spChg>
        <pc:graphicFrameChg chg="add del mod modGraphic">
          <ac:chgData name="Albert Schwarzkopf" userId="4648ae2f-0f76-4cf9-b9f5-d2243137e4b9" providerId="ADAL" clId="{6F9390F1-DF92-4779-8D23-84BBBDC5196B}" dt="2019-04-05T16:58:50.564" v="319" actId="478"/>
          <ac:graphicFrameMkLst>
            <pc:docMk/>
            <pc:sldMk cId="3033292426" sldId="295"/>
            <ac:graphicFrameMk id="7" creationId="{BA84B9AB-4D23-44DA-9320-6CF88043DD83}"/>
          </ac:graphicFrameMkLst>
        </pc:graphicFrameChg>
        <pc:graphicFrameChg chg="add del mod modGraphic">
          <ac:chgData name="Albert Schwarzkopf" userId="4648ae2f-0f76-4cf9-b9f5-d2243137e4b9" providerId="ADAL" clId="{6F9390F1-DF92-4779-8D23-84BBBDC5196B}" dt="2019-04-05T16:58:10.823" v="242" actId="478"/>
          <ac:graphicFrameMkLst>
            <pc:docMk/>
            <pc:sldMk cId="3033292426" sldId="295"/>
            <ac:graphicFrameMk id="9" creationId="{24FEBA90-F297-4013-9F4A-2DEA63AA47C1}"/>
          </ac:graphicFrameMkLst>
        </pc:graphicFrameChg>
        <pc:graphicFrameChg chg="add del mod modGraphic">
          <ac:chgData name="Albert Schwarzkopf" userId="4648ae2f-0f76-4cf9-b9f5-d2243137e4b9" providerId="ADAL" clId="{6F9390F1-DF92-4779-8D23-84BBBDC5196B}" dt="2019-04-08T09:47:50.247" v="2012" actId="478"/>
          <ac:graphicFrameMkLst>
            <pc:docMk/>
            <pc:sldMk cId="3033292426" sldId="295"/>
            <ac:graphicFrameMk id="9" creationId="{F5D7E9D9-5D2F-46C9-9FD3-66FA3E3D7D0C}"/>
          </ac:graphicFrameMkLst>
        </pc:graphicFrameChg>
        <pc:graphicFrameChg chg="add mod modGraphic">
          <ac:chgData name="Albert Schwarzkopf" userId="4648ae2f-0f76-4cf9-b9f5-d2243137e4b9" providerId="ADAL" clId="{6F9390F1-DF92-4779-8D23-84BBBDC5196B}" dt="2019-04-08T19:17:35.742" v="2654" actId="20577"/>
          <ac:graphicFrameMkLst>
            <pc:docMk/>
            <pc:sldMk cId="3033292426" sldId="295"/>
            <ac:graphicFrameMk id="10" creationId="{B1B77EF9-33BF-49C0-A2BC-9E5F8B449A16}"/>
          </ac:graphicFrameMkLst>
        </pc:graphicFrameChg>
      </pc:sldChg>
      <pc:sldChg chg="modSp">
        <pc:chgData name="Albert Schwarzkopf" userId="4648ae2f-0f76-4cf9-b9f5-d2243137e4b9" providerId="ADAL" clId="{6F9390F1-DF92-4779-8D23-84BBBDC5196B}" dt="2019-04-08T13:36:01.317" v="2016" actId="6549"/>
        <pc:sldMkLst>
          <pc:docMk/>
          <pc:sldMk cId="1496841154" sldId="296"/>
        </pc:sldMkLst>
        <pc:spChg chg="mod">
          <ac:chgData name="Albert Schwarzkopf" userId="4648ae2f-0f76-4cf9-b9f5-d2243137e4b9" providerId="ADAL" clId="{6F9390F1-DF92-4779-8D23-84BBBDC5196B}" dt="2019-04-08T13:36:01.317" v="2016" actId="6549"/>
          <ac:spMkLst>
            <pc:docMk/>
            <pc:sldMk cId="1496841154" sldId="296"/>
            <ac:spMk id="3" creationId="{E75D85A2-3AAB-497B-95AD-A7178E0EBBD5}"/>
          </ac:spMkLst>
        </pc:spChg>
      </pc:sldChg>
      <pc:sldChg chg="modSp">
        <pc:chgData name="Albert Schwarzkopf" userId="4648ae2f-0f76-4cf9-b9f5-d2243137e4b9" providerId="ADAL" clId="{6F9390F1-DF92-4779-8D23-84BBBDC5196B}" dt="2019-04-08T18:23:50.649" v="2575" actId="20577"/>
        <pc:sldMkLst>
          <pc:docMk/>
          <pc:sldMk cId="1385347748" sldId="297"/>
        </pc:sldMkLst>
        <pc:graphicFrameChg chg="mod">
          <ac:chgData name="Albert Schwarzkopf" userId="4648ae2f-0f76-4cf9-b9f5-d2243137e4b9" providerId="ADAL" clId="{6F9390F1-DF92-4779-8D23-84BBBDC5196B}" dt="2019-04-08T18:23:50.649" v="2575" actId="20577"/>
          <ac:graphicFrameMkLst>
            <pc:docMk/>
            <pc:sldMk cId="1385347748" sldId="297"/>
            <ac:graphicFrameMk id="18" creationId="{8A68468C-9D20-4F55-A563-3C992385505B}"/>
          </ac:graphicFrameMkLst>
        </pc:graphicFrameChg>
      </pc:sldChg>
      <pc:sldChg chg="modSp">
        <pc:chgData name="Albert Schwarzkopf" userId="4648ae2f-0f76-4cf9-b9f5-d2243137e4b9" providerId="ADAL" clId="{6F9390F1-DF92-4779-8D23-84BBBDC5196B}" dt="2019-04-08T18:13:49.431" v="2266" actId="20577"/>
        <pc:sldMkLst>
          <pc:docMk/>
          <pc:sldMk cId="1118492743" sldId="298"/>
        </pc:sldMkLst>
        <pc:spChg chg="mod">
          <ac:chgData name="Albert Schwarzkopf" userId="4648ae2f-0f76-4cf9-b9f5-d2243137e4b9" providerId="ADAL" clId="{6F9390F1-DF92-4779-8D23-84BBBDC5196B}" dt="2019-04-08T18:13:49.431" v="2266" actId="20577"/>
          <ac:spMkLst>
            <pc:docMk/>
            <pc:sldMk cId="1118492743" sldId="298"/>
            <ac:spMk id="3" creationId="{80ECCEF4-FBD2-4BBC-B9F2-88F7F2DFBBAA}"/>
          </ac:spMkLst>
        </pc:spChg>
      </pc:sldChg>
      <pc:sldChg chg="modSp add">
        <pc:chgData name="Albert Schwarzkopf" userId="4648ae2f-0f76-4cf9-b9f5-d2243137e4b9" providerId="ADAL" clId="{6F9390F1-DF92-4779-8D23-84BBBDC5196B}" dt="2019-04-08T14:15:27.455" v="2058" actId="6549"/>
        <pc:sldMkLst>
          <pc:docMk/>
          <pc:sldMk cId="2264349538" sldId="300"/>
        </pc:sldMkLst>
        <pc:spChg chg="mod">
          <ac:chgData name="Albert Schwarzkopf" userId="4648ae2f-0f76-4cf9-b9f5-d2243137e4b9" providerId="ADAL" clId="{6F9390F1-DF92-4779-8D23-84BBBDC5196B}" dt="2019-04-08T14:15:27.455" v="2058" actId="6549"/>
          <ac:spMkLst>
            <pc:docMk/>
            <pc:sldMk cId="2264349538" sldId="300"/>
            <ac:spMk id="3" creationId="{E75D85A2-3AAB-497B-95AD-A7178E0EBBD5}"/>
          </ac:spMkLst>
        </pc:spChg>
      </pc:sldChg>
      <pc:sldChg chg="modSp">
        <pc:chgData name="Albert Schwarzkopf" userId="4648ae2f-0f76-4cf9-b9f5-d2243137e4b9" providerId="ADAL" clId="{6F9390F1-DF92-4779-8D23-84BBBDC5196B}" dt="2019-04-08T19:15:55.720" v="2644" actId="2166"/>
        <pc:sldMkLst>
          <pc:docMk/>
          <pc:sldMk cId="2841402401" sldId="301"/>
        </pc:sldMkLst>
        <pc:graphicFrameChg chg="modGraphic">
          <ac:chgData name="Albert Schwarzkopf" userId="4648ae2f-0f76-4cf9-b9f5-d2243137e4b9" providerId="ADAL" clId="{6F9390F1-DF92-4779-8D23-84BBBDC5196B}" dt="2019-04-08T19:15:55.720" v="2644" actId="2166"/>
          <ac:graphicFrameMkLst>
            <pc:docMk/>
            <pc:sldMk cId="2841402401" sldId="301"/>
            <ac:graphicFrameMk id="10" creationId="{32A7E3E0-0558-4552-90A4-DB0CA1B0EEFB}"/>
          </ac:graphicFrameMkLst>
        </pc:graphicFrameChg>
      </pc:sldChg>
      <pc:sldChg chg="modSp">
        <pc:chgData name="Albert Schwarzkopf" userId="4648ae2f-0f76-4cf9-b9f5-d2243137e4b9" providerId="ADAL" clId="{6F9390F1-DF92-4779-8D23-84BBBDC5196B}" dt="2019-04-08T19:09:12.923" v="2625" actId="20577"/>
        <pc:sldMkLst>
          <pc:docMk/>
          <pc:sldMk cId="3372628527" sldId="302"/>
        </pc:sldMkLst>
        <pc:spChg chg="mod">
          <ac:chgData name="Albert Schwarzkopf" userId="4648ae2f-0f76-4cf9-b9f5-d2243137e4b9" providerId="ADAL" clId="{6F9390F1-DF92-4779-8D23-84BBBDC5196B}" dt="2019-04-08T19:09:12.923" v="2625" actId="20577"/>
          <ac:spMkLst>
            <pc:docMk/>
            <pc:sldMk cId="3372628527" sldId="302"/>
            <ac:spMk id="2" creationId="{2DC9B1E7-F140-4EC9-B94D-405DCE7A556F}"/>
          </ac:spMkLst>
        </pc:spChg>
      </pc:sldChg>
    </pc:docChg>
  </pc:docChgLst>
  <pc:docChgLst>
    <pc:chgData name="christian.gebhard@th-bingen.de" userId="S::christian.gebhard_th-bingen.de#ext#@fhbingende.onmicrosoft.com::f1cb072c-db34-49a2-9ee8-990e1edfde92" providerId="AD" clId="Web-{BAAE1888-513B-41B1-8E54-A777325E0CE0}"/>
    <pc:docChg chg="modSld">
      <pc:chgData name="christian.gebhard@th-bingen.de" userId="S::christian.gebhard_th-bingen.de#ext#@fhbingende.onmicrosoft.com::f1cb072c-db34-49a2-9ee8-990e1edfde92" providerId="AD" clId="Web-{BAAE1888-513B-41B1-8E54-A777325E0CE0}" dt="2019-04-04T17:26:17.836" v="3" actId="20577"/>
      <pc:docMkLst>
        <pc:docMk/>
      </pc:docMkLst>
      <pc:sldChg chg="modSp">
        <pc:chgData name="christian.gebhard@th-bingen.de" userId="S::christian.gebhard_th-bingen.de#ext#@fhbingende.onmicrosoft.com::f1cb072c-db34-49a2-9ee8-990e1edfde92" providerId="AD" clId="Web-{BAAE1888-513B-41B1-8E54-A777325E0CE0}" dt="2019-04-04T17:26:17.836" v="2" actId="20577"/>
        <pc:sldMkLst>
          <pc:docMk/>
          <pc:sldMk cId="227498077" sldId="256"/>
        </pc:sldMkLst>
        <pc:spChg chg="mod">
          <ac:chgData name="christian.gebhard@th-bingen.de" userId="S::christian.gebhard_th-bingen.de#ext#@fhbingende.onmicrosoft.com::f1cb072c-db34-49a2-9ee8-990e1edfde92" providerId="AD" clId="Web-{BAAE1888-513B-41B1-8E54-A777325E0CE0}" dt="2019-04-04T17:26:17.836" v="2" actId="20577"/>
          <ac:spMkLst>
            <pc:docMk/>
            <pc:sldMk cId="227498077" sldId="256"/>
            <ac:spMk id="3" creationId="{00000000-0000-0000-0000-000000000000}"/>
          </ac:spMkLst>
        </pc:spChg>
      </pc:sldChg>
    </pc:docChg>
  </pc:docChgLst>
  <pc:docChgLst>
    <pc:chgData name="Niklas Bender" userId="d100cbb3-2696-45e9-a5ef-a23d48d622f1" providerId="ADAL" clId="{713941E1-C4E9-47DB-AF33-64035B91C813}"/>
    <pc:docChg chg="undo custSel addSld delSld modSld sldOrd">
      <pc:chgData name="Niklas Bender" userId="d100cbb3-2696-45e9-a5ef-a23d48d622f1" providerId="ADAL" clId="{713941E1-C4E9-47DB-AF33-64035B91C813}" dt="2019-04-11T18:39:14.627" v="2035" actId="2696"/>
      <pc:docMkLst>
        <pc:docMk/>
      </pc:docMkLst>
      <pc:sldChg chg="modTransition">
        <pc:chgData name="Niklas Bender" userId="d100cbb3-2696-45e9-a5ef-a23d48d622f1" providerId="ADAL" clId="{713941E1-C4E9-47DB-AF33-64035B91C813}" dt="2019-02-17T15:15:44.610" v="435"/>
        <pc:sldMkLst>
          <pc:docMk/>
          <pc:sldMk cId="227498077" sldId="256"/>
        </pc:sldMkLst>
      </pc:sldChg>
      <pc:sldChg chg="modSp modTransition">
        <pc:chgData name="Niklas Bender" userId="d100cbb3-2696-45e9-a5ef-a23d48d622f1" providerId="ADAL" clId="{713941E1-C4E9-47DB-AF33-64035B91C813}" dt="2019-04-08T19:53:03.912" v="2012" actId="20577"/>
        <pc:sldMkLst>
          <pc:docMk/>
          <pc:sldMk cId="86459438" sldId="257"/>
        </pc:sldMkLst>
        <pc:spChg chg="mod">
          <ac:chgData name="Niklas Bender" userId="d100cbb3-2696-45e9-a5ef-a23d48d622f1" providerId="ADAL" clId="{713941E1-C4E9-47DB-AF33-64035B91C813}" dt="2019-04-08T19:53:03.912" v="2012" actId="20577"/>
          <ac:spMkLst>
            <pc:docMk/>
            <pc:sldMk cId="86459438" sldId="257"/>
            <ac:spMk id="3" creationId="{00000000-0000-0000-0000-000000000000}"/>
          </ac:spMkLst>
        </pc:spChg>
      </pc:sldChg>
      <pc:sldChg chg="modSp modTransition">
        <pc:chgData name="Niklas Bender" userId="d100cbb3-2696-45e9-a5ef-a23d48d622f1" providerId="ADAL" clId="{713941E1-C4E9-47DB-AF33-64035B91C813}" dt="2019-02-17T15:15:21.992" v="434"/>
        <pc:sldMkLst>
          <pc:docMk/>
          <pc:sldMk cId="1440889906" sldId="258"/>
        </pc:sldMkLst>
        <pc:spChg chg="mod">
          <ac:chgData name="Niklas Bender" userId="d100cbb3-2696-45e9-a5ef-a23d48d622f1" providerId="ADAL" clId="{713941E1-C4E9-47DB-AF33-64035B91C813}" dt="2019-02-17T14:58:45.755" v="136" actId="20577"/>
          <ac:spMkLst>
            <pc:docMk/>
            <pc:sldMk cId="1440889906" sldId="258"/>
            <ac:spMk id="2" creationId="{F7EB240C-229B-4DC5-9761-33EBA97CD172}"/>
          </ac:spMkLst>
        </pc:spChg>
      </pc:sldChg>
      <pc:sldChg chg="modSp modTransition">
        <pc:chgData name="Niklas Bender" userId="d100cbb3-2696-45e9-a5ef-a23d48d622f1" providerId="ADAL" clId="{713941E1-C4E9-47DB-AF33-64035B91C813}" dt="2019-02-17T15:15:21.992" v="434"/>
        <pc:sldMkLst>
          <pc:docMk/>
          <pc:sldMk cId="1571935562" sldId="259"/>
        </pc:sldMkLst>
        <pc:spChg chg="mod">
          <ac:chgData name="Niklas Bender" userId="d100cbb3-2696-45e9-a5ef-a23d48d622f1" providerId="ADAL" clId="{713941E1-C4E9-47DB-AF33-64035B91C813}" dt="2019-02-17T14:58:41.586" v="134" actId="20577"/>
          <ac:spMkLst>
            <pc:docMk/>
            <pc:sldMk cId="1571935562" sldId="259"/>
            <ac:spMk id="2" creationId="{972D7E44-57C8-4375-AACD-0C05092BE17A}"/>
          </ac:spMkLst>
        </pc:spChg>
      </pc:sldChg>
      <pc:sldChg chg="add del modTransition">
        <pc:chgData name="Niklas Bender" userId="d100cbb3-2696-45e9-a5ef-a23d48d622f1" providerId="ADAL" clId="{713941E1-C4E9-47DB-AF33-64035B91C813}" dt="2019-04-11T18:39:14.627" v="2035" actId="2696"/>
        <pc:sldMkLst>
          <pc:docMk/>
          <pc:sldMk cId="3784206396" sldId="260"/>
        </pc:sldMkLst>
      </pc:sldChg>
      <pc:sldChg chg="modTransition">
        <pc:chgData name="Niklas Bender" userId="d100cbb3-2696-45e9-a5ef-a23d48d622f1" providerId="ADAL" clId="{713941E1-C4E9-47DB-AF33-64035B91C813}" dt="2019-02-17T15:15:21.992" v="434"/>
        <pc:sldMkLst>
          <pc:docMk/>
          <pc:sldMk cId="880078862" sldId="261"/>
        </pc:sldMkLst>
      </pc:sldChg>
      <pc:sldChg chg="addSp delSp modSp modTransition">
        <pc:chgData name="Niklas Bender" userId="d100cbb3-2696-45e9-a5ef-a23d48d622f1" providerId="ADAL" clId="{713941E1-C4E9-47DB-AF33-64035B91C813}" dt="2019-04-08T18:38:11.377" v="1598" actId="1076"/>
        <pc:sldMkLst>
          <pc:docMk/>
          <pc:sldMk cId="3854585840" sldId="263"/>
        </pc:sldMkLst>
        <pc:spChg chg="mod">
          <ac:chgData name="Niklas Bender" userId="d100cbb3-2696-45e9-a5ef-a23d48d622f1" providerId="ADAL" clId="{713941E1-C4E9-47DB-AF33-64035B91C813}" dt="2019-02-17T14:56:42.367" v="53" actId="20577"/>
          <ac:spMkLst>
            <pc:docMk/>
            <pc:sldMk cId="3854585840" sldId="263"/>
            <ac:spMk id="2" creationId="{F68E8B4A-09C8-4C54-8E6C-BE5A6DAAB50E}"/>
          </ac:spMkLst>
        </pc:spChg>
        <pc:spChg chg="add del mod">
          <ac:chgData name="Niklas Bender" userId="d100cbb3-2696-45e9-a5ef-a23d48d622f1" providerId="ADAL" clId="{713941E1-C4E9-47DB-AF33-64035B91C813}" dt="2019-04-08T18:29:54.754" v="1532" actId="478"/>
          <ac:spMkLst>
            <pc:docMk/>
            <pc:sldMk cId="3854585840" sldId="263"/>
            <ac:spMk id="7" creationId="{A511E738-9F9A-465A-9EB2-A4D5DB95543A}"/>
          </ac:spMkLst>
        </pc:spChg>
        <pc:spChg chg="add del mod">
          <ac:chgData name="Niklas Bender" userId="d100cbb3-2696-45e9-a5ef-a23d48d622f1" providerId="ADAL" clId="{713941E1-C4E9-47DB-AF33-64035B91C813}" dt="2019-04-08T18:30:23.816" v="1539" actId="478"/>
          <ac:spMkLst>
            <pc:docMk/>
            <pc:sldMk cId="3854585840" sldId="263"/>
            <ac:spMk id="12" creationId="{F6D5AED8-EC6D-4859-984C-BEEBCF72DB78}"/>
          </ac:spMkLst>
        </pc:spChg>
        <pc:spChg chg="add del mod">
          <ac:chgData name="Niklas Bender" userId="d100cbb3-2696-45e9-a5ef-a23d48d622f1" providerId="ADAL" clId="{713941E1-C4E9-47DB-AF33-64035B91C813}" dt="2019-04-08T18:32:22.561" v="1568"/>
          <ac:spMkLst>
            <pc:docMk/>
            <pc:sldMk cId="3854585840" sldId="263"/>
            <ac:spMk id="20" creationId="{060C76D5-F06D-4E53-AEFB-3AA73BD1B374}"/>
          </ac:spMkLst>
        </pc:spChg>
        <pc:spChg chg="add del mod">
          <ac:chgData name="Niklas Bender" userId="d100cbb3-2696-45e9-a5ef-a23d48d622f1" providerId="ADAL" clId="{713941E1-C4E9-47DB-AF33-64035B91C813}" dt="2019-04-08T18:35:11.762" v="1577"/>
          <ac:spMkLst>
            <pc:docMk/>
            <pc:sldMk cId="3854585840" sldId="263"/>
            <ac:spMk id="27" creationId="{CD4E1B01-E589-459A-9269-1B1C9447306D}"/>
          </ac:spMkLst>
        </pc:spChg>
        <pc:spChg chg="add del mod">
          <ac:chgData name="Niklas Bender" userId="d100cbb3-2696-45e9-a5ef-a23d48d622f1" providerId="ADAL" clId="{713941E1-C4E9-47DB-AF33-64035B91C813}" dt="2019-04-08T18:36:18.018" v="1584"/>
          <ac:spMkLst>
            <pc:docMk/>
            <pc:sldMk cId="3854585840" sldId="263"/>
            <ac:spMk id="31" creationId="{E0A85D85-831D-4BBC-90CF-3B40B0444308}"/>
          </ac:spMkLst>
        </pc:spChg>
        <pc:spChg chg="add del mod">
          <ac:chgData name="Niklas Bender" userId="d100cbb3-2696-45e9-a5ef-a23d48d622f1" providerId="ADAL" clId="{713941E1-C4E9-47DB-AF33-64035B91C813}" dt="2019-04-08T18:38:03.271" v="1593"/>
          <ac:spMkLst>
            <pc:docMk/>
            <pc:sldMk cId="3854585840" sldId="263"/>
            <ac:spMk id="35" creationId="{F6FD1547-7BC6-49F6-93B1-5CA0C538893A}"/>
          </ac:spMkLst>
        </pc:spChg>
        <pc:picChg chg="mod">
          <ac:chgData name="Niklas Bender" userId="d100cbb3-2696-45e9-a5ef-a23d48d622f1" providerId="ADAL" clId="{713941E1-C4E9-47DB-AF33-64035B91C813}" dt="2019-02-14T13:34:03.900" v="33" actId="1076"/>
          <ac:picMkLst>
            <pc:docMk/>
            <pc:sldMk cId="3854585840" sldId="263"/>
            <ac:picMk id="7" creationId="{5E5494C0-6B69-4D2E-8B9E-2FDD8131B8E3}"/>
          </ac:picMkLst>
        </pc:picChg>
        <pc:picChg chg="add del">
          <ac:chgData name="Niklas Bender" userId="d100cbb3-2696-45e9-a5ef-a23d48d622f1" providerId="ADAL" clId="{713941E1-C4E9-47DB-AF33-64035B91C813}" dt="2019-04-08T18:31:01.940" v="1557" actId="478"/>
          <ac:picMkLst>
            <pc:docMk/>
            <pc:sldMk cId="3854585840" sldId="263"/>
            <ac:picMk id="8" creationId="{E34B6FA2-1009-4816-BAC9-0A1C301DED1E}"/>
          </ac:picMkLst>
        </pc:picChg>
        <pc:picChg chg="add del mod">
          <ac:chgData name="Niklas Bender" userId="d100cbb3-2696-45e9-a5ef-a23d48d622f1" providerId="ADAL" clId="{713941E1-C4E9-47DB-AF33-64035B91C813}" dt="2019-04-08T18:29:54.434" v="1531"/>
          <ac:picMkLst>
            <pc:docMk/>
            <pc:sldMk cId="3854585840" sldId="263"/>
            <ac:picMk id="10" creationId="{1E9F3872-728A-4A97-8B5C-A4048945EB48}"/>
          </ac:picMkLst>
        </pc:picChg>
        <pc:picChg chg="add del mod">
          <ac:chgData name="Niklas Bender" userId="d100cbb3-2696-45e9-a5ef-a23d48d622f1" providerId="ADAL" clId="{713941E1-C4E9-47DB-AF33-64035B91C813}" dt="2019-04-08T18:30:23.337" v="1538"/>
          <ac:picMkLst>
            <pc:docMk/>
            <pc:sldMk cId="3854585840" sldId="263"/>
            <ac:picMk id="14" creationId="{EB4A8B8C-376F-4A48-9E6E-400DDA297998}"/>
          </ac:picMkLst>
        </pc:picChg>
        <pc:picChg chg="add del mod">
          <ac:chgData name="Niklas Bender" userId="d100cbb3-2696-45e9-a5ef-a23d48d622f1" providerId="ADAL" clId="{713941E1-C4E9-47DB-AF33-64035B91C813}" dt="2019-04-08T18:30:37.988" v="1547"/>
          <ac:picMkLst>
            <pc:docMk/>
            <pc:sldMk cId="3854585840" sldId="263"/>
            <ac:picMk id="16" creationId="{91175AF0-698F-44C3-8128-8C96EB49E0F8}"/>
          </ac:picMkLst>
        </pc:picChg>
        <pc:picChg chg="add del mod">
          <ac:chgData name="Niklas Bender" userId="d100cbb3-2696-45e9-a5ef-a23d48d622f1" providerId="ADAL" clId="{713941E1-C4E9-47DB-AF33-64035B91C813}" dt="2019-04-08T18:31:00.315" v="1556"/>
          <ac:picMkLst>
            <pc:docMk/>
            <pc:sldMk cId="3854585840" sldId="263"/>
            <ac:picMk id="18" creationId="{B28F8FCA-459E-4315-95AB-F32A5A1CEF3F}"/>
          </ac:picMkLst>
        </pc:picChg>
        <pc:picChg chg="add del mod">
          <ac:chgData name="Niklas Bender" userId="d100cbb3-2696-45e9-a5ef-a23d48d622f1" providerId="ADAL" clId="{713941E1-C4E9-47DB-AF33-64035B91C813}" dt="2019-04-08T18:32:18.594" v="1567" actId="478"/>
          <ac:picMkLst>
            <pc:docMk/>
            <pc:sldMk cId="3854585840" sldId="263"/>
            <ac:picMk id="21" creationId="{AF032D9A-8B31-42B7-9E67-AB2D007C1C61}"/>
          </ac:picMkLst>
        </pc:picChg>
        <pc:picChg chg="add del mod">
          <ac:chgData name="Niklas Bender" userId="d100cbb3-2696-45e9-a5ef-a23d48d622f1" providerId="ADAL" clId="{713941E1-C4E9-47DB-AF33-64035B91C813}" dt="2019-04-08T18:32:17.171" v="1566"/>
          <ac:picMkLst>
            <pc:docMk/>
            <pc:sldMk cId="3854585840" sldId="263"/>
            <ac:picMk id="23" creationId="{C901F28D-334D-450E-91DF-CA278597F28B}"/>
          </ac:picMkLst>
        </pc:picChg>
        <pc:picChg chg="add del mod">
          <ac:chgData name="Niklas Bender" userId="d100cbb3-2696-45e9-a5ef-a23d48d622f1" providerId="ADAL" clId="{713941E1-C4E9-47DB-AF33-64035B91C813}" dt="2019-04-08T18:35:09.703" v="1576" actId="478"/>
          <ac:picMkLst>
            <pc:docMk/>
            <pc:sldMk cId="3854585840" sldId="263"/>
            <ac:picMk id="25" creationId="{AC6390E0-CE46-4C3F-B3BF-3923C48FF498}"/>
          </ac:picMkLst>
        </pc:picChg>
        <pc:picChg chg="add del mod">
          <ac:chgData name="Niklas Bender" userId="d100cbb3-2696-45e9-a5ef-a23d48d622f1" providerId="ADAL" clId="{713941E1-C4E9-47DB-AF33-64035B91C813}" dt="2019-04-08T18:36:15.979" v="1583" actId="478"/>
          <ac:picMkLst>
            <pc:docMk/>
            <pc:sldMk cId="3854585840" sldId="263"/>
            <ac:picMk id="29" creationId="{76006198-E14D-493C-9B8E-362A88110605}"/>
          </ac:picMkLst>
        </pc:picChg>
        <pc:picChg chg="add del mod">
          <ac:chgData name="Niklas Bender" userId="d100cbb3-2696-45e9-a5ef-a23d48d622f1" providerId="ADAL" clId="{713941E1-C4E9-47DB-AF33-64035B91C813}" dt="2019-04-08T18:37:59.211" v="1592" actId="478"/>
          <ac:picMkLst>
            <pc:docMk/>
            <pc:sldMk cId="3854585840" sldId="263"/>
            <ac:picMk id="33" creationId="{4847637F-EB8D-487B-A4B1-823AC33BBE0A}"/>
          </ac:picMkLst>
        </pc:picChg>
        <pc:picChg chg="add mod">
          <ac:chgData name="Niklas Bender" userId="d100cbb3-2696-45e9-a5ef-a23d48d622f1" providerId="ADAL" clId="{713941E1-C4E9-47DB-AF33-64035B91C813}" dt="2019-04-08T18:38:11.377" v="1598" actId="1076"/>
          <ac:picMkLst>
            <pc:docMk/>
            <pc:sldMk cId="3854585840" sldId="263"/>
            <ac:picMk id="37" creationId="{8950C2F4-4CA3-4BA1-8708-117C65AD8F98}"/>
          </ac:picMkLst>
        </pc:picChg>
      </pc:sldChg>
      <pc:sldChg chg="add del modTransition">
        <pc:chgData name="Niklas Bender" userId="d100cbb3-2696-45e9-a5ef-a23d48d622f1" providerId="ADAL" clId="{713941E1-C4E9-47DB-AF33-64035B91C813}" dt="2019-04-11T18:39:14.526" v="2027" actId="2696"/>
        <pc:sldMkLst>
          <pc:docMk/>
          <pc:sldMk cId="4256387966" sldId="265"/>
        </pc:sldMkLst>
      </pc:sldChg>
      <pc:sldChg chg="add del modTransition">
        <pc:chgData name="Niklas Bender" userId="d100cbb3-2696-45e9-a5ef-a23d48d622f1" providerId="ADAL" clId="{713941E1-C4E9-47DB-AF33-64035B91C813}" dt="2019-04-11T18:39:14.574" v="2030" actId="2696"/>
        <pc:sldMkLst>
          <pc:docMk/>
          <pc:sldMk cId="3444472683" sldId="266"/>
        </pc:sldMkLst>
      </pc:sldChg>
      <pc:sldChg chg="add del modTransition">
        <pc:chgData name="Niklas Bender" userId="d100cbb3-2696-45e9-a5ef-a23d48d622f1" providerId="ADAL" clId="{713941E1-C4E9-47DB-AF33-64035B91C813}" dt="2019-04-11T18:39:14.559" v="2029" actId="2696"/>
        <pc:sldMkLst>
          <pc:docMk/>
          <pc:sldMk cId="33795851" sldId="267"/>
        </pc:sldMkLst>
      </pc:sldChg>
      <pc:sldChg chg="modTransition modNotesTx">
        <pc:chgData name="Niklas Bender" userId="d100cbb3-2696-45e9-a5ef-a23d48d622f1" providerId="ADAL" clId="{713941E1-C4E9-47DB-AF33-64035B91C813}" dt="2019-04-08T19:51:03.376" v="1986" actId="20577"/>
        <pc:sldMkLst>
          <pc:docMk/>
          <pc:sldMk cId="402652942" sldId="268"/>
        </pc:sldMkLst>
      </pc:sldChg>
      <pc:sldChg chg="modTransition">
        <pc:chgData name="Niklas Bender" userId="d100cbb3-2696-45e9-a5ef-a23d48d622f1" providerId="ADAL" clId="{713941E1-C4E9-47DB-AF33-64035B91C813}" dt="2019-02-17T15:15:21.992" v="434"/>
        <pc:sldMkLst>
          <pc:docMk/>
          <pc:sldMk cId="676425443" sldId="269"/>
        </pc:sldMkLst>
      </pc:sldChg>
      <pc:sldChg chg="add del modTransition">
        <pc:chgData name="Niklas Bender" userId="d100cbb3-2696-45e9-a5ef-a23d48d622f1" providerId="ADAL" clId="{713941E1-C4E9-47DB-AF33-64035B91C813}" dt="2019-04-11T18:39:14.513" v="2026" actId="2696"/>
        <pc:sldMkLst>
          <pc:docMk/>
          <pc:sldMk cId="1819670012" sldId="270"/>
        </pc:sldMkLst>
      </pc:sldChg>
      <pc:sldChg chg="add del modTransition">
        <pc:chgData name="Niklas Bender" userId="d100cbb3-2696-45e9-a5ef-a23d48d622f1" providerId="ADAL" clId="{713941E1-C4E9-47DB-AF33-64035B91C813}" dt="2019-04-11T18:39:14.620" v="2034" actId="2696"/>
        <pc:sldMkLst>
          <pc:docMk/>
          <pc:sldMk cId="481784723" sldId="271"/>
        </pc:sldMkLst>
      </pc:sldChg>
      <pc:sldChg chg="modSp ord modTransition">
        <pc:chgData name="Niklas Bender" userId="d100cbb3-2696-45e9-a5ef-a23d48d622f1" providerId="ADAL" clId="{713941E1-C4E9-47DB-AF33-64035B91C813}" dt="2019-04-08T19:52:19.346" v="1987"/>
        <pc:sldMkLst>
          <pc:docMk/>
          <pc:sldMk cId="1302801259" sldId="272"/>
        </pc:sldMkLst>
        <pc:spChg chg="mod">
          <ac:chgData name="Niklas Bender" userId="d100cbb3-2696-45e9-a5ef-a23d48d622f1" providerId="ADAL" clId="{713941E1-C4E9-47DB-AF33-64035B91C813}" dt="2019-04-08T19:52:19.346" v="1987"/>
          <ac:spMkLst>
            <pc:docMk/>
            <pc:sldMk cId="1302801259" sldId="272"/>
            <ac:spMk id="2" creationId="{C1341AD8-D71B-481A-8196-7C8E68199A9B}"/>
          </ac:spMkLst>
        </pc:spChg>
      </pc:sldChg>
      <pc:sldChg chg="add del modTransition">
        <pc:chgData name="Niklas Bender" userId="d100cbb3-2696-45e9-a5ef-a23d48d622f1" providerId="ADAL" clId="{713941E1-C4E9-47DB-AF33-64035B91C813}" dt="2019-04-11T18:39:14.546" v="2028" actId="2696"/>
        <pc:sldMkLst>
          <pc:docMk/>
          <pc:sldMk cId="2626156996" sldId="273"/>
        </pc:sldMkLst>
      </pc:sldChg>
      <pc:sldChg chg="add del modTransition">
        <pc:chgData name="Niklas Bender" userId="d100cbb3-2696-45e9-a5ef-a23d48d622f1" providerId="ADAL" clId="{713941E1-C4E9-47DB-AF33-64035B91C813}" dt="2019-04-11T18:39:14.594" v="2032" actId="2696"/>
        <pc:sldMkLst>
          <pc:docMk/>
          <pc:sldMk cId="2395445288" sldId="274"/>
        </pc:sldMkLst>
      </pc:sldChg>
      <pc:sldChg chg="add del modTransition">
        <pc:chgData name="Niklas Bender" userId="d100cbb3-2696-45e9-a5ef-a23d48d622f1" providerId="ADAL" clId="{713941E1-C4E9-47DB-AF33-64035B91C813}" dt="2019-04-11T18:39:14.584" v="2031" actId="2696"/>
        <pc:sldMkLst>
          <pc:docMk/>
          <pc:sldMk cId="3905799475" sldId="275"/>
        </pc:sldMkLst>
      </pc:sldChg>
      <pc:sldChg chg="add del modTransition">
        <pc:chgData name="Niklas Bender" userId="d100cbb3-2696-45e9-a5ef-a23d48d622f1" providerId="ADAL" clId="{713941E1-C4E9-47DB-AF33-64035B91C813}" dt="2019-04-11T18:39:14.603" v="2033" actId="2696"/>
        <pc:sldMkLst>
          <pc:docMk/>
          <pc:sldMk cId="452569872" sldId="276"/>
        </pc:sldMkLst>
      </pc:sldChg>
      <pc:sldChg chg="modSp modTransition">
        <pc:chgData name="Niklas Bender" userId="d100cbb3-2696-45e9-a5ef-a23d48d622f1" providerId="ADAL" clId="{713941E1-C4E9-47DB-AF33-64035B91C813}" dt="2019-02-17T15:15:21.992" v="434"/>
        <pc:sldMkLst>
          <pc:docMk/>
          <pc:sldMk cId="398279651" sldId="279"/>
        </pc:sldMkLst>
        <pc:spChg chg="mod">
          <ac:chgData name="Niklas Bender" userId="d100cbb3-2696-45e9-a5ef-a23d48d622f1" providerId="ADAL" clId="{713941E1-C4E9-47DB-AF33-64035B91C813}" dt="2019-02-17T15:10:37.321" v="270" actId="20577"/>
          <ac:spMkLst>
            <pc:docMk/>
            <pc:sldMk cId="398279651" sldId="279"/>
            <ac:spMk id="2" creationId="{F7EB240C-229B-4DC5-9761-33EBA97CD172}"/>
          </ac:spMkLst>
        </pc:spChg>
      </pc:sldChg>
      <pc:sldChg chg="modSp modTransition">
        <pc:chgData name="Niklas Bender" userId="d100cbb3-2696-45e9-a5ef-a23d48d622f1" providerId="ADAL" clId="{713941E1-C4E9-47DB-AF33-64035B91C813}" dt="2019-02-17T15:15:21.992" v="434"/>
        <pc:sldMkLst>
          <pc:docMk/>
          <pc:sldMk cId="860296749" sldId="280"/>
        </pc:sldMkLst>
        <pc:spChg chg="mod">
          <ac:chgData name="Niklas Bender" userId="d100cbb3-2696-45e9-a5ef-a23d48d622f1" providerId="ADAL" clId="{713941E1-C4E9-47DB-AF33-64035B91C813}" dt="2019-02-17T15:10:44.474" v="287" actId="20577"/>
          <ac:spMkLst>
            <pc:docMk/>
            <pc:sldMk cId="860296749" sldId="280"/>
            <ac:spMk id="2" creationId="{972D7E44-57C8-4375-AACD-0C05092BE17A}"/>
          </ac:spMkLst>
        </pc:spChg>
      </pc:sldChg>
      <pc:sldChg chg="modSp modTransition">
        <pc:chgData name="Niklas Bender" userId="d100cbb3-2696-45e9-a5ef-a23d48d622f1" providerId="ADAL" clId="{713941E1-C4E9-47DB-AF33-64035B91C813}" dt="2019-02-17T19:53:49.564" v="576" actId="20577"/>
        <pc:sldMkLst>
          <pc:docMk/>
          <pc:sldMk cId="3925375348" sldId="281"/>
        </pc:sldMkLst>
        <pc:spChg chg="mod">
          <ac:chgData name="Niklas Bender" userId="d100cbb3-2696-45e9-a5ef-a23d48d622f1" providerId="ADAL" clId="{713941E1-C4E9-47DB-AF33-64035B91C813}" dt="2019-02-17T14:58:24.065" v="97" actId="27636"/>
          <ac:spMkLst>
            <pc:docMk/>
            <pc:sldMk cId="3925375348" sldId="281"/>
            <ac:spMk id="2" creationId="{A25FE9BF-A99B-4983-8E57-4C64D8F19CE7}"/>
          </ac:spMkLst>
        </pc:spChg>
        <pc:graphicFrameChg chg="mod">
          <ac:chgData name="Niklas Bender" userId="d100cbb3-2696-45e9-a5ef-a23d48d622f1" providerId="ADAL" clId="{713941E1-C4E9-47DB-AF33-64035B91C813}" dt="2019-02-17T19:53:49.564" v="576" actId="20577"/>
          <ac:graphicFrameMkLst>
            <pc:docMk/>
            <pc:sldMk cId="3925375348" sldId="281"/>
            <ac:graphicFrameMk id="9" creationId="{74F8FD2A-C649-46F7-B281-F9CD9E82BF99}"/>
          </ac:graphicFrameMkLst>
        </pc:graphicFrameChg>
      </pc:sldChg>
      <pc:sldChg chg="del modTransition">
        <pc:chgData name="Niklas Bender" userId="d100cbb3-2696-45e9-a5ef-a23d48d622f1" providerId="ADAL" clId="{713941E1-C4E9-47DB-AF33-64035B91C813}" dt="2019-04-11T18:39:14.501" v="2025" actId="2696"/>
        <pc:sldMkLst>
          <pc:docMk/>
          <pc:sldMk cId="1181882364" sldId="284"/>
        </pc:sldMkLst>
      </pc:sldChg>
      <pc:sldChg chg="addSp delSp modSp add modTransition modNotesTx">
        <pc:chgData name="Niklas Bender" userId="d100cbb3-2696-45e9-a5ef-a23d48d622f1" providerId="ADAL" clId="{713941E1-C4E9-47DB-AF33-64035B91C813}" dt="2019-04-08T19:50:24.584" v="1926" actId="20577"/>
        <pc:sldMkLst>
          <pc:docMk/>
          <pc:sldMk cId="934888016" sldId="286"/>
        </pc:sldMkLst>
        <pc:spChg chg="mod">
          <ac:chgData name="Niklas Bender" userId="d100cbb3-2696-45e9-a5ef-a23d48d622f1" providerId="ADAL" clId="{713941E1-C4E9-47DB-AF33-64035B91C813}" dt="2019-04-04T17:42:51.921" v="1215" actId="20577"/>
          <ac:spMkLst>
            <pc:docMk/>
            <pc:sldMk cId="934888016" sldId="286"/>
            <ac:spMk id="2" creationId="{66618A5E-37C9-4DAB-A3C1-6BA8588A0A3E}"/>
          </ac:spMkLst>
        </pc:spChg>
        <pc:spChg chg="del">
          <ac:chgData name="Niklas Bender" userId="d100cbb3-2696-45e9-a5ef-a23d48d622f1" providerId="ADAL" clId="{713941E1-C4E9-47DB-AF33-64035B91C813}" dt="2019-02-17T15:08:44.819" v="186" actId="478"/>
          <ac:spMkLst>
            <pc:docMk/>
            <pc:sldMk cId="934888016" sldId="286"/>
            <ac:spMk id="4" creationId="{7E6B4BDB-9711-4C50-A7E4-6351E6F9D684}"/>
          </ac:spMkLst>
        </pc:spChg>
        <pc:spChg chg="del">
          <ac:chgData name="Niklas Bender" userId="d100cbb3-2696-45e9-a5ef-a23d48d622f1" providerId="ADAL" clId="{713941E1-C4E9-47DB-AF33-64035B91C813}" dt="2019-02-17T15:03:47.926" v="150" actId="478"/>
          <ac:spMkLst>
            <pc:docMk/>
            <pc:sldMk cId="934888016" sldId="286"/>
            <ac:spMk id="6" creationId="{FD767EE0-0DD7-4ADD-A095-2E7FD30B7B8F}"/>
          </ac:spMkLst>
        </pc:spChg>
        <pc:spChg chg="del">
          <ac:chgData name="Niklas Bender" userId="d100cbb3-2696-45e9-a5ef-a23d48d622f1" providerId="ADAL" clId="{713941E1-C4E9-47DB-AF33-64035B91C813}" dt="2019-02-17T15:03:46.415" v="149" actId="478"/>
          <ac:spMkLst>
            <pc:docMk/>
            <pc:sldMk cId="934888016" sldId="286"/>
            <ac:spMk id="7" creationId="{C334078F-2E7B-4DE4-A351-3D348590974D}"/>
          </ac:spMkLst>
        </pc:spChg>
        <pc:spChg chg="del">
          <ac:chgData name="Niklas Bender" userId="d100cbb3-2696-45e9-a5ef-a23d48d622f1" providerId="ADAL" clId="{713941E1-C4E9-47DB-AF33-64035B91C813}" dt="2019-02-17T15:03:48.660" v="151" actId="478"/>
          <ac:spMkLst>
            <pc:docMk/>
            <pc:sldMk cId="934888016" sldId="286"/>
            <ac:spMk id="8" creationId="{C8C186A1-939B-47BA-BB1A-199EFC92EE46}"/>
          </ac:spMkLst>
        </pc:spChg>
        <pc:spChg chg="del">
          <ac:chgData name="Niklas Bender" userId="d100cbb3-2696-45e9-a5ef-a23d48d622f1" providerId="ADAL" clId="{713941E1-C4E9-47DB-AF33-64035B91C813}" dt="2019-02-17T15:03:46.415" v="149" actId="478"/>
          <ac:spMkLst>
            <pc:docMk/>
            <pc:sldMk cId="934888016" sldId="286"/>
            <ac:spMk id="9" creationId="{5C728D22-601E-417C-867D-AB1BE0281F31}"/>
          </ac:spMkLst>
        </pc:spChg>
        <pc:spChg chg="add del mod">
          <ac:chgData name="Niklas Bender" userId="d100cbb3-2696-45e9-a5ef-a23d48d622f1" providerId="ADAL" clId="{713941E1-C4E9-47DB-AF33-64035B91C813}" dt="2019-02-17T15:04:14.620" v="152" actId="1032"/>
          <ac:spMkLst>
            <pc:docMk/>
            <pc:sldMk cId="934888016" sldId="286"/>
            <ac:spMk id="11" creationId="{AF1D1D5F-AF2D-44F5-A439-45E29F15017E}"/>
          </ac:spMkLst>
        </pc:spChg>
        <pc:spChg chg="add del mod">
          <ac:chgData name="Niklas Bender" userId="d100cbb3-2696-45e9-a5ef-a23d48d622f1" providerId="ADAL" clId="{713941E1-C4E9-47DB-AF33-64035B91C813}" dt="2019-02-17T15:04:41.345" v="163" actId="478"/>
          <ac:spMkLst>
            <pc:docMk/>
            <pc:sldMk cId="934888016" sldId="286"/>
            <ac:spMk id="13" creationId="{06D03753-61BF-42B7-83A0-CF761951C615}"/>
          </ac:spMkLst>
        </pc:spChg>
        <pc:spChg chg="add del mod">
          <ac:chgData name="Niklas Bender" userId="d100cbb3-2696-45e9-a5ef-a23d48d622f1" providerId="ADAL" clId="{713941E1-C4E9-47DB-AF33-64035B91C813}" dt="2019-02-17T15:04:40.243" v="161" actId="478"/>
          <ac:spMkLst>
            <pc:docMk/>
            <pc:sldMk cId="934888016" sldId="286"/>
            <ac:spMk id="15" creationId="{F62FCCB4-2283-4CA3-8BBF-C4EA2AB11840}"/>
          </ac:spMkLst>
        </pc:spChg>
        <pc:spChg chg="add del mod">
          <ac:chgData name="Niklas Bender" userId="d100cbb3-2696-45e9-a5ef-a23d48d622f1" providerId="ADAL" clId="{713941E1-C4E9-47DB-AF33-64035B91C813}" dt="2019-02-17T15:04:40.633" v="162" actId="478"/>
          <ac:spMkLst>
            <pc:docMk/>
            <pc:sldMk cId="934888016" sldId="286"/>
            <ac:spMk id="17" creationId="{E0DE6FA1-259F-4E1B-9797-32172F6F8E7D}"/>
          </ac:spMkLst>
        </pc:spChg>
        <pc:spChg chg="add">
          <ac:chgData name="Niklas Bender" userId="d100cbb3-2696-45e9-a5ef-a23d48d622f1" providerId="ADAL" clId="{713941E1-C4E9-47DB-AF33-64035B91C813}" dt="2019-02-17T15:08:45.005" v="187"/>
          <ac:spMkLst>
            <pc:docMk/>
            <pc:sldMk cId="934888016" sldId="286"/>
            <ac:spMk id="19" creationId="{358ED7A3-6C46-4267-904E-0BC4F41D6A4E}"/>
          </ac:spMkLst>
        </pc:spChg>
        <pc:graphicFrameChg chg="add mod">
          <ac:chgData name="Niklas Bender" userId="d100cbb3-2696-45e9-a5ef-a23d48d622f1" providerId="ADAL" clId="{713941E1-C4E9-47DB-AF33-64035B91C813}" dt="2019-02-17T15:07:01.785" v="185"/>
          <ac:graphicFrameMkLst>
            <pc:docMk/>
            <pc:sldMk cId="934888016" sldId="286"/>
            <ac:graphicFrameMk id="18" creationId="{8A68468C-9D20-4F55-A563-3C992385505B}"/>
          </ac:graphicFrameMkLst>
        </pc:graphicFrameChg>
      </pc:sldChg>
      <pc:sldChg chg="addSp modSp add ord setBg modNotesTx">
        <pc:chgData name="Niklas Bender" userId="d100cbb3-2696-45e9-a5ef-a23d48d622f1" providerId="ADAL" clId="{713941E1-C4E9-47DB-AF33-64035B91C813}" dt="2019-04-08T19:50:33.491" v="1934" actId="20577"/>
        <pc:sldMkLst>
          <pc:docMk/>
          <pc:sldMk cId="1692490370" sldId="288"/>
        </pc:sldMkLst>
        <pc:spChg chg="add">
          <ac:chgData name="Niklas Bender" userId="d100cbb3-2696-45e9-a5ef-a23d48d622f1" providerId="ADAL" clId="{713941E1-C4E9-47DB-AF33-64035B91C813}" dt="2019-02-17T15:33:58.427" v="495"/>
          <ac:spMkLst>
            <pc:docMk/>
            <pc:sldMk cId="1692490370" sldId="288"/>
            <ac:spMk id="4" creationId="{07C7A9D3-218E-466E-AAE9-7475B397E3B8}"/>
          </ac:spMkLst>
        </pc:spChg>
        <pc:spChg chg="mod">
          <ac:chgData name="Niklas Bender" userId="d100cbb3-2696-45e9-a5ef-a23d48d622f1" providerId="ADAL" clId="{713941E1-C4E9-47DB-AF33-64035B91C813}" dt="2019-02-17T15:36:09.926" v="557" actId="20577"/>
          <ac:spMkLst>
            <pc:docMk/>
            <pc:sldMk cId="1692490370" sldId="288"/>
            <ac:spMk id="5" creationId="{59901ACE-FCE0-4F9F-8BD8-F5318EEA7BE6}"/>
          </ac:spMkLst>
        </pc:spChg>
        <pc:spChg chg="add">
          <ac:chgData name="Niklas Bender" userId="d100cbb3-2696-45e9-a5ef-a23d48d622f1" providerId="ADAL" clId="{713941E1-C4E9-47DB-AF33-64035B91C813}" dt="2019-02-17T15:33:58.427" v="495"/>
          <ac:spMkLst>
            <pc:docMk/>
            <pc:sldMk cId="1692490370" sldId="288"/>
            <ac:spMk id="6" creationId="{BD6185C5-3E0C-4883-A977-C521B4BB9E3B}"/>
          </ac:spMkLst>
        </pc:spChg>
        <pc:spChg chg="add">
          <ac:chgData name="Niklas Bender" userId="d100cbb3-2696-45e9-a5ef-a23d48d622f1" providerId="ADAL" clId="{713941E1-C4E9-47DB-AF33-64035B91C813}" dt="2019-02-17T15:33:58.427" v="495"/>
          <ac:spMkLst>
            <pc:docMk/>
            <pc:sldMk cId="1692490370" sldId="288"/>
            <ac:spMk id="7" creationId="{B37B9EB2-919C-44C2-B84E-B60328D5CA8D}"/>
          </ac:spMkLst>
        </pc:spChg>
        <pc:graphicFrameChg chg="mod">
          <ac:chgData name="Niklas Bender" userId="d100cbb3-2696-45e9-a5ef-a23d48d622f1" providerId="ADAL" clId="{713941E1-C4E9-47DB-AF33-64035B91C813}" dt="2019-04-04T18:04:11.429" v="1507" actId="20577"/>
          <ac:graphicFrameMkLst>
            <pc:docMk/>
            <pc:sldMk cId="1692490370" sldId="288"/>
            <ac:graphicFrameMk id="17" creationId="{0CDC3288-2A96-4E15-B8A2-9D66933CD9DB}"/>
          </ac:graphicFrameMkLst>
        </pc:graphicFrameChg>
      </pc:sldChg>
      <pc:sldChg chg="modSp add modNotesTx">
        <pc:chgData name="Niklas Bender" userId="d100cbb3-2696-45e9-a5ef-a23d48d622f1" providerId="ADAL" clId="{713941E1-C4E9-47DB-AF33-64035B91C813}" dt="2019-04-11T18:38:50.662" v="2024" actId="20577"/>
        <pc:sldMkLst>
          <pc:docMk/>
          <pc:sldMk cId="1962429529" sldId="289"/>
        </pc:sldMkLst>
        <pc:spChg chg="mod">
          <ac:chgData name="Niklas Bender" userId="d100cbb3-2696-45e9-a5ef-a23d48d622f1" providerId="ADAL" clId="{713941E1-C4E9-47DB-AF33-64035B91C813}" dt="2019-04-04T17:31:29.565" v="624" actId="20577"/>
          <ac:spMkLst>
            <pc:docMk/>
            <pc:sldMk cId="1962429529" sldId="289"/>
            <ac:spMk id="2" creationId="{B15D076D-2E83-4F04-ABDC-DB6D0E22CF6B}"/>
          </ac:spMkLst>
        </pc:spChg>
        <pc:spChg chg="mod">
          <ac:chgData name="Niklas Bender" userId="d100cbb3-2696-45e9-a5ef-a23d48d622f1" providerId="ADAL" clId="{713941E1-C4E9-47DB-AF33-64035B91C813}" dt="2019-04-04T17:56:07.877" v="1356" actId="20577"/>
          <ac:spMkLst>
            <pc:docMk/>
            <pc:sldMk cId="1962429529" sldId="289"/>
            <ac:spMk id="3" creationId="{59988270-5621-439B-8487-60B48D69E665}"/>
          </ac:spMkLst>
        </pc:spChg>
        <pc:graphicFrameChg chg="mod">
          <ac:chgData name="Niklas Bender" userId="d100cbb3-2696-45e9-a5ef-a23d48d622f1" providerId="ADAL" clId="{713941E1-C4E9-47DB-AF33-64035B91C813}" dt="2019-04-11T18:38:50.662" v="2024" actId="20577"/>
          <ac:graphicFrameMkLst>
            <pc:docMk/>
            <pc:sldMk cId="1962429529" sldId="289"/>
            <ac:graphicFrameMk id="430" creationId="{B137ADA5-B0A9-4D56-A728-1F58915E4001}"/>
          </ac:graphicFrameMkLst>
        </pc:graphicFrameChg>
      </pc:sldChg>
      <pc:sldChg chg="modSp add modNotesTx">
        <pc:chgData name="Niklas Bender" userId="d100cbb3-2696-45e9-a5ef-a23d48d622f1" providerId="ADAL" clId="{713941E1-C4E9-47DB-AF33-64035B91C813}" dt="2019-04-08T19:43:30.216" v="1820" actId="20577"/>
        <pc:sldMkLst>
          <pc:docMk/>
          <pc:sldMk cId="1863890466" sldId="291"/>
        </pc:sldMkLst>
        <pc:spChg chg="mod">
          <ac:chgData name="Niklas Bender" userId="d100cbb3-2696-45e9-a5ef-a23d48d622f1" providerId="ADAL" clId="{713941E1-C4E9-47DB-AF33-64035B91C813}" dt="2019-04-04T17:34:21.668" v="800" actId="20577"/>
          <ac:spMkLst>
            <pc:docMk/>
            <pc:sldMk cId="1863890466" sldId="291"/>
            <ac:spMk id="2" creationId="{1FD20B23-8D75-44C8-A5C2-19887C5F6617}"/>
          </ac:spMkLst>
        </pc:spChg>
        <pc:spChg chg="mod">
          <ac:chgData name="Niklas Bender" userId="d100cbb3-2696-45e9-a5ef-a23d48d622f1" providerId="ADAL" clId="{713941E1-C4E9-47DB-AF33-64035B91C813}" dt="2019-04-04T17:35:15.860" v="926" actId="20577"/>
          <ac:spMkLst>
            <pc:docMk/>
            <pc:sldMk cId="1863890466" sldId="291"/>
            <ac:spMk id="3" creationId="{756A40A6-D3E0-40A1-9F20-81CCDDC7AAD2}"/>
          </ac:spMkLst>
        </pc:spChg>
        <pc:graphicFrameChg chg="mod">
          <ac:chgData name="Niklas Bender" userId="d100cbb3-2696-45e9-a5ef-a23d48d622f1" providerId="ADAL" clId="{713941E1-C4E9-47DB-AF33-64035B91C813}" dt="2019-04-08T18:52:45.041" v="1634" actId="20577"/>
          <ac:graphicFrameMkLst>
            <pc:docMk/>
            <pc:sldMk cId="1863890466" sldId="291"/>
            <ac:graphicFrameMk id="27" creationId="{E642CC39-B378-4B62-9ACE-C4589BE5D5BD}"/>
          </ac:graphicFrameMkLst>
        </pc:graphicFrameChg>
      </pc:sldChg>
      <pc:sldChg chg="modSp add modNotesTx">
        <pc:chgData name="Niklas Bender" userId="d100cbb3-2696-45e9-a5ef-a23d48d622f1" providerId="ADAL" clId="{713941E1-C4E9-47DB-AF33-64035B91C813}" dt="2019-04-08T19:44:52.439" v="1838" actId="20577"/>
        <pc:sldMkLst>
          <pc:docMk/>
          <pc:sldMk cId="319750727" sldId="292"/>
        </pc:sldMkLst>
        <pc:spChg chg="mod">
          <ac:chgData name="Niklas Bender" userId="d100cbb3-2696-45e9-a5ef-a23d48d622f1" providerId="ADAL" clId="{713941E1-C4E9-47DB-AF33-64035B91C813}" dt="2019-04-04T17:34:29.661" v="816" actId="20577"/>
          <ac:spMkLst>
            <pc:docMk/>
            <pc:sldMk cId="319750727" sldId="292"/>
            <ac:spMk id="2" creationId="{1FD20B23-8D75-44C8-A5C2-19887C5F6617}"/>
          </ac:spMkLst>
        </pc:spChg>
        <pc:spChg chg="mod">
          <ac:chgData name="Niklas Bender" userId="d100cbb3-2696-45e9-a5ef-a23d48d622f1" providerId="ADAL" clId="{713941E1-C4E9-47DB-AF33-64035B91C813}" dt="2019-04-04T17:36:35.133" v="1059" actId="20577"/>
          <ac:spMkLst>
            <pc:docMk/>
            <pc:sldMk cId="319750727" sldId="292"/>
            <ac:spMk id="3" creationId="{756A40A6-D3E0-40A1-9F20-81CCDDC7AAD2}"/>
          </ac:spMkLst>
        </pc:spChg>
      </pc:sldChg>
      <pc:sldChg chg="modSp add modNotesTx">
        <pc:chgData name="Niklas Bender" userId="d100cbb3-2696-45e9-a5ef-a23d48d622f1" providerId="ADAL" clId="{713941E1-C4E9-47DB-AF33-64035B91C813}" dt="2019-04-08T19:45:46.689" v="1851" actId="20577"/>
        <pc:sldMkLst>
          <pc:docMk/>
          <pc:sldMk cId="1642273809" sldId="293"/>
        </pc:sldMkLst>
        <pc:spChg chg="mod">
          <ac:chgData name="Niklas Bender" userId="d100cbb3-2696-45e9-a5ef-a23d48d622f1" providerId="ADAL" clId="{713941E1-C4E9-47DB-AF33-64035B91C813}" dt="2019-04-04T17:37:18.005" v="1095" actId="20577"/>
          <ac:spMkLst>
            <pc:docMk/>
            <pc:sldMk cId="1642273809" sldId="293"/>
            <ac:spMk id="2" creationId="{2DC9B1E7-F140-4EC9-B94D-405DCE7A556F}"/>
          </ac:spMkLst>
        </pc:spChg>
        <pc:graphicFrameChg chg="mod">
          <ac:chgData name="Niklas Bender" userId="d100cbb3-2696-45e9-a5ef-a23d48d622f1" providerId="ADAL" clId="{713941E1-C4E9-47DB-AF33-64035B91C813}" dt="2019-04-08T19:05:13.382" v="1642"/>
          <ac:graphicFrameMkLst>
            <pc:docMk/>
            <pc:sldMk cId="1642273809" sldId="293"/>
            <ac:graphicFrameMk id="7" creationId="{E228D7AC-13A2-48B7-A0D9-4BAD5C8BC070}"/>
          </ac:graphicFrameMkLst>
        </pc:graphicFrameChg>
      </pc:sldChg>
      <pc:sldChg chg="modSp add modNotesTx">
        <pc:chgData name="Niklas Bender" userId="d100cbb3-2696-45e9-a5ef-a23d48d622f1" providerId="ADAL" clId="{713941E1-C4E9-47DB-AF33-64035B91C813}" dt="2019-04-08T19:46:58.912" v="1863" actId="20577"/>
        <pc:sldMkLst>
          <pc:docMk/>
          <pc:sldMk cId="2099454743" sldId="294"/>
        </pc:sldMkLst>
        <pc:spChg chg="mod">
          <ac:chgData name="Niklas Bender" userId="d100cbb3-2696-45e9-a5ef-a23d48d622f1" providerId="ADAL" clId="{713941E1-C4E9-47DB-AF33-64035B91C813}" dt="2019-04-04T17:37:31.645" v="1118" actId="20577"/>
          <ac:spMkLst>
            <pc:docMk/>
            <pc:sldMk cId="2099454743" sldId="294"/>
            <ac:spMk id="2" creationId="{2DC9B1E7-F140-4EC9-B94D-405DCE7A556F}"/>
          </ac:spMkLst>
        </pc:spChg>
        <pc:graphicFrameChg chg="modGraphic">
          <ac:chgData name="Niklas Bender" userId="d100cbb3-2696-45e9-a5ef-a23d48d622f1" providerId="ADAL" clId="{713941E1-C4E9-47DB-AF33-64035B91C813}" dt="2019-04-08T19:11:42.340" v="1687" actId="207"/>
          <ac:graphicFrameMkLst>
            <pc:docMk/>
            <pc:sldMk cId="2099454743" sldId="294"/>
            <ac:graphicFrameMk id="10" creationId="{32A7E3E0-0558-4552-90A4-DB0CA1B0EEFB}"/>
          </ac:graphicFrameMkLst>
        </pc:graphicFrameChg>
      </pc:sldChg>
      <pc:sldChg chg="modSp add modNotesTx">
        <pc:chgData name="Niklas Bender" userId="d100cbb3-2696-45e9-a5ef-a23d48d622f1" providerId="ADAL" clId="{713941E1-C4E9-47DB-AF33-64035B91C813}" dt="2019-04-08T19:45:41.760" v="1842" actId="20577"/>
        <pc:sldMkLst>
          <pc:docMk/>
          <pc:sldMk cId="3033292426" sldId="295"/>
        </pc:sldMkLst>
        <pc:spChg chg="mod">
          <ac:chgData name="Niklas Bender" userId="d100cbb3-2696-45e9-a5ef-a23d48d622f1" providerId="ADAL" clId="{713941E1-C4E9-47DB-AF33-64035B91C813}" dt="2019-04-08T19:20:11.741" v="1690"/>
          <ac:spMkLst>
            <pc:docMk/>
            <pc:sldMk cId="3033292426" sldId="295"/>
            <ac:spMk id="2" creationId="{33A33F5E-3678-4857-ADA3-2971F827C0D4}"/>
          </ac:spMkLst>
        </pc:spChg>
      </pc:sldChg>
      <pc:sldChg chg="modSp add modNotesTx">
        <pc:chgData name="Niklas Bender" userId="d100cbb3-2696-45e9-a5ef-a23d48d622f1" providerId="ADAL" clId="{713941E1-C4E9-47DB-AF33-64035B91C813}" dt="2019-04-08T19:47:50.723" v="1864" actId="20577"/>
        <pc:sldMkLst>
          <pc:docMk/>
          <pc:sldMk cId="1496841154" sldId="296"/>
        </pc:sldMkLst>
        <pc:spChg chg="mod">
          <ac:chgData name="Niklas Bender" userId="d100cbb3-2696-45e9-a5ef-a23d48d622f1" providerId="ADAL" clId="{713941E1-C4E9-47DB-AF33-64035B91C813}" dt="2019-04-04T17:38:04.482" v="1183"/>
          <ac:spMkLst>
            <pc:docMk/>
            <pc:sldMk cId="1496841154" sldId="296"/>
            <ac:spMk id="2" creationId="{C56620FE-0B2B-44CB-990B-52C01DDB43AD}"/>
          </ac:spMkLst>
        </pc:spChg>
      </pc:sldChg>
      <pc:sldChg chg="modSp add modNotesTx">
        <pc:chgData name="Niklas Bender" userId="d100cbb3-2696-45e9-a5ef-a23d48d622f1" providerId="ADAL" clId="{713941E1-C4E9-47DB-AF33-64035B91C813}" dt="2019-04-08T19:29:22.776" v="1703" actId="115"/>
        <pc:sldMkLst>
          <pc:docMk/>
          <pc:sldMk cId="1385347748" sldId="297"/>
        </pc:sldMkLst>
        <pc:spChg chg="mod">
          <ac:chgData name="Niklas Bender" userId="d100cbb3-2696-45e9-a5ef-a23d48d622f1" providerId="ADAL" clId="{713941E1-C4E9-47DB-AF33-64035B91C813}" dt="2019-04-04T17:38:58.185" v="1195" actId="27636"/>
          <ac:spMkLst>
            <pc:docMk/>
            <pc:sldMk cId="1385347748" sldId="297"/>
            <ac:spMk id="2" creationId="{66618A5E-37C9-4DAB-A3C1-6BA8588A0A3E}"/>
          </ac:spMkLst>
        </pc:spChg>
        <pc:graphicFrameChg chg="mod">
          <ac:chgData name="Niklas Bender" userId="d100cbb3-2696-45e9-a5ef-a23d48d622f1" providerId="ADAL" clId="{713941E1-C4E9-47DB-AF33-64035B91C813}" dt="2019-04-08T19:29:22.776" v="1703" actId="115"/>
          <ac:graphicFrameMkLst>
            <pc:docMk/>
            <pc:sldMk cId="1385347748" sldId="297"/>
            <ac:graphicFrameMk id="18" creationId="{8A68468C-9D20-4F55-A563-3C992385505B}"/>
          </ac:graphicFrameMkLst>
        </pc:graphicFrameChg>
      </pc:sldChg>
      <pc:sldChg chg="modSp add modNotesTx">
        <pc:chgData name="Niklas Bender" userId="d100cbb3-2696-45e9-a5ef-a23d48d622f1" providerId="ADAL" clId="{713941E1-C4E9-47DB-AF33-64035B91C813}" dt="2019-04-08T19:49:26.913" v="1918" actId="20577"/>
        <pc:sldMkLst>
          <pc:docMk/>
          <pc:sldMk cId="1118492743" sldId="298"/>
        </pc:sldMkLst>
        <pc:spChg chg="mod">
          <ac:chgData name="Niklas Bender" userId="d100cbb3-2696-45e9-a5ef-a23d48d622f1" providerId="ADAL" clId="{713941E1-C4E9-47DB-AF33-64035B91C813}" dt="2019-04-08T19:49:26.913" v="1918" actId="20577"/>
          <ac:spMkLst>
            <pc:docMk/>
            <pc:sldMk cId="1118492743" sldId="298"/>
            <ac:spMk id="2" creationId="{5D2D5C2B-0F19-4A47-B335-E0ABBF53E3E3}"/>
          </ac:spMkLst>
        </pc:spChg>
        <pc:spChg chg="mod">
          <ac:chgData name="Niklas Bender" userId="d100cbb3-2696-45e9-a5ef-a23d48d622f1" providerId="ADAL" clId="{713941E1-C4E9-47DB-AF33-64035B91C813}" dt="2019-04-04T17:47:30.358" v="1295" actId="20577"/>
          <ac:spMkLst>
            <pc:docMk/>
            <pc:sldMk cId="1118492743" sldId="298"/>
            <ac:spMk id="3" creationId="{80ECCEF4-FBD2-4BBC-B9F2-88F7F2DFBBAA}"/>
          </ac:spMkLst>
        </pc:spChg>
      </pc:sldChg>
      <pc:sldChg chg="addSp delSp modSp add">
        <pc:chgData name="Niklas Bender" userId="d100cbb3-2696-45e9-a5ef-a23d48d622f1" providerId="ADAL" clId="{713941E1-C4E9-47DB-AF33-64035B91C813}" dt="2019-04-04T17:51:24.661" v="1355" actId="20577"/>
        <pc:sldMkLst>
          <pc:docMk/>
          <pc:sldMk cId="131710100" sldId="299"/>
        </pc:sldMkLst>
        <pc:spChg chg="del mod">
          <ac:chgData name="Niklas Bender" userId="d100cbb3-2696-45e9-a5ef-a23d48d622f1" providerId="ADAL" clId="{713941E1-C4E9-47DB-AF33-64035B91C813}" dt="2019-04-04T17:51:10.352" v="1304"/>
          <ac:spMkLst>
            <pc:docMk/>
            <pc:sldMk cId="131710100" sldId="299"/>
            <ac:spMk id="2" creationId="{A301DAE6-C382-4548-B99A-C141864E4BCE}"/>
          </ac:spMkLst>
        </pc:spChg>
        <pc:spChg chg="del">
          <ac:chgData name="Niklas Bender" userId="d100cbb3-2696-45e9-a5ef-a23d48d622f1" providerId="ADAL" clId="{713941E1-C4E9-47DB-AF33-64035B91C813}" dt="2019-04-04T17:51:10.352" v="1304"/>
          <ac:spMkLst>
            <pc:docMk/>
            <pc:sldMk cId="131710100" sldId="299"/>
            <ac:spMk id="3" creationId="{00418617-E452-4D7F-9DC1-67FCF7BCE020}"/>
          </ac:spMkLst>
        </pc:spChg>
        <pc:spChg chg="add mod">
          <ac:chgData name="Niklas Bender" userId="d100cbb3-2696-45e9-a5ef-a23d48d622f1" providerId="ADAL" clId="{713941E1-C4E9-47DB-AF33-64035B91C813}" dt="2019-04-04T17:51:24.661" v="1355" actId="20577"/>
          <ac:spMkLst>
            <pc:docMk/>
            <pc:sldMk cId="131710100" sldId="299"/>
            <ac:spMk id="7" creationId="{83144F01-3B26-4C53-AE87-1509965FC816}"/>
          </ac:spMkLst>
        </pc:spChg>
      </pc:sldChg>
      <pc:sldChg chg="modSp modNotesTx">
        <pc:chgData name="Niklas Bender" userId="d100cbb3-2696-45e9-a5ef-a23d48d622f1" providerId="ADAL" clId="{713941E1-C4E9-47DB-AF33-64035B91C813}" dt="2019-04-08T19:47:52.435" v="1865" actId="20577"/>
        <pc:sldMkLst>
          <pc:docMk/>
          <pc:sldMk cId="2264349538" sldId="300"/>
        </pc:sldMkLst>
        <pc:spChg chg="mod">
          <ac:chgData name="Niklas Bender" userId="d100cbb3-2696-45e9-a5ef-a23d48d622f1" providerId="ADAL" clId="{713941E1-C4E9-47DB-AF33-64035B91C813}" dt="2019-04-08T18:03:28.411" v="1508" actId="313"/>
          <ac:spMkLst>
            <pc:docMk/>
            <pc:sldMk cId="2264349538" sldId="300"/>
            <ac:spMk id="3" creationId="{E75D85A2-3AAB-497B-95AD-A7178E0EBBD5}"/>
          </ac:spMkLst>
        </pc:spChg>
      </pc:sldChg>
      <pc:sldChg chg="modNotesTx">
        <pc:chgData name="Niklas Bender" userId="d100cbb3-2696-45e9-a5ef-a23d48d622f1" providerId="ADAL" clId="{713941E1-C4E9-47DB-AF33-64035B91C813}" dt="2019-04-08T19:46:39.784" v="1857" actId="20577"/>
        <pc:sldMkLst>
          <pc:docMk/>
          <pc:sldMk cId="2841402401" sldId="301"/>
        </pc:sldMkLst>
      </pc:sldChg>
      <pc:sldChg chg="modSp">
        <pc:chgData name="Niklas Bender" userId="d100cbb3-2696-45e9-a5ef-a23d48d622f1" providerId="ADAL" clId="{713941E1-C4E9-47DB-AF33-64035B91C813}" dt="2019-04-08T19:08:37.503" v="1681" actId="20577"/>
        <pc:sldMkLst>
          <pc:docMk/>
          <pc:sldMk cId="3372628527" sldId="302"/>
        </pc:sldMkLst>
        <pc:graphicFrameChg chg="mod">
          <ac:chgData name="Niklas Bender" userId="d100cbb3-2696-45e9-a5ef-a23d48d622f1" providerId="ADAL" clId="{713941E1-C4E9-47DB-AF33-64035B91C813}" dt="2019-04-08T19:08:37.503" v="1681" actId="20577"/>
          <ac:graphicFrameMkLst>
            <pc:docMk/>
            <pc:sldMk cId="3372628527" sldId="302"/>
            <ac:graphicFrameMk id="8" creationId="{FAD17B32-3264-4CDE-9BD3-99464BF49203}"/>
          </ac:graphicFrameMkLst>
        </pc:graphicFrameChg>
      </pc:sldChg>
      <pc:sldChg chg="modNotesTx">
        <pc:chgData name="Niklas Bender" userId="d100cbb3-2696-45e9-a5ef-a23d48d622f1" providerId="ADAL" clId="{713941E1-C4E9-47DB-AF33-64035B91C813}" dt="2019-04-08T19:44:33.082" v="1832" actId="20577"/>
        <pc:sldMkLst>
          <pc:docMk/>
          <pc:sldMk cId="1973211642" sldId="303"/>
        </pc:sldMkLst>
      </pc:sldChg>
      <pc:sldChg chg="modSp">
        <pc:chgData name="Niklas Bender" userId="d100cbb3-2696-45e9-a5ef-a23d48d622f1" providerId="ADAL" clId="{713941E1-C4E9-47DB-AF33-64035B91C813}" dt="2019-04-08T18:51:27.412" v="1630" actId="122"/>
        <pc:sldMkLst>
          <pc:docMk/>
          <pc:sldMk cId="56111981" sldId="304"/>
        </pc:sldMkLst>
        <pc:spChg chg="mod">
          <ac:chgData name="Niklas Bender" userId="d100cbb3-2696-45e9-a5ef-a23d48d622f1" providerId="ADAL" clId="{713941E1-C4E9-47DB-AF33-64035B91C813}" dt="2019-04-08T18:44:06.930" v="1616" actId="20577"/>
          <ac:spMkLst>
            <pc:docMk/>
            <pc:sldMk cId="56111981" sldId="304"/>
            <ac:spMk id="7" creationId="{1C1AD442-0C97-483A-9664-FEC1AA6C1C4C}"/>
          </ac:spMkLst>
        </pc:spChg>
        <pc:graphicFrameChg chg="modGraphic">
          <ac:chgData name="Niklas Bender" userId="d100cbb3-2696-45e9-a5ef-a23d48d622f1" providerId="ADAL" clId="{713941E1-C4E9-47DB-AF33-64035B91C813}" dt="2019-04-08T18:51:27.412" v="1630" actId="122"/>
          <ac:graphicFrameMkLst>
            <pc:docMk/>
            <pc:sldMk cId="56111981" sldId="304"/>
            <ac:graphicFrameMk id="10" creationId="{A1435126-D8C1-48C7-AFEB-3604EA585C2F}"/>
          </ac:graphicFrameMkLst>
        </pc:graphicFrameChg>
      </pc:sldChg>
      <pc:sldChg chg="modSp add">
        <pc:chgData name="Niklas Bender" userId="d100cbb3-2696-45e9-a5ef-a23d48d622f1" providerId="ADAL" clId="{713941E1-C4E9-47DB-AF33-64035B91C813}" dt="2019-04-08T19:52:38.072" v="2004" actId="20577"/>
        <pc:sldMkLst>
          <pc:docMk/>
          <pc:sldMk cId="2033314286" sldId="305"/>
        </pc:sldMkLst>
        <pc:spChg chg="mod">
          <ac:chgData name="Niklas Bender" userId="d100cbb3-2696-45e9-a5ef-a23d48d622f1" providerId="ADAL" clId="{713941E1-C4E9-47DB-AF33-64035B91C813}" dt="2019-04-08T19:52:38.072" v="2004" actId="20577"/>
          <ac:spMkLst>
            <pc:docMk/>
            <pc:sldMk cId="2033314286" sldId="305"/>
            <ac:spMk id="2" creationId="{C1341AD8-D71B-481A-8196-7C8E68199A9B}"/>
          </ac:spMkLst>
        </pc:spChg>
      </pc:sldChg>
    </pc:docChg>
  </pc:docChgLst>
  <pc:docChgLst>
    <pc:chgData name="Albert Schwarzkopf" userId="4648ae2f-0f76-4cf9-b9f5-d2243137e4b9" providerId="ADAL" clId="{BD9D4C72-C3B6-4CEA-8569-EA8907B26492}"/>
    <pc:docChg chg="custSel modSld">
      <pc:chgData name="Albert Schwarzkopf" userId="4648ae2f-0f76-4cf9-b9f5-d2243137e4b9" providerId="ADAL" clId="{BD9D4C72-C3B6-4CEA-8569-EA8907B26492}" dt="2019-02-15T21:37:42.946" v="30" actId="6549"/>
      <pc:docMkLst>
        <pc:docMk/>
      </pc:docMkLst>
    </pc:docChg>
  </pc:docChgLst>
  <pc:docChgLst>
    <pc:chgData name="Alexander Lindner" userId="S::alexander.lindner@fh-bingen.de::770db1d6-37d2-4ff8-8d4c-4093f11bbdb2" providerId="AD" clId="Web-{8420F71F-155F-7EE6-52A5-4D53B918BD92}"/>
    <pc:docChg chg="addSld modSld">
      <pc:chgData name="Alexander Lindner" userId="S::alexander.lindner@fh-bingen.de::770db1d6-37d2-4ff8-8d4c-4093f11bbdb2" providerId="AD" clId="Web-{8420F71F-155F-7EE6-52A5-4D53B918BD92}" dt="2019-02-16T19:35:13.642" v="337" actId="20577"/>
      <pc:docMkLst>
        <pc:docMk/>
      </pc:docMkLst>
      <pc:sldChg chg="modSp">
        <pc:chgData name="Alexander Lindner" userId="S::alexander.lindner@fh-bingen.de::770db1d6-37d2-4ff8-8d4c-4093f11bbdb2" providerId="AD" clId="Web-{8420F71F-155F-7EE6-52A5-4D53B918BD92}" dt="2019-02-16T19:19:35.723" v="89" actId="20577"/>
        <pc:sldMkLst>
          <pc:docMk/>
          <pc:sldMk cId="86459438" sldId="257"/>
        </pc:sldMkLst>
        <pc:spChg chg="mod">
          <ac:chgData name="Alexander Lindner" userId="S::alexander.lindner@fh-bingen.de::770db1d6-37d2-4ff8-8d4c-4093f11bbdb2" providerId="AD" clId="Web-{8420F71F-155F-7EE6-52A5-4D53B918BD92}" dt="2019-02-16T19:19:35.723" v="89" actId="20577"/>
          <ac:spMkLst>
            <pc:docMk/>
            <pc:sldMk cId="86459438" sldId="257"/>
            <ac:spMk id="3" creationId="{00000000-0000-0000-0000-000000000000}"/>
          </ac:spMkLst>
        </pc:spChg>
      </pc:sldChg>
      <pc:sldChg chg="addSp delSp modSp">
        <pc:chgData name="Alexander Lindner" userId="S::alexander.lindner@fh-bingen.de::770db1d6-37d2-4ff8-8d4c-4093f11bbdb2" providerId="AD" clId="Web-{8420F71F-155F-7EE6-52A5-4D53B918BD92}" dt="2019-02-16T19:06:55.151" v="5" actId="14100"/>
        <pc:sldMkLst>
          <pc:docMk/>
          <pc:sldMk cId="3854585840" sldId="263"/>
        </pc:sldMkLst>
        <pc:spChg chg="add del mod">
          <ac:chgData name="Alexander Lindner" userId="S::alexander.lindner@fh-bingen.de::770db1d6-37d2-4ff8-8d4c-4093f11bbdb2" providerId="AD" clId="Web-{8420F71F-155F-7EE6-52A5-4D53B918BD92}" dt="2019-02-16T19:06:40.135" v="1"/>
          <ac:spMkLst>
            <pc:docMk/>
            <pc:sldMk cId="3854585840" sldId="263"/>
            <ac:spMk id="7" creationId="{591013EF-F14B-4DF1-848B-AC8F7D29F5D8}"/>
          </ac:spMkLst>
        </pc:spChg>
        <pc:picChg chg="add mod ord">
          <ac:chgData name="Alexander Lindner" userId="S::alexander.lindner@fh-bingen.de::770db1d6-37d2-4ff8-8d4c-4093f11bbdb2" providerId="AD" clId="Web-{8420F71F-155F-7EE6-52A5-4D53B918BD92}" dt="2019-02-16T19:06:55.151" v="5" actId="14100"/>
          <ac:picMkLst>
            <pc:docMk/>
            <pc:sldMk cId="3854585840" sldId="263"/>
            <ac:picMk id="8" creationId="{E34B6FA2-1009-4816-BAC9-0A1C301DED1E}"/>
          </ac:picMkLst>
        </pc:picChg>
        <pc:picChg chg="del">
          <ac:chgData name="Alexander Lindner" userId="S::alexander.lindner@fh-bingen.de::770db1d6-37d2-4ff8-8d4c-4093f11bbdb2" providerId="AD" clId="Web-{8420F71F-155F-7EE6-52A5-4D53B918BD92}" dt="2019-02-16T19:06:29.542" v="0"/>
          <ac:picMkLst>
            <pc:docMk/>
            <pc:sldMk cId="3854585840" sldId="263"/>
            <ac:picMk id="14" creationId="{F1947197-4F28-4A2E-AE2B-52DEB8705C68}"/>
          </ac:picMkLst>
        </pc:picChg>
      </pc:sldChg>
      <pc:sldChg chg="addSp delSp modSp new mod modClrScheme chgLayout">
        <pc:chgData name="Alexander Lindner" userId="S::alexander.lindner@fh-bingen.de::770db1d6-37d2-4ff8-8d4c-4093f11bbdb2" providerId="AD" clId="Web-{8420F71F-155F-7EE6-52A5-4D53B918BD92}" dt="2019-02-16T19:35:13.642" v="336" actId="20577"/>
        <pc:sldMkLst>
          <pc:docMk/>
          <pc:sldMk cId="1181882364" sldId="284"/>
        </pc:sldMkLst>
        <pc:spChg chg="mod ord">
          <ac:chgData name="Alexander Lindner" userId="S::alexander.lindner@fh-bingen.de::770db1d6-37d2-4ff8-8d4c-4093f11bbdb2" providerId="AD" clId="Web-{8420F71F-155F-7EE6-52A5-4D53B918BD92}" dt="2019-02-16T19:33:44.562" v="320" actId="20577"/>
          <ac:spMkLst>
            <pc:docMk/>
            <pc:sldMk cId="1181882364" sldId="284"/>
            <ac:spMk id="2" creationId="{03C15414-98D1-4D77-B79F-277CC75FF6FF}"/>
          </ac:spMkLst>
        </pc:spChg>
        <pc:spChg chg="del">
          <ac:chgData name="Alexander Lindner" userId="S::alexander.lindner@fh-bingen.de::770db1d6-37d2-4ff8-8d4c-4093f11bbdb2" providerId="AD" clId="Web-{8420F71F-155F-7EE6-52A5-4D53B918BD92}" dt="2019-02-16T19:31:23.623" v="317"/>
          <ac:spMkLst>
            <pc:docMk/>
            <pc:sldMk cId="1181882364" sldId="284"/>
            <ac:spMk id="3" creationId="{03DC7DD6-5D38-4A73-B403-CBAEEA05754B}"/>
          </ac:spMkLst>
        </pc:spChg>
        <pc:spChg chg="del mod ord">
          <ac:chgData name="Alexander Lindner" userId="S::alexander.lindner@fh-bingen.de::770db1d6-37d2-4ff8-8d4c-4093f11bbdb2" providerId="AD" clId="Web-{8420F71F-155F-7EE6-52A5-4D53B918BD92}" dt="2019-02-16T19:34:34.360" v="322"/>
          <ac:spMkLst>
            <pc:docMk/>
            <pc:sldMk cId="1181882364" sldId="284"/>
            <ac:spMk id="4" creationId="{6FDA43DE-DF7E-4A49-B677-530F8160BB22}"/>
          </ac:spMkLst>
        </pc:spChg>
        <pc:spChg chg="del">
          <ac:chgData name="Alexander Lindner" userId="S::alexander.lindner@fh-bingen.de::770db1d6-37d2-4ff8-8d4c-4093f11bbdb2" providerId="AD" clId="Web-{8420F71F-155F-7EE6-52A5-4D53B918BD92}" dt="2019-02-16T19:31:23.623" v="317"/>
          <ac:spMkLst>
            <pc:docMk/>
            <pc:sldMk cId="1181882364" sldId="284"/>
            <ac:spMk id="5" creationId="{FBCAF519-F75B-4FA5-B6D8-7852645517D2}"/>
          </ac:spMkLst>
        </pc:spChg>
        <pc:spChg chg="del">
          <ac:chgData name="Alexander Lindner" userId="S::alexander.lindner@fh-bingen.de::770db1d6-37d2-4ff8-8d4c-4093f11bbdb2" providerId="AD" clId="Web-{8420F71F-155F-7EE6-52A5-4D53B918BD92}" dt="2019-02-16T19:31:23.623" v="317"/>
          <ac:spMkLst>
            <pc:docMk/>
            <pc:sldMk cId="1181882364" sldId="284"/>
            <ac:spMk id="6" creationId="{016FCB69-443E-40B3-A836-8F979E42AB66}"/>
          </ac:spMkLst>
        </pc:spChg>
        <pc:spChg chg="mod ord">
          <ac:chgData name="Alexander Lindner" userId="S::alexander.lindner@fh-bingen.de::770db1d6-37d2-4ff8-8d4c-4093f11bbdb2" providerId="AD" clId="Web-{8420F71F-155F-7EE6-52A5-4D53B918BD92}" dt="2019-02-16T19:31:23.623" v="317"/>
          <ac:spMkLst>
            <pc:docMk/>
            <pc:sldMk cId="1181882364" sldId="284"/>
            <ac:spMk id="7" creationId="{9E35EBCA-5F8F-4F1F-A0C0-A30FBEAC9833}"/>
          </ac:spMkLst>
        </pc:spChg>
        <pc:spChg chg="mod ord">
          <ac:chgData name="Alexander Lindner" userId="S::alexander.lindner@fh-bingen.de::770db1d6-37d2-4ff8-8d4c-4093f11bbdb2" providerId="AD" clId="Web-{8420F71F-155F-7EE6-52A5-4D53B918BD92}" dt="2019-02-16T19:31:23.623" v="317"/>
          <ac:spMkLst>
            <pc:docMk/>
            <pc:sldMk cId="1181882364" sldId="284"/>
            <ac:spMk id="8" creationId="{BBCDF605-D10E-4C0D-B458-6514BFCC554F}"/>
          </ac:spMkLst>
        </pc:spChg>
        <pc:spChg chg="mod ord">
          <ac:chgData name="Alexander Lindner" userId="S::alexander.lindner@fh-bingen.de::770db1d6-37d2-4ff8-8d4c-4093f11bbdb2" providerId="AD" clId="Web-{8420F71F-155F-7EE6-52A5-4D53B918BD92}" dt="2019-02-16T19:31:23.623" v="317"/>
          <ac:spMkLst>
            <pc:docMk/>
            <pc:sldMk cId="1181882364" sldId="284"/>
            <ac:spMk id="9" creationId="{E386059B-04B8-4288-B498-0C5BD56A6779}"/>
          </ac:spMkLst>
        </pc:spChg>
        <pc:spChg chg="add mod">
          <ac:chgData name="Alexander Lindner" userId="S::alexander.lindner@fh-bingen.de::770db1d6-37d2-4ff8-8d4c-4093f11bbdb2" providerId="AD" clId="Web-{8420F71F-155F-7EE6-52A5-4D53B918BD92}" dt="2019-02-16T19:35:13.642" v="336" actId="20577"/>
          <ac:spMkLst>
            <pc:docMk/>
            <pc:sldMk cId="1181882364" sldId="284"/>
            <ac:spMk id="12" creationId="{EDB1BC6A-BCD1-4EC5-921E-6269275A81C6}"/>
          </ac:spMkLst>
        </pc:spChg>
        <pc:picChg chg="add mod ord">
          <ac:chgData name="Alexander Lindner" userId="S::alexander.lindner@fh-bingen.de::770db1d6-37d2-4ff8-8d4c-4093f11bbdb2" providerId="AD" clId="Web-{8420F71F-155F-7EE6-52A5-4D53B918BD92}" dt="2019-02-16T19:34:34.547" v="323" actId="1076"/>
          <ac:picMkLst>
            <pc:docMk/>
            <pc:sldMk cId="1181882364" sldId="284"/>
            <ac:picMk id="10" creationId="{07813191-19C7-4B56-9DC3-CB7F1500CC50}"/>
          </ac:picMkLst>
        </pc:picChg>
      </pc:sldChg>
    </pc:docChg>
  </pc:docChgLst>
  <pc:docChgLst>
    <pc:chgData name="Patrick Reths" userId="8e290318-443e-431a-ac01-fba4d7e0def8" providerId="ADAL" clId="{A5D7D99B-DC66-480E-AE27-F327903A96D2}"/>
    <pc:docChg chg="undo redo custSel addSld modSld">
      <pc:chgData name="Patrick Reths" userId="8e290318-443e-431a-ac01-fba4d7e0def8" providerId="ADAL" clId="{A5D7D99B-DC66-480E-AE27-F327903A96D2}" dt="2019-04-11T18:52:36.085" v="1164" actId="478"/>
      <pc:docMkLst>
        <pc:docMk/>
      </pc:docMkLst>
      <pc:sldChg chg="modSp">
        <pc:chgData name="Patrick Reths" userId="8e290318-443e-431a-ac01-fba4d7e0def8" providerId="ADAL" clId="{A5D7D99B-DC66-480E-AE27-F327903A96D2}" dt="2019-04-11T18:40:46.916" v="1075" actId="255"/>
        <pc:sldMkLst>
          <pc:docMk/>
          <pc:sldMk cId="1962429529" sldId="289"/>
        </pc:sldMkLst>
        <pc:graphicFrameChg chg="mod">
          <ac:chgData name="Patrick Reths" userId="8e290318-443e-431a-ac01-fba4d7e0def8" providerId="ADAL" clId="{A5D7D99B-DC66-480E-AE27-F327903A96D2}" dt="2019-04-11T18:40:46.916" v="1075" actId="255"/>
          <ac:graphicFrameMkLst>
            <pc:docMk/>
            <pc:sldMk cId="1962429529" sldId="289"/>
            <ac:graphicFrameMk id="430" creationId="{B137ADA5-B0A9-4D56-A728-1F58915E4001}"/>
          </ac:graphicFrameMkLst>
        </pc:graphicFrameChg>
      </pc:sldChg>
      <pc:sldChg chg="modSp">
        <pc:chgData name="Patrick Reths" userId="8e290318-443e-431a-ac01-fba4d7e0def8" providerId="ADAL" clId="{A5D7D99B-DC66-480E-AE27-F327903A96D2}" dt="2019-04-11T18:17:25.475" v="1048" actId="20577"/>
        <pc:sldMkLst>
          <pc:docMk/>
          <pc:sldMk cId="1863890466" sldId="291"/>
        </pc:sldMkLst>
        <pc:graphicFrameChg chg="mod">
          <ac:chgData name="Patrick Reths" userId="8e290318-443e-431a-ac01-fba4d7e0def8" providerId="ADAL" clId="{A5D7D99B-DC66-480E-AE27-F327903A96D2}" dt="2019-04-11T18:17:25.475" v="1048" actId="20577"/>
          <ac:graphicFrameMkLst>
            <pc:docMk/>
            <pc:sldMk cId="1863890466" sldId="291"/>
            <ac:graphicFrameMk id="27" creationId="{E642CC39-B378-4B62-9ACE-C4589BE5D5BD}"/>
          </ac:graphicFrameMkLst>
        </pc:graphicFrameChg>
      </pc:sldChg>
      <pc:sldChg chg="modSp">
        <pc:chgData name="Patrick Reths" userId="8e290318-443e-431a-ac01-fba4d7e0def8" providerId="ADAL" clId="{A5D7D99B-DC66-480E-AE27-F327903A96D2}" dt="2019-04-08T19:01:03.312" v="925" actId="20577"/>
        <pc:sldMkLst>
          <pc:docMk/>
          <pc:sldMk cId="319750727" sldId="292"/>
        </pc:sldMkLst>
        <pc:graphicFrameChg chg="mod">
          <ac:chgData name="Patrick Reths" userId="8e290318-443e-431a-ac01-fba4d7e0def8" providerId="ADAL" clId="{A5D7D99B-DC66-480E-AE27-F327903A96D2}" dt="2019-04-08T19:01:03.312" v="925" actId="20577"/>
          <ac:graphicFrameMkLst>
            <pc:docMk/>
            <pc:sldMk cId="319750727" sldId="292"/>
            <ac:graphicFrameMk id="2368" creationId="{C01BF741-552E-47F3-939C-3376EB77897F}"/>
          </ac:graphicFrameMkLst>
        </pc:graphicFrameChg>
      </pc:sldChg>
      <pc:sldChg chg="addSp delSp modSp">
        <pc:chgData name="Patrick Reths" userId="8e290318-443e-431a-ac01-fba4d7e0def8" providerId="ADAL" clId="{A5D7D99B-DC66-480E-AE27-F327903A96D2}" dt="2019-04-07T23:01:23.236" v="339" actId="207"/>
        <pc:sldMkLst>
          <pc:docMk/>
          <pc:sldMk cId="1642273809" sldId="293"/>
        </pc:sldMkLst>
        <pc:spChg chg="del">
          <ac:chgData name="Patrick Reths" userId="8e290318-443e-431a-ac01-fba4d7e0def8" providerId="ADAL" clId="{A5D7D99B-DC66-480E-AE27-F327903A96D2}" dt="2019-04-07T22:55:09.116" v="225" actId="1032"/>
          <ac:spMkLst>
            <pc:docMk/>
            <pc:sldMk cId="1642273809" sldId="293"/>
            <ac:spMk id="3" creationId="{2D1EBF86-E0E0-4916-815B-738655DC30D3}"/>
          </ac:spMkLst>
        </pc:spChg>
        <pc:graphicFrameChg chg="add mod">
          <ac:chgData name="Patrick Reths" userId="8e290318-443e-431a-ac01-fba4d7e0def8" providerId="ADAL" clId="{A5D7D99B-DC66-480E-AE27-F327903A96D2}" dt="2019-04-07T23:01:23.236" v="339" actId="207"/>
          <ac:graphicFrameMkLst>
            <pc:docMk/>
            <pc:sldMk cId="1642273809" sldId="293"/>
            <ac:graphicFrameMk id="7" creationId="{E228D7AC-13A2-48B7-A0D9-4BAD5C8BC070}"/>
          </ac:graphicFrameMkLst>
        </pc:graphicFrameChg>
      </pc:sldChg>
      <pc:sldChg chg="addSp delSp modSp">
        <pc:chgData name="Patrick Reths" userId="8e290318-443e-431a-ac01-fba4d7e0def8" providerId="ADAL" clId="{A5D7D99B-DC66-480E-AE27-F327903A96D2}" dt="2019-04-08T19:13:11.098" v="932"/>
        <pc:sldMkLst>
          <pc:docMk/>
          <pc:sldMk cId="2099454743" sldId="294"/>
        </pc:sldMkLst>
        <pc:spChg chg="add del mod">
          <ac:chgData name="Patrick Reths" userId="8e290318-443e-431a-ac01-fba4d7e0def8" providerId="ADAL" clId="{A5D7D99B-DC66-480E-AE27-F327903A96D2}" dt="2019-04-07T22:30:52.110" v="94"/>
          <ac:spMkLst>
            <pc:docMk/>
            <pc:sldMk cId="2099454743" sldId="294"/>
            <ac:spMk id="9" creationId="{E3202490-2211-469A-A56D-317F57B0852F}"/>
          </ac:spMkLst>
        </pc:spChg>
        <pc:graphicFrameChg chg="del mod modGraphic">
          <ac:chgData name="Patrick Reths" userId="8e290318-443e-431a-ac01-fba4d7e0def8" providerId="ADAL" clId="{A5D7D99B-DC66-480E-AE27-F327903A96D2}" dt="2019-04-07T22:17:24.156" v="81" actId="478"/>
          <ac:graphicFrameMkLst>
            <pc:docMk/>
            <pc:sldMk cId="2099454743" sldId="294"/>
            <ac:graphicFrameMk id="7" creationId="{1B8CB035-DE8F-4795-9E55-1CD25FB57696}"/>
          </ac:graphicFrameMkLst>
        </pc:graphicFrameChg>
        <pc:graphicFrameChg chg="add del mod modGraphic">
          <ac:chgData name="Patrick Reths" userId="8e290318-443e-431a-ac01-fba4d7e0def8" providerId="ADAL" clId="{A5D7D99B-DC66-480E-AE27-F327903A96D2}" dt="2019-04-08T19:13:11.098" v="932"/>
          <ac:graphicFrameMkLst>
            <pc:docMk/>
            <pc:sldMk cId="2099454743" sldId="294"/>
            <ac:graphicFrameMk id="10" creationId="{32A7E3E0-0558-4552-90A4-DB0CA1B0EEFB}"/>
          </ac:graphicFrameMkLst>
        </pc:graphicFrameChg>
      </pc:sldChg>
      <pc:sldChg chg="modSp">
        <pc:chgData name="Patrick Reths" userId="8e290318-443e-431a-ac01-fba4d7e0def8" providerId="ADAL" clId="{A5D7D99B-DC66-480E-AE27-F327903A96D2}" dt="2019-04-08T19:27:54.487" v="940"/>
        <pc:sldMkLst>
          <pc:docMk/>
          <pc:sldMk cId="1385347748" sldId="297"/>
        </pc:sldMkLst>
        <pc:graphicFrameChg chg="mod">
          <ac:chgData name="Patrick Reths" userId="8e290318-443e-431a-ac01-fba4d7e0def8" providerId="ADAL" clId="{A5D7D99B-DC66-480E-AE27-F327903A96D2}" dt="2019-04-08T19:27:54.487" v="940"/>
          <ac:graphicFrameMkLst>
            <pc:docMk/>
            <pc:sldMk cId="1385347748" sldId="297"/>
            <ac:graphicFrameMk id="18" creationId="{8A68468C-9D20-4F55-A563-3C992385505B}"/>
          </ac:graphicFrameMkLst>
        </pc:graphicFrameChg>
      </pc:sldChg>
      <pc:sldChg chg="modSp">
        <pc:chgData name="Patrick Reths" userId="8e290318-443e-431a-ac01-fba4d7e0def8" providerId="ADAL" clId="{A5D7D99B-DC66-480E-AE27-F327903A96D2}" dt="2019-04-11T12:51:25.245" v="1007" actId="20577"/>
        <pc:sldMkLst>
          <pc:docMk/>
          <pc:sldMk cId="1118492743" sldId="298"/>
        </pc:sldMkLst>
        <pc:spChg chg="mod">
          <ac:chgData name="Patrick Reths" userId="8e290318-443e-431a-ac01-fba4d7e0def8" providerId="ADAL" clId="{A5D7D99B-DC66-480E-AE27-F327903A96D2}" dt="2019-04-11T12:51:25.245" v="1007" actId="20577"/>
          <ac:spMkLst>
            <pc:docMk/>
            <pc:sldMk cId="1118492743" sldId="298"/>
            <ac:spMk id="3" creationId="{80ECCEF4-FBD2-4BBC-B9F2-88F7F2DFBBAA}"/>
          </ac:spMkLst>
        </pc:spChg>
      </pc:sldChg>
      <pc:sldChg chg="modSp">
        <pc:chgData name="Patrick Reths" userId="8e290318-443e-431a-ac01-fba4d7e0def8" providerId="ADAL" clId="{A5D7D99B-DC66-480E-AE27-F327903A96D2}" dt="2019-04-11T12:45:43.632" v="1004" actId="20577"/>
        <pc:sldMkLst>
          <pc:docMk/>
          <pc:sldMk cId="2264349538" sldId="300"/>
        </pc:sldMkLst>
        <pc:spChg chg="mod">
          <ac:chgData name="Patrick Reths" userId="8e290318-443e-431a-ac01-fba4d7e0def8" providerId="ADAL" clId="{A5D7D99B-DC66-480E-AE27-F327903A96D2}" dt="2019-04-11T12:45:43.632" v="1004" actId="20577"/>
          <ac:spMkLst>
            <pc:docMk/>
            <pc:sldMk cId="2264349538" sldId="300"/>
            <ac:spMk id="3" creationId="{E75D85A2-3AAB-497B-95AD-A7178E0EBBD5}"/>
          </ac:spMkLst>
        </pc:spChg>
      </pc:sldChg>
      <pc:sldChg chg="modSp add">
        <pc:chgData name="Patrick Reths" userId="8e290318-443e-431a-ac01-fba4d7e0def8" providerId="ADAL" clId="{A5D7D99B-DC66-480E-AE27-F327903A96D2}" dt="2019-04-08T19:15:54.769" v="934" actId="14734"/>
        <pc:sldMkLst>
          <pc:docMk/>
          <pc:sldMk cId="2841402401" sldId="301"/>
        </pc:sldMkLst>
        <pc:spChg chg="mod">
          <ac:chgData name="Patrick Reths" userId="8e290318-443e-431a-ac01-fba4d7e0def8" providerId="ADAL" clId="{A5D7D99B-DC66-480E-AE27-F327903A96D2}" dt="2019-04-07T22:48:12.566" v="213" actId="20577"/>
          <ac:spMkLst>
            <pc:docMk/>
            <pc:sldMk cId="2841402401" sldId="301"/>
            <ac:spMk id="2" creationId="{2DC9B1E7-F140-4EC9-B94D-405DCE7A556F}"/>
          </ac:spMkLst>
        </pc:spChg>
        <pc:graphicFrameChg chg="mod modGraphic">
          <ac:chgData name="Patrick Reths" userId="8e290318-443e-431a-ac01-fba4d7e0def8" providerId="ADAL" clId="{A5D7D99B-DC66-480E-AE27-F327903A96D2}" dt="2019-04-08T19:15:54.769" v="934" actId="14734"/>
          <ac:graphicFrameMkLst>
            <pc:docMk/>
            <pc:sldMk cId="2841402401" sldId="301"/>
            <ac:graphicFrameMk id="10" creationId="{32A7E3E0-0558-4552-90A4-DB0CA1B0EEFB}"/>
          </ac:graphicFrameMkLst>
        </pc:graphicFrameChg>
      </pc:sldChg>
      <pc:sldChg chg="addSp delSp modSp add">
        <pc:chgData name="Patrick Reths" userId="8e290318-443e-431a-ac01-fba4d7e0def8" providerId="ADAL" clId="{A5D7D99B-DC66-480E-AE27-F327903A96D2}" dt="2019-04-08T19:08:44.601" v="926" actId="20577"/>
        <pc:sldMkLst>
          <pc:docMk/>
          <pc:sldMk cId="3372628527" sldId="302"/>
        </pc:sldMkLst>
        <pc:spChg chg="add del mod">
          <ac:chgData name="Patrick Reths" userId="8e290318-443e-431a-ac01-fba4d7e0def8" providerId="ADAL" clId="{A5D7D99B-DC66-480E-AE27-F327903A96D2}" dt="2019-04-08T07:37:41.647" v="411" actId="478"/>
          <ac:spMkLst>
            <pc:docMk/>
            <pc:sldMk cId="3372628527" sldId="302"/>
            <ac:spMk id="3" creationId="{117FC65E-17F1-42E2-A31F-6E7FD405F3D7}"/>
          </ac:spMkLst>
        </pc:spChg>
        <pc:spChg chg="add del mod">
          <ac:chgData name="Patrick Reths" userId="8e290318-443e-431a-ac01-fba4d7e0def8" providerId="ADAL" clId="{A5D7D99B-DC66-480E-AE27-F327903A96D2}" dt="2019-04-08T07:43:01.930" v="572"/>
          <ac:spMkLst>
            <pc:docMk/>
            <pc:sldMk cId="3372628527" sldId="302"/>
            <ac:spMk id="9" creationId="{E45E0352-259B-48AE-9038-E4E7D63BD66C}"/>
          </ac:spMkLst>
        </pc:spChg>
        <pc:spChg chg="add del mod">
          <ac:chgData name="Patrick Reths" userId="8e290318-443e-431a-ac01-fba4d7e0def8" providerId="ADAL" clId="{A5D7D99B-DC66-480E-AE27-F327903A96D2}" dt="2019-04-08T07:43:01.930" v="572"/>
          <ac:spMkLst>
            <pc:docMk/>
            <pc:sldMk cId="3372628527" sldId="302"/>
            <ac:spMk id="10" creationId="{ED1AA109-41C0-4BC1-A18C-FA2278216BDC}"/>
          </ac:spMkLst>
        </pc:spChg>
        <pc:spChg chg="add del mod">
          <ac:chgData name="Patrick Reths" userId="8e290318-443e-431a-ac01-fba4d7e0def8" providerId="ADAL" clId="{A5D7D99B-DC66-480E-AE27-F327903A96D2}" dt="2019-04-08T07:43:01.930" v="572"/>
          <ac:spMkLst>
            <pc:docMk/>
            <pc:sldMk cId="3372628527" sldId="302"/>
            <ac:spMk id="11" creationId="{E0F5139B-3D2C-457C-9DC3-DB085D187D4C}"/>
          </ac:spMkLst>
        </pc:spChg>
        <pc:spChg chg="add del mod">
          <ac:chgData name="Patrick Reths" userId="8e290318-443e-431a-ac01-fba4d7e0def8" providerId="ADAL" clId="{A5D7D99B-DC66-480E-AE27-F327903A96D2}" dt="2019-04-08T07:43:01.930" v="572"/>
          <ac:spMkLst>
            <pc:docMk/>
            <pc:sldMk cId="3372628527" sldId="302"/>
            <ac:spMk id="12" creationId="{0BA689B9-E81B-45F0-9949-059EB4D6A38D}"/>
          </ac:spMkLst>
        </pc:spChg>
        <pc:spChg chg="add del mod">
          <ac:chgData name="Patrick Reths" userId="8e290318-443e-431a-ac01-fba4d7e0def8" providerId="ADAL" clId="{A5D7D99B-DC66-480E-AE27-F327903A96D2}" dt="2019-04-08T07:43:01.930" v="572"/>
          <ac:spMkLst>
            <pc:docMk/>
            <pc:sldMk cId="3372628527" sldId="302"/>
            <ac:spMk id="13" creationId="{C7A8DF9D-E183-4F83-BC64-2F32355142F1}"/>
          </ac:spMkLst>
        </pc:spChg>
        <pc:graphicFrameChg chg="del mod">
          <ac:chgData name="Patrick Reths" userId="8e290318-443e-431a-ac01-fba4d7e0def8" providerId="ADAL" clId="{A5D7D99B-DC66-480E-AE27-F327903A96D2}" dt="2019-04-08T07:36:41.604" v="409" actId="478"/>
          <ac:graphicFrameMkLst>
            <pc:docMk/>
            <pc:sldMk cId="3372628527" sldId="302"/>
            <ac:graphicFrameMk id="7" creationId="{E228D7AC-13A2-48B7-A0D9-4BAD5C8BC070}"/>
          </ac:graphicFrameMkLst>
        </pc:graphicFrameChg>
        <pc:graphicFrameChg chg="add mod">
          <ac:chgData name="Patrick Reths" userId="8e290318-443e-431a-ac01-fba4d7e0def8" providerId="ADAL" clId="{A5D7D99B-DC66-480E-AE27-F327903A96D2}" dt="2019-04-08T19:08:44.601" v="926" actId="20577"/>
          <ac:graphicFrameMkLst>
            <pc:docMk/>
            <pc:sldMk cId="3372628527" sldId="302"/>
            <ac:graphicFrameMk id="8" creationId="{FAD17B32-3264-4CDE-9BD3-99464BF49203}"/>
          </ac:graphicFrameMkLst>
        </pc:graphicFrameChg>
      </pc:sldChg>
      <pc:sldChg chg="addSp delSp modSp">
        <pc:chgData name="Patrick Reths" userId="8e290318-443e-431a-ac01-fba4d7e0def8" providerId="ADAL" clId="{A5D7D99B-DC66-480E-AE27-F327903A96D2}" dt="2019-04-11T18:52:36.085" v="1164" actId="478"/>
        <pc:sldMkLst>
          <pc:docMk/>
          <pc:sldMk cId="1973211642" sldId="303"/>
        </pc:sldMkLst>
        <pc:spChg chg="add del mod">
          <ac:chgData name="Patrick Reths" userId="8e290318-443e-431a-ac01-fba4d7e0def8" providerId="ADAL" clId="{A5D7D99B-DC66-480E-AE27-F327903A96D2}" dt="2019-04-11T18:52:36.085" v="1164" actId="478"/>
          <ac:spMkLst>
            <pc:docMk/>
            <pc:sldMk cId="1973211642" sldId="303"/>
            <ac:spMk id="3" creationId="{9A56C93C-BBFF-4316-866E-6A9DBEA2F34D}"/>
          </ac:spMkLst>
        </pc:spChg>
        <pc:spChg chg="add del mod">
          <ac:chgData name="Patrick Reths" userId="8e290318-443e-431a-ac01-fba4d7e0def8" providerId="ADAL" clId="{A5D7D99B-DC66-480E-AE27-F327903A96D2}" dt="2019-04-11T18:52:36.085" v="1164" actId="478"/>
          <ac:spMkLst>
            <pc:docMk/>
            <pc:sldMk cId="1973211642" sldId="303"/>
            <ac:spMk id="8" creationId="{4F219173-566C-44C4-B02E-45926E517D38}"/>
          </ac:spMkLst>
        </pc:spChg>
        <pc:spChg chg="add del mod">
          <ac:chgData name="Patrick Reths" userId="8e290318-443e-431a-ac01-fba4d7e0def8" providerId="ADAL" clId="{A5D7D99B-DC66-480E-AE27-F327903A96D2}" dt="2019-04-11T18:52:36.085" v="1164" actId="478"/>
          <ac:spMkLst>
            <pc:docMk/>
            <pc:sldMk cId="1973211642" sldId="303"/>
            <ac:spMk id="10" creationId="{EAAB2DD2-1EF2-4758-AD28-93988420BFC8}"/>
          </ac:spMkLst>
        </pc:spChg>
        <pc:spChg chg="add del mod">
          <ac:chgData name="Patrick Reths" userId="8e290318-443e-431a-ac01-fba4d7e0def8" providerId="ADAL" clId="{A5D7D99B-DC66-480E-AE27-F327903A96D2}" dt="2019-04-11T18:52:36.085" v="1164" actId="478"/>
          <ac:spMkLst>
            <pc:docMk/>
            <pc:sldMk cId="1973211642" sldId="303"/>
            <ac:spMk id="11" creationId="{CBF0D7B8-2BAE-4F83-83FC-82E4294A0A53}"/>
          </ac:spMkLst>
        </pc:spChg>
        <pc:spChg chg="add del mod">
          <ac:chgData name="Patrick Reths" userId="8e290318-443e-431a-ac01-fba4d7e0def8" providerId="ADAL" clId="{A5D7D99B-DC66-480E-AE27-F327903A96D2}" dt="2019-04-11T18:52:36.085" v="1164" actId="478"/>
          <ac:spMkLst>
            <pc:docMk/>
            <pc:sldMk cId="1973211642" sldId="303"/>
            <ac:spMk id="12" creationId="{664CF3E0-6621-4A45-B82B-59E8DF14FA67}"/>
          </ac:spMkLst>
        </pc:spChg>
      </pc:sldChg>
      <pc:sldChg chg="modSp">
        <pc:chgData name="Patrick Reths" userId="8e290318-443e-431a-ac01-fba4d7e0def8" providerId="ADAL" clId="{A5D7D99B-DC66-480E-AE27-F327903A96D2}" dt="2019-04-08T18:42:48.738" v="916"/>
        <pc:sldMkLst>
          <pc:docMk/>
          <pc:sldMk cId="56111981" sldId="304"/>
        </pc:sldMkLst>
        <pc:graphicFrameChg chg="modGraphic">
          <ac:chgData name="Patrick Reths" userId="8e290318-443e-431a-ac01-fba4d7e0def8" providerId="ADAL" clId="{A5D7D99B-DC66-480E-AE27-F327903A96D2}" dt="2019-04-08T18:42:48.738" v="916"/>
          <ac:graphicFrameMkLst>
            <pc:docMk/>
            <pc:sldMk cId="56111981" sldId="304"/>
            <ac:graphicFrameMk id="10" creationId="{A1435126-D8C1-48C7-AFEB-3604EA585C2F}"/>
          </ac:graphicFrameMkLst>
        </pc:graphicFrameChg>
      </pc:sldChg>
    </pc:docChg>
  </pc:docChgLst>
  <pc:docChgLst>
    <pc:chgData name="christian.gebhard@th-bingen.de" userId="S::christian.gebhard_th-bingen.de#ext#@fhbingende.onmicrosoft.com::f1cb072c-db34-49a2-9ee8-990e1edfde92" providerId="AD" clId="Web-{76E7B69C-2048-80CB-4F60-E143E2470A4E}"/>
    <pc:docChg chg="addSld delSld">
      <pc:chgData name="christian.gebhard@th-bingen.de" userId="S::christian.gebhard_th-bingen.de#ext#@fhbingende.onmicrosoft.com::f1cb072c-db34-49a2-9ee8-990e1edfde92" providerId="AD" clId="Web-{76E7B69C-2048-80CB-4F60-E143E2470A4E}" dt="2019-04-11T16:12:04.608" v="1"/>
      <pc:docMkLst>
        <pc:docMk/>
      </pc:docMkLst>
      <pc:sldChg chg="add del">
        <pc:chgData name="christian.gebhard@th-bingen.de" userId="S::christian.gebhard_th-bingen.de#ext#@fhbingende.onmicrosoft.com::f1cb072c-db34-49a2-9ee8-990e1edfde92" providerId="AD" clId="Web-{76E7B69C-2048-80CB-4F60-E143E2470A4E}" dt="2019-04-11T16:12:04.608" v="1"/>
        <pc:sldMkLst>
          <pc:docMk/>
          <pc:sldMk cId="1863890466" sldId="291"/>
        </pc:sldMkLst>
      </pc:sldChg>
    </pc:docChg>
  </pc:docChgLst>
  <pc:docChgLst>
    <pc:chgData name="Alexander Lindner" userId="S::alexander.lindner@fh-bingen.de::770db1d6-37d2-4ff8-8d4c-4093f11bbdb2" providerId="AD" clId="Web-{67B07E14-4E73-C5E0-8F31-45CA1C46C2B9}"/>
    <pc:docChg chg="modSld sldOrd">
      <pc:chgData name="Alexander Lindner" userId="S::alexander.lindner@fh-bingen.de::770db1d6-37d2-4ff8-8d4c-4093f11bbdb2" providerId="AD" clId="Web-{67B07E14-4E73-C5E0-8F31-45CA1C46C2B9}" dt="2019-04-08T19:19:38.209" v="9" actId="20577"/>
      <pc:docMkLst>
        <pc:docMk/>
      </pc:docMkLst>
      <pc:sldChg chg="modSp">
        <pc:chgData name="Alexander Lindner" userId="S::alexander.lindner@fh-bingen.de::770db1d6-37d2-4ff8-8d4c-4093f11bbdb2" providerId="AD" clId="Web-{67B07E14-4E73-C5E0-8F31-45CA1C46C2B9}" dt="2019-04-08T19:11:18.882" v="3"/>
        <pc:sldMkLst>
          <pc:docMk/>
          <pc:sldMk cId="2099454743" sldId="294"/>
        </pc:sldMkLst>
        <pc:graphicFrameChg chg="mod modGraphic">
          <ac:chgData name="Alexander Lindner" userId="S::alexander.lindner@fh-bingen.de::770db1d6-37d2-4ff8-8d4c-4093f11bbdb2" providerId="AD" clId="Web-{67B07E14-4E73-C5E0-8F31-45CA1C46C2B9}" dt="2019-04-08T19:11:18.882" v="3"/>
          <ac:graphicFrameMkLst>
            <pc:docMk/>
            <pc:sldMk cId="2099454743" sldId="294"/>
            <ac:graphicFrameMk id="10" creationId="{32A7E3E0-0558-4552-90A4-DB0CA1B0EEFB}"/>
          </ac:graphicFrameMkLst>
        </pc:graphicFrameChg>
      </pc:sldChg>
      <pc:sldChg chg="modSp ord">
        <pc:chgData name="Alexander Lindner" userId="S::alexander.lindner@fh-bingen.de::770db1d6-37d2-4ff8-8d4c-4093f11bbdb2" providerId="AD" clId="Web-{67B07E14-4E73-C5E0-8F31-45CA1C46C2B9}" dt="2019-04-08T19:19:36.334" v="8" actId="20577"/>
        <pc:sldMkLst>
          <pc:docMk/>
          <pc:sldMk cId="3033292426" sldId="295"/>
        </pc:sldMkLst>
        <pc:spChg chg="mod">
          <ac:chgData name="Alexander Lindner" userId="S::alexander.lindner@fh-bingen.de::770db1d6-37d2-4ff8-8d4c-4093f11bbdb2" providerId="AD" clId="Web-{67B07E14-4E73-C5E0-8F31-45CA1C46C2B9}" dt="2019-04-08T19:19:36.334" v="8" actId="20577"/>
          <ac:spMkLst>
            <pc:docMk/>
            <pc:sldMk cId="3033292426" sldId="295"/>
            <ac:spMk id="2" creationId="{33A33F5E-3678-4857-ADA3-2971F827C0D4}"/>
          </ac:spMkLst>
        </pc:spChg>
      </pc:sldChg>
    </pc:docChg>
  </pc:docChgLst>
  <pc:docChgLst>
    <pc:chgData name="Alexander Lindner" userId="S::alexander.lindner@fh-bingen.de::770db1d6-37d2-4ff8-8d4c-4093f11bbdb2" providerId="AD" clId="Web-{5E59AB24-10F8-796F-F65B-5A29B1748E84}"/>
    <pc:docChg chg="modSld">
      <pc:chgData name="Alexander Lindner" userId="S::alexander.lindner@fh-bingen.de::770db1d6-37d2-4ff8-8d4c-4093f11bbdb2" providerId="AD" clId="Web-{5E59AB24-10F8-796F-F65B-5A29B1748E84}" dt="2019-04-09T18:28:35.683" v="46" actId="1076"/>
      <pc:docMkLst>
        <pc:docMk/>
      </pc:docMkLst>
      <pc:sldChg chg="addSp delSp modSp">
        <pc:chgData name="Alexander Lindner" userId="S::alexander.lindner@fh-bingen.de::770db1d6-37d2-4ff8-8d4c-4093f11bbdb2" providerId="AD" clId="Web-{5E59AB24-10F8-796F-F65B-5A29B1748E84}" dt="2019-04-09T18:28:35.683" v="46" actId="1076"/>
        <pc:sldMkLst>
          <pc:docMk/>
          <pc:sldMk cId="1962429529" sldId="289"/>
        </pc:sldMkLst>
        <pc:spChg chg="del mod">
          <ac:chgData name="Alexander Lindner" userId="S::alexander.lindner@fh-bingen.de::770db1d6-37d2-4ff8-8d4c-4093f11bbdb2" providerId="AD" clId="Web-{5E59AB24-10F8-796F-F65B-5A29B1748E84}" dt="2019-04-09T18:25:53.232" v="30"/>
          <ac:spMkLst>
            <pc:docMk/>
            <pc:sldMk cId="1962429529" sldId="289"/>
            <ac:spMk id="3" creationId="{59988270-5621-439B-8487-60B48D69E665}"/>
          </ac:spMkLst>
        </pc:spChg>
        <pc:spChg chg="mod">
          <ac:chgData name="Alexander Lindner" userId="S::alexander.lindner@fh-bingen.de::770db1d6-37d2-4ff8-8d4c-4093f11bbdb2" providerId="AD" clId="Web-{5E59AB24-10F8-796F-F65B-5A29B1748E84}" dt="2019-04-09T18:28:35.683" v="46" actId="1076"/>
          <ac:spMkLst>
            <pc:docMk/>
            <pc:sldMk cId="1962429529" sldId="289"/>
            <ac:spMk id="7" creationId="{3B2804CF-F69A-453F-A531-318CDEE6D526}"/>
          </ac:spMkLst>
        </pc:spChg>
        <pc:spChg chg="mod">
          <ac:chgData name="Alexander Lindner" userId="S::alexander.lindner@fh-bingen.de::770db1d6-37d2-4ff8-8d4c-4093f11bbdb2" providerId="AD" clId="Web-{5E59AB24-10F8-796F-F65B-5A29B1748E84}" dt="2019-04-09T18:28:31.371" v="45" actId="1076"/>
          <ac:spMkLst>
            <pc:docMk/>
            <pc:sldMk cId="1962429529" sldId="289"/>
            <ac:spMk id="8" creationId="{872B16E0-4A8E-439C-B17A-B8012D456173}"/>
          </ac:spMkLst>
        </pc:spChg>
        <pc:graphicFrameChg chg="add del mod modGraphic">
          <ac:chgData name="Alexander Lindner" userId="S::alexander.lindner@fh-bingen.de::770db1d6-37d2-4ff8-8d4c-4093f11bbdb2" providerId="AD" clId="Web-{5E59AB24-10F8-796F-F65B-5A29B1748E84}" dt="2019-04-09T18:24:39.920" v="13"/>
          <ac:graphicFrameMkLst>
            <pc:docMk/>
            <pc:sldMk cId="1962429529" sldId="289"/>
            <ac:graphicFrameMk id="9" creationId="{D1B08743-D1DA-4ACD-8860-755E7DFC9737}"/>
          </ac:graphicFrameMkLst>
        </pc:graphicFrameChg>
        <pc:graphicFrameChg chg="add mod ord modGraphic">
          <ac:chgData name="Alexander Lindner" userId="S::alexander.lindner@fh-bingen.de::770db1d6-37d2-4ff8-8d4c-4093f11bbdb2" providerId="AD" clId="Web-{5E59AB24-10F8-796F-F65B-5A29B1748E84}" dt="2019-04-09T18:28:26.340" v="44" actId="1076"/>
          <ac:graphicFrameMkLst>
            <pc:docMk/>
            <pc:sldMk cId="1962429529" sldId="289"/>
            <ac:graphicFrameMk id="430" creationId="{B137ADA5-B0A9-4D56-A728-1F58915E4001}"/>
          </ac:graphicFrameMkLst>
        </pc:graphicFrameChg>
      </pc:sldChg>
    </pc:docChg>
  </pc:docChgLst>
  <pc:docChgLst>
    <pc:chgData name="christian.gebhard@th-bingen.de" userId="S::christian.gebhard_th-bingen.de#ext#@fhbingende.onmicrosoft.com::f1cb072c-db34-49a2-9ee8-990e1edfde92" providerId="AD" clId="Web-{F7E67DB6-27AF-4BD6-8C53-5CE38A474EA1}"/>
    <pc:docChg chg="modSld">
      <pc:chgData name="christian.gebhard@th-bingen.de" userId="S::christian.gebhard_th-bingen.de#ext#@fhbingende.onmicrosoft.com::f1cb072c-db34-49a2-9ee8-990e1edfde92" providerId="AD" clId="Web-{F7E67DB6-27AF-4BD6-8C53-5CE38A474EA1}" dt="2019-04-07T20:16:47.174" v="126" actId="1076"/>
      <pc:docMkLst>
        <pc:docMk/>
      </pc:docMkLst>
      <pc:sldChg chg="addSp delSp modSp">
        <pc:chgData name="christian.gebhard@th-bingen.de" userId="S::christian.gebhard_th-bingen.de#ext#@fhbingende.onmicrosoft.com::f1cb072c-db34-49a2-9ee8-990e1edfde92" providerId="AD" clId="Web-{F7E67DB6-27AF-4BD6-8C53-5CE38A474EA1}" dt="2019-04-07T20:16:47.174" v="126" actId="1076"/>
        <pc:sldMkLst>
          <pc:docMk/>
          <pc:sldMk cId="1863890466" sldId="291"/>
        </pc:sldMkLst>
        <pc:spChg chg="del mod">
          <ac:chgData name="christian.gebhard@th-bingen.de" userId="S::christian.gebhard_th-bingen.de#ext#@fhbingende.onmicrosoft.com::f1cb072c-db34-49a2-9ee8-990e1edfde92" providerId="AD" clId="Web-{F7E67DB6-27AF-4BD6-8C53-5CE38A474EA1}" dt="2019-04-07T20:06:25.803" v="89"/>
          <ac:spMkLst>
            <pc:docMk/>
            <pc:sldMk cId="1863890466" sldId="291"/>
            <ac:spMk id="3" creationId="{756A40A6-D3E0-40A1-9F20-81CCDDC7AAD2}"/>
          </ac:spMkLst>
        </pc:spChg>
        <pc:spChg chg="add del mod">
          <ac:chgData name="christian.gebhard@th-bingen.de" userId="S::christian.gebhard_th-bingen.de#ext#@fhbingende.onmicrosoft.com::f1cb072c-db34-49a2-9ee8-990e1edfde92" providerId="AD" clId="Web-{F7E67DB6-27AF-4BD6-8C53-5CE38A474EA1}" dt="2019-04-07T20:06:33.756" v="90"/>
          <ac:spMkLst>
            <pc:docMk/>
            <pc:sldMk cId="1863890466" sldId="291"/>
            <ac:spMk id="107" creationId="{15FCC929-3D38-43F4-9DAE-CF74589434F7}"/>
          </ac:spMkLst>
        </pc:spChg>
        <pc:spChg chg="add del">
          <ac:chgData name="christian.gebhard@th-bingen.de" userId="S::christian.gebhard_th-bingen.de#ext#@fhbingende.onmicrosoft.com::f1cb072c-db34-49a2-9ee8-990e1edfde92" providerId="AD" clId="Web-{F7E67DB6-27AF-4BD6-8C53-5CE38A474EA1}" dt="2019-04-07T20:09:01.583" v="103"/>
          <ac:spMkLst>
            <pc:docMk/>
            <pc:sldMk cId="1863890466" sldId="291"/>
            <ac:spMk id="219" creationId="{87E67710-52A4-4BB3-AD51-46998490B51A}"/>
          </ac:spMkLst>
        </pc:spChg>
        <pc:graphicFrameChg chg="add del mod modGraphic">
          <ac:chgData name="christian.gebhard@th-bingen.de" userId="S::christian.gebhard_th-bingen.de#ext#@fhbingende.onmicrosoft.com::f1cb072c-db34-49a2-9ee8-990e1edfde92" providerId="AD" clId="Web-{F7E67DB6-27AF-4BD6-8C53-5CE38A474EA1}" dt="2019-04-07T19:59:39.946" v="71"/>
          <ac:graphicFrameMkLst>
            <pc:docMk/>
            <pc:sldMk cId="1863890466" sldId="291"/>
            <ac:graphicFrameMk id="7" creationId="{222EF87A-176B-4EA9-B88C-1A0912E170E0}"/>
          </ac:graphicFrameMkLst>
        </pc:graphicFrameChg>
        <pc:graphicFrameChg chg="add del mod modGraphic">
          <ac:chgData name="christian.gebhard@th-bingen.de" userId="S::christian.gebhard_th-bingen.de#ext#@fhbingende.onmicrosoft.com::f1cb072c-db34-49a2-9ee8-990e1edfde92" providerId="AD" clId="Web-{F7E67DB6-27AF-4BD6-8C53-5CE38A474EA1}" dt="2019-04-07T19:59:57.415" v="73"/>
          <ac:graphicFrameMkLst>
            <pc:docMk/>
            <pc:sldMk cId="1863890466" sldId="291"/>
            <ac:graphicFrameMk id="14" creationId="{E7813741-6B64-4F74-8D7C-E3A9740A98BB}"/>
          </ac:graphicFrameMkLst>
        </pc:graphicFrameChg>
        <pc:graphicFrameChg chg="add mod modGraphic">
          <ac:chgData name="christian.gebhard@th-bingen.de" userId="S::christian.gebhard_th-bingen.de#ext#@fhbingende.onmicrosoft.com::f1cb072c-db34-49a2-9ee8-990e1edfde92" providerId="AD" clId="Web-{F7E67DB6-27AF-4BD6-8C53-5CE38A474EA1}" dt="2019-04-07T20:16:47.174" v="126" actId="1076"/>
          <ac:graphicFrameMkLst>
            <pc:docMk/>
            <pc:sldMk cId="1863890466" sldId="291"/>
            <ac:graphicFrameMk id="27" creationId="{E642CC39-B378-4B62-9ACE-C4589BE5D5BD}"/>
          </ac:graphicFrameMkLst>
        </pc:graphicFrameChg>
        <pc:graphicFrameChg chg="add del mod modGraphic">
          <ac:chgData name="christian.gebhard@th-bingen.de" userId="S::christian.gebhard_th-bingen.de#ext#@fhbingende.onmicrosoft.com::f1cb072c-db34-49a2-9ee8-990e1edfde92" providerId="AD" clId="Web-{F7E67DB6-27AF-4BD6-8C53-5CE38A474EA1}" dt="2019-04-07T20:07:22.771" v="93"/>
          <ac:graphicFrameMkLst>
            <pc:docMk/>
            <pc:sldMk cId="1863890466" sldId="291"/>
            <ac:graphicFrameMk id="178" creationId="{8D7BAE61-BDFC-45FB-B1AE-7DEABDE124B6}"/>
          </ac:graphicFrameMkLst>
        </pc:graphicFrameChg>
        <pc:graphicFrameChg chg="add del mod modGraphic">
          <ac:chgData name="christian.gebhard@th-bingen.de" userId="S::christian.gebhard_th-bingen.de#ext#@fhbingende.onmicrosoft.com::f1cb072c-db34-49a2-9ee8-990e1edfde92" providerId="AD" clId="Web-{F7E67DB6-27AF-4BD6-8C53-5CE38A474EA1}" dt="2019-04-07T20:07:45.130" v="95"/>
          <ac:graphicFrameMkLst>
            <pc:docMk/>
            <pc:sldMk cId="1863890466" sldId="291"/>
            <ac:graphicFrameMk id="189" creationId="{DD46C695-3797-4291-8E6D-553CDFE100C8}"/>
          </ac:graphicFrameMkLst>
        </pc:graphicFrameChg>
        <pc:graphicFrameChg chg="add del mod modGraphic">
          <ac:chgData name="christian.gebhard@th-bingen.de" userId="S::christian.gebhard_th-bingen.de#ext#@fhbingende.onmicrosoft.com::f1cb072c-db34-49a2-9ee8-990e1edfde92" providerId="AD" clId="Web-{F7E67DB6-27AF-4BD6-8C53-5CE38A474EA1}" dt="2019-04-07T20:07:54.568" v="97"/>
          <ac:graphicFrameMkLst>
            <pc:docMk/>
            <pc:sldMk cId="1863890466" sldId="291"/>
            <ac:graphicFrameMk id="198" creationId="{975AE37C-32D7-4BFF-8427-08D5E6B46D6D}"/>
          </ac:graphicFrameMkLst>
        </pc:graphicFrameChg>
        <pc:graphicFrameChg chg="add del mod modGraphic">
          <ac:chgData name="christian.gebhard@th-bingen.de" userId="S::christian.gebhard_th-bingen.de#ext#@fhbingende.onmicrosoft.com::f1cb072c-db34-49a2-9ee8-990e1edfde92" providerId="AD" clId="Web-{F7E67DB6-27AF-4BD6-8C53-5CE38A474EA1}" dt="2019-04-07T20:08:12.724" v="99"/>
          <ac:graphicFrameMkLst>
            <pc:docMk/>
            <pc:sldMk cId="1863890466" sldId="291"/>
            <ac:graphicFrameMk id="205" creationId="{C44923B7-A818-4AF6-A6C0-BF623BA40BF2}"/>
          </ac:graphicFrameMkLst>
        </pc:graphicFrameChg>
        <pc:graphicFrameChg chg="add del mod modGraphic">
          <ac:chgData name="christian.gebhard@th-bingen.de" userId="S::christian.gebhard_th-bingen.de#ext#@fhbingende.onmicrosoft.com::f1cb072c-db34-49a2-9ee8-990e1edfde92" providerId="AD" clId="Web-{F7E67DB6-27AF-4BD6-8C53-5CE38A474EA1}" dt="2019-04-07T20:08:29.177" v="101"/>
          <ac:graphicFrameMkLst>
            <pc:docMk/>
            <pc:sldMk cId="1863890466" sldId="291"/>
            <ac:graphicFrameMk id="212" creationId="{EBEF2AFD-95B6-4A80-BDBA-86746393633E}"/>
          </ac:graphicFrameMkLst>
        </pc:graphicFrameChg>
        <pc:graphicFrameChg chg="add del mod modGraphic">
          <ac:chgData name="christian.gebhard@th-bingen.de" userId="S::christian.gebhard_th-bingen.de#ext#@fhbingende.onmicrosoft.com::f1cb072c-db34-49a2-9ee8-990e1edfde92" providerId="AD" clId="Web-{F7E67DB6-27AF-4BD6-8C53-5CE38A474EA1}" dt="2019-04-07T20:10:18.833" v="106"/>
          <ac:graphicFrameMkLst>
            <pc:docMk/>
            <pc:sldMk cId="1863890466" sldId="291"/>
            <ac:graphicFrameMk id="227" creationId="{3EFFC2C6-3E2E-4F83-A6EC-3787FA7B7AD3}"/>
          </ac:graphicFrameMkLst>
        </pc:graphicFrameChg>
        <pc:graphicFrameChg chg="add del mod modGraphic">
          <ac:chgData name="christian.gebhard@th-bingen.de" userId="S::christian.gebhard_th-bingen.de#ext#@fhbingende.onmicrosoft.com::f1cb072c-db34-49a2-9ee8-990e1edfde92" providerId="AD" clId="Web-{F7E67DB6-27AF-4BD6-8C53-5CE38A474EA1}" dt="2019-04-07T20:10:46.801" v="108"/>
          <ac:graphicFrameMkLst>
            <pc:docMk/>
            <pc:sldMk cId="1863890466" sldId="291"/>
            <ac:graphicFrameMk id="236" creationId="{DA550A58-D9CE-4F37-8F38-C4A5FC679579}"/>
          </ac:graphicFrameMkLst>
        </pc:graphicFrameChg>
        <pc:graphicFrameChg chg="add del mod modGraphic">
          <ac:chgData name="christian.gebhard@th-bingen.de" userId="S::christian.gebhard_th-bingen.de#ext#@fhbingende.onmicrosoft.com::f1cb072c-db34-49a2-9ee8-990e1edfde92" providerId="AD" clId="Web-{F7E67DB6-27AF-4BD6-8C53-5CE38A474EA1}" dt="2019-04-07T20:11:12.551" v="111"/>
          <ac:graphicFrameMkLst>
            <pc:docMk/>
            <pc:sldMk cId="1863890466" sldId="291"/>
            <ac:graphicFrameMk id="248" creationId="{7349D306-522B-4666-ADAE-7E9B02DF8A8D}"/>
          </ac:graphicFrameMkLst>
        </pc:graphicFrameChg>
        <pc:graphicFrameChg chg="add del mod modGraphic">
          <ac:chgData name="christian.gebhard@th-bingen.de" userId="S::christian.gebhard_th-bingen.de#ext#@fhbingende.onmicrosoft.com::f1cb072c-db34-49a2-9ee8-990e1edfde92" providerId="AD" clId="Web-{F7E67DB6-27AF-4BD6-8C53-5CE38A474EA1}" dt="2019-04-07T20:11:21.910" v="113"/>
          <ac:graphicFrameMkLst>
            <pc:docMk/>
            <pc:sldMk cId="1863890466" sldId="291"/>
            <ac:graphicFrameMk id="266" creationId="{300B591C-8529-42BF-8929-7E6D023BDFA3}"/>
          </ac:graphicFrameMkLst>
        </pc:graphicFrameChg>
        <pc:graphicFrameChg chg="add del mod modGraphic">
          <ac:chgData name="christian.gebhard@th-bingen.de" userId="S::christian.gebhard_th-bingen.de#ext#@fhbingende.onmicrosoft.com::f1cb072c-db34-49a2-9ee8-990e1edfde92" providerId="AD" clId="Web-{F7E67DB6-27AF-4BD6-8C53-5CE38A474EA1}" dt="2019-04-07T20:11:27.801" v="115"/>
          <ac:graphicFrameMkLst>
            <pc:docMk/>
            <pc:sldMk cId="1863890466" sldId="291"/>
            <ac:graphicFrameMk id="274" creationId="{7695F037-4220-4087-B5F1-FCEC005FAF5F}"/>
          </ac:graphicFrameMkLst>
        </pc:graphicFrameChg>
        <pc:graphicFrameChg chg="add del mod modGraphic">
          <ac:chgData name="christian.gebhard@th-bingen.de" userId="S::christian.gebhard_th-bingen.de#ext#@fhbingende.onmicrosoft.com::f1cb072c-db34-49a2-9ee8-990e1edfde92" providerId="AD" clId="Web-{F7E67DB6-27AF-4BD6-8C53-5CE38A474EA1}" dt="2019-04-07T20:11:38.316" v="117"/>
          <ac:graphicFrameMkLst>
            <pc:docMk/>
            <pc:sldMk cId="1863890466" sldId="291"/>
            <ac:graphicFrameMk id="283" creationId="{F5693026-09C4-4436-8080-12C4C7D6DA05}"/>
          </ac:graphicFrameMkLst>
        </pc:graphicFrameChg>
      </pc:sldChg>
      <pc:sldChg chg="addSp delSp modSp">
        <pc:chgData name="christian.gebhard@th-bingen.de" userId="S::christian.gebhard_th-bingen.de#ext#@fhbingende.onmicrosoft.com::f1cb072c-db34-49a2-9ee8-990e1edfde92" providerId="AD" clId="Web-{F7E67DB6-27AF-4BD6-8C53-5CE38A474EA1}" dt="2019-04-07T19:45:09.733" v="69"/>
        <pc:sldMkLst>
          <pc:docMk/>
          <pc:sldMk cId="319750727" sldId="292"/>
        </pc:sldMkLst>
        <pc:spChg chg="del mod">
          <ac:chgData name="christian.gebhard@th-bingen.de" userId="S::christian.gebhard_th-bingen.de#ext#@fhbingende.onmicrosoft.com::f1cb072c-db34-49a2-9ee8-990e1edfde92" providerId="AD" clId="Web-{F7E67DB6-27AF-4BD6-8C53-5CE38A474EA1}" dt="2019-04-07T19:45:09.733" v="69"/>
          <ac:spMkLst>
            <pc:docMk/>
            <pc:sldMk cId="319750727" sldId="292"/>
            <ac:spMk id="3" creationId="{756A40A6-D3E0-40A1-9F20-81CCDDC7AAD2}"/>
          </ac:spMkLst>
        </pc:spChg>
        <pc:spChg chg="add del mod">
          <ac:chgData name="christian.gebhard@th-bingen.de" userId="S::christian.gebhard_th-bingen.de#ext#@fhbingende.onmicrosoft.com::f1cb072c-db34-49a2-9ee8-990e1edfde92" providerId="AD" clId="Web-{F7E67DB6-27AF-4BD6-8C53-5CE38A474EA1}" dt="2019-04-07T19:13:51.854" v="20"/>
          <ac:spMkLst>
            <pc:docMk/>
            <pc:sldMk cId="319750727" sldId="292"/>
            <ac:spMk id="7" creationId="{94050B99-4714-4F68-8171-6B0607282B52}"/>
          </ac:spMkLst>
        </pc:spChg>
        <pc:spChg chg="add del mod">
          <ac:chgData name="christian.gebhard@th-bingen.de" userId="S::christian.gebhard_th-bingen.de#ext#@fhbingende.onmicrosoft.com::f1cb072c-db34-49a2-9ee8-990e1edfde92" providerId="AD" clId="Web-{F7E67DB6-27AF-4BD6-8C53-5CE38A474EA1}" dt="2019-04-07T19:13:52.542" v="21"/>
          <ac:spMkLst>
            <pc:docMk/>
            <pc:sldMk cId="319750727" sldId="292"/>
            <ac:spMk id="8" creationId="{BE95E567-E349-4612-B881-A6799DDAFE35}"/>
          </ac:spMkLst>
        </pc:spChg>
        <pc:graphicFrameChg chg="add del">
          <ac:chgData name="christian.gebhard@th-bingen.de" userId="S::christian.gebhard_th-bingen.de#ext#@fhbingende.onmicrosoft.com::f1cb072c-db34-49a2-9ee8-990e1edfde92" providerId="AD" clId="Web-{F7E67DB6-27AF-4BD6-8C53-5CE38A474EA1}" dt="2019-04-07T19:15:23.932" v="23"/>
          <ac:graphicFrameMkLst>
            <pc:docMk/>
            <pc:sldMk cId="319750727" sldId="292"/>
            <ac:graphicFrameMk id="10" creationId="{131951BB-58E8-43BA-A4E2-61DB8AC7F3FA}"/>
          </ac:graphicFrameMkLst>
        </pc:graphicFrameChg>
        <pc:graphicFrameChg chg="add del">
          <ac:chgData name="christian.gebhard@th-bingen.de" userId="S::christian.gebhard_th-bingen.de#ext#@fhbingende.onmicrosoft.com::f1cb072c-db34-49a2-9ee8-990e1edfde92" providerId="AD" clId="Web-{F7E67DB6-27AF-4BD6-8C53-5CE38A474EA1}" dt="2019-04-07T19:21:30.164" v="27"/>
          <ac:graphicFrameMkLst>
            <pc:docMk/>
            <pc:sldMk cId="319750727" sldId="292"/>
            <ac:graphicFrameMk id="496" creationId="{2C88D159-7899-4AB1-A9E0-51A7C0263392}"/>
          </ac:graphicFrameMkLst>
        </pc:graphicFrameChg>
        <pc:graphicFrameChg chg="add del">
          <ac:chgData name="christian.gebhard@th-bingen.de" userId="S::christian.gebhard_th-bingen.de#ext#@fhbingende.onmicrosoft.com::f1cb072c-db34-49a2-9ee8-990e1edfde92" providerId="AD" clId="Web-{F7E67DB6-27AF-4BD6-8C53-5CE38A474EA1}" dt="2019-04-07T19:21:29.476" v="26"/>
          <ac:graphicFrameMkLst>
            <pc:docMk/>
            <pc:sldMk cId="319750727" sldId="292"/>
            <ac:graphicFrameMk id="1005" creationId="{23CF6E03-8789-43D8-A20F-6BA1AC50E2D6}"/>
          </ac:graphicFrameMkLst>
        </pc:graphicFrameChg>
        <pc:graphicFrameChg chg="add del mod ord modGraphic">
          <ac:chgData name="christian.gebhard@th-bingen.de" userId="S::christian.gebhard_th-bingen.de#ext#@fhbingende.onmicrosoft.com::f1cb072c-db34-49a2-9ee8-990e1edfde92" providerId="AD" clId="Web-{F7E67DB6-27AF-4BD6-8C53-5CE38A474EA1}" dt="2019-04-07T19:40:09.641" v="67"/>
          <ac:graphicFrameMkLst>
            <pc:docMk/>
            <pc:sldMk cId="319750727" sldId="292"/>
            <ac:graphicFrameMk id="1015" creationId="{EB2F26DF-EF20-4C67-8B0F-2E8BD644A3E1}"/>
          </ac:graphicFrameMkLst>
        </pc:graphicFrameChg>
        <pc:graphicFrameChg chg="add del">
          <ac:chgData name="christian.gebhard@th-bingen.de" userId="S::christian.gebhard_th-bingen.de#ext#@fhbingende.onmicrosoft.com::f1cb072c-db34-49a2-9ee8-990e1edfde92" providerId="AD" clId="Web-{F7E67DB6-27AF-4BD6-8C53-5CE38A474EA1}" dt="2019-04-07T19:40:08.875" v="66"/>
          <ac:graphicFrameMkLst>
            <pc:docMk/>
            <pc:sldMk cId="319750727" sldId="292"/>
            <ac:graphicFrameMk id="2358" creationId="{008A9F37-9584-4835-A651-974219A66079}"/>
          </ac:graphicFrameMkLst>
        </pc:graphicFrameChg>
        <pc:graphicFrameChg chg="add">
          <ac:chgData name="christian.gebhard@th-bingen.de" userId="S::christian.gebhard_th-bingen.de#ext#@fhbingende.onmicrosoft.com::f1cb072c-db34-49a2-9ee8-990e1edfde92" providerId="AD" clId="Web-{F7E67DB6-27AF-4BD6-8C53-5CE38A474EA1}" dt="2019-04-07T19:40:11.688" v="68"/>
          <ac:graphicFrameMkLst>
            <pc:docMk/>
            <pc:sldMk cId="319750727" sldId="292"/>
            <ac:graphicFrameMk id="2368" creationId="{C01BF741-552E-47F3-939C-3376EB77897F}"/>
          </ac:graphicFrameMkLst>
        </pc:graphicFrameChg>
      </pc:sldChg>
    </pc:docChg>
  </pc:docChgLst>
  <pc:docChgLst>
    <pc:chgData name="Alexander Lindner" userId="S::alexander.lindner@fh-bingen.de::770db1d6-37d2-4ff8-8d4c-4093f11bbdb2" providerId="AD" clId="Web-{E1D5E946-1B0D-7F14-0DF8-B1C478853803}"/>
    <pc:docChg chg="addSld delSld modSld">
      <pc:chgData name="Alexander Lindner" userId="S::alexander.lindner@fh-bingen.de::770db1d6-37d2-4ff8-8d4c-4093f11bbdb2" providerId="AD" clId="Web-{E1D5E946-1B0D-7F14-0DF8-B1C478853803}" dt="2019-04-04T17:57:13.749" v="111"/>
      <pc:docMkLst>
        <pc:docMk/>
      </pc:docMkLst>
      <pc:sldChg chg="modSp">
        <pc:chgData name="Alexander Lindner" userId="S::alexander.lindner@fh-bingen.de::770db1d6-37d2-4ff8-8d4c-4093f11bbdb2" providerId="AD" clId="Web-{E1D5E946-1B0D-7F14-0DF8-B1C478853803}" dt="2019-04-04T17:38:47.540" v="105" actId="20577"/>
        <pc:sldMkLst>
          <pc:docMk/>
          <pc:sldMk cId="934888016" sldId="286"/>
        </pc:sldMkLst>
        <pc:spChg chg="mod">
          <ac:chgData name="Alexander Lindner" userId="S::alexander.lindner@fh-bingen.de::770db1d6-37d2-4ff8-8d4c-4093f11bbdb2" providerId="AD" clId="Web-{E1D5E946-1B0D-7F14-0DF8-B1C478853803}" dt="2019-04-04T17:38:47.540" v="105" actId="20577"/>
          <ac:spMkLst>
            <pc:docMk/>
            <pc:sldMk cId="934888016" sldId="286"/>
            <ac:spMk id="2" creationId="{66618A5E-37C9-4DAB-A3C1-6BA8588A0A3E}"/>
          </ac:spMkLst>
        </pc:spChg>
      </pc:sldChg>
      <pc:sldChg chg="modSp">
        <pc:chgData name="Alexander Lindner" userId="S::alexander.lindner@fh-bingen.de::770db1d6-37d2-4ff8-8d4c-4093f11bbdb2" providerId="AD" clId="Web-{E1D5E946-1B0D-7F14-0DF8-B1C478853803}" dt="2019-04-04T17:33:07.778" v="84" actId="20577"/>
        <pc:sldMkLst>
          <pc:docMk/>
          <pc:sldMk cId="1962429529" sldId="289"/>
        </pc:sldMkLst>
        <pc:spChg chg="mod">
          <ac:chgData name="Alexander Lindner" userId="S::alexander.lindner@fh-bingen.de::770db1d6-37d2-4ff8-8d4c-4093f11bbdb2" providerId="AD" clId="Web-{E1D5E946-1B0D-7F14-0DF8-B1C478853803}" dt="2019-04-04T17:33:07.778" v="84" actId="20577"/>
          <ac:spMkLst>
            <pc:docMk/>
            <pc:sldMk cId="1962429529" sldId="289"/>
            <ac:spMk id="3" creationId="{59988270-5621-439B-8487-60B48D69E665}"/>
          </ac:spMkLst>
        </pc:spChg>
      </pc:sldChg>
      <pc:sldChg chg="mod modShow">
        <pc:chgData name="Alexander Lindner" userId="S::alexander.lindner@fh-bingen.de::770db1d6-37d2-4ff8-8d4c-4093f11bbdb2" providerId="AD" clId="Web-{E1D5E946-1B0D-7F14-0DF8-B1C478853803}" dt="2019-04-04T17:57:13.749" v="111"/>
        <pc:sldMkLst>
          <pc:docMk/>
          <pc:sldMk cId="1118492743" sldId="298"/>
        </pc:sldMkLst>
      </pc:sldChg>
    </pc:docChg>
  </pc:docChgLst>
  <pc:docChgLst>
    <pc:chgData name="Albert Schwarzkopf" userId="4648ae2f-0f76-4cf9-b9f5-d2243137e4b9" providerId="ADAL" clId="{0FE9DBF8-CCE9-4809-96EC-6D45042BA466}"/>
    <pc:docChg chg="undo custSel addSld modSld">
      <pc:chgData name="Albert Schwarzkopf" userId="4648ae2f-0f76-4cf9-b9f5-d2243137e4b9" providerId="ADAL" clId="{0FE9DBF8-CCE9-4809-96EC-6D45042BA466}" dt="2019-02-14T11:23:56.330" v="1445" actId="20577"/>
      <pc:docMkLst>
        <pc:docMk/>
      </pc:docMkLst>
    </pc:docChg>
  </pc:docChgLst>
  <pc:docChgLst>
    <pc:chgData name="Alexander Lindner" userId="S::alexander.lindner@fh-bingen.de::770db1d6-37d2-4ff8-8d4c-4093f11bbdb2" providerId="AD" clId="Web-{E6858807-E798-4421-91C8-0CA456E8FE7D}"/>
    <pc:docChg chg="modSld">
      <pc:chgData name="Alexander Lindner" userId="S::alexander.lindner@fh-bingen.de::770db1d6-37d2-4ff8-8d4c-4093f11bbdb2" providerId="AD" clId="Web-{E6858807-E798-4421-91C8-0CA456E8FE7D}" dt="2019-02-17T16:13:34.729" v="35"/>
      <pc:docMkLst>
        <pc:docMk/>
      </pc:docMkLst>
    </pc:docChg>
  </pc:docChgLst>
  <pc:docChgLst>
    <pc:chgData name="christian.gebhard@th-bingen.de" userId="S::christian.gebhard_th-bingen.de#ext#@fhbingende.onmicrosoft.com::f1cb072c-db34-49a2-9ee8-990e1edfde92" providerId="AD" clId="Web-{2340BCE1-BAB9-04CD-9DD7-813D774FBC08}"/>
    <pc:docChg chg="modSld">
      <pc:chgData name="christian.gebhard@th-bingen.de" userId="S::christian.gebhard_th-bingen.de#ext#@fhbingende.onmicrosoft.com::f1cb072c-db34-49a2-9ee8-990e1edfde92" providerId="AD" clId="Web-{2340BCE1-BAB9-04CD-9DD7-813D774FBC08}" dt="2019-04-11T13:24:57.246" v="1"/>
      <pc:docMkLst>
        <pc:docMk/>
      </pc:docMkLst>
      <pc:sldChg chg="modSp">
        <pc:chgData name="christian.gebhard@th-bingen.de" userId="S::christian.gebhard_th-bingen.de#ext#@fhbingende.onmicrosoft.com::f1cb072c-db34-49a2-9ee8-990e1edfde92" providerId="AD" clId="Web-{2340BCE1-BAB9-04CD-9DD7-813D774FBC08}" dt="2019-04-11T13:24:57.246" v="1"/>
        <pc:sldMkLst>
          <pc:docMk/>
          <pc:sldMk cId="2099454743" sldId="294"/>
        </pc:sldMkLst>
        <pc:graphicFrameChg chg="mod modGraphic">
          <ac:chgData name="christian.gebhard@th-bingen.de" userId="S::christian.gebhard_th-bingen.de#ext#@fhbingende.onmicrosoft.com::f1cb072c-db34-49a2-9ee8-990e1edfde92" providerId="AD" clId="Web-{2340BCE1-BAB9-04CD-9DD7-813D774FBC08}" dt="2019-04-11T13:24:57.246" v="1"/>
          <ac:graphicFrameMkLst>
            <pc:docMk/>
            <pc:sldMk cId="2099454743" sldId="294"/>
            <ac:graphicFrameMk id="10" creationId="{32A7E3E0-0558-4552-90A4-DB0CA1B0EEFB}"/>
          </ac:graphicFrameMkLst>
        </pc:graphicFrameChg>
      </pc:sldChg>
    </pc:docChg>
  </pc:docChgLst>
  <pc:docChgLst>
    <pc:chgData name="Alexander Lindner" userId="S::alexander.lindner@fh-bingen.de::770db1d6-37d2-4ff8-8d4c-4093f11bbdb2" providerId="AD" clId="Web-{8D85BBC2-4CF0-9B93-8EAD-B9FD6B62088A}"/>
    <pc:docChg chg="modSld">
      <pc:chgData name="Alexander Lindner" userId="S::alexander.lindner@fh-bingen.de::770db1d6-37d2-4ff8-8d4c-4093f11bbdb2" providerId="AD" clId="Web-{8D85BBC2-4CF0-9B93-8EAD-B9FD6B62088A}" dt="2019-04-07T10:45:20.221" v="471" actId="1076"/>
      <pc:docMkLst>
        <pc:docMk/>
      </pc:docMkLst>
      <pc:sldChg chg="addSp modSp">
        <pc:chgData name="Alexander Lindner" userId="S::alexander.lindner@fh-bingen.de::770db1d6-37d2-4ff8-8d4c-4093f11bbdb2" providerId="AD" clId="Web-{8D85BBC2-4CF0-9B93-8EAD-B9FD6B62088A}" dt="2019-04-07T10:45:20.221" v="471" actId="1076"/>
        <pc:sldMkLst>
          <pc:docMk/>
          <pc:sldMk cId="1962429529" sldId="289"/>
        </pc:sldMkLst>
        <pc:spChg chg="mod">
          <ac:chgData name="Alexander Lindner" userId="S::alexander.lindner@fh-bingen.de::770db1d6-37d2-4ff8-8d4c-4093f11bbdb2" providerId="AD" clId="Web-{8D85BBC2-4CF0-9B93-8EAD-B9FD6B62088A}" dt="2019-04-07T10:45:09.908" v="468" actId="20577"/>
          <ac:spMkLst>
            <pc:docMk/>
            <pc:sldMk cId="1962429529" sldId="289"/>
            <ac:spMk id="3" creationId="{59988270-5621-439B-8487-60B48D69E665}"/>
          </ac:spMkLst>
        </pc:spChg>
        <pc:spChg chg="add mod">
          <ac:chgData name="Alexander Lindner" userId="S::alexander.lindner@fh-bingen.de::770db1d6-37d2-4ff8-8d4c-4093f11bbdb2" providerId="AD" clId="Web-{8D85BBC2-4CF0-9B93-8EAD-B9FD6B62088A}" dt="2019-04-07T10:45:20.221" v="471" actId="1076"/>
          <ac:spMkLst>
            <pc:docMk/>
            <pc:sldMk cId="1962429529" sldId="289"/>
            <ac:spMk id="7" creationId="{3B2804CF-F69A-453F-A531-318CDEE6D526}"/>
          </ac:spMkLst>
        </pc:spChg>
        <pc:spChg chg="add mod">
          <ac:chgData name="Alexander Lindner" userId="S::alexander.lindner@fh-bingen.de::770db1d6-37d2-4ff8-8d4c-4093f11bbdb2" providerId="AD" clId="Web-{8D85BBC2-4CF0-9B93-8EAD-B9FD6B62088A}" dt="2019-04-07T10:45:20.221" v="470" actId="1076"/>
          <ac:spMkLst>
            <pc:docMk/>
            <pc:sldMk cId="1962429529" sldId="289"/>
            <ac:spMk id="8" creationId="{872B16E0-4A8E-439C-B17A-B8012D456173}"/>
          </ac:spMkLst>
        </pc:spChg>
      </pc:sldChg>
    </pc:docChg>
  </pc:docChgLst>
  <pc:docChgLst>
    <pc:chgData name="Niklas Bender" userId="d100cbb3-2696-45e9-a5ef-a23d48d622f1" providerId="ADAL" clId="{E0838985-534C-43C4-9CEE-A64457737DE2}"/>
    <pc:docChg chg="undo custSel addSld delSld modSld">
      <pc:chgData name="Niklas Bender" userId="d100cbb3-2696-45e9-a5ef-a23d48d622f1" providerId="ADAL" clId="{E0838985-534C-43C4-9CEE-A64457737DE2}" dt="2019-04-08T14:27:21.679" v="1553" actId="2696"/>
      <pc:docMkLst>
        <pc:docMk/>
      </pc:docMkLst>
      <pc:sldChg chg="modSp">
        <pc:chgData name="Niklas Bender" userId="d100cbb3-2696-45e9-a5ef-a23d48d622f1" providerId="ADAL" clId="{E0838985-534C-43C4-9CEE-A64457737DE2}" dt="2019-02-15T15:33:21.604" v="678" actId="20577"/>
        <pc:sldMkLst>
          <pc:docMk/>
          <pc:sldMk cId="227498077" sldId="256"/>
        </pc:sldMkLst>
        <pc:spChg chg="mod">
          <ac:chgData name="Niklas Bender" userId="d100cbb3-2696-45e9-a5ef-a23d48d622f1" providerId="ADAL" clId="{E0838985-534C-43C4-9CEE-A64457737DE2}" dt="2019-02-15T13:20:39.479" v="1" actId="20577"/>
          <ac:spMkLst>
            <pc:docMk/>
            <pc:sldMk cId="227498077" sldId="256"/>
            <ac:spMk id="2" creationId="{00000000-0000-0000-0000-000000000000}"/>
          </ac:spMkLst>
        </pc:spChg>
        <pc:spChg chg="mod">
          <ac:chgData name="Niklas Bender" userId="d100cbb3-2696-45e9-a5ef-a23d48d622f1" providerId="ADAL" clId="{E0838985-534C-43C4-9CEE-A64457737DE2}" dt="2019-02-15T15:33:21.604" v="678" actId="20577"/>
          <ac:spMkLst>
            <pc:docMk/>
            <pc:sldMk cId="227498077" sldId="256"/>
            <ac:spMk id="3" creationId="{00000000-0000-0000-0000-000000000000}"/>
          </ac:spMkLst>
        </pc:spChg>
      </pc:sldChg>
      <pc:sldChg chg="modSp">
        <pc:chgData name="Niklas Bender" userId="d100cbb3-2696-45e9-a5ef-a23d48d622f1" providerId="ADAL" clId="{E0838985-534C-43C4-9CEE-A64457737DE2}" dt="2019-02-15T15:34:29.717" v="717" actId="1036"/>
        <pc:sldMkLst>
          <pc:docMk/>
          <pc:sldMk cId="1571935562" sldId="259"/>
        </pc:sldMkLst>
        <pc:picChg chg="mod">
          <ac:chgData name="Niklas Bender" userId="d100cbb3-2696-45e9-a5ef-a23d48d622f1" providerId="ADAL" clId="{E0838985-534C-43C4-9CEE-A64457737DE2}" dt="2019-02-15T15:34:29.717" v="717" actId="1036"/>
          <ac:picMkLst>
            <pc:docMk/>
            <pc:sldMk cId="1571935562" sldId="259"/>
            <ac:picMk id="8" creationId="{42606982-B1A6-4A16-843B-FBBFB5284F39}"/>
          </ac:picMkLst>
        </pc:picChg>
      </pc:sldChg>
      <pc:sldChg chg="modSp">
        <pc:chgData name="Niklas Bender" userId="d100cbb3-2696-45e9-a5ef-a23d48d622f1" providerId="ADAL" clId="{E0838985-534C-43C4-9CEE-A64457737DE2}" dt="2019-02-15T13:21:31.367" v="16" actId="27636"/>
        <pc:sldMkLst>
          <pc:docMk/>
          <pc:sldMk cId="880078862" sldId="261"/>
        </pc:sldMkLst>
        <pc:spChg chg="mod">
          <ac:chgData name="Niklas Bender" userId="d100cbb3-2696-45e9-a5ef-a23d48d622f1" providerId="ADAL" clId="{E0838985-534C-43C4-9CEE-A64457737DE2}" dt="2019-02-15T13:21:31.367" v="16" actId="27636"/>
          <ac:spMkLst>
            <pc:docMk/>
            <pc:sldMk cId="880078862" sldId="261"/>
            <ac:spMk id="3" creationId="{285793F6-282F-43C3-B6DB-EACF639081C7}"/>
          </ac:spMkLst>
        </pc:spChg>
      </pc:sldChg>
      <pc:sldChg chg="addSp delSp modSp">
        <pc:chgData name="Niklas Bender" userId="d100cbb3-2696-45e9-a5ef-a23d48d622f1" providerId="ADAL" clId="{E0838985-534C-43C4-9CEE-A64457737DE2}" dt="2019-02-15T14:49:46.374" v="239" actId="1036"/>
        <pc:sldMkLst>
          <pc:docMk/>
          <pc:sldMk cId="398279651" sldId="279"/>
        </pc:sldMkLst>
        <pc:picChg chg="mod">
          <ac:chgData name="Niklas Bender" userId="d100cbb3-2696-45e9-a5ef-a23d48d622f1" providerId="ADAL" clId="{E0838985-534C-43C4-9CEE-A64457737DE2}" dt="2019-02-15T14:48:20.539" v="220" actId="1076"/>
          <ac:picMkLst>
            <pc:docMk/>
            <pc:sldMk cId="398279651" sldId="279"/>
            <ac:picMk id="11" creationId="{43954D75-4D1C-4B81-8056-45C1C09A94C2}"/>
          </ac:picMkLst>
        </pc:picChg>
        <pc:inkChg chg="del">
          <ac:chgData name="Niklas Bender" userId="d100cbb3-2696-45e9-a5ef-a23d48d622f1" providerId="ADAL" clId="{E0838985-534C-43C4-9CEE-A64457737DE2}" dt="2019-02-15T14:48:53.998" v="223" actId="478"/>
          <ac:inkMkLst>
            <pc:docMk/>
            <pc:sldMk cId="398279651" sldId="279"/>
            <ac:inkMk id="15" creationId="{215D3F3F-12B9-4378-BE2E-E75FF8AB6710}"/>
          </ac:inkMkLst>
        </pc:inkChg>
        <pc:cxnChg chg="add mod">
          <ac:chgData name="Niklas Bender" userId="d100cbb3-2696-45e9-a5ef-a23d48d622f1" providerId="ADAL" clId="{E0838985-534C-43C4-9CEE-A64457737DE2}" dt="2019-02-15T14:49:46.374" v="239" actId="1036"/>
          <ac:cxnSpMkLst>
            <pc:docMk/>
            <pc:sldMk cId="398279651" sldId="279"/>
            <ac:cxnSpMk id="8" creationId="{72B0D37F-BFE9-4E6D-8C09-08B0F71D12E2}"/>
          </ac:cxnSpMkLst>
        </pc:cxnChg>
      </pc:sldChg>
      <pc:sldChg chg="modSp">
        <pc:chgData name="Niklas Bender" userId="d100cbb3-2696-45e9-a5ef-a23d48d622f1" providerId="ADAL" clId="{E0838985-534C-43C4-9CEE-A64457737DE2}" dt="2019-02-15T14:48:38.097" v="222" actId="1076"/>
        <pc:sldMkLst>
          <pc:docMk/>
          <pc:sldMk cId="860296749" sldId="280"/>
        </pc:sldMkLst>
        <pc:picChg chg="mod">
          <ac:chgData name="Niklas Bender" userId="d100cbb3-2696-45e9-a5ef-a23d48d622f1" providerId="ADAL" clId="{E0838985-534C-43C4-9CEE-A64457737DE2}" dt="2019-02-15T14:48:33.657" v="221" actId="1076"/>
          <ac:picMkLst>
            <pc:docMk/>
            <pc:sldMk cId="860296749" sldId="280"/>
            <ac:picMk id="7" creationId="{DCD69E79-8F80-4F6A-8F50-AED182226C2F}"/>
          </ac:picMkLst>
        </pc:picChg>
        <pc:picChg chg="mod">
          <ac:chgData name="Niklas Bender" userId="d100cbb3-2696-45e9-a5ef-a23d48d622f1" providerId="ADAL" clId="{E0838985-534C-43C4-9CEE-A64457737DE2}" dt="2019-02-15T14:48:38.097" v="222" actId="1076"/>
          <ac:picMkLst>
            <pc:docMk/>
            <pc:sldMk cId="860296749" sldId="280"/>
            <ac:picMk id="10" creationId="{B43177A1-D72E-4A63-B880-93AEAA4C0078}"/>
          </ac:picMkLst>
        </pc:picChg>
      </pc:sldChg>
      <pc:sldChg chg="delSp modSp add">
        <pc:chgData name="Niklas Bender" userId="d100cbb3-2696-45e9-a5ef-a23d48d622f1" providerId="ADAL" clId="{E0838985-534C-43C4-9CEE-A64457737DE2}" dt="2019-02-15T14:47:48.237" v="219" actId="20577"/>
        <pc:sldMkLst>
          <pc:docMk/>
          <pc:sldMk cId="3925375348" sldId="281"/>
        </pc:sldMkLst>
        <pc:spChg chg="del">
          <ac:chgData name="Niklas Bender" userId="d100cbb3-2696-45e9-a5ef-a23d48d622f1" providerId="ADAL" clId="{E0838985-534C-43C4-9CEE-A64457737DE2}" dt="2019-02-15T14:46:20.932" v="214" actId="478"/>
          <ac:spMkLst>
            <pc:docMk/>
            <pc:sldMk cId="3925375348" sldId="281"/>
            <ac:spMk id="8" creationId="{F32C745D-71F8-40F9-B4CC-E21A1B0EEEC0}"/>
          </ac:spMkLst>
        </pc:spChg>
        <pc:graphicFrameChg chg="mod">
          <ac:chgData name="Niklas Bender" userId="d100cbb3-2696-45e9-a5ef-a23d48d622f1" providerId="ADAL" clId="{E0838985-534C-43C4-9CEE-A64457737DE2}" dt="2019-02-15T14:47:48.237" v="219" actId="20577"/>
          <ac:graphicFrameMkLst>
            <pc:docMk/>
            <pc:sldMk cId="3925375348" sldId="281"/>
            <ac:graphicFrameMk id="9" creationId="{74F8FD2A-C649-46F7-B281-F9CD9E82BF99}"/>
          </ac:graphicFrameMkLst>
        </pc:graphicFrameChg>
      </pc:sldChg>
      <pc:sldChg chg="modSp">
        <pc:chgData name="Niklas Bender" userId="d100cbb3-2696-45e9-a5ef-a23d48d622f1" providerId="ADAL" clId="{E0838985-534C-43C4-9CEE-A64457737DE2}" dt="2019-04-08T14:06:35.233" v="778" actId="20577"/>
        <pc:sldMkLst>
          <pc:docMk/>
          <pc:sldMk cId="1692490370" sldId="288"/>
        </pc:sldMkLst>
        <pc:graphicFrameChg chg="mod">
          <ac:chgData name="Niklas Bender" userId="d100cbb3-2696-45e9-a5ef-a23d48d622f1" providerId="ADAL" clId="{E0838985-534C-43C4-9CEE-A64457737DE2}" dt="2019-04-08T14:06:35.233" v="778" actId="20577"/>
          <ac:graphicFrameMkLst>
            <pc:docMk/>
            <pc:sldMk cId="1692490370" sldId="288"/>
            <ac:graphicFrameMk id="17" creationId="{0CDC3288-2A96-4E15-B8A2-9D66933CD9DB}"/>
          </ac:graphicFrameMkLst>
        </pc:graphicFrameChg>
      </pc:sldChg>
      <pc:sldChg chg="addSp delSp modSp add mod modNotesTx">
        <pc:chgData name="Niklas Bender" userId="d100cbb3-2696-45e9-a5ef-a23d48d622f1" providerId="ADAL" clId="{E0838985-534C-43C4-9CEE-A64457737DE2}" dt="2019-04-08T14:15:40.039" v="1069" actId="692"/>
        <pc:sldMkLst>
          <pc:docMk/>
          <pc:sldMk cId="1973211642" sldId="303"/>
        </pc:sldMkLst>
        <pc:spChg chg="mod">
          <ac:chgData name="Niklas Bender" userId="d100cbb3-2696-45e9-a5ef-a23d48d622f1" providerId="ADAL" clId="{E0838985-534C-43C4-9CEE-A64457737DE2}" dt="2019-04-08T13:59:55.507" v="760" actId="27636"/>
          <ac:spMkLst>
            <pc:docMk/>
            <pc:sldMk cId="1973211642" sldId="303"/>
            <ac:spMk id="2" creationId="{C1E9B998-67F5-496F-B0E6-90F2185179DF}"/>
          </ac:spMkLst>
        </pc:spChg>
        <pc:spChg chg="add del">
          <ac:chgData name="Niklas Bender" userId="d100cbb3-2696-45e9-a5ef-a23d48d622f1" providerId="ADAL" clId="{E0838985-534C-43C4-9CEE-A64457737DE2}" dt="2019-04-08T13:56:47.946" v="752"/>
          <ac:spMkLst>
            <pc:docMk/>
            <pc:sldMk cId="1973211642" sldId="303"/>
            <ac:spMk id="3" creationId="{39481094-D460-4BE8-BFDB-B7E042F0AC6F}"/>
          </ac:spMkLst>
        </pc:spChg>
        <pc:spChg chg="add del mod">
          <ac:chgData name="Niklas Bender" userId="d100cbb3-2696-45e9-a5ef-a23d48d622f1" providerId="ADAL" clId="{E0838985-534C-43C4-9CEE-A64457737DE2}" dt="2019-04-08T14:13:46.055" v="1066" actId="478"/>
          <ac:spMkLst>
            <pc:docMk/>
            <pc:sldMk cId="1973211642" sldId="303"/>
            <ac:spMk id="10" creationId="{95FE26E6-6086-4DD0-BF73-0A5DDB10E628}"/>
          </ac:spMkLst>
        </pc:spChg>
        <pc:graphicFrameChg chg="add mod">
          <ac:chgData name="Niklas Bender" userId="d100cbb3-2696-45e9-a5ef-a23d48d622f1" providerId="ADAL" clId="{E0838985-534C-43C4-9CEE-A64457737DE2}" dt="2019-04-08T13:56:46.421" v="751"/>
          <ac:graphicFrameMkLst>
            <pc:docMk/>
            <pc:sldMk cId="1973211642" sldId="303"/>
            <ac:graphicFrameMk id="7" creationId="{C1AEE285-A184-4A28-B194-6940A11A5B88}"/>
          </ac:graphicFrameMkLst>
        </pc:graphicFrameChg>
        <pc:graphicFrameChg chg="add">
          <ac:chgData name="Niklas Bender" userId="d100cbb3-2696-45e9-a5ef-a23d48d622f1" providerId="ADAL" clId="{E0838985-534C-43C4-9CEE-A64457737DE2}" dt="2019-04-08T13:56:43.154" v="750"/>
          <ac:graphicFrameMkLst>
            <pc:docMk/>
            <pc:sldMk cId="1973211642" sldId="303"/>
            <ac:graphicFrameMk id="8" creationId="{C1AEE285-A184-4A28-B194-6940A11A5B88}"/>
          </ac:graphicFrameMkLst>
        </pc:graphicFrameChg>
        <pc:graphicFrameChg chg="add del mod">
          <ac:chgData name="Niklas Bender" userId="d100cbb3-2696-45e9-a5ef-a23d48d622f1" providerId="ADAL" clId="{E0838985-534C-43C4-9CEE-A64457737DE2}" dt="2019-04-08T14:15:40.039" v="1069" actId="692"/>
          <ac:graphicFrameMkLst>
            <pc:docMk/>
            <pc:sldMk cId="1973211642" sldId="303"/>
            <ac:graphicFrameMk id="9" creationId="{C1AEE285-A184-4A28-B194-6940A11A5B88}"/>
          </ac:graphicFrameMkLst>
        </pc:graphicFrameChg>
        <pc:graphicFrameChg chg="add mod">
          <ac:chgData name="Niklas Bender" userId="d100cbb3-2696-45e9-a5ef-a23d48d622f1" providerId="ADAL" clId="{E0838985-534C-43C4-9CEE-A64457737DE2}" dt="2019-04-08T14:13:45.649" v="1065"/>
          <ac:graphicFrameMkLst>
            <pc:docMk/>
            <pc:sldMk cId="1973211642" sldId="303"/>
            <ac:graphicFrameMk id="11" creationId="{C1AEE285-A184-4A28-B194-6940A11A5B88}"/>
          </ac:graphicFrameMkLst>
        </pc:graphicFrameChg>
      </pc:sldChg>
      <pc:sldChg chg="addSp delSp modSp add modNotesTx">
        <pc:chgData name="Niklas Bender" userId="d100cbb3-2696-45e9-a5ef-a23d48d622f1" providerId="ADAL" clId="{E0838985-534C-43C4-9CEE-A64457737DE2}" dt="2019-04-08T14:27:07.936" v="1552" actId="20577"/>
        <pc:sldMkLst>
          <pc:docMk/>
          <pc:sldMk cId="56111981" sldId="304"/>
        </pc:sldMkLst>
        <pc:spChg chg="mod">
          <ac:chgData name="Niklas Bender" userId="d100cbb3-2696-45e9-a5ef-a23d48d622f1" providerId="ADAL" clId="{E0838985-534C-43C4-9CEE-A64457737DE2}" dt="2019-04-08T14:21:20.774" v="1239" actId="27636"/>
          <ac:spMkLst>
            <pc:docMk/>
            <pc:sldMk cId="56111981" sldId="304"/>
            <ac:spMk id="2" creationId="{CC24D368-5A28-442D-8560-C6DDD16049B4}"/>
          </ac:spMkLst>
        </pc:spChg>
        <pc:spChg chg="del">
          <ac:chgData name="Niklas Bender" userId="d100cbb3-2696-45e9-a5ef-a23d48d622f1" providerId="ADAL" clId="{E0838985-534C-43C4-9CEE-A64457737DE2}" dt="2019-04-08T14:21:40.648" v="1240"/>
          <ac:spMkLst>
            <pc:docMk/>
            <pc:sldMk cId="56111981" sldId="304"/>
            <ac:spMk id="3" creationId="{F170EC7D-4CD5-4F83-AB81-7732720A4E26}"/>
          </ac:spMkLst>
        </pc:spChg>
        <pc:spChg chg="add mod">
          <ac:chgData name="Niklas Bender" userId="d100cbb3-2696-45e9-a5ef-a23d48d622f1" providerId="ADAL" clId="{E0838985-534C-43C4-9CEE-A64457737DE2}" dt="2019-04-08T14:27:07.936" v="1552" actId="20577"/>
          <ac:spMkLst>
            <pc:docMk/>
            <pc:sldMk cId="56111981" sldId="304"/>
            <ac:spMk id="7" creationId="{1C1AD442-0C97-483A-9664-FEC1AA6C1C4C}"/>
          </ac:spMkLst>
        </pc:spChg>
        <pc:spChg chg="add del mod">
          <ac:chgData name="Niklas Bender" userId="d100cbb3-2696-45e9-a5ef-a23d48d622f1" providerId="ADAL" clId="{E0838985-534C-43C4-9CEE-A64457737DE2}" dt="2019-04-08T14:22:20.020" v="1248" actId="478"/>
          <ac:spMkLst>
            <pc:docMk/>
            <pc:sldMk cId="56111981" sldId="304"/>
            <ac:spMk id="8" creationId="{508ECFBA-3E65-4ABD-A75C-D749B08E9EFD}"/>
          </ac:spMkLst>
        </pc:spChg>
        <pc:graphicFrameChg chg="add del mod">
          <ac:chgData name="Niklas Bender" userId="d100cbb3-2696-45e9-a5ef-a23d48d622f1" providerId="ADAL" clId="{E0838985-534C-43C4-9CEE-A64457737DE2}" dt="2019-04-08T14:21:50.977" v="1244"/>
          <ac:graphicFrameMkLst>
            <pc:docMk/>
            <pc:sldMk cId="56111981" sldId="304"/>
            <ac:graphicFrameMk id="9" creationId="{F8723B86-95E2-4114-9C58-BD4B3AD3D9A5}"/>
          </ac:graphicFrameMkLst>
        </pc:graphicFrameChg>
        <pc:graphicFrameChg chg="add mod modGraphic">
          <ac:chgData name="Niklas Bender" userId="d100cbb3-2696-45e9-a5ef-a23d48d622f1" providerId="ADAL" clId="{E0838985-534C-43C4-9CEE-A64457737DE2}" dt="2019-04-08T14:26:38.796" v="1532" actId="14100"/>
          <ac:graphicFrameMkLst>
            <pc:docMk/>
            <pc:sldMk cId="56111981" sldId="304"/>
            <ac:graphicFrameMk id="10" creationId="{A1435126-D8C1-48C7-AFEB-3604EA585C2F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450D7FA-3F2C-40D6-97FC-DEF394531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0527BB-6327-4826-AD95-843B861523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de-DE" dirty="0"/>
              <a:t>12.06.2019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F2BD4D-6DD4-4116-BF5D-21CE42FBA2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CD0798-DEED-4EA4-8D28-160B79C1EC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C5820-D05C-4A28-A2D4-C70E7D0D1A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329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de-DE" dirty="0"/>
              <a:t>12.06.2019</a:t>
            </a:r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2E134-93AB-514C-8E79-3C8BB290EB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78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1588"/>
            <a:ext cx="9144000" cy="6415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1" y="1042988"/>
            <a:ext cx="6700838" cy="1563295"/>
          </a:xfrm>
        </p:spPr>
        <p:txBody>
          <a:bodyPr anchor="b">
            <a:normAutofit/>
          </a:bodyPr>
          <a:lstStyle>
            <a:lvl1pPr algn="l">
              <a:defRPr sz="460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708675"/>
            <a:ext cx="7315200" cy="1241822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</a:t>
            </a:r>
            <a:br>
              <a:rPr lang="de-DE"/>
            </a:br>
            <a:r>
              <a:rPr lang="de-DE"/>
              <a:t>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Freitag, 28.02.2020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6050" y="4767264"/>
            <a:ext cx="3771900" cy="273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/>
              <a:t>OpenServiceBroker</a:t>
            </a:r>
            <a:r>
              <a:rPr lang="de-DE" dirty="0"/>
              <a:t> - </a:t>
            </a:r>
            <a:r>
              <a:rPr lang="de-DE" dirty="0" err="1"/>
              <a:t>Redis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43051"/>
            <a:ext cx="4629150" cy="2852738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Freitag, 28.02.2020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OpenServiceBroker</a:t>
            </a:r>
            <a:r>
              <a:rPr lang="de-DE" dirty="0"/>
              <a:t> - </a:t>
            </a:r>
            <a:r>
              <a:rPr lang="de-DE" dirty="0" err="1"/>
              <a:t>Redis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>
            <a:lvl1pPr>
              <a:defRPr sz="2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Freitag, 28.02.2020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6050" y="4767264"/>
            <a:ext cx="3771900" cy="273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/>
              <a:t>OpenServiceBroker</a:t>
            </a:r>
            <a:r>
              <a:rPr lang="de-DE" dirty="0"/>
              <a:t> - </a:t>
            </a:r>
            <a:r>
              <a:rPr lang="de-DE" dirty="0" err="1"/>
              <a:t>Redis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>
            <a:normAutofit/>
          </a:bodyPr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Freitag, 28.02.2020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6050" y="4767264"/>
            <a:ext cx="3771900" cy="273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/>
              <a:t>OpenServiceBroker</a:t>
            </a:r>
            <a:r>
              <a:rPr lang="de-DE" dirty="0"/>
              <a:t> - </a:t>
            </a:r>
            <a:r>
              <a:rPr lang="de-DE" dirty="0" err="1"/>
              <a:t>Redis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Freitag, 28.02.2020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OpenServiceBroker</a:t>
            </a:r>
            <a:r>
              <a:rPr lang="de-DE" dirty="0"/>
              <a:t> - </a:t>
            </a:r>
            <a:r>
              <a:rPr lang="de-DE" dirty="0" err="1"/>
              <a:t>Redis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6042422" cy="99417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Freitag, 28.02.2020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OpenServiceBroker</a:t>
            </a:r>
            <a:r>
              <a:rPr lang="de-DE" dirty="0"/>
              <a:t> - </a:t>
            </a:r>
            <a:r>
              <a:rPr lang="de-DE" dirty="0" err="1"/>
              <a:t>Redis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7175"/>
            <a:ext cx="9144000" cy="5743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573889"/>
            <a:ext cx="6215063" cy="1247774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/>
              <a:t>Mastertitelformat bearbeiten</a:t>
            </a:r>
            <a:br>
              <a:rPr lang="de-DE"/>
            </a:br>
            <a:r>
              <a:rPr lang="de-DE" sz="34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Freitag, 28.02.2020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OpenServiceBroker</a:t>
            </a:r>
            <a:r>
              <a:rPr lang="de-DE" dirty="0"/>
              <a:t> - </a:t>
            </a:r>
            <a:r>
              <a:rPr lang="de-DE" dirty="0" err="1"/>
              <a:t>Redis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4349"/>
            <a:ext cx="9144000" cy="6029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573889"/>
            <a:ext cx="6215063" cy="1247774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/>
              <a:t>Mastertitelformat bearbeiten</a:t>
            </a:r>
            <a:br>
              <a:rPr lang="de-DE"/>
            </a:br>
            <a:r>
              <a:rPr lang="de-DE" sz="34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Freitag, 28.02.2020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OpenServiceBroker</a:t>
            </a:r>
            <a:r>
              <a:rPr lang="de-DE" dirty="0"/>
              <a:t> - </a:t>
            </a:r>
            <a:r>
              <a:rPr lang="de-DE" dirty="0" err="1"/>
              <a:t>Redis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Freitag, 28.02.2020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OpenServiceBroker</a:t>
            </a:r>
            <a:r>
              <a:rPr lang="de-DE" dirty="0"/>
              <a:t> - </a:t>
            </a:r>
            <a:r>
              <a:rPr lang="de-DE" dirty="0" err="1"/>
              <a:t>Redis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>
            <a:lvl1pPr>
              <a:defRPr sz="2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43051"/>
            <a:ext cx="4627960" cy="285273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Freitag, 28.02.2020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OpenServiceBroker</a:t>
            </a:r>
            <a:r>
              <a:rPr lang="de-DE" dirty="0"/>
              <a:t> - </a:t>
            </a:r>
            <a:r>
              <a:rPr lang="de-DE" dirty="0" err="1"/>
              <a:t>Redis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ideo" Target="../media/media1.mp4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media" Target="../media/media1.mp4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5"/>
            <a:ext cx="6029324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Freitag, 28.02.2020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6050" y="4767264"/>
            <a:ext cx="37719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 err="1"/>
              <a:t>OpenServiceBroker</a:t>
            </a:r>
            <a:r>
              <a:rPr lang="de-DE" dirty="0"/>
              <a:t> - </a:t>
            </a:r>
            <a:r>
              <a:rPr lang="de-DE" dirty="0" err="1"/>
              <a:t>Redis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98B8A348-B8B5-F14A-B6F5-8259AF0C90B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TH-Bingen_Logo">
            <a:hlinkClick r:id="" action="ppaction://media"/>
          </p:cNvPr>
          <p:cNvPicPr>
            <a:picLocks noChangeAspect="1"/>
          </p:cNvPicPr>
          <p:nvPr userDrawn="1">
            <a:videoFile r:link="rId13"/>
            <p:extLst>
              <p:ext uri="{DAA4B4D4-6D71-4841-9C94-3DE7FCFB9230}">
                <p14:media xmlns:p14="http://schemas.microsoft.com/office/powerpoint/2010/main" r:embed="rId12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6766124" y="365126"/>
            <a:ext cx="1734938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3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1C4AD-FBAB-4547-BFAB-C04643594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340" y="1880633"/>
            <a:ext cx="6700838" cy="925034"/>
          </a:xfrm>
        </p:spPr>
        <p:txBody>
          <a:bodyPr>
            <a:noAutofit/>
          </a:bodyPr>
          <a:lstStyle/>
          <a:p>
            <a:pPr algn="ctr"/>
            <a:r>
              <a:rPr lang="de-DE" sz="3200" dirty="0" err="1"/>
              <a:t>OpenServiceBroker</a:t>
            </a:r>
            <a:br>
              <a:rPr lang="de-DE" sz="3200" dirty="0"/>
            </a:br>
            <a:r>
              <a:rPr lang="de-DE" sz="3200" dirty="0" err="1"/>
              <a:t>Redis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073169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CAD0C-C54B-4A00-9C10-CC1EC3B7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1.7 Tests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9D5B98-924C-4978-A890-CD19C78E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osb-checker-kotlin</a:t>
            </a:r>
            <a:endParaRPr lang="de-DE" dirty="0"/>
          </a:p>
          <a:p>
            <a:r>
              <a:rPr lang="de-DE" dirty="0" err="1"/>
              <a:t>Integrationsstests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DB7293-7223-45D0-B57D-959E8984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28.02.2020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DB3300-817E-4D41-A31D-C22749AD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OpenServiceBroker - Redis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E36C92-1677-47FD-B91C-36F3204D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7D43A0-4BA5-4E85-9AD9-4BC6FBB14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97" y="2437556"/>
            <a:ext cx="7941274" cy="180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2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D6999-62BC-4E54-A8ED-FF300F1E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Demo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459524-18BD-4ABD-A9EA-B3FD20BB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28.02.2020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E2E56B-1AEE-4E78-84D6-EC548CE3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OpenServiceBroker - Redis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4EE24E-BA3A-49F7-98F6-BB69447B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6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D6999-62BC-4E54-A8ED-FF300F1E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459524-18BD-4ABD-A9EA-B3FD20BB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28.02.2020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E2E56B-1AEE-4E78-84D6-EC548CE3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OpenServiceBroker - Redis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4EE24E-BA3A-49F7-98F6-BB69447B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476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DA2C2-667F-4D38-AC00-0AFB5A45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3.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br>
              <a:rPr lang="de-DE" dirty="0"/>
            </a:br>
            <a:r>
              <a:rPr lang="de-DE" sz="2700" dirty="0"/>
              <a:t>Christian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1665AC-5453-4E60-8911-AA2AAEA5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638" y="3498973"/>
            <a:ext cx="2518587" cy="3197784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SPRING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8C5CFF-FADF-4458-9E2D-40EA3057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28.02.2020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ABE3D7-D6AB-4008-88E6-F5028A88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OpenServiceBroker - Redis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EF83A1-8AF7-457E-818D-71C3DF60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13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49D9967-FCD1-4BCC-84DD-337994B13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96" y="1369219"/>
            <a:ext cx="1867733" cy="186773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A4D7D69-E1F8-4E87-9065-DB28BE2ED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247" y="1777604"/>
            <a:ext cx="4619657" cy="1183787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8D4AB6-860E-462A-8442-00E15EB8C3D2}"/>
              </a:ext>
            </a:extLst>
          </p:cNvPr>
          <p:cNvSpPr txBox="1">
            <a:spLocks/>
          </p:cNvSpPr>
          <p:nvPr/>
        </p:nvSpPr>
        <p:spPr>
          <a:xfrm>
            <a:off x="781050" y="3490554"/>
            <a:ext cx="2518587" cy="319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/>
              <a:t>Git + GitHub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59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DA2C2-667F-4D38-AC00-0AFB5A45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3.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br>
              <a:rPr lang="de-DE" dirty="0"/>
            </a:br>
            <a:r>
              <a:rPr lang="de-DE" sz="2700" dirty="0"/>
              <a:t>Jannik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1665AC-5453-4E60-8911-AA2AAEA54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 mehr Bestandteile in der Anwendung, desto schwieriger die Fehlersuche.</a:t>
            </a:r>
          </a:p>
          <a:p>
            <a:r>
              <a:rPr lang="de-DE" dirty="0"/>
              <a:t>Ins Detail gehen für jeden Bestandteil!</a:t>
            </a:r>
          </a:p>
          <a:p>
            <a:r>
              <a:rPr lang="de-DE" dirty="0"/>
              <a:t>Vorsicht vor „Aufgabenkapselung“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8C5CFF-FADF-4458-9E2D-40EA3057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28.02.2020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ABE3D7-D6AB-4008-88E6-F5028A88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OpenServiceBroker - Redis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EF83A1-8AF7-457E-818D-71C3DF60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459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DA2C2-667F-4D38-AC00-0AFB5A45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3.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br>
              <a:rPr lang="de-DE" dirty="0"/>
            </a:br>
            <a:r>
              <a:rPr lang="de-DE" sz="2700" dirty="0"/>
              <a:t>Maximilian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1665AC-5453-4E60-8911-AA2AAEA54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sauber einrichten</a:t>
            </a:r>
          </a:p>
          <a:p>
            <a:r>
              <a:rPr lang="de-DE" dirty="0"/>
              <a:t>Code Reviews</a:t>
            </a:r>
          </a:p>
          <a:p>
            <a:r>
              <a:rPr lang="de-DE" dirty="0"/>
              <a:t>Häufiger Austausch untereinander (Ergebnisse, Fortschritt </a:t>
            </a:r>
            <a:r>
              <a:rPr lang="de-DE" dirty="0" err="1"/>
              <a:t>etc</a:t>
            </a:r>
            <a:r>
              <a:rPr lang="de-DE"/>
              <a:t>)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8C5CFF-FADF-4458-9E2D-40EA3057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28.02.2020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ABE3D7-D6AB-4008-88E6-F5028A88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OpenServiceBroker - Redis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EF83A1-8AF7-457E-818D-71C3DF60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024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DA2C2-667F-4D38-AC00-0AFB5A45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3.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br>
              <a:rPr lang="de-DE" dirty="0"/>
            </a:br>
            <a:r>
              <a:rPr lang="de-DE" sz="2700" dirty="0"/>
              <a:t>Michael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8C5CFF-FADF-4458-9E2D-40EA3057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28.02.2020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ABE3D7-D6AB-4008-88E6-F5028A88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OpenServiceBroker - Redis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EF83A1-8AF7-457E-818D-71C3DF60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16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9C7F45D-D3F3-4A54-B277-C9E8795C0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552525"/>
            <a:ext cx="1867733" cy="1867733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CDC3CD7-BDFA-4ED2-8896-3C7E00AEA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53" y="1564692"/>
            <a:ext cx="1867733" cy="186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C09AE79-8E8F-4C5C-90B4-E2258FEC3217}"/>
              </a:ext>
            </a:extLst>
          </p:cNvPr>
          <p:cNvSpPr txBox="1"/>
          <p:nvPr/>
        </p:nvSpPr>
        <p:spPr>
          <a:xfrm>
            <a:off x="1887794" y="3864077"/>
            <a:ext cx="68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</a:rPr>
              <a:t>Git</a:t>
            </a:r>
            <a:r>
              <a:rPr lang="de-DE" dirty="0">
                <a:solidFill>
                  <a:srgbClr val="000000"/>
                </a:solidFill>
              </a:rPr>
              <a:t> + </a:t>
            </a:r>
            <a:r>
              <a:rPr lang="de-DE" dirty="0" err="1">
                <a:solidFill>
                  <a:srgbClr val="000000"/>
                </a:solidFill>
              </a:rPr>
              <a:t>Github</a:t>
            </a:r>
            <a:r>
              <a:rPr lang="de-DE" dirty="0">
                <a:solidFill>
                  <a:srgbClr val="000000"/>
                </a:solidFill>
              </a:rPr>
              <a:t>		             </a:t>
            </a:r>
            <a:r>
              <a:rPr lang="de-DE" dirty="0" err="1">
                <a:solidFill>
                  <a:srgbClr val="000000"/>
                </a:solidFill>
              </a:rPr>
              <a:t>Json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558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D6999-62BC-4E54-A8ED-FF300F1E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459524-18BD-4ABD-A9EA-B3FD20BB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28.02.2020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E2E56B-1AEE-4E78-84D6-EC548CE3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OpenServiceBroker - Redis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4EE24E-BA3A-49F7-98F6-BB69447B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85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B8799-3CB3-4744-919E-D1C9FA48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0BFFAC-5160-4971-A0BF-57DA56D8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1. Übersicht</a:t>
            </a:r>
          </a:p>
          <a:p>
            <a:pPr marL="457200" lvl="1" indent="0">
              <a:buNone/>
            </a:pPr>
            <a:r>
              <a:rPr lang="de-DE" sz="1800" dirty="0"/>
              <a:t>1.1 Projektstruktur</a:t>
            </a:r>
          </a:p>
          <a:p>
            <a:pPr marL="457200" lvl="1" indent="0">
              <a:buNone/>
            </a:pPr>
            <a:r>
              <a:rPr lang="de-DE" sz="1800" dirty="0"/>
              <a:t>1.2 Core</a:t>
            </a:r>
          </a:p>
          <a:p>
            <a:pPr marL="457200" lvl="1" indent="0">
              <a:buNone/>
            </a:pPr>
            <a:r>
              <a:rPr lang="de-DE" sz="1800" dirty="0"/>
              <a:t>1.3 Model</a:t>
            </a:r>
          </a:p>
          <a:p>
            <a:pPr marL="457200" lvl="1" indent="0">
              <a:buNone/>
            </a:pPr>
            <a:r>
              <a:rPr lang="de-DE" sz="1800" dirty="0"/>
              <a:t>1.4 Helm</a:t>
            </a:r>
          </a:p>
          <a:p>
            <a:pPr marL="457200" lvl="1" indent="0">
              <a:buNone/>
            </a:pPr>
            <a:r>
              <a:rPr lang="de-DE" sz="1800" dirty="0"/>
              <a:t>1.5 Security</a:t>
            </a:r>
          </a:p>
          <a:p>
            <a:pPr marL="457200" lvl="1" indent="0">
              <a:buNone/>
            </a:pPr>
            <a:r>
              <a:rPr lang="de-DE" sz="1800" dirty="0"/>
              <a:t>1.6 </a:t>
            </a:r>
            <a:r>
              <a:rPr lang="de-DE" sz="1800" dirty="0" err="1"/>
              <a:t>Redis</a:t>
            </a:r>
            <a:endParaRPr lang="de-DE" sz="1800" dirty="0"/>
          </a:p>
          <a:p>
            <a:pPr marL="457200" lvl="1" indent="0">
              <a:buNone/>
            </a:pPr>
            <a:r>
              <a:rPr lang="de-DE" sz="1800" dirty="0"/>
              <a:t>1.7 Tests</a:t>
            </a:r>
          </a:p>
          <a:p>
            <a:pPr marL="0" indent="0">
              <a:buNone/>
            </a:pPr>
            <a:r>
              <a:rPr lang="de-DE" sz="1800" dirty="0"/>
              <a:t>2. Demo</a:t>
            </a:r>
          </a:p>
          <a:p>
            <a:pPr marL="0" indent="0">
              <a:buNone/>
            </a:pPr>
            <a:r>
              <a:rPr lang="de-DE" sz="1800" dirty="0"/>
              <a:t>3. </a:t>
            </a:r>
            <a:r>
              <a:rPr lang="de-DE" sz="1800" dirty="0" err="1"/>
              <a:t>Lessons</a:t>
            </a:r>
            <a:r>
              <a:rPr lang="de-DE" sz="1800" dirty="0"/>
              <a:t> </a:t>
            </a:r>
            <a:r>
              <a:rPr lang="de-DE" sz="1800" dirty="0" err="1"/>
              <a:t>Learned</a:t>
            </a:r>
            <a:endParaRPr lang="de-DE" sz="1800" dirty="0"/>
          </a:p>
          <a:p>
            <a:endParaRPr lang="de-DE" sz="1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B2AC8B-2789-4AAF-B456-39FAA171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28.02.2020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19A260-77A4-4270-AAF0-55B14C32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OpenServiceBroker - Redis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C0D755-4363-4391-A78E-8F6F47B1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0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D6999-62BC-4E54-A8ED-FF300F1E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Übersicht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459524-18BD-4ABD-A9EA-B3FD20BB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28.02.2020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E2E56B-1AEE-4E78-84D6-EC548CE3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OpenServiceBroker - Redis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4EE24E-BA3A-49F7-98F6-BB69447B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24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C05D7-9E9E-428B-8C44-F0F25B41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1.1 Projektstruktur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0D8388-FAAF-4AD2-A6C3-733DE48E3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Java basierte Spring Boot Applikation</a:t>
            </a:r>
          </a:p>
          <a:p>
            <a:r>
              <a:rPr lang="de-DE" dirty="0"/>
              <a:t>Modularer Aufbau (</a:t>
            </a:r>
            <a:r>
              <a:rPr lang="de-DE" dirty="0" err="1"/>
              <a:t>modul</a:t>
            </a:r>
            <a:r>
              <a:rPr lang="de-DE" dirty="0"/>
              <a:t> ^= </a:t>
            </a:r>
            <a:r>
              <a:rPr lang="de-DE" dirty="0" err="1"/>
              <a:t>package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D5460A-2D46-4C4E-BEB9-F36BD626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28.02.2020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99E2A9-1E25-4481-A091-886BC743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OpenServiceBroker - Redis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ADF8F4-9765-4ED0-A7D6-0EFE8D8F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D62E579-6527-4107-A24A-6844DD5B8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140" y="2571750"/>
            <a:ext cx="1922389" cy="15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1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4ED68-881B-4CB0-BE6E-D45DED38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1.2 Core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FA4917-775A-472A-ADA4-00195A7FB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ServiBrokerImpl.java</a:t>
            </a: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600" dirty="0"/>
              <a:t>Zuständig für die Endpoints</a:t>
            </a: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de-DE" sz="2600" dirty="0"/>
              <a:t>Ruft </a:t>
            </a:r>
            <a:r>
              <a:rPr lang="de-DE" sz="2600" dirty="0" err="1"/>
              <a:t>HelmDeployer</a:t>
            </a:r>
            <a:r>
              <a:rPr lang="de-DE" sz="2600" dirty="0"/>
              <a:t> zum Erzeugen der Services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258B36-015F-47DE-AC57-218A2299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28.02.2020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0CEF9F-3390-4E13-8E90-1DDEC0C0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OpenServiceBroker - Redis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131D64-1406-49F2-9372-4C75B6C4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04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EAA9B-A507-43D8-B0E5-A4A18675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1.3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9ED927-40D4-499D-A411-ADA24414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für </a:t>
            </a:r>
            <a:r>
              <a:rPr lang="de-DE" dirty="0" err="1"/>
              <a:t>ServiceCatalog</a:t>
            </a:r>
            <a:r>
              <a:rPr lang="de-DE" dirty="0"/>
              <a:t> im </a:t>
            </a:r>
            <a:r>
              <a:rPr lang="de-DE" dirty="0" err="1"/>
              <a:t>ServiceSchema.json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F1CBAB-023B-4F4F-841E-1F783EF2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28.02.2020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B35B77-81FC-4D0D-B4EE-60D42604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OpenServiceBroker - Redis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09499D-AE9F-4DC4-995C-9C3AB15F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07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CAD0C-C54B-4A00-9C10-CC1EC3B7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1.4 Helm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9D5B98-924C-4978-A890-CD19C78E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HelmDeployer</a:t>
            </a:r>
            <a:r>
              <a:rPr lang="de-DE" dirty="0"/>
              <a:t> </a:t>
            </a:r>
            <a:r>
              <a:rPr lang="de-DE" dirty="0" err="1"/>
              <a:t>läd</a:t>
            </a:r>
            <a:r>
              <a:rPr lang="de-DE" dirty="0"/>
              <a:t> Helmchart und befüllt es gemäß der auszuliefernden Größe.</a:t>
            </a:r>
          </a:p>
          <a:p>
            <a:r>
              <a:rPr lang="de-DE" dirty="0"/>
              <a:t>Funktioniert mit </a:t>
            </a:r>
            <a:r>
              <a:rPr lang="de-DE" dirty="0" err="1"/>
              <a:t>MicroBean</a:t>
            </a:r>
            <a:r>
              <a:rPr lang="de-DE" dirty="0"/>
              <a:t> Helm</a:t>
            </a:r>
          </a:p>
          <a:p>
            <a:r>
              <a:rPr lang="de-DE" dirty="0"/>
              <a:t>Schnittstelle zu Helm / </a:t>
            </a:r>
            <a:r>
              <a:rPr lang="de-DE" dirty="0" err="1"/>
              <a:t>Kubernetes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DB7293-7223-45D0-B57D-959E8984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28.02.2020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DB3300-817E-4D41-A31D-C22749AD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OpenServiceBroker - Redis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E36C92-1677-47FD-B91C-36F3204D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34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CAD0C-C54B-4A00-9C10-CC1EC3B7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1.5 Security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9D5B98-924C-4978-A890-CD19C78E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Spring </a:t>
            </a:r>
            <a:r>
              <a:rPr lang="de-DE" dirty="0" err="1"/>
              <a:t>boot</a:t>
            </a:r>
            <a:r>
              <a:rPr lang="de-DE" dirty="0"/>
              <a:t> </a:t>
            </a:r>
            <a:r>
              <a:rPr lang="de-DE" dirty="0" err="1"/>
              <a:t>starter</a:t>
            </a:r>
            <a:r>
              <a:rPr lang="de-DE" dirty="0"/>
              <a:t> </a:t>
            </a:r>
            <a:r>
              <a:rPr lang="de-DE" dirty="0" err="1"/>
              <a:t>security</a:t>
            </a:r>
            <a:endParaRPr lang="de-DE" dirty="0"/>
          </a:p>
          <a:p>
            <a:r>
              <a:rPr lang="de-DE" dirty="0"/>
              <a:t>Basic http Authentifizierung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DB7293-7223-45D0-B57D-959E8984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28.02.2020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DB3300-817E-4D41-A31D-C22749AD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OpenServiceBroker - Redis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E36C92-1677-47FD-B91C-36F3204D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60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CAD0C-C54B-4A00-9C10-CC1EC3B7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1.6 </a:t>
            </a:r>
            <a:r>
              <a:rPr lang="de-DE" dirty="0" err="1"/>
              <a:t>Redis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9D5B98-924C-4978-A890-CD19C78E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Spring </a:t>
            </a:r>
            <a:r>
              <a:rPr lang="de-DE" dirty="0" err="1"/>
              <a:t>ApplicationContext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DB7293-7223-45D0-B57D-959E8984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28.02.2020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DB3300-817E-4D41-A31D-C22749AD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OpenServiceBroker - Redis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E36C92-1677-47FD-B91C-36F3204D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76D400A-1F1B-47D5-8581-9EFA47A9A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57880"/>
            <a:ext cx="7960690" cy="108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TH Bingen 1">
      <a:dk1>
        <a:srgbClr val="005B99"/>
      </a:dk1>
      <a:lt1>
        <a:srgbClr val="FFFFFF"/>
      </a:lt1>
      <a:dk2>
        <a:srgbClr val="005B99"/>
      </a:dk2>
      <a:lt2>
        <a:srgbClr val="FFFFFF"/>
      </a:lt2>
      <a:accent1>
        <a:srgbClr val="AADD6D"/>
      </a:accent1>
      <a:accent2>
        <a:srgbClr val="FCBD1F"/>
      </a:accent2>
      <a:accent3>
        <a:srgbClr val="D3D9DB"/>
      </a:accent3>
      <a:accent4>
        <a:srgbClr val="ACAFAC"/>
      </a:accent4>
      <a:accent5>
        <a:srgbClr val="545556"/>
      </a:accent5>
      <a:accent6>
        <a:srgbClr val="FFFFFF"/>
      </a:accent6>
      <a:hlink>
        <a:srgbClr val="005B99"/>
      </a:hlink>
      <a:folHlink>
        <a:srgbClr val="005B99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2D109F7E-384E-524E-A61D-5D2068E65FF3}" vid="{76C0EE7D-A46F-8F42-93A2-36D354CBDCA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TH-Bingen-PPT-Vorlage-16zu9-Format</Template>
  <TotalTime>0</TotalTime>
  <Words>288</Words>
  <Application>Microsoft Office PowerPoint</Application>
  <PresentationFormat>Bildschirmpräsentation (16:9)</PresentationFormat>
  <Paragraphs>99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StarSymbol</vt:lpstr>
      <vt:lpstr>Office-Design</vt:lpstr>
      <vt:lpstr>OpenServiceBroker Redis</vt:lpstr>
      <vt:lpstr>Inhaltsübersicht</vt:lpstr>
      <vt:lpstr>1. Übersicht</vt:lpstr>
      <vt:lpstr>1.1 Projektstruktur</vt:lpstr>
      <vt:lpstr>1.2 Core</vt:lpstr>
      <vt:lpstr>1.3 Model</vt:lpstr>
      <vt:lpstr>1.4 Helm</vt:lpstr>
      <vt:lpstr>1.5 Security</vt:lpstr>
      <vt:lpstr>1.6 Redis</vt:lpstr>
      <vt:lpstr>1.7 Tests</vt:lpstr>
      <vt:lpstr>2. Demo</vt:lpstr>
      <vt:lpstr>3. Lessons Learned</vt:lpstr>
      <vt:lpstr>3. Lessons Learned Christian</vt:lpstr>
      <vt:lpstr>3. Lessons Learned Jannik</vt:lpstr>
      <vt:lpstr>3. Lessons Learned Maximilian</vt:lpstr>
      <vt:lpstr>3. Lessons Learned Michael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Hochschule Bingen</dc:title>
  <dc:creator>Alexander Lindner</dc:creator>
  <cp:lastModifiedBy>Christian Gebhard</cp:lastModifiedBy>
  <cp:revision>647</cp:revision>
  <dcterms:created xsi:type="dcterms:W3CDTF">2019-02-13T14:35:42Z</dcterms:created>
  <dcterms:modified xsi:type="dcterms:W3CDTF">2020-02-27T22:35:26Z</dcterms:modified>
</cp:coreProperties>
</file>