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Kumar Singh" initials="RKS" lastIdx="1" clrIdx="0">
    <p:extLst>
      <p:ext uri="{19B8F6BF-5375-455C-9EA6-DF929625EA0E}">
        <p15:presenceInfo xmlns:p15="http://schemas.microsoft.com/office/powerpoint/2012/main" userId="b2e92f35f9c1f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 Singh" userId="b2e92f35f9c1f94b" providerId="LiveId" clId="{EDA6987B-7501-4399-A680-6791A98D99FB}"/>
    <pc:docChg chg="undo custSel delSld modSld">
      <pc:chgData name="Rahul Kumar Singh" userId="b2e92f35f9c1f94b" providerId="LiveId" clId="{EDA6987B-7501-4399-A680-6791A98D99FB}" dt="2022-04-21T03:03:41.957" v="1114" actId="108"/>
      <pc:docMkLst>
        <pc:docMk/>
      </pc:docMkLst>
      <pc:sldChg chg="modSp mod">
        <pc:chgData name="Rahul Kumar Singh" userId="b2e92f35f9c1f94b" providerId="LiveId" clId="{EDA6987B-7501-4399-A680-6791A98D99FB}" dt="2022-04-21T03:03:41.957" v="1114" actId="108"/>
        <pc:sldMkLst>
          <pc:docMk/>
          <pc:sldMk cId="1972342314" sldId="257"/>
        </pc:sldMkLst>
        <pc:spChg chg="mod">
          <ac:chgData name="Rahul Kumar Singh" userId="b2e92f35f9c1f94b" providerId="LiveId" clId="{EDA6987B-7501-4399-A680-6791A98D99FB}" dt="2022-04-21T03:03:41.957" v="1114" actId="108"/>
          <ac:spMkLst>
            <pc:docMk/>
            <pc:sldMk cId="1972342314" sldId="257"/>
            <ac:spMk id="3" creationId="{AF2C088B-6E90-49CD-9CBF-530D1DD9620D}"/>
          </ac:spMkLst>
        </pc:spChg>
      </pc:sldChg>
      <pc:sldChg chg="modSp mod">
        <pc:chgData name="Rahul Kumar Singh" userId="b2e92f35f9c1f94b" providerId="LiveId" clId="{EDA6987B-7501-4399-A680-6791A98D99FB}" dt="2022-04-21T03:03:35.855" v="1113" actId="108"/>
        <pc:sldMkLst>
          <pc:docMk/>
          <pc:sldMk cId="3480092159" sldId="258"/>
        </pc:sldMkLst>
        <pc:spChg chg="mod">
          <ac:chgData name="Rahul Kumar Singh" userId="b2e92f35f9c1f94b" providerId="LiveId" clId="{EDA6987B-7501-4399-A680-6791A98D99FB}" dt="2022-04-21T03:03:35.855" v="1113" actId="108"/>
          <ac:spMkLst>
            <pc:docMk/>
            <pc:sldMk cId="3480092159" sldId="258"/>
            <ac:spMk id="3" creationId="{5975369D-8424-4BE6-82A9-8B66A9FEFC4F}"/>
          </ac:spMkLst>
        </pc:spChg>
      </pc:sldChg>
      <pc:sldChg chg="modSp mod">
        <pc:chgData name="Rahul Kumar Singh" userId="b2e92f35f9c1f94b" providerId="LiveId" clId="{EDA6987B-7501-4399-A680-6791A98D99FB}" dt="2022-04-21T03:03:30.960" v="1112" actId="108"/>
        <pc:sldMkLst>
          <pc:docMk/>
          <pc:sldMk cId="713434282" sldId="259"/>
        </pc:sldMkLst>
        <pc:spChg chg="mod">
          <ac:chgData name="Rahul Kumar Singh" userId="b2e92f35f9c1f94b" providerId="LiveId" clId="{EDA6987B-7501-4399-A680-6791A98D99FB}" dt="2022-04-21T03:03:30.960" v="1112" actId="108"/>
          <ac:spMkLst>
            <pc:docMk/>
            <pc:sldMk cId="713434282" sldId="259"/>
            <ac:spMk id="3" creationId="{C44F0749-7D77-468C-B382-6C4671CABCD3}"/>
          </ac:spMkLst>
        </pc:spChg>
      </pc:sldChg>
      <pc:sldChg chg="modSp mod">
        <pc:chgData name="Rahul Kumar Singh" userId="b2e92f35f9c1f94b" providerId="LiveId" clId="{EDA6987B-7501-4399-A680-6791A98D99FB}" dt="2022-04-21T03:03:16.792" v="1110" actId="108"/>
        <pc:sldMkLst>
          <pc:docMk/>
          <pc:sldMk cId="3939713585" sldId="260"/>
        </pc:sldMkLst>
        <pc:spChg chg="mod">
          <ac:chgData name="Rahul Kumar Singh" userId="b2e92f35f9c1f94b" providerId="LiveId" clId="{EDA6987B-7501-4399-A680-6791A98D99FB}" dt="2022-04-21T03:03:16.792" v="1110" actId="108"/>
          <ac:spMkLst>
            <pc:docMk/>
            <pc:sldMk cId="3939713585" sldId="260"/>
            <ac:spMk id="3" creationId="{F5C67C52-AD2B-4E44-BE93-5585887E0D27}"/>
          </ac:spMkLst>
        </pc:spChg>
      </pc:sldChg>
      <pc:sldChg chg="modSp mod">
        <pc:chgData name="Rahul Kumar Singh" userId="b2e92f35f9c1f94b" providerId="LiveId" clId="{EDA6987B-7501-4399-A680-6791A98D99FB}" dt="2022-04-21T03:03:25.769" v="1111" actId="108"/>
        <pc:sldMkLst>
          <pc:docMk/>
          <pc:sldMk cId="2393542738" sldId="261"/>
        </pc:sldMkLst>
        <pc:spChg chg="mod">
          <ac:chgData name="Rahul Kumar Singh" userId="b2e92f35f9c1f94b" providerId="LiveId" clId="{EDA6987B-7501-4399-A680-6791A98D99FB}" dt="2022-04-21T03:03:25.769" v="1111" actId="108"/>
          <ac:spMkLst>
            <pc:docMk/>
            <pc:sldMk cId="2393542738" sldId="261"/>
            <ac:spMk id="3" creationId="{1D51B936-DC61-4C7D-A9A9-3C12803C99DD}"/>
          </ac:spMkLst>
        </pc:spChg>
      </pc:sldChg>
      <pc:sldChg chg="modSp mod">
        <pc:chgData name="Rahul Kumar Singh" userId="b2e92f35f9c1f94b" providerId="LiveId" clId="{EDA6987B-7501-4399-A680-6791A98D99FB}" dt="2022-04-21T03:02:50.634" v="1109" actId="108"/>
        <pc:sldMkLst>
          <pc:docMk/>
          <pc:sldMk cId="3625646370" sldId="265"/>
        </pc:sldMkLst>
        <pc:spChg chg="mod">
          <ac:chgData name="Rahul Kumar Singh" userId="b2e92f35f9c1f94b" providerId="LiveId" clId="{EDA6987B-7501-4399-A680-6791A98D99FB}" dt="2022-04-21T03:02:50.634" v="1109" actId="108"/>
          <ac:spMkLst>
            <pc:docMk/>
            <pc:sldMk cId="3625646370" sldId="265"/>
            <ac:spMk id="3" creationId="{F5C67C52-AD2B-4E44-BE93-5585887E0D27}"/>
          </ac:spMkLst>
        </pc:spChg>
      </pc:sldChg>
      <pc:sldChg chg="modSp mod">
        <pc:chgData name="Rahul Kumar Singh" userId="b2e92f35f9c1f94b" providerId="LiveId" clId="{EDA6987B-7501-4399-A680-6791A98D99FB}" dt="2022-04-21T03:02:46.532" v="1108" actId="108"/>
        <pc:sldMkLst>
          <pc:docMk/>
          <pc:sldMk cId="2500758997" sldId="266"/>
        </pc:sldMkLst>
        <pc:spChg chg="mod">
          <ac:chgData name="Rahul Kumar Singh" userId="b2e92f35f9c1f94b" providerId="LiveId" clId="{EDA6987B-7501-4399-A680-6791A98D99FB}" dt="2022-04-21T03:02:46.532" v="1108" actId="108"/>
          <ac:spMkLst>
            <pc:docMk/>
            <pc:sldMk cId="2500758997" sldId="266"/>
            <ac:spMk id="3" creationId="{5975369D-8424-4BE6-82A9-8B66A9FEFC4F}"/>
          </ac:spMkLst>
        </pc:spChg>
      </pc:sldChg>
      <pc:sldChg chg="addSp delSp modSp mod modClrScheme chgLayout">
        <pc:chgData name="Rahul Kumar Singh" userId="b2e92f35f9c1f94b" providerId="LiveId" clId="{EDA6987B-7501-4399-A680-6791A98D99FB}" dt="2022-04-21T01:57:55.860" v="11" actId="1076"/>
        <pc:sldMkLst>
          <pc:docMk/>
          <pc:sldMk cId="2749136960" sldId="272"/>
        </pc:sldMkLst>
        <pc:spChg chg="mod ord">
          <ac:chgData name="Rahul Kumar Singh" userId="b2e92f35f9c1f94b" providerId="LiveId" clId="{EDA6987B-7501-4399-A680-6791A98D99FB}" dt="2022-04-21T01:57:41.510" v="9" actId="700"/>
          <ac:spMkLst>
            <pc:docMk/>
            <pc:sldMk cId="2749136960" sldId="272"/>
            <ac:spMk id="2" creationId="{33AB576F-A1FA-48E2-ABC2-0B8C8AB2E3B7}"/>
          </ac:spMkLst>
        </pc:spChg>
        <pc:spChg chg="del">
          <ac:chgData name="Rahul Kumar Singh" userId="b2e92f35f9c1f94b" providerId="LiveId" clId="{EDA6987B-7501-4399-A680-6791A98D99FB}" dt="2022-04-21T01:56:46.727" v="0"/>
          <ac:spMkLst>
            <pc:docMk/>
            <pc:sldMk cId="2749136960" sldId="272"/>
            <ac:spMk id="3" creationId="{1D51B936-DC61-4C7D-A9A9-3C12803C99DD}"/>
          </ac:spMkLst>
        </pc:spChg>
        <pc:spChg chg="add del mod ord">
          <ac:chgData name="Rahul Kumar Singh" userId="b2e92f35f9c1f94b" providerId="LiveId" clId="{EDA6987B-7501-4399-A680-6791A98D99FB}" dt="2022-04-21T01:57:41.510" v="9" actId="700"/>
          <ac:spMkLst>
            <pc:docMk/>
            <pc:sldMk cId="2749136960" sldId="272"/>
            <ac:spMk id="5" creationId="{7B7630D8-AB1E-45EA-BB24-B8112B732215}"/>
          </ac:spMkLst>
        </pc:spChg>
        <pc:spChg chg="add del mod ord">
          <ac:chgData name="Rahul Kumar Singh" userId="b2e92f35f9c1f94b" providerId="LiveId" clId="{EDA6987B-7501-4399-A680-6791A98D99FB}" dt="2022-04-21T01:57:41.510" v="9" actId="700"/>
          <ac:spMkLst>
            <pc:docMk/>
            <pc:sldMk cId="2749136960" sldId="272"/>
            <ac:spMk id="6" creationId="{861CA50A-84B2-44DC-9AD5-64467C1269A8}"/>
          </ac:spMkLst>
        </pc:spChg>
        <pc:spChg chg="add mod">
          <ac:chgData name="Rahul Kumar Singh" userId="b2e92f35f9c1f94b" providerId="LiveId" clId="{EDA6987B-7501-4399-A680-6791A98D99FB}" dt="2022-04-21T01:57:55.860" v="11" actId="1076"/>
          <ac:spMkLst>
            <pc:docMk/>
            <pc:sldMk cId="2749136960" sldId="272"/>
            <ac:spMk id="8" creationId="{942281B7-BDF4-4AE9-8946-9EC70ADFF754}"/>
          </ac:spMkLst>
        </pc:spChg>
        <pc:picChg chg="add mod ord">
          <ac:chgData name="Rahul Kumar Singh" userId="b2e92f35f9c1f94b" providerId="LiveId" clId="{EDA6987B-7501-4399-A680-6791A98D99FB}" dt="2022-04-21T01:57:41.510" v="9" actId="700"/>
          <ac:picMkLst>
            <pc:docMk/>
            <pc:sldMk cId="2749136960" sldId="272"/>
            <ac:picMk id="4" creationId="{E301E527-3A24-4A91-97BF-D724A65278D5}"/>
          </ac:picMkLst>
        </pc:picChg>
      </pc:sldChg>
      <pc:sldChg chg="addSp delSp modSp mod">
        <pc:chgData name="Rahul Kumar Singh" userId="b2e92f35f9c1f94b" providerId="LiveId" clId="{EDA6987B-7501-4399-A680-6791A98D99FB}" dt="2022-04-21T01:59:10.487" v="37" actId="20577"/>
        <pc:sldMkLst>
          <pc:docMk/>
          <pc:sldMk cId="1318125188" sldId="273"/>
        </pc:sldMkLst>
        <pc:spChg chg="mod">
          <ac:chgData name="Rahul Kumar Singh" userId="b2e92f35f9c1f94b" providerId="LiveId" clId="{EDA6987B-7501-4399-A680-6791A98D99FB}" dt="2022-04-21T01:59:10.487" v="37" actId="20577"/>
          <ac:spMkLst>
            <pc:docMk/>
            <pc:sldMk cId="1318125188" sldId="273"/>
            <ac:spMk id="2" creationId="{0F988230-E9BA-4516-9557-71D011B5E9A4}"/>
          </ac:spMkLst>
        </pc:spChg>
        <pc:spChg chg="del">
          <ac:chgData name="Rahul Kumar Singh" userId="b2e92f35f9c1f94b" providerId="LiveId" clId="{EDA6987B-7501-4399-A680-6791A98D99FB}" dt="2022-04-21T01:58:37.574" v="13"/>
          <ac:spMkLst>
            <pc:docMk/>
            <pc:sldMk cId="1318125188" sldId="273"/>
            <ac:spMk id="3" creationId="{F5C67C52-AD2B-4E44-BE93-5585887E0D27}"/>
          </ac:spMkLst>
        </pc:spChg>
        <pc:picChg chg="add mod">
          <ac:chgData name="Rahul Kumar Singh" userId="b2e92f35f9c1f94b" providerId="LiveId" clId="{EDA6987B-7501-4399-A680-6791A98D99FB}" dt="2022-04-21T01:58:42.521" v="15" actId="1076"/>
          <ac:picMkLst>
            <pc:docMk/>
            <pc:sldMk cId="1318125188" sldId="273"/>
            <ac:picMk id="4" creationId="{FE1E8E39-2854-4EEF-A824-898CE40CF9C6}"/>
          </ac:picMkLst>
        </pc:picChg>
      </pc:sldChg>
      <pc:sldChg chg="addSp delSp modSp mod">
        <pc:chgData name="Rahul Kumar Singh" userId="b2e92f35f9c1f94b" providerId="LiveId" clId="{EDA6987B-7501-4399-A680-6791A98D99FB}" dt="2022-04-21T02:00:26.556" v="48" actId="20577"/>
        <pc:sldMkLst>
          <pc:docMk/>
          <pc:sldMk cId="4080226333" sldId="274"/>
        </pc:sldMkLst>
        <pc:spChg chg="mod">
          <ac:chgData name="Rahul Kumar Singh" userId="b2e92f35f9c1f94b" providerId="LiveId" clId="{EDA6987B-7501-4399-A680-6791A98D99FB}" dt="2022-04-21T02:00:26.556" v="48" actId="20577"/>
          <ac:spMkLst>
            <pc:docMk/>
            <pc:sldMk cId="4080226333" sldId="274"/>
            <ac:spMk id="2" creationId="{46643AA7-7A54-45EC-8868-77909B9F6876}"/>
          </ac:spMkLst>
        </pc:spChg>
        <pc:spChg chg="del">
          <ac:chgData name="Rahul Kumar Singh" userId="b2e92f35f9c1f94b" providerId="LiveId" clId="{EDA6987B-7501-4399-A680-6791A98D99FB}" dt="2022-04-21T01:59:37.459" v="39"/>
          <ac:spMkLst>
            <pc:docMk/>
            <pc:sldMk cId="4080226333" sldId="274"/>
            <ac:spMk id="3" creationId="{5975369D-8424-4BE6-82A9-8B66A9FEFC4F}"/>
          </ac:spMkLst>
        </pc:spChg>
        <pc:spChg chg="add mod">
          <ac:chgData name="Rahul Kumar Singh" userId="b2e92f35f9c1f94b" providerId="LiveId" clId="{EDA6987B-7501-4399-A680-6791A98D99FB}" dt="2022-04-21T01:59:59.321" v="41" actId="1076"/>
          <ac:spMkLst>
            <pc:docMk/>
            <pc:sldMk cId="4080226333" sldId="274"/>
            <ac:spMk id="6" creationId="{7FC7E317-A2C5-43F2-87F4-EDABF38C3213}"/>
          </ac:spMkLst>
        </pc:spChg>
        <pc:picChg chg="add mod">
          <ac:chgData name="Rahul Kumar Singh" userId="b2e92f35f9c1f94b" providerId="LiveId" clId="{EDA6987B-7501-4399-A680-6791A98D99FB}" dt="2022-04-21T01:59:37.459" v="39"/>
          <ac:picMkLst>
            <pc:docMk/>
            <pc:sldMk cId="4080226333" sldId="274"/>
            <ac:picMk id="4" creationId="{F01F4343-5F55-4371-A47C-08E36C9F3E1E}"/>
          </ac:picMkLst>
        </pc:picChg>
      </pc:sldChg>
      <pc:sldChg chg="modSp mod">
        <pc:chgData name="Rahul Kumar Singh" userId="b2e92f35f9c1f94b" providerId="LiveId" clId="{EDA6987B-7501-4399-A680-6791A98D99FB}" dt="2022-04-21T03:02:17.205" v="1107" actId="108"/>
        <pc:sldMkLst>
          <pc:docMk/>
          <pc:sldMk cId="1059940620" sldId="275"/>
        </pc:sldMkLst>
        <pc:spChg chg="mod">
          <ac:chgData name="Rahul Kumar Singh" userId="b2e92f35f9c1f94b" providerId="LiveId" clId="{EDA6987B-7501-4399-A680-6791A98D99FB}" dt="2022-04-21T02:01:35.619" v="81" actId="20577"/>
          <ac:spMkLst>
            <pc:docMk/>
            <pc:sldMk cId="1059940620" sldId="275"/>
            <ac:spMk id="2" creationId="{B24DD1CB-E450-4528-945E-B2965AB6385C}"/>
          </ac:spMkLst>
        </pc:spChg>
        <pc:spChg chg="mod">
          <ac:chgData name="Rahul Kumar Singh" userId="b2e92f35f9c1f94b" providerId="LiveId" clId="{EDA6987B-7501-4399-A680-6791A98D99FB}" dt="2022-04-21T03:02:17.205" v="1107" actId="108"/>
          <ac:spMkLst>
            <pc:docMk/>
            <pc:sldMk cId="1059940620" sldId="275"/>
            <ac:spMk id="3" creationId="{C44F0749-7D77-468C-B382-6C4671CABCD3}"/>
          </ac:spMkLst>
        </pc:spChg>
      </pc:sldChg>
      <pc:sldChg chg="addSp delSp modSp mod">
        <pc:chgData name="Rahul Kumar Singh" userId="b2e92f35f9c1f94b" providerId="LiveId" clId="{EDA6987B-7501-4399-A680-6791A98D99FB}" dt="2022-04-21T02:04:13.185" v="137" actId="14100"/>
        <pc:sldMkLst>
          <pc:docMk/>
          <pc:sldMk cId="1455129959" sldId="276"/>
        </pc:sldMkLst>
        <pc:spChg chg="mod">
          <ac:chgData name="Rahul Kumar Singh" userId="b2e92f35f9c1f94b" providerId="LiveId" clId="{EDA6987B-7501-4399-A680-6791A98D99FB}" dt="2022-04-21T02:03:05.457" v="123" actId="20577"/>
          <ac:spMkLst>
            <pc:docMk/>
            <pc:sldMk cId="1455129959" sldId="276"/>
            <ac:spMk id="2" creationId="{33AB576F-A1FA-48E2-ABC2-0B8C8AB2E3B7}"/>
          </ac:spMkLst>
        </pc:spChg>
        <pc:spChg chg="del">
          <ac:chgData name="Rahul Kumar Singh" userId="b2e92f35f9c1f94b" providerId="LiveId" clId="{EDA6987B-7501-4399-A680-6791A98D99FB}" dt="2022-04-21T02:03:17.427" v="124"/>
          <ac:spMkLst>
            <pc:docMk/>
            <pc:sldMk cId="1455129959" sldId="276"/>
            <ac:spMk id="3" creationId="{1D51B936-DC61-4C7D-A9A9-3C12803C99DD}"/>
          </ac:spMkLst>
        </pc:spChg>
        <pc:picChg chg="add mod">
          <ac:chgData name="Rahul Kumar Singh" userId="b2e92f35f9c1f94b" providerId="LiveId" clId="{EDA6987B-7501-4399-A680-6791A98D99FB}" dt="2022-04-21T02:04:13.185" v="137" actId="14100"/>
          <ac:picMkLst>
            <pc:docMk/>
            <pc:sldMk cId="1455129959" sldId="276"/>
            <ac:picMk id="4" creationId="{256A3848-FC79-4F87-AD7E-A52AD976353B}"/>
          </ac:picMkLst>
        </pc:picChg>
        <pc:picChg chg="add mod">
          <ac:chgData name="Rahul Kumar Singh" userId="b2e92f35f9c1f94b" providerId="LiveId" clId="{EDA6987B-7501-4399-A680-6791A98D99FB}" dt="2022-04-21T02:04:06.733" v="135" actId="14100"/>
          <ac:picMkLst>
            <pc:docMk/>
            <pc:sldMk cId="1455129959" sldId="276"/>
            <ac:picMk id="5" creationId="{6BDD2209-40A3-4DFB-8963-B5B75AECA681}"/>
          </ac:picMkLst>
        </pc:picChg>
        <pc:picChg chg="add mod">
          <ac:chgData name="Rahul Kumar Singh" userId="b2e92f35f9c1f94b" providerId="LiveId" clId="{EDA6987B-7501-4399-A680-6791A98D99FB}" dt="2022-04-21T02:04:03.731" v="134" actId="14100"/>
          <ac:picMkLst>
            <pc:docMk/>
            <pc:sldMk cId="1455129959" sldId="276"/>
            <ac:picMk id="6" creationId="{3C3A3E5C-74EE-4F03-8FB5-D31CE31193FE}"/>
          </ac:picMkLst>
        </pc:picChg>
      </pc:sldChg>
      <pc:sldChg chg="modSp mod">
        <pc:chgData name="Rahul Kumar Singh" userId="b2e92f35f9c1f94b" providerId="LiveId" clId="{EDA6987B-7501-4399-A680-6791A98D99FB}" dt="2022-04-21T03:02:10.478" v="1106" actId="108"/>
        <pc:sldMkLst>
          <pc:docMk/>
          <pc:sldMk cId="1533378906" sldId="277"/>
        </pc:sldMkLst>
        <pc:spChg chg="mod">
          <ac:chgData name="Rahul Kumar Singh" userId="b2e92f35f9c1f94b" providerId="LiveId" clId="{EDA6987B-7501-4399-A680-6791A98D99FB}" dt="2022-04-21T02:04:46.331" v="174" actId="20577"/>
          <ac:spMkLst>
            <pc:docMk/>
            <pc:sldMk cId="1533378906" sldId="277"/>
            <ac:spMk id="2" creationId="{0F988230-E9BA-4516-9557-71D011B5E9A4}"/>
          </ac:spMkLst>
        </pc:spChg>
        <pc:spChg chg="mod">
          <ac:chgData name="Rahul Kumar Singh" userId="b2e92f35f9c1f94b" providerId="LiveId" clId="{EDA6987B-7501-4399-A680-6791A98D99FB}" dt="2022-04-21T03:02:10.478" v="1106" actId="108"/>
          <ac:spMkLst>
            <pc:docMk/>
            <pc:sldMk cId="1533378906" sldId="277"/>
            <ac:spMk id="3" creationId="{F5C67C52-AD2B-4E44-BE93-5585887E0D27}"/>
          </ac:spMkLst>
        </pc:spChg>
      </pc:sldChg>
      <pc:sldChg chg="addSp modSp mod">
        <pc:chgData name="Rahul Kumar Singh" userId="b2e92f35f9c1f94b" providerId="LiveId" clId="{EDA6987B-7501-4399-A680-6791A98D99FB}" dt="2022-04-21T03:01:54.847" v="1105" actId="12"/>
        <pc:sldMkLst>
          <pc:docMk/>
          <pc:sldMk cId="3799530203" sldId="278"/>
        </pc:sldMkLst>
        <pc:spChg chg="mod">
          <ac:chgData name="Rahul Kumar Singh" userId="b2e92f35f9c1f94b" providerId="LiveId" clId="{EDA6987B-7501-4399-A680-6791A98D99FB}" dt="2022-04-21T02:05:54.146" v="214" actId="20577"/>
          <ac:spMkLst>
            <pc:docMk/>
            <pc:sldMk cId="3799530203" sldId="278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3:01:54.847" v="1105" actId="12"/>
          <ac:spMkLst>
            <pc:docMk/>
            <pc:sldMk cId="3799530203" sldId="278"/>
            <ac:spMk id="3" creationId="{5975369D-8424-4BE6-82A9-8B66A9FEFC4F}"/>
          </ac:spMkLst>
        </pc:spChg>
        <pc:spChg chg="add mod">
          <ac:chgData name="Rahul Kumar Singh" userId="b2e92f35f9c1f94b" providerId="LiveId" clId="{EDA6987B-7501-4399-A680-6791A98D99FB}" dt="2022-04-21T03:01:01.737" v="1097" actId="108"/>
          <ac:spMkLst>
            <pc:docMk/>
            <pc:sldMk cId="3799530203" sldId="278"/>
            <ac:spMk id="6" creationId="{F0935F75-AD63-451A-A554-F4213D7D7B0C}"/>
          </ac:spMkLst>
        </pc:spChg>
        <pc:picChg chg="add mod">
          <ac:chgData name="Rahul Kumar Singh" userId="b2e92f35f9c1f94b" providerId="LiveId" clId="{EDA6987B-7501-4399-A680-6791A98D99FB}" dt="2022-04-21T02:08:19.295" v="234" actId="1076"/>
          <ac:picMkLst>
            <pc:docMk/>
            <pc:sldMk cId="3799530203" sldId="278"/>
            <ac:picMk id="4" creationId="{15B35037-05C3-4EF5-99C0-BFF8B621283E}"/>
          </ac:picMkLst>
        </pc:picChg>
        <pc:picChg chg="add mod">
          <ac:chgData name="Rahul Kumar Singh" userId="b2e92f35f9c1f94b" providerId="LiveId" clId="{EDA6987B-7501-4399-A680-6791A98D99FB}" dt="2022-04-21T03:01:31.676" v="1104" actId="14100"/>
          <ac:picMkLst>
            <pc:docMk/>
            <pc:sldMk cId="3799530203" sldId="278"/>
            <ac:picMk id="7" creationId="{736897D5-E3A1-4D02-B4F9-64F29E1F8D33}"/>
          </ac:picMkLst>
        </pc:picChg>
        <pc:picChg chg="add mod">
          <ac:chgData name="Rahul Kumar Singh" userId="b2e92f35f9c1f94b" providerId="LiveId" clId="{EDA6987B-7501-4399-A680-6791A98D99FB}" dt="2022-04-21T02:09:44.050" v="246" actId="14100"/>
          <ac:picMkLst>
            <pc:docMk/>
            <pc:sldMk cId="3799530203" sldId="278"/>
            <ac:picMk id="8" creationId="{440D1DBE-B9D8-44D9-BFEA-5FC6E0E86862}"/>
          </ac:picMkLst>
        </pc:picChg>
      </pc:sldChg>
      <pc:sldChg chg="addSp delSp modSp mod">
        <pc:chgData name="Rahul Kumar Singh" userId="b2e92f35f9c1f94b" providerId="LiveId" clId="{EDA6987B-7501-4399-A680-6791A98D99FB}" dt="2022-04-21T03:00:44.495" v="1094" actId="108"/>
        <pc:sldMkLst>
          <pc:docMk/>
          <pc:sldMk cId="4109425487" sldId="279"/>
        </pc:sldMkLst>
        <pc:spChg chg="mod">
          <ac:chgData name="Rahul Kumar Singh" userId="b2e92f35f9c1f94b" providerId="LiveId" clId="{EDA6987B-7501-4399-A680-6791A98D99FB}" dt="2022-04-21T02:10:48.900" v="272" actId="20577"/>
          <ac:spMkLst>
            <pc:docMk/>
            <pc:sldMk cId="4109425487" sldId="279"/>
            <ac:spMk id="2" creationId="{B24DD1CB-E450-4528-945E-B2965AB6385C}"/>
          </ac:spMkLst>
        </pc:spChg>
        <pc:spChg chg="del">
          <ac:chgData name="Rahul Kumar Singh" userId="b2e92f35f9c1f94b" providerId="LiveId" clId="{EDA6987B-7501-4399-A680-6791A98D99FB}" dt="2022-04-21T02:10:13.456" v="249"/>
          <ac:spMkLst>
            <pc:docMk/>
            <pc:sldMk cId="4109425487" sldId="279"/>
            <ac:spMk id="3" creationId="{C44F0749-7D77-468C-B382-6C4671CABCD3}"/>
          </ac:spMkLst>
        </pc:spChg>
        <pc:spChg chg="add mod">
          <ac:chgData name="Rahul Kumar Singh" userId="b2e92f35f9c1f94b" providerId="LiveId" clId="{EDA6987B-7501-4399-A680-6791A98D99FB}" dt="2022-04-21T03:00:44.495" v="1094" actId="108"/>
          <ac:spMkLst>
            <pc:docMk/>
            <pc:sldMk cId="4109425487" sldId="279"/>
            <ac:spMk id="6" creationId="{2D0DCEE6-2EFD-4FC0-9847-8FF1D2ACB6FD}"/>
          </ac:spMkLst>
        </pc:spChg>
        <pc:picChg chg="add mod">
          <ac:chgData name="Rahul Kumar Singh" userId="b2e92f35f9c1f94b" providerId="LiveId" clId="{EDA6987B-7501-4399-A680-6791A98D99FB}" dt="2022-04-21T02:11:22.550" v="278" actId="1076"/>
          <ac:picMkLst>
            <pc:docMk/>
            <pc:sldMk cId="4109425487" sldId="279"/>
            <ac:picMk id="4" creationId="{7ED8F215-6AEE-454F-A3F2-0533F43419D4}"/>
          </ac:picMkLst>
        </pc:picChg>
      </pc:sldChg>
      <pc:sldChg chg="modSp mod">
        <pc:chgData name="Rahul Kumar Singh" userId="b2e92f35f9c1f94b" providerId="LiveId" clId="{EDA6987B-7501-4399-A680-6791A98D99FB}" dt="2022-04-21T03:00:39.707" v="1093" actId="108"/>
        <pc:sldMkLst>
          <pc:docMk/>
          <pc:sldMk cId="1582833207" sldId="280"/>
        </pc:sldMkLst>
        <pc:spChg chg="mod">
          <ac:chgData name="Rahul Kumar Singh" userId="b2e92f35f9c1f94b" providerId="LiveId" clId="{EDA6987B-7501-4399-A680-6791A98D99FB}" dt="2022-04-21T02:13:03.665" v="320" actId="20577"/>
          <ac:spMkLst>
            <pc:docMk/>
            <pc:sldMk cId="1582833207" sldId="280"/>
            <ac:spMk id="2" creationId="{33AB576F-A1FA-48E2-ABC2-0B8C8AB2E3B7}"/>
          </ac:spMkLst>
        </pc:spChg>
        <pc:spChg chg="mod">
          <ac:chgData name="Rahul Kumar Singh" userId="b2e92f35f9c1f94b" providerId="LiveId" clId="{EDA6987B-7501-4399-A680-6791A98D99FB}" dt="2022-04-21T03:00:39.707" v="1093" actId="108"/>
          <ac:spMkLst>
            <pc:docMk/>
            <pc:sldMk cId="1582833207" sldId="280"/>
            <ac:spMk id="3" creationId="{1D51B936-DC61-4C7D-A9A9-3C12803C99DD}"/>
          </ac:spMkLst>
        </pc:spChg>
      </pc:sldChg>
      <pc:sldChg chg="addSp delSp modSp mod">
        <pc:chgData name="Rahul Kumar Singh" userId="b2e92f35f9c1f94b" providerId="LiveId" clId="{EDA6987B-7501-4399-A680-6791A98D99FB}" dt="2022-04-21T03:00:26.433" v="1092" actId="108"/>
        <pc:sldMkLst>
          <pc:docMk/>
          <pc:sldMk cId="49245651" sldId="281"/>
        </pc:sldMkLst>
        <pc:spChg chg="mod">
          <ac:chgData name="Rahul Kumar Singh" userId="b2e92f35f9c1f94b" providerId="LiveId" clId="{EDA6987B-7501-4399-A680-6791A98D99FB}" dt="2022-04-21T02:14:09.792" v="347" actId="20577"/>
          <ac:spMkLst>
            <pc:docMk/>
            <pc:sldMk cId="49245651" sldId="281"/>
            <ac:spMk id="2" creationId="{0F988230-E9BA-4516-9557-71D011B5E9A4}"/>
          </ac:spMkLst>
        </pc:spChg>
        <pc:spChg chg="del">
          <ac:chgData name="Rahul Kumar Singh" userId="b2e92f35f9c1f94b" providerId="LiveId" clId="{EDA6987B-7501-4399-A680-6791A98D99FB}" dt="2022-04-21T02:14:20.352" v="348"/>
          <ac:spMkLst>
            <pc:docMk/>
            <pc:sldMk cId="49245651" sldId="281"/>
            <ac:spMk id="3" creationId="{F5C67C52-AD2B-4E44-BE93-5585887E0D27}"/>
          </ac:spMkLst>
        </pc:spChg>
        <pc:spChg chg="add mod">
          <ac:chgData name="Rahul Kumar Singh" userId="b2e92f35f9c1f94b" providerId="LiveId" clId="{EDA6987B-7501-4399-A680-6791A98D99FB}" dt="2022-04-21T03:00:26.433" v="1092" actId="108"/>
          <ac:spMkLst>
            <pc:docMk/>
            <pc:sldMk cId="49245651" sldId="281"/>
            <ac:spMk id="6" creationId="{12995CC1-FE25-4E7E-AD3C-A4EEDC841765}"/>
          </ac:spMkLst>
        </pc:spChg>
        <pc:picChg chg="add mod">
          <ac:chgData name="Rahul Kumar Singh" userId="b2e92f35f9c1f94b" providerId="LiveId" clId="{EDA6987B-7501-4399-A680-6791A98D99FB}" dt="2022-04-21T02:14:58.834" v="357" actId="1076"/>
          <ac:picMkLst>
            <pc:docMk/>
            <pc:sldMk cId="49245651" sldId="281"/>
            <ac:picMk id="4" creationId="{C5C412E2-AE77-4AA2-8C9F-EEC15530D7A5}"/>
          </ac:picMkLst>
        </pc:picChg>
      </pc:sldChg>
      <pc:sldChg chg="modSp mod">
        <pc:chgData name="Rahul Kumar Singh" userId="b2e92f35f9c1f94b" providerId="LiveId" clId="{EDA6987B-7501-4399-A680-6791A98D99FB}" dt="2022-04-21T03:00:02.002" v="1090" actId="27636"/>
        <pc:sldMkLst>
          <pc:docMk/>
          <pc:sldMk cId="10045603" sldId="282"/>
        </pc:sldMkLst>
        <pc:spChg chg="mod">
          <ac:chgData name="Rahul Kumar Singh" userId="b2e92f35f9c1f94b" providerId="LiveId" clId="{EDA6987B-7501-4399-A680-6791A98D99FB}" dt="2022-04-21T02:15:52.440" v="392" actId="20577"/>
          <ac:spMkLst>
            <pc:docMk/>
            <pc:sldMk cId="10045603" sldId="282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3:00:02.002" v="1090" actId="27636"/>
          <ac:spMkLst>
            <pc:docMk/>
            <pc:sldMk cId="10045603" sldId="282"/>
            <ac:spMk id="3" creationId="{5975369D-8424-4BE6-82A9-8B66A9FEFC4F}"/>
          </ac:spMkLst>
        </pc:spChg>
      </pc:sldChg>
      <pc:sldChg chg="modSp mod">
        <pc:chgData name="Rahul Kumar Singh" userId="b2e92f35f9c1f94b" providerId="LiveId" clId="{EDA6987B-7501-4399-A680-6791A98D99FB}" dt="2022-04-21T02:17:13.230" v="432" actId="27636"/>
        <pc:sldMkLst>
          <pc:docMk/>
          <pc:sldMk cId="921276639" sldId="283"/>
        </pc:sldMkLst>
        <pc:spChg chg="mod">
          <ac:chgData name="Rahul Kumar Singh" userId="b2e92f35f9c1f94b" providerId="LiveId" clId="{EDA6987B-7501-4399-A680-6791A98D99FB}" dt="2022-04-21T02:16:50.316" v="430" actId="20577"/>
          <ac:spMkLst>
            <pc:docMk/>
            <pc:sldMk cId="921276639" sldId="283"/>
            <ac:spMk id="2" creationId="{B24DD1CB-E450-4528-945E-B2965AB6385C}"/>
          </ac:spMkLst>
        </pc:spChg>
        <pc:spChg chg="mod">
          <ac:chgData name="Rahul Kumar Singh" userId="b2e92f35f9c1f94b" providerId="LiveId" clId="{EDA6987B-7501-4399-A680-6791A98D99FB}" dt="2022-04-21T02:17:13.230" v="432" actId="27636"/>
          <ac:spMkLst>
            <pc:docMk/>
            <pc:sldMk cId="921276639" sldId="283"/>
            <ac:spMk id="3" creationId="{C44F0749-7D77-468C-B382-6C4671CABCD3}"/>
          </ac:spMkLst>
        </pc:spChg>
      </pc:sldChg>
      <pc:sldChg chg="addSp delSp modSp mod">
        <pc:chgData name="Rahul Kumar Singh" userId="b2e92f35f9c1f94b" providerId="LiveId" clId="{EDA6987B-7501-4399-A680-6791A98D99FB}" dt="2022-04-21T02:20:37.271" v="438" actId="14100"/>
        <pc:sldMkLst>
          <pc:docMk/>
          <pc:sldMk cId="2659440940" sldId="284"/>
        </pc:sldMkLst>
        <pc:spChg chg="mod">
          <ac:chgData name="Rahul Kumar Singh" userId="b2e92f35f9c1f94b" providerId="LiveId" clId="{EDA6987B-7501-4399-A680-6791A98D99FB}" dt="2022-04-21T02:20:12.426" v="435" actId="108"/>
          <ac:spMkLst>
            <pc:docMk/>
            <pc:sldMk cId="2659440940" sldId="284"/>
            <ac:spMk id="2" creationId="{33AB576F-A1FA-48E2-ABC2-0B8C8AB2E3B7}"/>
          </ac:spMkLst>
        </pc:spChg>
        <pc:spChg chg="del">
          <ac:chgData name="Rahul Kumar Singh" userId="b2e92f35f9c1f94b" providerId="LiveId" clId="{EDA6987B-7501-4399-A680-6791A98D99FB}" dt="2022-04-21T02:20:28.095" v="436"/>
          <ac:spMkLst>
            <pc:docMk/>
            <pc:sldMk cId="2659440940" sldId="284"/>
            <ac:spMk id="3" creationId="{1D51B936-DC61-4C7D-A9A9-3C12803C99DD}"/>
          </ac:spMkLst>
        </pc:spChg>
        <pc:picChg chg="add mod">
          <ac:chgData name="Rahul Kumar Singh" userId="b2e92f35f9c1f94b" providerId="LiveId" clId="{EDA6987B-7501-4399-A680-6791A98D99FB}" dt="2022-04-21T02:20:37.271" v="438" actId="14100"/>
          <ac:picMkLst>
            <pc:docMk/>
            <pc:sldMk cId="2659440940" sldId="284"/>
            <ac:picMk id="4" creationId="{1986965F-AA31-4041-9655-7D625AB45E5F}"/>
          </ac:picMkLst>
        </pc:picChg>
      </pc:sldChg>
      <pc:sldChg chg="addSp delSp modSp mod">
        <pc:chgData name="Rahul Kumar Singh" userId="b2e92f35f9c1f94b" providerId="LiveId" clId="{EDA6987B-7501-4399-A680-6791A98D99FB}" dt="2022-04-21T02:59:28.008" v="1088" actId="108"/>
        <pc:sldMkLst>
          <pc:docMk/>
          <pc:sldMk cId="576641248" sldId="285"/>
        </pc:sldMkLst>
        <pc:spChg chg="mod">
          <ac:chgData name="Rahul Kumar Singh" userId="b2e92f35f9c1f94b" providerId="LiveId" clId="{EDA6987B-7501-4399-A680-6791A98D99FB}" dt="2022-04-21T02:21:14.366" v="477" actId="20577"/>
          <ac:spMkLst>
            <pc:docMk/>
            <pc:sldMk cId="576641248" sldId="285"/>
            <ac:spMk id="2" creationId="{0F988230-E9BA-4516-9557-71D011B5E9A4}"/>
          </ac:spMkLst>
        </pc:spChg>
        <pc:spChg chg="del mod">
          <ac:chgData name="Rahul Kumar Singh" userId="b2e92f35f9c1f94b" providerId="LiveId" clId="{EDA6987B-7501-4399-A680-6791A98D99FB}" dt="2022-04-21T02:21:44.576" v="494"/>
          <ac:spMkLst>
            <pc:docMk/>
            <pc:sldMk cId="576641248" sldId="285"/>
            <ac:spMk id="3" creationId="{F5C67C52-AD2B-4E44-BE93-5585887E0D27}"/>
          </ac:spMkLst>
        </pc:spChg>
        <pc:spChg chg="add mod">
          <ac:chgData name="Rahul Kumar Singh" userId="b2e92f35f9c1f94b" providerId="LiveId" clId="{EDA6987B-7501-4399-A680-6791A98D99FB}" dt="2022-04-21T02:59:28.008" v="1088" actId="108"/>
          <ac:spMkLst>
            <pc:docMk/>
            <pc:sldMk cId="576641248" sldId="285"/>
            <ac:spMk id="7" creationId="{C608B569-64E1-4ADF-A239-E2CFFA12D489}"/>
          </ac:spMkLst>
        </pc:spChg>
        <pc:spChg chg="add mod">
          <ac:chgData name="Rahul Kumar Singh" userId="b2e92f35f9c1f94b" providerId="LiveId" clId="{EDA6987B-7501-4399-A680-6791A98D99FB}" dt="2022-04-21T02:22:54.683" v="501" actId="1076"/>
          <ac:spMkLst>
            <pc:docMk/>
            <pc:sldMk cId="576641248" sldId="285"/>
            <ac:spMk id="9" creationId="{B46E64C5-348F-4F89-A09D-37F030A8702B}"/>
          </ac:spMkLst>
        </pc:spChg>
        <pc:picChg chg="add mod">
          <ac:chgData name="Rahul Kumar Singh" userId="b2e92f35f9c1f94b" providerId="LiveId" clId="{EDA6987B-7501-4399-A680-6791A98D99FB}" dt="2022-04-21T02:21:47.603" v="495" actId="1076"/>
          <ac:picMkLst>
            <pc:docMk/>
            <pc:sldMk cId="576641248" sldId="285"/>
            <ac:picMk id="4" creationId="{2D7AE6D5-17C4-4222-AF36-CC0E9365124D}"/>
          </ac:picMkLst>
        </pc:picChg>
        <pc:picChg chg="add mod">
          <ac:chgData name="Rahul Kumar Singh" userId="b2e92f35f9c1f94b" providerId="LiveId" clId="{EDA6987B-7501-4399-A680-6791A98D99FB}" dt="2022-04-21T02:21:58.727" v="497" actId="1076"/>
          <ac:picMkLst>
            <pc:docMk/>
            <pc:sldMk cId="576641248" sldId="285"/>
            <ac:picMk id="5" creationId="{84C2AEAB-3C1D-44FD-BB97-C62717951A6C}"/>
          </ac:picMkLst>
        </pc:picChg>
      </pc:sldChg>
      <pc:sldChg chg="addSp modSp mod">
        <pc:chgData name="Rahul Kumar Singh" userId="b2e92f35f9c1f94b" providerId="LiveId" clId="{EDA6987B-7501-4399-A680-6791A98D99FB}" dt="2022-04-21T02:59:04.794" v="1086" actId="108"/>
        <pc:sldMkLst>
          <pc:docMk/>
          <pc:sldMk cId="756953578" sldId="286"/>
        </pc:sldMkLst>
        <pc:spChg chg="mod">
          <ac:chgData name="Rahul Kumar Singh" userId="b2e92f35f9c1f94b" providerId="LiveId" clId="{EDA6987B-7501-4399-A680-6791A98D99FB}" dt="2022-04-21T02:24:06.268" v="528" actId="20577"/>
          <ac:spMkLst>
            <pc:docMk/>
            <pc:sldMk cId="756953578" sldId="286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2:59:04.794" v="1086" actId="108"/>
          <ac:spMkLst>
            <pc:docMk/>
            <pc:sldMk cId="756953578" sldId="286"/>
            <ac:spMk id="3" creationId="{5975369D-8424-4BE6-82A9-8B66A9FEFC4F}"/>
          </ac:spMkLst>
        </pc:spChg>
        <pc:picChg chg="add mod">
          <ac:chgData name="Rahul Kumar Singh" userId="b2e92f35f9c1f94b" providerId="LiveId" clId="{EDA6987B-7501-4399-A680-6791A98D99FB}" dt="2022-04-21T02:25:15.130" v="542" actId="1076"/>
          <ac:picMkLst>
            <pc:docMk/>
            <pc:sldMk cId="756953578" sldId="286"/>
            <ac:picMk id="4" creationId="{137A46C0-2F3D-45CD-9640-FAE9A299DD31}"/>
          </ac:picMkLst>
        </pc:picChg>
      </pc:sldChg>
      <pc:sldChg chg="modSp mod">
        <pc:chgData name="Rahul Kumar Singh" userId="b2e92f35f9c1f94b" providerId="LiveId" clId="{EDA6987B-7501-4399-A680-6791A98D99FB}" dt="2022-04-21T02:58:33.623" v="1084" actId="5793"/>
        <pc:sldMkLst>
          <pc:docMk/>
          <pc:sldMk cId="4283463102" sldId="287"/>
        </pc:sldMkLst>
        <pc:spChg chg="mod">
          <ac:chgData name="Rahul Kumar Singh" userId="b2e92f35f9c1f94b" providerId="LiveId" clId="{EDA6987B-7501-4399-A680-6791A98D99FB}" dt="2022-04-21T02:25:43.049" v="568" actId="20577"/>
          <ac:spMkLst>
            <pc:docMk/>
            <pc:sldMk cId="4283463102" sldId="287"/>
            <ac:spMk id="2" creationId="{B24DD1CB-E450-4528-945E-B2965AB6385C}"/>
          </ac:spMkLst>
        </pc:spChg>
        <pc:spChg chg="mod">
          <ac:chgData name="Rahul Kumar Singh" userId="b2e92f35f9c1f94b" providerId="LiveId" clId="{EDA6987B-7501-4399-A680-6791A98D99FB}" dt="2022-04-21T02:58:33.623" v="1084" actId="5793"/>
          <ac:spMkLst>
            <pc:docMk/>
            <pc:sldMk cId="4283463102" sldId="287"/>
            <ac:spMk id="3" creationId="{C44F0749-7D77-468C-B382-6C4671CABCD3}"/>
          </ac:spMkLst>
        </pc:spChg>
      </pc:sldChg>
      <pc:sldChg chg="addSp modSp mod">
        <pc:chgData name="Rahul Kumar Singh" userId="b2e92f35f9c1f94b" providerId="LiveId" clId="{EDA6987B-7501-4399-A680-6791A98D99FB}" dt="2022-04-21T02:58:17.048" v="1080" actId="108"/>
        <pc:sldMkLst>
          <pc:docMk/>
          <pc:sldMk cId="3187975735" sldId="288"/>
        </pc:sldMkLst>
        <pc:spChg chg="mod">
          <ac:chgData name="Rahul Kumar Singh" userId="b2e92f35f9c1f94b" providerId="LiveId" clId="{EDA6987B-7501-4399-A680-6791A98D99FB}" dt="2022-04-21T02:26:19.181" v="591" actId="20577"/>
          <ac:spMkLst>
            <pc:docMk/>
            <pc:sldMk cId="3187975735" sldId="288"/>
            <ac:spMk id="2" creationId="{33AB576F-A1FA-48E2-ABC2-0B8C8AB2E3B7}"/>
          </ac:spMkLst>
        </pc:spChg>
        <pc:spChg chg="mod">
          <ac:chgData name="Rahul Kumar Singh" userId="b2e92f35f9c1f94b" providerId="LiveId" clId="{EDA6987B-7501-4399-A680-6791A98D99FB}" dt="2022-04-21T02:58:17.048" v="1080" actId="108"/>
          <ac:spMkLst>
            <pc:docMk/>
            <pc:sldMk cId="3187975735" sldId="288"/>
            <ac:spMk id="3" creationId="{1D51B936-DC61-4C7D-A9A9-3C12803C99DD}"/>
          </ac:spMkLst>
        </pc:spChg>
        <pc:spChg chg="add mod">
          <ac:chgData name="Rahul Kumar Singh" userId="b2e92f35f9c1f94b" providerId="LiveId" clId="{EDA6987B-7501-4399-A680-6791A98D99FB}" dt="2022-04-21T02:58:12.091" v="1079" actId="108"/>
          <ac:spMkLst>
            <pc:docMk/>
            <pc:sldMk cId="3187975735" sldId="288"/>
            <ac:spMk id="6" creationId="{21903E0A-0CE5-400B-A528-CDD796A3B7BB}"/>
          </ac:spMkLst>
        </pc:spChg>
        <pc:picChg chg="add mod">
          <ac:chgData name="Rahul Kumar Singh" userId="b2e92f35f9c1f94b" providerId="LiveId" clId="{EDA6987B-7501-4399-A680-6791A98D99FB}" dt="2022-04-21T02:27:07.646" v="598" actId="1076"/>
          <ac:picMkLst>
            <pc:docMk/>
            <pc:sldMk cId="3187975735" sldId="288"/>
            <ac:picMk id="4" creationId="{53085C70-2772-4BAA-8684-D2E0F8A2D082}"/>
          </ac:picMkLst>
        </pc:picChg>
      </pc:sldChg>
      <pc:sldChg chg="addSp delSp modSp mod addCm delCm">
        <pc:chgData name="Rahul Kumar Singh" userId="b2e92f35f9c1f94b" providerId="LiveId" clId="{EDA6987B-7501-4399-A680-6791A98D99FB}" dt="2022-04-21T02:58:07.124" v="1078" actId="108"/>
        <pc:sldMkLst>
          <pc:docMk/>
          <pc:sldMk cId="174751391" sldId="289"/>
        </pc:sldMkLst>
        <pc:spChg chg="mod">
          <ac:chgData name="Rahul Kumar Singh" userId="b2e92f35f9c1f94b" providerId="LiveId" clId="{EDA6987B-7501-4399-A680-6791A98D99FB}" dt="2022-04-21T02:28:37.013" v="631" actId="20577"/>
          <ac:spMkLst>
            <pc:docMk/>
            <pc:sldMk cId="174751391" sldId="289"/>
            <ac:spMk id="2" creationId="{0F988230-E9BA-4516-9557-71D011B5E9A4}"/>
          </ac:spMkLst>
        </pc:spChg>
        <pc:spChg chg="del">
          <ac:chgData name="Rahul Kumar Singh" userId="b2e92f35f9c1f94b" providerId="LiveId" clId="{EDA6987B-7501-4399-A680-6791A98D99FB}" dt="2022-04-21T02:28:44.682" v="632"/>
          <ac:spMkLst>
            <pc:docMk/>
            <pc:sldMk cId="174751391" sldId="289"/>
            <ac:spMk id="3" creationId="{F5C67C52-AD2B-4E44-BE93-5585887E0D27}"/>
          </ac:spMkLst>
        </pc:spChg>
        <pc:spChg chg="add mod">
          <ac:chgData name="Rahul Kumar Singh" userId="b2e92f35f9c1f94b" providerId="LiveId" clId="{EDA6987B-7501-4399-A680-6791A98D99FB}" dt="2022-04-21T02:58:07.124" v="1078" actId="108"/>
          <ac:spMkLst>
            <pc:docMk/>
            <pc:sldMk cId="174751391" sldId="289"/>
            <ac:spMk id="7" creationId="{F222164A-DF50-4679-AD2F-D3B6F9A02AA4}"/>
          </ac:spMkLst>
        </pc:spChg>
        <pc:picChg chg="add mod">
          <ac:chgData name="Rahul Kumar Singh" userId="b2e92f35f9c1f94b" providerId="LiveId" clId="{EDA6987B-7501-4399-A680-6791A98D99FB}" dt="2022-04-21T02:28:46.876" v="633" actId="1076"/>
          <ac:picMkLst>
            <pc:docMk/>
            <pc:sldMk cId="174751391" sldId="289"/>
            <ac:picMk id="4" creationId="{91BADD43-8DB4-4C61-B4C3-9F13266C67A3}"/>
          </ac:picMkLst>
        </pc:picChg>
        <pc:picChg chg="add mod">
          <ac:chgData name="Rahul Kumar Singh" userId="b2e92f35f9c1f94b" providerId="LiveId" clId="{EDA6987B-7501-4399-A680-6791A98D99FB}" dt="2022-04-21T02:28:57.245" v="635" actId="1076"/>
          <ac:picMkLst>
            <pc:docMk/>
            <pc:sldMk cId="174751391" sldId="289"/>
            <ac:picMk id="5" creationId="{184B6273-C85B-4B7D-8D3D-2B0C23032C9E}"/>
          </ac:picMkLst>
        </pc:picChg>
      </pc:sldChg>
      <pc:sldChg chg="addSp modSp mod">
        <pc:chgData name="Rahul Kumar Singh" userId="b2e92f35f9c1f94b" providerId="LiveId" clId="{EDA6987B-7501-4399-A680-6791A98D99FB}" dt="2022-04-21T02:57:56.972" v="1077" actId="5793"/>
        <pc:sldMkLst>
          <pc:docMk/>
          <pc:sldMk cId="3727796006" sldId="290"/>
        </pc:sldMkLst>
        <pc:spChg chg="mod">
          <ac:chgData name="Rahul Kumar Singh" userId="b2e92f35f9c1f94b" providerId="LiveId" clId="{EDA6987B-7501-4399-A680-6791A98D99FB}" dt="2022-04-21T02:29:42.275" v="660" actId="20577"/>
          <ac:spMkLst>
            <pc:docMk/>
            <pc:sldMk cId="3727796006" sldId="290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2:29:56.146" v="661"/>
          <ac:spMkLst>
            <pc:docMk/>
            <pc:sldMk cId="3727796006" sldId="290"/>
            <ac:spMk id="3" creationId="{5975369D-8424-4BE6-82A9-8B66A9FEFC4F}"/>
          </ac:spMkLst>
        </pc:spChg>
        <pc:spChg chg="add mod">
          <ac:chgData name="Rahul Kumar Singh" userId="b2e92f35f9c1f94b" providerId="LiveId" clId="{EDA6987B-7501-4399-A680-6791A98D99FB}" dt="2022-04-21T02:57:56.972" v="1077" actId="5793"/>
          <ac:spMkLst>
            <pc:docMk/>
            <pc:sldMk cId="3727796006" sldId="290"/>
            <ac:spMk id="6" creationId="{E427B92F-7793-481D-B91E-BC4D28498C60}"/>
          </ac:spMkLst>
        </pc:spChg>
        <pc:picChg chg="add mod">
          <ac:chgData name="Rahul Kumar Singh" userId="b2e92f35f9c1f94b" providerId="LiveId" clId="{EDA6987B-7501-4399-A680-6791A98D99FB}" dt="2022-04-21T02:30:09.418" v="665" actId="1076"/>
          <ac:picMkLst>
            <pc:docMk/>
            <pc:sldMk cId="3727796006" sldId="290"/>
            <ac:picMk id="4" creationId="{50C4B478-ED0E-4D31-A094-B02A65284359}"/>
          </ac:picMkLst>
        </pc:picChg>
      </pc:sldChg>
      <pc:sldChg chg="addSp delSp modSp mod">
        <pc:chgData name="Rahul Kumar Singh" userId="b2e92f35f9c1f94b" providerId="LiveId" clId="{EDA6987B-7501-4399-A680-6791A98D99FB}" dt="2022-04-21T02:31:38.708" v="686" actId="1076"/>
        <pc:sldMkLst>
          <pc:docMk/>
          <pc:sldMk cId="2945257542" sldId="291"/>
        </pc:sldMkLst>
        <pc:spChg chg="mod">
          <ac:chgData name="Rahul Kumar Singh" userId="b2e92f35f9c1f94b" providerId="LiveId" clId="{EDA6987B-7501-4399-A680-6791A98D99FB}" dt="2022-04-21T02:31:14.462" v="682" actId="20577"/>
          <ac:spMkLst>
            <pc:docMk/>
            <pc:sldMk cId="2945257542" sldId="291"/>
            <ac:spMk id="2" creationId="{B24DD1CB-E450-4528-945E-B2965AB6385C}"/>
          </ac:spMkLst>
        </pc:spChg>
        <pc:spChg chg="del">
          <ac:chgData name="Rahul Kumar Singh" userId="b2e92f35f9c1f94b" providerId="LiveId" clId="{EDA6987B-7501-4399-A680-6791A98D99FB}" dt="2022-04-21T02:31:25.672" v="683"/>
          <ac:spMkLst>
            <pc:docMk/>
            <pc:sldMk cId="2945257542" sldId="291"/>
            <ac:spMk id="3" creationId="{C44F0749-7D77-468C-B382-6C4671CABCD3}"/>
          </ac:spMkLst>
        </pc:spChg>
        <pc:picChg chg="add mod">
          <ac:chgData name="Rahul Kumar Singh" userId="b2e92f35f9c1f94b" providerId="LiveId" clId="{EDA6987B-7501-4399-A680-6791A98D99FB}" dt="2022-04-21T02:31:27.632" v="684" actId="1076"/>
          <ac:picMkLst>
            <pc:docMk/>
            <pc:sldMk cId="2945257542" sldId="291"/>
            <ac:picMk id="4" creationId="{89E6D5DB-7C2F-4CE9-A249-F61F3CFC4558}"/>
          </ac:picMkLst>
        </pc:picChg>
        <pc:picChg chg="add mod">
          <ac:chgData name="Rahul Kumar Singh" userId="b2e92f35f9c1f94b" providerId="LiveId" clId="{EDA6987B-7501-4399-A680-6791A98D99FB}" dt="2022-04-21T02:31:38.708" v="686" actId="1076"/>
          <ac:picMkLst>
            <pc:docMk/>
            <pc:sldMk cId="2945257542" sldId="291"/>
            <ac:picMk id="5" creationId="{8453AFE6-BC39-4972-AAB2-59E37EF2BC3A}"/>
          </ac:picMkLst>
        </pc:picChg>
      </pc:sldChg>
      <pc:sldChg chg="addSp modSp mod">
        <pc:chgData name="Rahul Kumar Singh" userId="b2e92f35f9c1f94b" providerId="LiveId" clId="{EDA6987B-7501-4399-A680-6791A98D99FB}" dt="2022-04-21T02:57:40.760" v="1075" actId="108"/>
        <pc:sldMkLst>
          <pc:docMk/>
          <pc:sldMk cId="2658707287" sldId="292"/>
        </pc:sldMkLst>
        <pc:spChg chg="mod">
          <ac:chgData name="Rahul Kumar Singh" userId="b2e92f35f9c1f94b" providerId="LiveId" clId="{EDA6987B-7501-4399-A680-6791A98D99FB}" dt="2022-04-21T02:32:36.655" v="708" actId="20577"/>
          <ac:spMkLst>
            <pc:docMk/>
            <pc:sldMk cId="2658707287" sldId="292"/>
            <ac:spMk id="2" creationId="{33AB576F-A1FA-48E2-ABC2-0B8C8AB2E3B7}"/>
          </ac:spMkLst>
        </pc:spChg>
        <pc:spChg chg="mod">
          <ac:chgData name="Rahul Kumar Singh" userId="b2e92f35f9c1f94b" providerId="LiveId" clId="{EDA6987B-7501-4399-A680-6791A98D99FB}" dt="2022-04-21T02:57:40.760" v="1075" actId="108"/>
          <ac:spMkLst>
            <pc:docMk/>
            <pc:sldMk cId="2658707287" sldId="292"/>
            <ac:spMk id="3" creationId="{1D51B936-DC61-4C7D-A9A9-3C12803C99DD}"/>
          </ac:spMkLst>
        </pc:spChg>
        <pc:spChg chg="add mod">
          <ac:chgData name="Rahul Kumar Singh" userId="b2e92f35f9c1f94b" providerId="LiveId" clId="{EDA6987B-7501-4399-A680-6791A98D99FB}" dt="2022-04-21T02:43:18.076" v="716" actId="14100"/>
          <ac:spMkLst>
            <pc:docMk/>
            <pc:sldMk cId="2658707287" sldId="292"/>
            <ac:spMk id="6" creationId="{088AEC88-192D-4F3E-AEB5-BEE0EDA21AC9}"/>
          </ac:spMkLst>
        </pc:spChg>
        <pc:picChg chg="add mod">
          <ac:chgData name="Rahul Kumar Singh" userId="b2e92f35f9c1f94b" providerId="LiveId" clId="{EDA6987B-7501-4399-A680-6791A98D99FB}" dt="2022-04-21T02:42:54.157" v="713" actId="1076"/>
          <ac:picMkLst>
            <pc:docMk/>
            <pc:sldMk cId="2658707287" sldId="292"/>
            <ac:picMk id="4" creationId="{2812057E-998F-43E5-AB1A-A6FD3461A1F4}"/>
          </ac:picMkLst>
        </pc:picChg>
      </pc:sldChg>
      <pc:sldChg chg="addSp modSp mod">
        <pc:chgData name="Rahul Kumar Singh" userId="b2e92f35f9c1f94b" providerId="LiveId" clId="{EDA6987B-7501-4399-A680-6791A98D99FB}" dt="2022-04-21T02:45:11.386" v="750" actId="20577"/>
        <pc:sldMkLst>
          <pc:docMk/>
          <pc:sldMk cId="4234510709" sldId="293"/>
        </pc:sldMkLst>
        <pc:spChg chg="mod">
          <ac:chgData name="Rahul Kumar Singh" userId="b2e92f35f9c1f94b" providerId="LiveId" clId="{EDA6987B-7501-4399-A680-6791A98D99FB}" dt="2022-04-21T02:43:49.484" v="736" actId="20577"/>
          <ac:spMkLst>
            <pc:docMk/>
            <pc:sldMk cId="4234510709" sldId="293"/>
            <ac:spMk id="2" creationId="{0F988230-E9BA-4516-9557-71D011B5E9A4}"/>
          </ac:spMkLst>
        </pc:spChg>
        <pc:spChg chg="mod">
          <ac:chgData name="Rahul Kumar Singh" userId="b2e92f35f9c1f94b" providerId="LiveId" clId="{EDA6987B-7501-4399-A680-6791A98D99FB}" dt="2022-04-21T02:44:21.713" v="740" actId="113"/>
          <ac:spMkLst>
            <pc:docMk/>
            <pc:sldMk cId="4234510709" sldId="293"/>
            <ac:spMk id="3" creationId="{F5C67C52-AD2B-4E44-BE93-5585887E0D27}"/>
          </ac:spMkLst>
        </pc:spChg>
        <pc:spChg chg="add mod">
          <ac:chgData name="Rahul Kumar Singh" userId="b2e92f35f9c1f94b" providerId="LiveId" clId="{EDA6987B-7501-4399-A680-6791A98D99FB}" dt="2022-04-21T02:45:11.386" v="750" actId="20577"/>
          <ac:spMkLst>
            <pc:docMk/>
            <pc:sldMk cId="4234510709" sldId="293"/>
            <ac:spMk id="6" creationId="{2AB872E6-539B-49E5-B92F-072810BC44AB}"/>
          </ac:spMkLst>
        </pc:spChg>
        <pc:picChg chg="add mod">
          <ac:chgData name="Rahul Kumar Singh" userId="b2e92f35f9c1f94b" providerId="LiveId" clId="{EDA6987B-7501-4399-A680-6791A98D99FB}" dt="2022-04-21T02:44:38.432" v="744" actId="1076"/>
          <ac:picMkLst>
            <pc:docMk/>
            <pc:sldMk cId="4234510709" sldId="293"/>
            <ac:picMk id="4" creationId="{DFFF9023-3EA4-43E8-8D58-79B5DAC310DA}"/>
          </ac:picMkLst>
        </pc:picChg>
      </pc:sldChg>
      <pc:sldChg chg="addSp modSp mod">
        <pc:chgData name="Rahul Kumar Singh" userId="b2e92f35f9c1f94b" providerId="LiveId" clId="{EDA6987B-7501-4399-A680-6791A98D99FB}" dt="2022-04-21T02:47:14.826" v="764" actId="108"/>
        <pc:sldMkLst>
          <pc:docMk/>
          <pc:sldMk cId="946333571" sldId="294"/>
        </pc:sldMkLst>
        <pc:spChg chg="mod">
          <ac:chgData name="Rahul Kumar Singh" userId="b2e92f35f9c1f94b" providerId="LiveId" clId="{EDA6987B-7501-4399-A680-6791A98D99FB}" dt="2022-04-21T02:45:49.615" v="754" actId="14100"/>
          <ac:spMkLst>
            <pc:docMk/>
            <pc:sldMk cId="946333571" sldId="294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2:47:14.826" v="764" actId="108"/>
          <ac:spMkLst>
            <pc:docMk/>
            <pc:sldMk cId="946333571" sldId="294"/>
            <ac:spMk id="3" creationId="{5975369D-8424-4BE6-82A9-8B66A9FEFC4F}"/>
          </ac:spMkLst>
        </pc:spChg>
        <pc:spChg chg="add mod">
          <ac:chgData name="Rahul Kumar Singh" userId="b2e92f35f9c1f94b" providerId="LiveId" clId="{EDA6987B-7501-4399-A680-6791A98D99FB}" dt="2022-04-21T02:47:09.893" v="763" actId="108"/>
          <ac:spMkLst>
            <pc:docMk/>
            <pc:sldMk cId="946333571" sldId="294"/>
            <ac:spMk id="6" creationId="{13AE0D86-A176-48F9-81C1-F03524E62AE8}"/>
          </ac:spMkLst>
        </pc:spChg>
        <pc:picChg chg="add mod">
          <ac:chgData name="Rahul Kumar Singh" userId="b2e92f35f9c1f94b" providerId="LiveId" clId="{EDA6987B-7501-4399-A680-6791A98D99FB}" dt="2022-04-21T02:46:20.176" v="759" actId="1076"/>
          <ac:picMkLst>
            <pc:docMk/>
            <pc:sldMk cId="946333571" sldId="294"/>
            <ac:picMk id="4" creationId="{32F1654B-296D-46E7-93BF-4B5B43D54264}"/>
          </ac:picMkLst>
        </pc:picChg>
      </pc:sldChg>
      <pc:sldChg chg="addSp delSp modSp mod">
        <pc:chgData name="Rahul Kumar Singh" userId="b2e92f35f9c1f94b" providerId="LiveId" clId="{EDA6987B-7501-4399-A680-6791A98D99FB}" dt="2022-04-21T02:49:51.146" v="814" actId="27636"/>
        <pc:sldMkLst>
          <pc:docMk/>
          <pc:sldMk cId="1923116357" sldId="295"/>
        </pc:sldMkLst>
        <pc:spChg chg="mod">
          <ac:chgData name="Rahul Kumar Singh" userId="b2e92f35f9c1f94b" providerId="LiveId" clId="{EDA6987B-7501-4399-A680-6791A98D99FB}" dt="2022-04-21T02:47:43.199" v="794" actId="20577"/>
          <ac:spMkLst>
            <pc:docMk/>
            <pc:sldMk cId="1923116357" sldId="295"/>
            <ac:spMk id="2" creationId="{B24DD1CB-E450-4528-945E-B2965AB6385C}"/>
          </ac:spMkLst>
        </pc:spChg>
        <pc:spChg chg="mod">
          <ac:chgData name="Rahul Kumar Singh" userId="b2e92f35f9c1f94b" providerId="LiveId" clId="{EDA6987B-7501-4399-A680-6791A98D99FB}" dt="2022-04-21T02:49:51.146" v="814" actId="27636"/>
          <ac:spMkLst>
            <pc:docMk/>
            <pc:sldMk cId="1923116357" sldId="295"/>
            <ac:spMk id="3" creationId="{C44F0749-7D77-468C-B382-6C4671CABCD3}"/>
          </ac:spMkLst>
        </pc:spChg>
        <pc:spChg chg="add del mod">
          <ac:chgData name="Rahul Kumar Singh" userId="b2e92f35f9c1f94b" providerId="LiveId" clId="{EDA6987B-7501-4399-A680-6791A98D99FB}" dt="2022-04-21T02:49:08.883" v="808" actId="21"/>
          <ac:spMkLst>
            <pc:docMk/>
            <pc:sldMk cId="1923116357" sldId="295"/>
            <ac:spMk id="5" creationId="{9B947C82-44EB-41FF-B937-24286B97CF3C}"/>
          </ac:spMkLst>
        </pc:spChg>
        <pc:spChg chg="add del">
          <ac:chgData name="Rahul Kumar Singh" userId="b2e92f35f9c1f94b" providerId="LiveId" clId="{EDA6987B-7501-4399-A680-6791A98D99FB}" dt="2022-04-21T02:49:23.034" v="810" actId="22"/>
          <ac:spMkLst>
            <pc:docMk/>
            <pc:sldMk cId="1923116357" sldId="295"/>
            <ac:spMk id="7" creationId="{255C83AE-09AB-42A4-8D29-6898F261B840}"/>
          </ac:spMkLst>
        </pc:spChg>
      </pc:sldChg>
      <pc:sldChg chg="addSp modSp mod">
        <pc:chgData name="Rahul Kumar Singh" userId="b2e92f35f9c1f94b" providerId="LiveId" clId="{EDA6987B-7501-4399-A680-6791A98D99FB}" dt="2022-04-21T02:51:02.665" v="857" actId="113"/>
        <pc:sldMkLst>
          <pc:docMk/>
          <pc:sldMk cId="269474553" sldId="296"/>
        </pc:sldMkLst>
        <pc:spChg chg="mod">
          <ac:chgData name="Rahul Kumar Singh" userId="b2e92f35f9c1f94b" providerId="LiveId" clId="{EDA6987B-7501-4399-A680-6791A98D99FB}" dt="2022-04-21T02:50:28.827" v="852" actId="20577"/>
          <ac:spMkLst>
            <pc:docMk/>
            <pc:sldMk cId="269474553" sldId="296"/>
            <ac:spMk id="2" creationId="{33AB576F-A1FA-48E2-ABC2-0B8C8AB2E3B7}"/>
          </ac:spMkLst>
        </pc:spChg>
        <pc:spChg chg="mod">
          <ac:chgData name="Rahul Kumar Singh" userId="b2e92f35f9c1f94b" providerId="LiveId" clId="{EDA6987B-7501-4399-A680-6791A98D99FB}" dt="2022-04-21T02:51:02.665" v="857" actId="113"/>
          <ac:spMkLst>
            <pc:docMk/>
            <pc:sldMk cId="269474553" sldId="296"/>
            <ac:spMk id="3" creationId="{1D51B936-DC61-4C7D-A9A9-3C12803C99DD}"/>
          </ac:spMkLst>
        </pc:spChg>
        <pc:picChg chg="add mod">
          <ac:chgData name="Rahul Kumar Singh" userId="b2e92f35f9c1f94b" providerId="LiveId" clId="{EDA6987B-7501-4399-A680-6791A98D99FB}" dt="2022-04-21T02:50:49.382" v="855" actId="1076"/>
          <ac:picMkLst>
            <pc:docMk/>
            <pc:sldMk cId="269474553" sldId="296"/>
            <ac:picMk id="4" creationId="{FA8679D7-5047-44EC-90DB-CC1642673862}"/>
          </ac:picMkLst>
        </pc:picChg>
      </pc:sldChg>
      <pc:sldChg chg="modSp mod">
        <pc:chgData name="Rahul Kumar Singh" userId="b2e92f35f9c1f94b" providerId="LiveId" clId="{EDA6987B-7501-4399-A680-6791A98D99FB}" dt="2022-04-21T02:52:25.553" v="894" actId="12"/>
        <pc:sldMkLst>
          <pc:docMk/>
          <pc:sldMk cId="2832667725" sldId="297"/>
        </pc:sldMkLst>
        <pc:spChg chg="mod">
          <ac:chgData name="Rahul Kumar Singh" userId="b2e92f35f9c1f94b" providerId="LiveId" clId="{EDA6987B-7501-4399-A680-6791A98D99FB}" dt="2022-04-21T02:51:35.970" v="891" actId="20577"/>
          <ac:spMkLst>
            <pc:docMk/>
            <pc:sldMk cId="2832667725" sldId="297"/>
            <ac:spMk id="2" creationId="{0F988230-E9BA-4516-9557-71D011B5E9A4}"/>
          </ac:spMkLst>
        </pc:spChg>
        <pc:spChg chg="mod">
          <ac:chgData name="Rahul Kumar Singh" userId="b2e92f35f9c1f94b" providerId="LiveId" clId="{EDA6987B-7501-4399-A680-6791A98D99FB}" dt="2022-04-21T02:52:25.553" v="894" actId="12"/>
          <ac:spMkLst>
            <pc:docMk/>
            <pc:sldMk cId="2832667725" sldId="297"/>
            <ac:spMk id="3" creationId="{F5C67C52-AD2B-4E44-BE93-5585887E0D27}"/>
          </ac:spMkLst>
        </pc:spChg>
      </pc:sldChg>
      <pc:sldChg chg="modSp mod">
        <pc:chgData name="Rahul Kumar Singh" userId="b2e92f35f9c1f94b" providerId="LiveId" clId="{EDA6987B-7501-4399-A680-6791A98D99FB}" dt="2022-04-21T02:53:25.632" v="934" actId="12"/>
        <pc:sldMkLst>
          <pc:docMk/>
          <pc:sldMk cId="2989378407" sldId="298"/>
        </pc:sldMkLst>
        <pc:spChg chg="mod">
          <ac:chgData name="Rahul Kumar Singh" userId="b2e92f35f9c1f94b" providerId="LiveId" clId="{EDA6987B-7501-4399-A680-6791A98D99FB}" dt="2022-04-21T02:52:51.643" v="927" actId="20577"/>
          <ac:spMkLst>
            <pc:docMk/>
            <pc:sldMk cId="2989378407" sldId="298"/>
            <ac:spMk id="2" creationId="{46643AA7-7A54-45EC-8868-77909B9F6876}"/>
          </ac:spMkLst>
        </pc:spChg>
        <pc:spChg chg="mod">
          <ac:chgData name="Rahul Kumar Singh" userId="b2e92f35f9c1f94b" providerId="LiveId" clId="{EDA6987B-7501-4399-A680-6791A98D99FB}" dt="2022-04-21T02:53:25.632" v="934" actId="12"/>
          <ac:spMkLst>
            <pc:docMk/>
            <pc:sldMk cId="2989378407" sldId="298"/>
            <ac:spMk id="3" creationId="{5975369D-8424-4BE6-82A9-8B66A9FEFC4F}"/>
          </ac:spMkLst>
        </pc:spChg>
      </pc:sldChg>
      <pc:sldChg chg="delSp modSp mod">
        <pc:chgData name="Rahul Kumar Singh" userId="b2e92f35f9c1f94b" providerId="LiveId" clId="{EDA6987B-7501-4399-A680-6791A98D99FB}" dt="2022-04-21T02:54:13.684" v="1074" actId="20577"/>
        <pc:sldMkLst>
          <pc:docMk/>
          <pc:sldMk cId="2664505434" sldId="299"/>
        </pc:sldMkLst>
        <pc:spChg chg="del">
          <ac:chgData name="Rahul Kumar Singh" userId="b2e92f35f9c1f94b" providerId="LiveId" clId="{EDA6987B-7501-4399-A680-6791A98D99FB}" dt="2022-04-21T02:53:40.601" v="937" actId="21"/>
          <ac:spMkLst>
            <pc:docMk/>
            <pc:sldMk cId="2664505434" sldId="299"/>
            <ac:spMk id="2" creationId="{B24DD1CB-E450-4528-945E-B2965AB6385C}"/>
          </ac:spMkLst>
        </pc:spChg>
        <pc:spChg chg="mod">
          <ac:chgData name="Rahul Kumar Singh" userId="b2e92f35f9c1f94b" providerId="LiveId" clId="{EDA6987B-7501-4399-A680-6791A98D99FB}" dt="2022-04-21T02:54:13.684" v="1074" actId="20577"/>
          <ac:spMkLst>
            <pc:docMk/>
            <pc:sldMk cId="2664505434" sldId="299"/>
            <ac:spMk id="3" creationId="{C44F0749-7D77-468C-B382-6C4671CABCD3}"/>
          </ac:spMkLst>
        </pc:spChg>
      </pc:sldChg>
      <pc:sldChg chg="del">
        <pc:chgData name="Rahul Kumar Singh" userId="b2e92f35f9c1f94b" providerId="LiveId" clId="{EDA6987B-7501-4399-A680-6791A98D99FB}" dt="2022-04-21T02:53:32.576" v="935" actId="47"/>
        <pc:sldMkLst>
          <pc:docMk/>
          <pc:sldMk cId="108064446" sldId="300"/>
        </pc:sldMkLst>
      </pc:sldChg>
      <pc:sldChg chg="del">
        <pc:chgData name="Rahul Kumar Singh" userId="b2e92f35f9c1f94b" providerId="LiveId" clId="{EDA6987B-7501-4399-A680-6791A98D99FB}" dt="2022-04-21T02:53:33.814" v="936" actId="47"/>
        <pc:sldMkLst>
          <pc:docMk/>
          <pc:sldMk cId="4095484784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9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2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9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5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4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1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E4F406-04B1-4CD3-BB18-EDAF08F0A95A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F35E5B-A71C-42A0-9CE3-91E253CB0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29CF-3035-4B3D-A7C5-27C9B47C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007234" cy="2971801"/>
          </a:xfrm>
        </p:spPr>
        <p:txBody>
          <a:bodyPr/>
          <a:lstStyle/>
          <a:p>
            <a:r>
              <a:rPr lang="en-IN"/>
              <a:t>           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86008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7C52-AD2B-4E44-BE93-5585887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Data Definition Language (DDL)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Major CREATE statements:</a:t>
            </a:r>
          </a:p>
          <a:p>
            <a:pPr marL="457200" lvl="1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CREATE SCHEMA–defines a portion of the database owned by a particular user</a:t>
            </a:r>
          </a:p>
          <a:p>
            <a:pPr marL="457200" lvl="1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CREATE TABLE–defines a new table and its columns</a:t>
            </a:r>
          </a:p>
          <a:p>
            <a:pPr marL="457200" lvl="1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CREATE VIEW–defines a logical table from one or more tables or views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Other CREATE statements: CHARACTER SET, COLLATION, TRANSLATION, ASSERTION, DOMAIN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4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Steps in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Identify data types for attributes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Identify columns that can and cannot be null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Identify columns that must be unique (candidate keys)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Identify primary key–foreign key mates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Determine default values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Identify constraints on columns (domain specifications)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Create the table and associated indexes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5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46" y="838200"/>
            <a:ext cx="8761413" cy="706964"/>
          </a:xfrm>
        </p:spPr>
        <p:txBody>
          <a:bodyPr/>
          <a:lstStyle/>
          <a:p>
            <a:r>
              <a:rPr lang="en-US" altLang="en-US" sz="2400"/>
              <a:t>General syntax for CREATE TABLE statement used in data definition language</a:t>
            </a:r>
            <a:endParaRPr lang="en-IN" sz="2400"/>
          </a:p>
        </p:txBody>
      </p:sp>
      <p:pic>
        <p:nvPicPr>
          <p:cNvPr id="4" name="Picture 6" descr="Noname.jpg">
            <a:extLst>
              <a:ext uri="{FF2B5EF4-FFF2-40B4-BE49-F238E27FC236}">
                <a16:creationId xmlns:a16="http://schemas.microsoft.com/office/drawing/2014/main" id="{CA81D7F4-EFB0-4253-B25D-8A9E4074C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45" y="2330939"/>
            <a:ext cx="5488094" cy="421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2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The following slides create tables for this enterprise data model</a:t>
            </a:r>
            <a:endParaRPr lang="en-IN" sz="2400"/>
          </a:p>
        </p:txBody>
      </p:sp>
      <p:pic>
        <p:nvPicPr>
          <p:cNvPr id="4" name="Picture 6" descr="Noname.jpg">
            <a:extLst>
              <a:ext uri="{FF2B5EF4-FFF2-40B4-BE49-F238E27FC236}">
                <a16:creationId xmlns:a16="http://schemas.microsoft.com/office/drawing/2014/main" id="{50682608-9E29-4118-9C56-C0D0F96BF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42" y="2603500"/>
            <a:ext cx="709290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02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SQL database definition commands for Pine Valley Furniture Company (Oracle 11g)</a:t>
            </a:r>
            <a:endParaRPr lang="en-IN" sz="2400"/>
          </a:p>
        </p:txBody>
      </p:sp>
      <p:pic>
        <p:nvPicPr>
          <p:cNvPr id="4" name="Picture 9" descr="Noname.gif">
            <a:extLst>
              <a:ext uri="{FF2B5EF4-FFF2-40B4-BE49-F238E27FC236}">
                <a16:creationId xmlns:a16="http://schemas.microsoft.com/office/drawing/2014/main" id="{6BB8F2FF-7CCC-41FA-A248-07BCB8454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69" y="2374899"/>
            <a:ext cx="8299939" cy="41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7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46" y="954251"/>
            <a:ext cx="8761413" cy="706964"/>
          </a:xfrm>
        </p:spPr>
        <p:txBody>
          <a:bodyPr/>
          <a:lstStyle/>
          <a:p>
            <a:r>
              <a:rPr lang="en-US" altLang="en-US" sz="2400"/>
              <a:t>Defining attributes and their data types</a:t>
            </a:r>
            <a:b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6" descr="Noname.gif">
            <a:extLst>
              <a:ext uri="{FF2B5EF4-FFF2-40B4-BE49-F238E27FC236}">
                <a16:creationId xmlns:a16="http://schemas.microsoft.com/office/drawing/2014/main" id="{875D1B6A-4B4F-4B95-BB42-14B32EE6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92" y="2400301"/>
            <a:ext cx="7610475" cy="31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5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</a:t>
            </a:r>
            <a:r>
              <a:rPr lang="en-US" altLang="en-US" sz="2400"/>
              <a:t>Non-nullable specification</a:t>
            </a:r>
            <a:b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8" descr="Noname.gif">
            <a:extLst>
              <a:ext uri="{FF2B5EF4-FFF2-40B4-BE49-F238E27FC236}">
                <a16:creationId xmlns:a16="http://schemas.microsoft.com/office/drawing/2014/main" id="{373029E7-8559-4C8E-9F0F-578DA9F2D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19" y="2497017"/>
            <a:ext cx="889335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C386A-495E-413A-81DF-640ED36CA1DF}"/>
              </a:ext>
            </a:extLst>
          </p:cNvPr>
          <p:cNvSpPr txBox="1"/>
          <p:nvPr/>
        </p:nvSpPr>
        <p:spPr>
          <a:xfrm>
            <a:off x="3160866" y="56996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Times New Roman" panose="02020603050405020304" pitchFamily="18" charset="0"/>
              </a:rPr>
              <a:t>Identifying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393329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en-US" sz="2400"/>
              <a:t>Non-nullable specifications</a:t>
            </a:r>
            <a:b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8" descr="Noname.gif">
            <a:extLst>
              <a:ext uri="{FF2B5EF4-FFF2-40B4-BE49-F238E27FC236}">
                <a16:creationId xmlns:a16="http://schemas.microsoft.com/office/drawing/2014/main" id="{E301E527-3A24-4A91-97BF-D724A652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44" y="2620108"/>
            <a:ext cx="8573171" cy="319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81B7-BDF4-4AE9-8946-9EC70ADFF754}"/>
              </a:ext>
            </a:extLst>
          </p:cNvPr>
          <p:cNvSpPr txBox="1"/>
          <p:nvPr/>
        </p:nvSpPr>
        <p:spPr>
          <a:xfrm>
            <a:off x="3047268" y="598091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Some primary keys are composite– composed of multiple attributes</a:t>
            </a:r>
          </a:p>
        </p:txBody>
      </p:sp>
    </p:spTree>
    <p:extLst>
      <p:ext uri="{BB962C8B-B14F-4D97-AF65-F5344CB8AC3E}">
        <p14:creationId xmlns:p14="http://schemas.microsoft.com/office/powerpoint/2010/main" val="274913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                     Controlling the values in attributes</a:t>
            </a:r>
            <a:b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8" descr="Noname.gif">
            <a:extLst>
              <a:ext uri="{FF2B5EF4-FFF2-40B4-BE49-F238E27FC236}">
                <a16:creationId xmlns:a16="http://schemas.microsoft.com/office/drawing/2014/main" id="{FE1E8E39-2854-4EEF-A824-898CE40C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58" y="2330938"/>
            <a:ext cx="7726258" cy="4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2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     Identifying foreign keys and establishing relationships</a:t>
            </a:r>
            <a:b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9" descr="Noname.gif">
            <a:extLst>
              <a:ext uri="{FF2B5EF4-FFF2-40B4-BE49-F238E27FC236}">
                <a16:creationId xmlns:a16="http://schemas.microsoft.com/office/drawing/2014/main" id="{F01F4343-5F55-4371-A47C-08E36C9F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0" y="2603500"/>
            <a:ext cx="630307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7E317-A2C5-43F2-87F4-EDABF38C3213}"/>
              </a:ext>
            </a:extLst>
          </p:cNvPr>
          <p:cNvSpPr txBox="1"/>
          <p:nvPr/>
        </p:nvSpPr>
        <p:spPr>
          <a:xfrm>
            <a:off x="3971925" y="621613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Times New Roman" panose="02020603050405020304" pitchFamily="18" charset="0"/>
              </a:rPr>
              <a:t>Foreign key of  dependent table</a:t>
            </a:r>
          </a:p>
        </p:txBody>
      </p:sp>
    </p:spTree>
    <p:extLst>
      <p:ext uri="{BB962C8B-B14F-4D97-AF65-F5344CB8AC3E}">
        <p14:creationId xmlns:p14="http://schemas.microsoft.com/office/powerpoint/2010/main" val="40802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1EC1-8BBD-4495-8E69-5E8021A0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81" y="706639"/>
            <a:ext cx="8534400" cy="1507067"/>
          </a:xfrm>
        </p:spPr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088B-6E90-49CD-9CBF-530D1DD9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80" y="2743200"/>
            <a:ext cx="8261839" cy="287508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Define terms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Interpret history and role of SQL 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Define a database using SQL data definition language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Write single table queries using SQL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Establish referential integrity using SQL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Data Integrity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Referential integrity–constraint that ensures that foreign key values of a table must match primary key values of a related table in 1:M relationships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Restricting: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Deletes of primary records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Updates of primary records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Inserts of dependent records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4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 Changing Tables</a:t>
            </a:r>
          </a:p>
        </p:txBody>
      </p:sp>
      <p:pic>
        <p:nvPicPr>
          <p:cNvPr id="4" name="Picture 4" descr="Noname.gif">
            <a:extLst>
              <a:ext uri="{FF2B5EF4-FFF2-40B4-BE49-F238E27FC236}">
                <a16:creationId xmlns:a16="http://schemas.microsoft.com/office/drawing/2014/main" id="{256A3848-FC79-4F87-AD7E-A52AD9763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1" y="2488224"/>
            <a:ext cx="5003269" cy="63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oname.gif">
            <a:extLst>
              <a:ext uri="{FF2B5EF4-FFF2-40B4-BE49-F238E27FC236}">
                <a16:creationId xmlns:a16="http://schemas.microsoft.com/office/drawing/2014/main" id="{6BDD2209-40A3-4DFB-8963-B5B75AECA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36" y="3275481"/>
            <a:ext cx="5620800" cy="17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oname.gif">
            <a:extLst>
              <a:ext uri="{FF2B5EF4-FFF2-40B4-BE49-F238E27FC236}">
                <a16:creationId xmlns:a16="http://schemas.microsoft.com/office/drawing/2014/main" id="{3C3A3E5C-74EE-4F03-8FB5-D31CE311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09" y="5285277"/>
            <a:ext cx="7867758" cy="89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12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  Removing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7C52-AD2B-4E44-BE93-5585887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DROP TABLE statement allows you to remove tables from your schema:</a:t>
            </a: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DROP TABLE CUSTOMER_T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7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39" y="912121"/>
            <a:ext cx="8761413" cy="706964"/>
          </a:xfrm>
        </p:spPr>
        <p:txBody>
          <a:bodyPr/>
          <a:lstStyle/>
          <a:p>
            <a:r>
              <a:rPr lang="en-IN" sz="2400"/>
              <a:t>                                   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9876"/>
            <a:ext cx="8825659" cy="394676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Adds one or more rows to a table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Inserting into a table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Inserting from another table</a:t>
            </a:r>
          </a:p>
          <a:p>
            <a:endParaRPr lang="en-IN"/>
          </a:p>
        </p:txBody>
      </p:sp>
      <p:pic>
        <p:nvPicPr>
          <p:cNvPr id="4" name="Picture 4" descr="Noname.gif">
            <a:extLst>
              <a:ext uri="{FF2B5EF4-FFF2-40B4-BE49-F238E27FC236}">
                <a16:creationId xmlns:a16="http://schemas.microsoft.com/office/drawing/2014/main" id="{15B35037-05C3-4EF5-99C0-BFF8B621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3244472"/>
            <a:ext cx="7162215" cy="7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35F75-AD63-451A-A554-F4213D7D7B0C}"/>
              </a:ext>
            </a:extLst>
          </p:cNvPr>
          <p:cNvSpPr txBox="1"/>
          <p:nvPr/>
        </p:nvSpPr>
        <p:spPr>
          <a:xfrm>
            <a:off x="1063984" y="4307794"/>
            <a:ext cx="90075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Inserting a record that has some null attributes requires identifying the fields that actually get data</a:t>
            </a:r>
          </a:p>
        </p:txBody>
      </p:sp>
      <p:pic>
        <p:nvPicPr>
          <p:cNvPr id="7" name="Picture 6" descr="Noname.gif">
            <a:extLst>
              <a:ext uri="{FF2B5EF4-FFF2-40B4-BE49-F238E27FC236}">
                <a16:creationId xmlns:a16="http://schemas.microsoft.com/office/drawing/2014/main" id="{736897D5-E3A1-4D02-B4F9-64F29E1F8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62" y="5749168"/>
            <a:ext cx="3865467" cy="85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Noname.gif">
            <a:extLst>
              <a:ext uri="{FF2B5EF4-FFF2-40B4-BE49-F238E27FC236}">
                <a16:creationId xmlns:a16="http://schemas.microsoft.com/office/drawing/2014/main" id="{440D1DBE-B9D8-44D9-BFEA-5FC6E0E86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01" y="4650185"/>
            <a:ext cx="5469914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53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                   Creating Tables with Identity Columns</a:t>
            </a:r>
            <a:endParaRPr lang="en-IN" sz="2400"/>
          </a:p>
        </p:txBody>
      </p:sp>
      <p:pic>
        <p:nvPicPr>
          <p:cNvPr id="4" name="Picture 7" descr="Noname.gif">
            <a:extLst>
              <a:ext uri="{FF2B5EF4-FFF2-40B4-BE49-F238E27FC236}">
                <a16:creationId xmlns:a16="http://schemas.microsoft.com/office/drawing/2014/main" id="{7ED8F215-6AEE-454F-A3F2-0533F4341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2300151"/>
            <a:ext cx="5943912" cy="33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DCEE6-2EFD-4FC0-9847-8FF1D2ACB6FD}"/>
              </a:ext>
            </a:extLst>
          </p:cNvPr>
          <p:cNvSpPr txBox="1"/>
          <p:nvPr/>
        </p:nvSpPr>
        <p:spPr>
          <a:xfrm>
            <a:off x="949569" y="5657671"/>
            <a:ext cx="10084777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2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Inserting into a table does not require explicit customer ID entry or field list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2"/>
              <a:defRPr/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2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INSERT INTO CUSTOMER_T VALUES ( ‘Contemporary Casuals’, ‘1355 S. Himes Blvd.’, ‘Gainesville’, ‘FL’, 32601);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 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B936-DC61-4C7D-A9A9-3C1280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Removes rows from a table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Delete certain rows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DELETE FROM CUSTOMER_T WHERE CUSTOMERSTATE = ‘HI’;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Delete all rows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DELETE FROM CUSTOMER_T;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3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</a:t>
            </a:r>
            <a:r>
              <a:rPr lang="en-IN" sz="2400"/>
              <a:t>Update Statement</a:t>
            </a:r>
          </a:p>
        </p:txBody>
      </p:sp>
      <p:pic>
        <p:nvPicPr>
          <p:cNvPr id="4" name="Picture 4" descr="Noname.gif">
            <a:extLst>
              <a:ext uri="{FF2B5EF4-FFF2-40B4-BE49-F238E27FC236}">
                <a16:creationId xmlns:a16="http://schemas.microsoft.com/office/drawing/2014/main" id="{C5C412E2-AE77-4AA2-8C9F-EEC15530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24" y="3129450"/>
            <a:ext cx="7826058" cy="153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95CC1-FE25-4E7E-AD3C-A4EEDC841765}"/>
              </a:ext>
            </a:extLst>
          </p:cNvPr>
          <p:cNvSpPr txBox="1"/>
          <p:nvPr/>
        </p:nvSpPr>
        <p:spPr>
          <a:xfrm>
            <a:off x="1747471" y="2488195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Modifies data in existing rows</a:t>
            </a:r>
          </a:p>
        </p:txBody>
      </p:sp>
    </p:spTree>
    <p:extLst>
      <p:ext uri="{BB962C8B-B14F-4D97-AF65-F5344CB8AC3E}">
        <p14:creationId xmlns:p14="http://schemas.microsoft.com/office/powerpoint/2010/main" val="4924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Schema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969" y="2383692"/>
            <a:ext cx="8825659" cy="34163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Control processing/storage efficiency: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Choice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File organizations for base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File organizations for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Data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Statistics maintenance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Creating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Speed up random/sequential access to base table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CREATE INDEX NAME_IDX ON CUSTOMER_T(CUSTOMERNAME)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This makes an index for the CUSTOMERNAME field of the CUSTOMER_T table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/>
              <a:t>Used for queries on single or multiple tables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/>
              <a:t>Clauses of the SELECT statement: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List the columns (and expressions) to be returned from the query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Indicate the table(s) or view(s) from which data will be obtained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Indicate the conditions under which a row will be included in the result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Indicate categorization of results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Indicate the conditions under which a category (group) will be included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"/>
              <a:defRPr/>
            </a:pPr>
            <a:r>
              <a:rPr lang="en-US" sz="2000"/>
              <a:t>Sorts the result according to specified criteria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7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3530"/>
            <a:ext cx="8761413" cy="687101"/>
          </a:xfrm>
        </p:spPr>
        <p:txBody>
          <a:bodyPr/>
          <a:lstStyle/>
          <a:p>
            <a:r>
              <a:rPr lang="en-US" altLang="en-US" sz="2400"/>
              <a:t>SQL statement processing order  (based on van der Lans, 2006 p.100)</a:t>
            </a:r>
            <a:br>
              <a:rPr lang="en-US" altLang="en-US" sz="3600">
                <a:solidFill>
                  <a:srgbClr val="990000"/>
                </a:solidFill>
                <a:latin typeface="Arial" panose="020B0604020202020204" pitchFamily="34" charset="0"/>
              </a:rPr>
            </a:br>
            <a:endParaRPr lang="en-IN"/>
          </a:p>
        </p:txBody>
      </p:sp>
      <p:pic>
        <p:nvPicPr>
          <p:cNvPr id="4" name="Picture 4" descr="Noname.jpg">
            <a:extLst>
              <a:ext uri="{FF2B5EF4-FFF2-40B4-BE49-F238E27FC236}">
                <a16:creationId xmlns:a16="http://schemas.microsoft.com/office/drawing/2014/main" id="{1986965F-AA31-4041-9655-7D625AB4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2294759"/>
            <a:ext cx="2470638" cy="445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Structured Query Language</a:t>
            </a:r>
          </a:p>
          <a:p>
            <a:pPr>
              <a:lnSpc>
                <a:spcPct val="70000"/>
              </a:lnSpc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The standard for relational database management systems (RDBMS) </a:t>
            </a:r>
          </a:p>
          <a:p>
            <a:pPr>
              <a:lnSpc>
                <a:spcPct val="70000"/>
              </a:lnSpc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RDBMS: A database management system that manages data as a collection of tables in which all relationships are represented by common values in related tables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92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  SELECT Example</a:t>
            </a:r>
          </a:p>
        </p:txBody>
      </p:sp>
      <p:pic>
        <p:nvPicPr>
          <p:cNvPr id="4" name="Picture 6" descr="Noname.gif">
            <a:extLst>
              <a:ext uri="{FF2B5EF4-FFF2-40B4-BE49-F238E27FC236}">
                <a16:creationId xmlns:a16="http://schemas.microsoft.com/office/drawing/2014/main" id="{2D7AE6D5-17C4-4222-AF36-CC0E9365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65" y="3328743"/>
            <a:ext cx="4943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Noname.jpg">
            <a:extLst>
              <a:ext uri="{FF2B5EF4-FFF2-40B4-BE49-F238E27FC236}">
                <a16:creationId xmlns:a16="http://schemas.microsoft.com/office/drawing/2014/main" id="{84C2AEAB-3C1D-44FD-BB97-C6271795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35" y="2552090"/>
            <a:ext cx="2870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8B569-64E1-4ADF-A239-E2CFFA12D489}"/>
              </a:ext>
            </a:extLst>
          </p:cNvPr>
          <p:cNvSpPr txBox="1"/>
          <p:nvPr/>
        </p:nvSpPr>
        <p:spPr>
          <a:xfrm>
            <a:off x="588414" y="2401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Find products with standard price less than $275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E64C5-348F-4F89-A09D-37F030A8702B}"/>
              </a:ext>
            </a:extLst>
          </p:cNvPr>
          <p:cNvSpPr txBox="1"/>
          <p:nvPr/>
        </p:nvSpPr>
        <p:spPr>
          <a:xfrm>
            <a:off x="745148" y="542482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Table 6-3: Comparison Operators in SQL</a:t>
            </a:r>
          </a:p>
        </p:txBody>
      </p:sp>
    </p:spTree>
    <p:extLst>
      <p:ext uri="{BB962C8B-B14F-4D97-AF65-F5344CB8AC3E}">
        <p14:creationId xmlns:p14="http://schemas.microsoft.com/office/powerpoint/2010/main" val="576641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9" y="956083"/>
            <a:ext cx="8761413" cy="706964"/>
          </a:xfrm>
        </p:spPr>
        <p:txBody>
          <a:bodyPr/>
          <a:lstStyle/>
          <a:p>
            <a:r>
              <a:rPr lang="en-IN" sz="2400"/>
              <a:t>                        SELECT Example Using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Alias is an alternative column or table name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sz="1800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sz="1800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sz="1800"/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1800"/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1800"/>
          </a:p>
          <a:p>
            <a:pPr>
              <a:buFont typeface="Wingdings 2"/>
              <a:buChar char=""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Here, CUST is a table alias and Name is a column alias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37A46C0-2F3D-45CD-9640-FAE9A299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18" y="3015762"/>
            <a:ext cx="7961313" cy="191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95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                        SELECT Example Using a Function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Using the COUNT aggregate function to find totals</a:t>
            </a:r>
          </a:p>
          <a:p>
            <a:pPr fontAlgn="auto">
              <a:lnSpc>
                <a:spcPct val="90000"/>
              </a:lnSpc>
              <a:defRPr/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1" indent="0" fontAlgn="auto">
              <a:lnSpc>
                <a:spcPct val="9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SELECT COUNT(*) FROM ORDERLINE_T</a:t>
            </a:r>
          </a:p>
          <a:p>
            <a:pPr marL="0" lvl="1" indent="0" fontAlgn="auto">
              <a:lnSpc>
                <a:spcPct val="9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		WHERE ORDERID = 1004;</a:t>
            </a:r>
          </a:p>
          <a:p>
            <a:pPr marL="342900" lvl="1" indent="-342900" fontAlgn="auto">
              <a:lnSpc>
                <a:spcPct val="90000"/>
              </a:lnSpc>
              <a:defRPr/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1" indent="0" fontAlgn="auto">
              <a:lnSpc>
                <a:spcPct val="9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Note: with aggregate functions you can’t have single-valued columns included in the SELECT clause, unless they are included in the GROUP BY clause.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6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SELECT Example–Boolean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B936-DC61-4C7D-A9A9-3C12803C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656142"/>
            <a:ext cx="8825659" cy="34163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AND, OR, and NOT Operators for customizing conditions in WHERE clause</a:t>
            </a:r>
          </a:p>
          <a:p>
            <a:endParaRPr lang="en-IN"/>
          </a:p>
        </p:txBody>
      </p:sp>
      <p:pic>
        <p:nvPicPr>
          <p:cNvPr id="4" name="Picture 5" descr="Noname.gif">
            <a:extLst>
              <a:ext uri="{FF2B5EF4-FFF2-40B4-BE49-F238E27FC236}">
                <a16:creationId xmlns:a16="http://schemas.microsoft.com/office/drawing/2014/main" id="{53085C70-2772-4BAA-8684-D2E0F8A2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52" y="2995247"/>
            <a:ext cx="6357096" cy="214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03E0A-0CE5-400B-A528-CDD796A3B7BB}"/>
              </a:ext>
            </a:extLst>
          </p:cNvPr>
          <p:cNvSpPr txBox="1"/>
          <p:nvPr/>
        </p:nvSpPr>
        <p:spPr>
          <a:xfrm>
            <a:off x="1257300" y="5108209"/>
            <a:ext cx="10172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Note: the LIKE operator allows you to compare strings using wildcards. For example, the % wildcard in ‘%Desk’  indicates that all strings that have any number of characters preceding the word “Desk” will be allowed</a:t>
            </a:r>
            <a:r>
              <a:rPr lang="en-US" sz="1800">
                <a:solidFill>
                  <a:srgbClr val="000000"/>
                </a:solidFill>
                <a:cs typeface="Tahoma" pitchFamily="34" charset="0"/>
              </a:rPr>
              <a:t>.</a:t>
            </a:r>
            <a:endParaRPr lang="en-US" sz="1800" dirty="0">
              <a:solidFill>
                <a:srgbClr val="00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5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9246" cy="706964"/>
          </a:xfrm>
        </p:spPr>
        <p:txBody>
          <a:bodyPr/>
          <a:lstStyle/>
          <a:p>
            <a:r>
              <a:rPr lang="en-US" altLang="en-US" sz="2400"/>
              <a:t>           Figure 6-7 Boolean query A without use of  parentheses</a:t>
            </a:r>
            <a:b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4" descr="Noname.jpg">
            <a:extLst>
              <a:ext uri="{FF2B5EF4-FFF2-40B4-BE49-F238E27FC236}">
                <a16:creationId xmlns:a16="http://schemas.microsoft.com/office/drawing/2014/main" id="{91BADD43-8DB4-4C61-B4C3-9F13266C6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0" y="2468032"/>
            <a:ext cx="38588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oname.jpg">
            <a:extLst>
              <a:ext uri="{FF2B5EF4-FFF2-40B4-BE49-F238E27FC236}">
                <a16:creationId xmlns:a16="http://schemas.microsoft.com/office/drawing/2014/main" id="{184B6273-C85B-4B7D-8D3D-2B0C2303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94" y="2468032"/>
            <a:ext cx="4841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2164A-DF50-4679-AD2F-D3B6F9A02AA4}"/>
              </a:ext>
            </a:extLst>
          </p:cNvPr>
          <p:cNvSpPr txBox="1"/>
          <p:nvPr/>
        </p:nvSpPr>
        <p:spPr>
          <a:xfrm>
            <a:off x="5158887" y="441450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By default, processing order of Boolean operators is NOT, then AND, then OR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SELECT Example–Boolean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With parentheses…these override the normal precedence of Boolean operators</a:t>
            </a:r>
            <a:endParaRPr lang="en-US" sz="1800"/>
          </a:p>
          <a:p>
            <a:endParaRPr lang="en-IN"/>
          </a:p>
        </p:txBody>
      </p:sp>
      <p:pic>
        <p:nvPicPr>
          <p:cNvPr id="4" name="Picture 6" descr="Noname.gif">
            <a:extLst>
              <a:ext uri="{FF2B5EF4-FFF2-40B4-BE49-F238E27FC236}">
                <a16:creationId xmlns:a16="http://schemas.microsoft.com/office/drawing/2014/main" id="{50C4B478-ED0E-4D31-A094-B02A6528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37" y="3072303"/>
            <a:ext cx="6222282" cy="20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7B92F-7793-481D-B91E-BC4D28498C60}"/>
              </a:ext>
            </a:extLst>
          </p:cNvPr>
          <p:cNvSpPr txBox="1"/>
          <p:nvPr/>
        </p:nvSpPr>
        <p:spPr>
          <a:xfrm>
            <a:off x="1281479" y="5270919"/>
            <a:ext cx="9480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With parentheses, you can override normal precedence rules. In this case parentheses make the OR take place before the AND.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9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          Figure 6-8 Boolean query B  with use of parentheses</a:t>
            </a:r>
            <a:b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Picture 5" descr="Noname.jpg">
            <a:extLst>
              <a:ext uri="{FF2B5EF4-FFF2-40B4-BE49-F238E27FC236}">
                <a16:creationId xmlns:a16="http://schemas.microsoft.com/office/drawing/2014/main" id="{89E6D5DB-7C2F-4CE9-A249-F61F3CFC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6" y="2468032"/>
            <a:ext cx="3964369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Noname.gif">
            <a:extLst>
              <a:ext uri="{FF2B5EF4-FFF2-40B4-BE49-F238E27FC236}">
                <a16:creationId xmlns:a16="http://schemas.microsoft.com/office/drawing/2014/main" id="{8453AFE6-BC39-4972-AAB2-59E37EF2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1300"/>
            <a:ext cx="40274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257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93" y="964875"/>
            <a:ext cx="8761413" cy="706964"/>
          </a:xfrm>
        </p:spPr>
        <p:txBody>
          <a:bodyPr/>
          <a:lstStyle/>
          <a:p>
            <a:r>
              <a:rPr lang="en-US" sz="2400"/>
              <a:t>                   Sorting Results with ORDER BY Clause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B936-DC61-4C7D-A9A9-3C1280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Sort the results first by STATE, and within a state by the CUSTOMER NAME</a:t>
            </a:r>
          </a:p>
          <a:p>
            <a:endParaRPr lang="en-IN"/>
          </a:p>
        </p:txBody>
      </p:sp>
      <p:pic>
        <p:nvPicPr>
          <p:cNvPr id="4" name="Picture 5" descr="Noname.gif">
            <a:extLst>
              <a:ext uri="{FF2B5EF4-FFF2-40B4-BE49-F238E27FC236}">
                <a16:creationId xmlns:a16="http://schemas.microsoft.com/office/drawing/2014/main" id="{2812057E-998F-43E5-AB1A-A6FD3461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55" y="2972168"/>
            <a:ext cx="6932137" cy="19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AEC88-192D-4F3E-AEB5-BEE0EDA21AC9}"/>
              </a:ext>
            </a:extLst>
          </p:cNvPr>
          <p:cNvSpPr txBox="1"/>
          <p:nvPr/>
        </p:nvSpPr>
        <p:spPr>
          <a:xfrm>
            <a:off x="1422156" y="5340415"/>
            <a:ext cx="9614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Note: the IN operator in this example allows you to include rows whose CustomerState value is either FL, TX, CA, or HI. It is more efficient than separate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2658707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                  Categorizing Results Using GROUP BY Clause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7C52-AD2B-4E44-BE93-5585887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 use with aggregate functions</a:t>
            </a:r>
          </a:p>
          <a:p>
            <a:pPr lvl="1" eaLnBrk="1" hangingPunct="1"/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Scalar aggregate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: single value returned from SQL query with aggregate function</a:t>
            </a:r>
          </a:p>
          <a:p>
            <a:pPr lvl="1" eaLnBrk="1" hangingPunct="1"/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Vector aggregate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: multiple values returned from SQL query with aggregate function (via GROUP BY)</a:t>
            </a:r>
          </a:p>
          <a:p>
            <a:endParaRPr lang="en-IN"/>
          </a:p>
        </p:txBody>
      </p:sp>
      <p:pic>
        <p:nvPicPr>
          <p:cNvPr id="4" name="Picture 4" descr="Noname.gif">
            <a:extLst>
              <a:ext uri="{FF2B5EF4-FFF2-40B4-BE49-F238E27FC236}">
                <a16:creationId xmlns:a16="http://schemas.microsoft.com/office/drawing/2014/main" id="{DFFF9023-3EA4-43E8-8D58-79B5DAC3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67" y="4049347"/>
            <a:ext cx="5870941" cy="119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872E6-539B-49E5-B92F-072810BC44AB}"/>
              </a:ext>
            </a:extLst>
          </p:cNvPr>
          <p:cNvSpPr txBox="1"/>
          <p:nvPr/>
        </p:nvSpPr>
        <p:spPr>
          <a:xfrm>
            <a:off x="1237517" y="5373469"/>
            <a:ext cx="9427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We can use single-value fields with aggregate functions if they are included in the GROUP BY clause</a:t>
            </a:r>
            <a:endParaRPr lang="en-I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10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2723" cy="706964"/>
          </a:xfrm>
        </p:spPr>
        <p:txBody>
          <a:bodyPr/>
          <a:lstStyle/>
          <a:p>
            <a:r>
              <a:rPr lang="en-US" sz="2400"/>
              <a:t>Qualifying Results by Categories Using the HAVING Clause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For use with GROUP BY</a:t>
            </a:r>
          </a:p>
          <a:p>
            <a:endParaRPr lang="en-IN"/>
          </a:p>
        </p:txBody>
      </p:sp>
      <p:pic>
        <p:nvPicPr>
          <p:cNvPr id="4" name="Picture 4" descr="Noname.gif">
            <a:extLst>
              <a:ext uri="{FF2B5EF4-FFF2-40B4-BE49-F238E27FC236}">
                <a16:creationId xmlns:a16="http://schemas.microsoft.com/office/drawing/2014/main" id="{32F1654B-296D-46E7-93BF-4B5B43D54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12" y="3012142"/>
            <a:ext cx="5688135" cy="158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E0D86-A176-48F9-81C1-F03524E62AE8}"/>
              </a:ext>
            </a:extLst>
          </p:cNvPr>
          <p:cNvSpPr txBox="1"/>
          <p:nvPr/>
        </p:nvSpPr>
        <p:spPr>
          <a:xfrm>
            <a:off x="1070464" y="4592424"/>
            <a:ext cx="9497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Like a WHERE clause, but it operates on groups (categories), not on individual rows. Here, only those groups with total numbers greater than 1 will be included in final result.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Purpose of SQL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Specify syntax/semantics for data definition and manipulation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Define data structures and basic operations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Enable portability of database definition and application modules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Specify minimal (level 1) and complete (level 2) standards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Allow for later growth/enhancement to standard (referential integrity, transaction management,  user-defined functions, extended join operations, national character sets)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3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Using and Defining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Views provide users controlled access to tables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Base Table–table containing the raw data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Virtual Table–constructed automatically as needed; not maintained as real data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Dynamic View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A “virtual table” created dynamically upon request by a user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 data actually stored; instead data from base table made available to user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Based on SQL SELECT statement on base tables or other views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Contents materialized as a result of a query</a:t>
            </a:r>
            <a:endParaRPr lang="en-I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1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  Sample CREATE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B936-DC61-4C7D-A9A9-3C1280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Query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: What are the data elements necessary to create an invoice for a customer?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Save this query as a view named Invoice_V.</a:t>
            </a:r>
          </a:p>
          <a:p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A8679D7-5047-44EC-90DB-CC164267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2" y="3319462"/>
            <a:ext cx="810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74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 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7C52-AD2B-4E44-BE93-5585887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Simplify query commands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Assist with data security (but don't rely on views for security, there are more important security measures)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Enhance programming productivity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Contain most current base table data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Use little storage space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Provide customized view for user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Establish physical data independence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67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                               Disadvantages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369D-8424-4BE6-82A9-8B66A9FE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Use</a:t>
            </a:r>
            <a:r>
              <a:rPr lang="en-US" altLang="en-US" sz="1800"/>
              <a:t>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processing time each time view is referenced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May or may not be directly updateable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78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0749-7D77-468C-B382-6C4671CA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                                                         </a:t>
            </a:r>
          </a:p>
          <a:p>
            <a:pPr marL="0" indent="0">
              <a:buNone/>
            </a:pPr>
            <a:r>
              <a:rPr lang="en-IN" sz="4000"/>
              <a:t>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645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a Standardized Relational Language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B936-DC61-4C7D-A9A9-3C1280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Reduced training costs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Productivity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Application portability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Application longevity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Reduced dependence on a single vendor</a:t>
            </a:r>
          </a:p>
          <a:p>
            <a:pPr>
              <a:lnSpc>
                <a:spcPct val="7000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Cross-system communication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230-E9BA-4516-9557-71D011B5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7C52-AD2B-4E44-BE93-5585887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Catalog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A set of schemas that constitute the description of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The structure that contains descriptions of objects created by a user (base tables, views, constraints)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Commands that define a database, including creating, altering, and dropping tables and establishing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Commands that maintain and query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Data Control Language (DCL)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Commands that control a database, including administering privileges and committing data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1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AA7-7A54-45EC-8868-77909B9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58362"/>
            <a:ext cx="8761413" cy="722270"/>
          </a:xfrm>
        </p:spPr>
        <p:txBody>
          <a:bodyPr/>
          <a:lstStyle/>
          <a:p>
            <a:r>
              <a:rPr lang="en-US" altLang="en-US" sz="2400"/>
              <a:t>A simplified schematic of a typical SQL environment, as described by the SQL:</a:t>
            </a:r>
            <a:b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/>
          </a:p>
        </p:txBody>
      </p:sp>
      <p:pic>
        <p:nvPicPr>
          <p:cNvPr id="4" name="Picture 7" descr="Noname.jpg">
            <a:extLst>
              <a:ext uri="{FF2B5EF4-FFF2-40B4-BE49-F238E27FC236}">
                <a16:creationId xmlns:a16="http://schemas.microsoft.com/office/drawing/2014/main" id="{0544DA38-95C8-4E30-A712-9A27C10A7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60" y="2392483"/>
            <a:ext cx="5427096" cy="39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8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1CB-E450-4528-945E-B2965AB6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Data Types</a:t>
            </a:r>
          </a:p>
        </p:txBody>
      </p:sp>
      <p:pic>
        <p:nvPicPr>
          <p:cNvPr id="4" name="Picture 4" descr="Noname.jpg">
            <a:extLst>
              <a:ext uri="{FF2B5EF4-FFF2-40B4-BE49-F238E27FC236}">
                <a16:creationId xmlns:a16="http://schemas.microsoft.com/office/drawing/2014/main" id="{5D6D3031-2EC3-42D1-8FFE-56762F90C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56" y="2338754"/>
            <a:ext cx="7360436" cy="41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68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576F-A1FA-48E2-ABC2-0B8C8AB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DDL, DML, DCL, and the database development process</a:t>
            </a:r>
            <a:b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/>
          </a:p>
        </p:txBody>
      </p:sp>
      <p:pic>
        <p:nvPicPr>
          <p:cNvPr id="4" name="Picture 4" descr="Noname.jpg">
            <a:extLst>
              <a:ext uri="{FF2B5EF4-FFF2-40B4-BE49-F238E27FC236}">
                <a16:creationId xmlns:a16="http://schemas.microsoft.com/office/drawing/2014/main" id="{264E383A-0830-499D-B129-3CC3DE06D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2392485"/>
            <a:ext cx="6664569" cy="409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47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305</TotalTime>
  <Words>1427</Words>
  <Application>Microsoft Office PowerPoint</Application>
  <PresentationFormat>Widescreen</PresentationFormat>
  <Paragraphs>191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Century Gothic</vt:lpstr>
      <vt:lpstr>Times New Roman</vt:lpstr>
      <vt:lpstr>Wingdings</vt:lpstr>
      <vt:lpstr>Wingdings 2</vt:lpstr>
      <vt:lpstr>Wingdings 3</vt:lpstr>
      <vt:lpstr>Ion Boardroom</vt:lpstr>
      <vt:lpstr>           Introduction to SQL</vt:lpstr>
      <vt:lpstr>Objectives</vt:lpstr>
      <vt:lpstr>SQL Overview</vt:lpstr>
      <vt:lpstr>Purpose of SQL Standard</vt:lpstr>
      <vt:lpstr>Benefits of a Standardized Relational Language</vt:lpstr>
      <vt:lpstr>SQL Environment</vt:lpstr>
      <vt:lpstr>A simplified schematic of a typical SQL environment, as described by the SQL: </vt:lpstr>
      <vt:lpstr>SQL Data Types</vt:lpstr>
      <vt:lpstr>DDL, DML, DCL, and the database development process </vt:lpstr>
      <vt:lpstr>SQL Database Definition</vt:lpstr>
      <vt:lpstr>Steps in Table Creation</vt:lpstr>
      <vt:lpstr>General syntax for CREATE TABLE statement used in data definition language</vt:lpstr>
      <vt:lpstr>The following slides create tables for this enterprise data model</vt:lpstr>
      <vt:lpstr>SQL database definition commands for Pine Valley Furniture Company (Oracle 11g)</vt:lpstr>
      <vt:lpstr>Defining attributes and their data types </vt:lpstr>
      <vt:lpstr>                      Non-nullable specification </vt:lpstr>
      <vt:lpstr>                      Non-nullable specifications </vt:lpstr>
      <vt:lpstr>                     Controlling the values in attributes </vt:lpstr>
      <vt:lpstr>     Identifying foreign keys and establishing relationships </vt:lpstr>
      <vt:lpstr>                               Data Integrity Controls</vt:lpstr>
      <vt:lpstr>                                  Changing Tables</vt:lpstr>
      <vt:lpstr>                                   Removing Tables</vt:lpstr>
      <vt:lpstr>                                   Insert Statement</vt:lpstr>
      <vt:lpstr>                   Creating Tables with Identity Columns</vt:lpstr>
      <vt:lpstr>                                  Delete Statement</vt:lpstr>
      <vt:lpstr>                       Update Statement</vt:lpstr>
      <vt:lpstr>                                 Schema Definition</vt:lpstr>
      <vt:lpstr>                                 SELECT Statement</vt:lpstr>
      <vt:lpstr>SQL statement processing order  (based on van der Lans, 2006 p.100) </vt:lpstr>
      <vt:lpstr>                                   SELECT Example</vt:lpstr>
      <vt:lpstr>                        SELECT Example Using Alias</vt:lpstr>
      <vt:lpstr>                        SELECT Example Using a Function</vt:lpstr>
      <vt:lpstr>                    SELECT Example–Boolean Operators</vt:lpstr>
      <vt:lpstr>           Figure 6-7 Boolean query A without use of  parentheses </vt:lpstr>
      <vt:lpstr>                     SELECT Example–Boolean Operators</vt:lpstr>
      <vt:lpstr>          Figure 6-8 Boolean query B  with use of parentheses </vt:lpstr>
      <vt:lpstr>                   Sorting Results with ORDER BY Clause</vt:lpstr>
      <vt:lpstr>                  Categorizing Results Using GROUP BY Clause</vt:lpstr>
      <vt:lpstr>Qualifying Results by Categories Using the HAVING Clause</vt:lpstr>
      <vt:lpstr>                            Using and Defining Views</vt:lpstr>
      <vt:lpstr>                                  Sample CREATE VIEW</vt:lpstr>
      <vt:lpstr>                                Advantages of Views</vt:lpstr>
      <vt:lpstr>                               Disadvantages of 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Introduction to SQL</dc:title>
  <dc:creator>Rahul Kumar Singh</dc:creator>
  <cp:lastModifiedBy>Rahul Kumar Singh</cp:lastModifiedBy>
  <cp:revision>5</cp:revision>
  <dcterms:created xsi:type="dcterms:W3CDTF">2022-04-20T21:55:33Z</dcterms:created>
  <dcterms:modified xsi:type="dcterms:W3CDTF">2022-04-21T03:03:45Z</dcterms:modified>
</cp:coreProperties>
</file>