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embeddedFontLst>
    <p:embeddedFont>
      <p:font typeface="Malgun Gothic" panose="020B0503020000020004" pitchFamily="50" charset="-127"/>
      <p:regular r:id="rId50"/>
      <p:bold r:id="rId51"/>
    </p:embeddedFont>
    <p:embeddedFont>
      <p:font typeface="Georgia" panose="02040502050405020303" pitchFamily="18" charset="0"/>
      <p:regular r:id="rId52"/>
      <p:bold r:id="rId53"/>
      <p:italic r:id="rId54"/>
      <p:boldItalic r:id="rId55"/>
    </p:embeddedFont>
    <p:embeddedFont>
      <p:font typeface="Lora" panose="020B0600000101010101"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D07E1E-9CFB-4E49-9779-F405E493D310}">
  <a:tblStyle styleId="{E5D07E1E-9CFB-4E49-9779-F405E493D31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4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tutorialspoint.com/flask/flask_templates.ht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
        <p:nvSpPr>
          <p:cNvPr id="264" name="Google Shape;264;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
        <p:nvSpPr>
          <p:cNvPr id="318" name="Google Shape;31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2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2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2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2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2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a:t>https://www.tutorialspoint.com/flask/flask_sending_form_data_to_template.htm</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a:t>https://www.tutorialspoint.com/flask/flask_sending_form_data_to_template.htm</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a:t>https://www.tutorialspoint.com/flask/flask_sending_form_data_to_template.htm</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a:t>https://www.tutorialspoint.com/flask/flask_templates.htm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latin typeface="Arial"/>
              <a:ea typeface="Arial"/>
              <a:cs typeface="Arial"/>
              <a:sym typeface="Arial"/>
            </a:endParaRPr>
          </a:p>
        </p:txBody>
      </p:sp>
      <p:sp>
        <p:nvSpPr>
          <p:cNvPr id="112" name="Google Shape;112;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3</a:t>
            </a:fld>
            <a:endParaRPr sz="14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a:t>https://www.tutorialspoint.com/flask/flask_templates.htm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3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3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1" indent="-317500" algn="l" rtl="0">
              <a:lnSpc>
                <a:spcPct val="100000"/>
              </a:lnSpc>
              <a:spcBef>
                <a:spcPts val="0"/>
              </a:spcBef>
              <a:spcAft>
                <a:spcPts val="0"/>
              </a:spcAft>
              <a:buClr>
                <a:srgbClr val="000000"/>
              </a:buClr>
              <a:buSzPts val="1400"/>
              <a:buFont typeface="Arial"/>
              <a:buChar char="●"/>
            </a:pPr>
            <a:r>
              <a:rPr lang="en-US" u="sng">
                <a:solidFill>
                  <a:schemeClr val="hlink"/>
                </a:solidFill>
                <a:hlinkClick r:id="rId3"/>
              </a:rPr>
              <a:t>https://www.tutorialspoint.com/flask/flask_templates.htm</a:t>
            </a:r>
            <a:endParaRPr/>
          </a:p>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a:t>https://www.tutorialspoint.com/flask/flask_sending_form_data_to_template.htm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3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3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3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p3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latin typeface="Arial"/>
              <a:ea typeface="Arial"/>
              <a:cs typeface="Arial"/>
              <a:sym typeface="Arial"/>
            </a:endParaRPr>
          </a:p>
        </p:txBody>
      </p:sp>
      <p:sp>
        <p:nvSpPr>
          <p:cNvPr id="134" name="Google Shape;13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4</a:t>
            </a:fld>
            <a:endParaRPr sz="14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p4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7" name="Google Shape;487;p4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3" name="Google Shape;493;p4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9" name="Google Shape;499;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5" name="Google Shape;505;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1" name="Google Shape;511;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latin typeface="Arial"/>
              <a:ea typeface="Arial"/>
              <a:cs typeface="Arial"/>
              <a:sym typeface="Arial"/>
            </a:endParaRPr>
          </a:p>
        </p:txBody>
      </p:sp>
      <p:sp>
        <p:nvSpPr>
          <p:cNvPr id="181" name="Google Shape;18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9</a:t>
            </a:fld>
            <a:endParaRPr sz="14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p:nvPr/>
        </p:nvSpPr>
        <p:spPr>
          <a:xfrm>
            <a:off x="0" y="0"/>
            <a:ext cx="9144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452628" y="577850"/>
            <a:ext cx="8086725" cy="25146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FFFFFF"/>
              </a:buClr>
              <a:buSzPts val="6600"/>
              <a:buFont typeface="Malgun Gothic"/>
              <a:buNone/>
              <a:defRPr sz="6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500634" y="3155157"/>
            <a:ext cx="6921151" cy="1234440"/>
          </a:xfrm>
          <a:prstGeom prst="rect">
            <a:avLst/>
          </a:prstGeom>
          <a:noFill/>
          <a:ln>
            <a:noFill/>
          </a:ln>
        </p:spPr>
        <p:txBody>
          <a:bodyPr spcFirstLastPara="1" wrap="square" lIns="91425" tIns="45700" rIns="91425" bIns="45700" anchor="t" anchorCtr="0">
            <a:noAutofit/>
          </a:bodyPr>
          <a:lstStyle>
            <a:lvl1pPr lvl="0" algn="l">
              <a:lnSpc>
                <a:spcPct val="100000"/>
              </a:lnSpc>
              <a:spcBef>
                <a:spcPts val="975"/>
              </a:spcBef>
              <a:spcAft>
                <a:spcPts val="0"/>
              </a:spcAft>
              <a:buClr>
                <a:schemeClr val="lt1"/>
              </a:buClr>
              <a:buSzPts val="2400"/>
              <a:buNone/>
              <a:defRPr sz="2400">
                <a:solidFill>
                  <a:schemeClr val="lt1"/>
                </a:solidFill>
                <a:latin typeface="Malgun Gothic"/>
                <a:ea typeface="Malgun Gothic"/>
                <a:cs typeface="Malgun Gothic"/>
                <a:sym typeface="Malgun Gothic"/>
              </a:defRPr>
            </a:lvl1pPr>
            <a:lvl2pPr lvl="1" algn="ctr">
              <a:lnSpc>
                <a:spcPct val="100000"/>
              </a:lnSpc>
              <a:spcBef>
                <a:spcPts val="450"/>
              </a:spcBef>
              <a:spcAft>
                <a:spcPts val="0"/>
              </a:spcAft>
              <a:buClr>
                <a:srgbClr val="262626"/>
              </a:buClr>
              <a:buSzPts val="2100"/>
              <a:buNone/>
              <a:defRPr sz="2100"/>
            </a:lvl2pPr>
            <a:lvl3pPr lvl="2" algn="ctr">
              <a:lnSpc>
                <a:spcPct val="100000"/>
              </a:lnSpc>
              <a:spcBef>
                <a:spcPts val="450"/>
              </a:spcBef>
              <a:spcAft>
                <a:spcPts val="0"/>
              </a:spcAft>
              <a:buClr>
                <a:srgbClr val="262626"/>
              </a:buClr>
              <a:buSzPts val="1800"/>
              <a:buNone/>
              <a:defRPr sz="1800"/>
            </a:lvl3pPr>
            <a:lvl4pPr lvl="3" algn="ctr">
              <a:lnSpc>
                <a:spcPct val="100000"/>
              </a:lnSpc>
              <a:spcBef>
                <a:spcPts val="450"/>
              </a:spcBef>
              <a:spcAft>
                <a:spcPts val="0"/>
              </a:spcAft>
              <a:buClr>
                <a:srgbClr val="262626"/>
              </a:buClr>
              <a:buSzPts val="1500"/>
              <a:buNone/>
              <a:defRPr sz="1500"/>
            </a:lvl4pPr>
            <a:lvl5pPr lvl="4" algn="ctr">
              <a:lnSpc>
                <a:spcPct val="100000"/>
              </a:lnSpc>
              <a:spcBef>
                <a:spcPts val="450"/>
              </a:spcBef>
              <a:spcAft>
                <a:spcPts val="0"/>
              </a:spcAft>
              <a:buClr>
                <a:srgbClr val="262626"/>
              </a:buClr>
              <a:buSzPts val="1500"/>
              <a:buNone/>
              <a:defRPr sz="1500"/>
            </a:lvl5pPr>
            <a:lvl6pPr lvl="5" algn="ctr">
              <a:lnSpc>
                <a:spcPct val="85000"/>
              </a:lnSpc>
              <a:spcBef>
                <a:spcPts val="450"/>
              </a:spcBef>
              <a:spcAft>
                <a:spcPts val="0"/>
              </a:spcAft>
              <a:buClr>
                <a:srgbClr val="262626"/>
              </a:buClr>
              <a:buSzPts val="1500"/>
              <a:buNone/>
              <a:defRPr sz="1500"/>
            </a:lvl6pPr>
            <a:lvl7pPr lvl="6" algn="ctr">
              <a:lnSpc>
                <a:spcPct val="85000"/>
              </a:lnSpc>
              <a:spcBef>
                <a:spcPts val="450"/>
              </a:spcBef>
              <a:spcAft>
                <a:spcPts val="0"/>
              </a:spcAft>
              <a:buClr>
                <a:srgbClr val="262626"/>
              </a:buClr>
              <a:buSzPts val="1500"/>
              <a:buNone/>
              <a:defRPr sz="1500"/>
            </a:lvl7pPr>
            <a:lvl8pPr lvl="7" algn="ctr">
              <a:lnSpc>
                <a:spcPct val="85000"/>
              </a:lnSpc>
              <a:spcBef>
                <a:spcPts val="450"/>
              </a:spcBef>
              <a:spcAft>
                <a:spcPts val="0"/>
              </a:spcAft>
              <a:buClr>
                <a:srgbClr val="262626"/>
              </a:buClr>
              <a:buSzPts val="1500"/>
              <a:buNone/>
              <a:defRPr sz="1500"/>
            </a:lvl8pPr>
            <a:lvl9pPr lvl="8" algn="ctr">
              <a:lnSpc>
                <a:spcPct val="85000"/>
              </a:lnSpc>
              <a:spcBef>
                <a:spcPts val="450"/>
              </a:spcBef>
              <a:spcAft>
                <a:spcPts val="0"/>
              </a:spcAft>
              <a:buClr>
                <a:srgbClr val="262626"/>
              </a:buClr>
              <a:buSzPts val="1500"/>
              <a:buNone/>
              <a:defRPr sz="1500"/>
            </a:lvl9pPr>
          </a:lstStyle>
          <a:p>
            <a:endParaRPr/>
          </a:p>
        </p:txBody>
      </p:sp>
      <p:sp>
        <p:nvSpPr>
          <p:cNvPr id="15" name="Google Shape;15;p2"/>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3127820" y="-1111567"/>
            <a:ext cx="2824639" cy="8065294"/>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975"/>
              </a:spcBef>
              <a:spcAft>
                <a:spcPts val="0"/>
              </a:spcAft>
              <a:buClr>
                <a:srgbClr val="262626"/>
              </a:buClr>
              <a:buSzPts val="1800"/>
              <a:buChar char="▪"/>
              <a:defRPr/>
            </a:lvl1pPr>
            <a:lvl2pPr marL="914400" lvl="1" indent="-342900" algn="l">
              <a:lnSpc>
                <a:spcPct val="100000"/>
              </a:lnSpc>
              <a:spcBef>
                <a:spcPts val="450"/>
              </a:spcBef>
              <a:spcAft>
                <a:spcPts val="0"/>
              </a:spcAft>
              <a:buClr>
                <a:srgbClr val="262626"/>
              </a:buClr>
              <a:buSzPts val="1800"/>
              <a:buChar char="▪"/>
              <a:defRPr/>
            </a:lvl2pPr>
            <a:lvl3pPr marL="1371600" lvl="2" indent="-342900" algn="l">
              <a:lnSpc>
                <a:spcPct val="100000"/>
              </a:lnSpc>
              <a:spcBef>
                <a:spcPts val="450"/>
              </a:spcBef>
              <a:spcAft>
                <a:spcPts val="0"/>
              </a:spcAft>
              <a:buClr>
                <a:srgbClr val="262626"/>
              </a:buClr>
              <a:buSzPts val="1800"/>
              <a:buChar char="▪"/>
              <a:defRPr/>
            </a:lvl3pPr>
            <a:lvl4pPr marL="1828800" lvl="3" indent="-342900" algn="l">
              <a:lnSpc>
                <a:spcPct val="100000"/>
              </a:lnSpc>
              <a:spcBef>
                <a:spcPts val="450"/>
              </a:spcBef>
              <a:spcAft>
                <a:spcPts val="0"/>
              </a:spcAft>
              <a:buClr>
                <a:srgbClr val="262626"/>
              </a:buClr>
              <a:buSzPts val="1800"/>
              <a:buChar char="▪"/>
              <a:defRPr/>
            </a:lvl4pPr>
            <a:lvl5pPr marL="2286000" lvl="4" indent="-342900" algn="l">
              <a:lnSpc>
                <a:spcPct val="100000"/>
              </a:lnSpc>
              <a:spcBef>
                <a:spcPts val="450"/>
              </a:spcBef>
              <a:spcAft>
                <a:spcPts val="0"/>
              </a:spcAft>
              <a:buClr>
                <a:srgbClr val="262626"/>
              </a:buClr>
              <a:buSzPts val="1800"/>
              <a:buChar char="▪"/>
              <a:defRPr/>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73" name="Google Shape;73;p11"/>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7700"/>
              <a:buNone/>
              <a:defRPr/>
            </a:lvl1pPr>
            <a:lvl2pPr marL="0" lvl="1" indent="0" algn="r">
              <a:lnSpc>
                <a:spcPct val="100000"/>
              </a:lnSpc>
              <a:spcBef>
                <a:spcPts val="0"/>
              </a:spcBef>
              <a:spcAft>
                <a:spcPts val="0"/>
              </a:spcAft>
              <a:buSzPts val="7700"/>
              <a:buNone/>
              <a:defRPr/>
            </a:lvl2pPr>
            <a:lvl3pPr marL="0" lvl="2" indent="0" algn="r">
              <a:lnSpc>
                <a:spcPct val="100000"/>
              </a:lnSpc>
              <a:spcBef>
                <a:spcPts val="0"/>
              </a:spcBef>
              <a:spcAft>
                <a:spcPts val="0"/>
              </a:spcAft>
              <a:buSzPts val="7700"/>
              <a:buNone/>
              <a:defRPr/>
            </a:lvl3pPr>
            <a:lvl4pPr marL="0" lvl="3" indent="0" algn="r">
              <a:lnSpc>
                <a:spcPct val="100000"/>
              </a:lnSpc>
              <a:spcBef>
                <a:spcPts val="0"/>
              </a:spcBef>
              <a:spcAft>
                <a:spcPts val="0"/>
              </a:spcAft>
              <a:buSzPts val="7700"/>
              <a:buNone/>
              <a:defRPr/>
            </a:lvl4pPr>
            <a:lvl5pPr marL="0" lvl="4" indent="0" algn="r">
              <a:lnSpc>
                <a:spcPct val="100000"/>
              </a:lnSpc>
              <a:spcBef>
                <a:spcPts val="0"/>
              </a:spcBef>
              <a:spcAft>
                <a:spcPts val="0"/>
              </a:spcAft>
              <a:buSzPts val="7700"/>
              <a:buNone/>
              <a:defRPr/>
            </a:lvl5pPr>
            <a:lvl6pPr marL="0" lvl="5" indent="0" algn="r">
              <a:lnSpc>
                <a:spcPct val="100000"/>
              </a:lnSpc>
              <a:spcBef>
                <a:spcPts val="0"/>
              </a:spcBef>
              <a:spcAft>
                <a:spcPts val="0"/>
              </a:spcAft>
              <a:buSzPts val="7700"/>
              <a:buNone/>
              <a:defRPr/>
            </a:lvl6pPr>
            <a:lvl7pPr marL="0" lvl="6" indent="0" algn="r">
              <a:lnSpc>
                <a:spcPct val="100000"/>
              </a:lnSpc>
              <a:spcBef>
                <a:spcPts val="0"/>
              </a:spcBef>
              <a:spcAft>
                <a:spcPts val="0"/>
              </a:spcAft>
              <a:buSzPts val="7700"/>
              <a:buNone/>
              <a:defRPr/>
            </a:lvl7pPr>
            <a:lvl8pPr marL="0" lvl="7" indent="0" algn="r">
              <a:lnSpc>
                <a:spcPct val="100000"/>
              </a:lnSpc>
              <a:spcBef>
                <a:spcPts val="0"/>
              </a:spcBef>
              <a:spcAft>
                <a:spcPts val="0"/>
              </a:spcAft>
              <a:buSzPts val="7700"/>
              <a:buNone/>
              <a:defRPr/>
            </a:lvl8pPr>
            <a:lvl9pPr marL="0" lvl="8" indent="0" algn="r">
              <a:lnSpc>
                <a:spcPct val="100000"/>
              </a:lnSpc>
              <a:spcBef>
                <a:spcPts val="0"/>
              </a:spcBef>
              <a:spcAft>
                <a:spcPts val="0"/>
              </a:spcAft>
              <a:buSzPts val="7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5743576" y="1335881"/>
            <a:ext cx="3600450" cy="1971675"/>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1453754" y="-339328"/>
            <a:ext cx="4050506" cy="58007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975"/>
              </a:spcBef>
              <a:spcAft>
                <a:spcPts val="0"/>
              </a:spcAft>
              <a:buClr>
                <a:srgbClr val="262626"/>
              </a:buClr>
              <a:buSzPts val="1800"/>
              <a:buChar char="▪"/>
              <a:defRPr/>
            </a:lvl1pPr>
            <a:lvl2pPr marL="914400" lvl="1" indent="-342900" algn="l">
              <a:lnSpc>
                <a:spcPct val="100000"/>
              </a:lnSpc>
              <a:spcBef>
                <a:spcPts val="450"/>
              </a:spcBef>
              <a:spcAft>
                <a:spcPts val="0"/>
              </a:spcAft>
              <a:buClr>
                <a:srgbClr val="262626"/>
              </a:buClr>
              <a:buSzPts val="1800"/>
              <a:buChar char="▪"/>
              <a:defRPr/>
            </a:lvl2pPr>
            <a:lvl3pPr marL="1371600" lvl="2" indent="-342900" algn="l">
              <a:lnSpc>
                <a:spcPct val="100000"/>
              </a:lnSpc>
              <a:spcBef>
                <a:spcPts val="450"/>
              </a:spcBef>
              <a:spcAft>
                <a:spcPts val="0"/>
              </a:spcAft>
              <a:buClr>
                <a:srgbClr val="262626"/>
              </a:buClr>
              <a:buSzPts val="1800"/>
              <a:buChar char="▪"/>
              <a:defRPr/>
            </a:lvl3pPr>
            <a:lvl4pPr marL="1828800" lvl="3" indent="-342900" algn="l">
              <a:lnSpc>
                <a:spcPct val="100000"/>
              </a:lnSpc>
              <a:spcBef>
                <a:spcPts val="450"/>
              </a:spcBef>
              <a:spcAft>
                <a:spcPts val="0"/>
              </a:spcAft>
              <a:buClr>
                <a:srgbClr val="262626"/>
              </a:buClr>
              <a:buSzPts val="1800"/>
              <a:buChar char="▪"/>
              <a:defRPr/>
            </a:lvl4pPr>
            <a:lvl5pPr marL="2286000" lvl="4" indent="-342900" algn="l">
              <a:lnSpc>
                <a:spcPct val="100000"/>
              </a:lnSpc>
              <a:spcBef>
                <a:spcPts val="450"/>
              </a:spcBef>
              <a:spcAft>
                <a:spcPts val="0"/>
              </a:spcAft>
              <a:buClr>
                <a:srgbClr val="262626"/>
              </a:buClr>
              <a:buSzPts val="1800"/>
              <a:buChar char="▪"/>
              <a:defRPr/>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79" name="Google Shape;79;p12"/>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7700"/>
              <a:buNone/>
              <a:defRPr/>
            </a:lvl1pPr>
            <a:lvl2pPr marL="0" lvl="1" indent="0" algn="r">
              <a:lnSpc>
                <a:spcPct val="100000"/>
              </a:lnSpc>
              <a:spcBef>
                <a:spcPts val="0"/>
              </a:spcBef>
              <a:spcAft>
                <a:spcPts val="0"/>
              </a:spcAft>
              <a:buSzPts val="7700"/>
              <a:buNone/>
              <a:defRPr/>
            </a:lvl2pPr>
            <a:lvl3pPr marL="0" lvl="2" indent="0" algn="r">
              <a:lnSpc>
                <a:spcPct val="100000"/>
              </a:lnSpc>
              <a:spcBef>
                <a:spcPts val="0"/>
              </a:spcBef>
              <a:spcAft>
                <a:spcPts val="0"/>
              </a:spcAft>
              <a:buSzPts val="7700"/>
              <a:buNone/>
              <a:defRPr/>
            </a:lvl3pPr>
            <a:lvl4pPr marL="0" lvl="3" indent="0" algn="r">
              <a:lnSpc>
                <a:spcPct val="100000"/>
              </a:lnSpc>
              <a:spcBef>
                <a:spcPts val="0"/>
              </a:spcBef>
              <a:spcAft>
                <a:spcPts val="0"/>
              </a:spcAft>
              <a:buSzPts val="7700"/>
              <a:buNone/>
              <a:defRPr/>
            </a:lvl4pPr>
            <a:lvl5pPr marL="0" lvl="4" indent="0" algn="r">
              <a:lnSpc>
                <a:spcPct val="100000"/>
              </a:lnSpc>
              <a:spcBef>
                <a:spcPts val="0"/>
              </a:spcBef>
              <a:spcAft>
                <a:spcPts val="0"/>
              </a:spcAft>
              <a:buSzPts val="7700"/>
              <a:buNone/>
              <a:defRPr/>
            </a:lvl5pPr>
            <a:lvl6pPr marL="0" lvl="5" indent="0" algn="r">
              <a:lnSpc>
                <a:spcPct val="100000"/>
              </a:lnSpc>
              <a:spcBef>
                <a:spcPts val="0"/>
              </a:spcBef>
              <a:spcAft>
                <a:spcPts val="0"/>
              </a:spcAft>
              <a:buSzPts val="7700"/>
              <a:buNone/>
              <a:defRPr/>
            </a:lvl6pPr>
            <a:lvl7pPr marL="0" lvl="6" indent="0" algn="r">
              <a:lnSpc>
                <a:spcPct val="100000"/>
              </a:lnSpc>
              <a:spcBef>
                <a:spcPts val="0"/>
              </a:spcBef>
              <a:spcAft>
                <a:spcPts val="0"/>
              </a:spcAft>
              <a:buSzPts val="7700"/>
              <a:buNone/>
              <a:defRPr/>
            </a:lvl7pPr>
            <a:lvl8pPr marL="0" lvl="7" indent="0" algn="r">
              <a:lnSpc>
                <a:spcPct val="100000"/>
              </a:lnSpc>
              <a:spcBef>
                <a:spcPts val="0"/>
              </a:spcBef>
              <a:spcAft>
                <a:spcPts val="0"/>
              </a:spcAft>
              <a:buSzPts val="7700"/>
              <a:buNone/>
              <a:defRPr/>
            </a:lvl8pPr>
            <a:lvl9pPr marL="0" lvl="8" indent="0" algn="r">
              <a:lnSpc>
                <a:spcPct val="100000"/>
              </a:lnSpc>
              <a:spcBef>
                <a:spcPts val="0"/>
              </a:spcBef>
              <a:spcAft>
                <a:spcPts val="0"/>
              </a:spcAft>
              <a:buSzPts val="7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1_Section header">
    <p:bg>
      <p:bgPr>
        <a:solidFill>
          <a:schemeClr val="dk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85000"/>
              </a:lnSpc>
              <a:spcBef>
                <a:spcPts val="0"/>
              </a:spcBef>
              <a:spcAft>
                <a:spcPts val="0"/>
              </a:spcAft>
              <a:buClr>
                <a:schemeClr val="lt1"/>
              </a:buClr>
              <a:buSzPts val="3600"/>
              <a:buFont typeface="Malgun Gothic"/>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4" name="Google Shape;8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7725"/>
              <a:buFont typeface="Arial"/>
              <a:buNone/>
              <a:defRPr sz="7725" b="0" i="0" u="none" strike="noStrike" cap="none">
                <a:solidFill>
                  <a:schemeClr val="lt1"/>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7725"/>
              <a:buFont typeface="Arial"/>
              <a:buNone/>
              <a:defRPr sz="7725" b="0" i="0" u="none" strike="noStrike" cap="none">
                <a:solidFill>
                  <a:schemeClr val="lt1"/>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7725"/>
              <a:buFont typeface="Arial"/>
              <a:buNone/>
              <a:defRPr sz="7725" b="0" i="0" u="none" strike="noStrike" cap="none">
                <a:solidFill>
                  <a:schemeClr val="lt1"/>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7725"/>
              <a:buFont typeface="Arial"/>
              <a:buNone/>
              <a:defRPr sz="7725" b="0" i="0" u="none" strike="noStrike" cap="none">
                <a:solidFill>
                  <a:schemeClr val="lt1"/>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7725"/>
              <a:buFont typeface="Arial"/>
              <a:buNone/>
              <a:defRPr sz="7725" b="0" i="0" u="none" strike="noStrike" cap="none">
                <a:solidFill>
                  <a:schemeClr val="lt1"/>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7725"/>
              <a:buFont typeface="Arial"/>
              <a:buNone/>
              <a:defRPr sz="7725" b="0" i="0" u="none" strike="noStrike" cap="none">
                <a:solidFill>
                  <a:schemeClr val="lt1"/>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7725"/>
              <a:buFont typeface="Arial"/>
              <a:buNone/>
              <a:defRPr sz="7725" b="0" i="0" u="none" strike="noStrike" cap="none">
                <a:solidFill>
                  <a:schemeClr val="lt1"/>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7725"/>
              <a:buFont typeface="Arial"/>
              <a:buNone/>
              <a:defRPr sz="7725" b="0" i="0" u="none" strike="noStrike" cap="none">
                <a:solidFill>
                  <a:schemeClr val="lt1"/>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7725"/>
              <a:buFont typeface="Arial"/>
              <a:buNone/>
              <a:defRPr sz="7725" b="0" i="0" u="none" strike="noStrike" cap="none">
                <a:solidFill>
                  <a:schemeClr val="lt1"/>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1017817" y="1826968"/>
            <a:ext cx="3286891" cy="1505842"/>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2400"/>
              <a:buFont typeface="Malgun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4"/>
          <p:cNvSpPr txBox="1">
            <a:spLocks noGrp="1"/>
          </p:cNvSpPr>
          <p:nvPr>
            <p:ph type="body" idx="1"/>
          </p:nvPr>
        </p:nvSpPr>
        <p:spPr>
          <a:xfrm>
            <a:off x="4617000" y="1714500"/>
            <a:ext cx="3660225" cy="172164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975"/>
              </a:spcBef>
              <a:spcAft>
                <a:spcPts val="0"/>
              </a:spcAft>
              <a:buClr>
                <a:srgbClr val="262626"/>
              </a:buClr>
              <a:buSzPts val="1800"/>
              <a:buFont typeface="Malgun Gothic"/>
              <a:buNone/>
              <a:defRPr/>
            </a:lvl1pPr>
            <a:lvl2pPr marL="914400" lvl="1" indent="-342900" algn="l">
              <a:lnSpc>
                <a:spcPct val="100000"/>
              </a:lnSpc>
              <a:spcBef>
                <a:spcPts val="450"/>
              </a:spcBef>
              <a:spcAft>
                <a:spcPts val="0"/>
              </a:spcAft>
              <a:buClr>
                <a:srgbClr val="262626"/>
              </a:buClr>
              <a:buSzPts val="1800"/>
              <a:buChar char="▪"/>
              <a:defRPr/>
            </a:lvl2pPr>
            <a:lvl3pPr marL="1371600" lvl="2" indent="-342900" algn="l">
              <a:lnSpc>
                <a:spcPct val="100000"/>
              </a:lnSpc>
              <a:spcBef>
                <a:spcPts val="450"/>
              </a:spcBef>
              <a:spcAft>
                <a:spcPts val="0"/>
              </a:spcAft>
              <a:buClr>
                <a:srgbClr val="262626"/>
              </a:buClr>
              <a:buSzPts val="1800"/>
              <a:buChar char="▪"/>
              <a:defRPr/>
            </a:lvl3pPr>
            <a:lvl4pPr marL="1828800" lvl="3" indent="-342900" algn="l">
              <a:lnSpc>
                <a:spcPct val="100000"/>
              </a:lnSpc>
              <a:spcBef>
                <a:spcPts val="450"/>
              </a:spcBef>
              <a:spcAft>
                <a:spcPts val="0"/>
              </a:spcAft>
              <a:buClr>
                <a:srgbClr val="262626"/>
              </a:buClr>
              <a:buSzPts val="1800"/>
              <a:buChar char="▪"/>
              <a:defRPr/>
            </a:lvl4pPr>
            <a:lvl5pPr marL="2286000" lvl="4" indent="-342900" algn="l">
              <a:lnSpc>
                <a:spcPct val="100000"/>
              </a:lnSpc>
              <a:spcBef>
                <a:spcPts val="450"/>
              </a:spcBef>
              <a:spcAft>
                <a:spcPts val="0"/>
              </a:spcAft>
              <a:buClr>
                <a:srgbClr val="262626"/>
              </a:buClr>
              <a:buSzPts val="1800"/>
              <a:buChar char="▪"/>
              <a:defRPr/>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88" name="Google Shape;88;p14"/>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4"/>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One Content">
  <p:cSld name="Title and One Conten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457200" y="161529"/>
            <a:ext cx="8229600" cy="822959"/>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Clr>
                <a:srgbClr val="007FA3"/>
              </a:buClr>
              <a:buSzPts val="2700"/>
              <a:buFont typeface="Times New Roman"/>
              <a:buNone/>
              <a:defRPr sz="2700" b="1" i="0" u="none" strike="noStrike" cap="none">
                <a:solidFill>
                  <a:srgbClr val="007FA3"/>
                </a:solidFill>
                <a:latin typeface="Malgun Gothic"/>
                <a:ea typeface="Malgun Gothic"/>
                <a:cs typeface="Malgun Gothic"/>
                <a:sym typeface="Malgun Gothic"/>
              </a:defRPr>
            </a:lvl1pPr>
            <a:lvl2pPr lvl="1">
              <a:spcBef>
                <a:spcPts val="0"/>
              </a:spcBef>
              <a:spcAft>
                <a:spcPts val="0"/>
              </a:spcAft>
              <a:buSzPts val="1350"/>
              <a:buNone/>
              <a:defRPr sz="1350"/>
            </a:lvl2pPr>
            <a:lvl3pPr lvl="2">
              <a:spcBef>
                <a:spcPts val="0"/>
              </a:spcBef>
              <a:spcAft>
                <a:spcPts val="0"/>
              </a:spcAft>
              <a:buSzPts val="1350"/>
              <a:buNone/>
              <a:defRPr sz="1350"/>
            </a:lvl3pPr>
            <a:lvl4pPr lvl="3">
              <a:spcBef>
                <a:spcPts val="0"/>
              </a:spcBef>
              <a:spcAft>
                <a:spcPts val="0"/>
              </a:spcAft>
              <a:buSzPts val="1350"/>
              <a:buNone/>
              <a:defRPr sz="1350"/>
            </a:lvl4pPr>
            <a:lvl5pPr lvl="4">
              <a:spcBef>
                <a:spcPts val="0"/>
              </a:spcBef>
              <a:spcAft>
                <a:spcPts val="0"/>
              </a:spcAft>
              <a:buSzPts val="1350"/>
              <a:buNone/>
              <a:defRPr sz="1350"/>
            </a:lvl5pPr>
            <a:lvl6pPr lvl="5">
              <a:spcBef>
                <a:spcPts val="0"/>
              </a:spcBef>
              <a:spcAft>
                <a:spcPts val="0"/>
              </a:spcAft>
              <a:buSzPts val="1350"/>
              <a:buNone/>
              <a:defRPr sz="1350"/>
            </a:lvl6pPr>
            <a:lvl7pPr lvl="6">
              <a:spcBef>
                <a:spcPts val="0"/>
              </a:spcBef>
              <a:spcAft>
                <a:spcPts val="0"/>
              </a:spcAft>
              <a:buSzPts val="1350"/>
              <a:buNone/>
              <a:defRPr sz="1350"/>
            </a:lvl7pPr>
            <a:lvl8pPr lvl="7">
              <a:spcBef>
                <a:spcPts val="0"/>
              </a:spcBef>
              <a:spcAft>
                <a:spcPts val="0"/>
              </a:spcAft>
              <a:buSzPts val="1350"/>
              <a:buNone/>
              <a:defRPr sz="1350"/>
            </a:lvl8pPr>
            <a:lvl9pPr lvl="8">
              <a:spcBef>
                <a:spcPts val="0"/>
              </a:spcBef>
              <a:spcAft>
                <a:spcPts val="0"/>
              </a:spcAft>
              <a:buSzPts val="1350"/>
              <a:buNone/>
              <a:defRPr sz="1350"/>
            </a:lvl9pPr>
          </a:lstStyle>
          <a:p>
            <a:endParaRPr/>
          </a:p>
        </p:txBody>
      </p:sp>
      <p:sp>
        <p:nvSpPr>
          <p:cNvPr id="93" name="Google Shape;93;p15"/>
          <p:cNvSpPr txBox="1">
            <a:spLocks noGrp="1"/>
          </p:cNvSpPr>
          <p:nvPr>
            <p:ph type="ftr" idx="11"/>
          </p:nvPr>
        </p:nvSpPr>
        <p:spPr>
          <a:xfrm>
            <a:off x="93970" y="4629150"/>
            <a:ext cx="8595359" cy="176597"/>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SzPts val="825"/>
              <a:buNone/>
              <a:defRPr sz="825"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350"/>
              <a:buNone/>
              <a:defRPr sz="135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350"/>
              <a:buNone/>
              <a:defRPr sz="135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350"/>
              <a:buNone/>
              <a:defRPr sz="135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350"/>
              <a:buNone/>
              <a:defRPr sz="135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350"/>
              <a:buNone/>
              <a:defRPr sz="135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350"/>
              <a:buNone/>
              <a:defRPr sz="135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350"/>
              <a:buNone/>
              <a:defRPr sz="135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350"/>
              <a:buNone/>
              <a:defRPr sz="1350" b="0" i="0" u="none" strike="noStrike" cap="none">
                <a:solidFill>
                  <a:schemeClr val="dk1"/>
                </a:solidFill>
                <a:latin typeface="Arial"/>
                <a:ea typeface="Arial"/>
                <a:cs typeface="Arial"/>
                <a:sym typeface="Arial"/>
              </a:defRPr>
            </a:lvl9pPr>
          </a:lstStyle>
          <a:p>
            <a:endParaRPr/>
          </a:p>
        </p:txBody>
      </p:sp>
      <p:sp>
        <p:nvSpPr>
          <p:cNvPr id="94" name="Google Shape;94;p15"/>
          <p:cNvSpPr txBox="1">
            <a:spLocks noGrp="1"/>
          </p:cNvSpPr>
          <p:nvPr>
            <p:ph type="dt" idx="10"/>
          </p:nvPr>
        </p:nvSpPr>
        <p:spPr>
          <a:xfrm>
            <a:off x="6335713" y="84804"/>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SzPts val="675"/>
              <a:buNone/>
              <a:defRPr sz="675"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350"/>
              <a:buNone/>
              <a:defRPr sz="135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350"/>
              <a:buNone/>
              <a:defRPr sz="135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350"/>
              <a:buNone/>
              <a:defRPr sz="135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350"/>
              <a:buNone/>
              <a:defRPr sz="135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350"/>
              <a:buNone/>
              <a:defRPr sz="135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350"/>
              <a:buNone/>
              <a:defRPr sz="135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350"/>
              <a:buNone/>
              <a:defRPr sz="135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350"/>
              <a:buNone/>
              <a:defRPr sz="1350" b="0" i="0" u="none" strike="noStrike" cap="none">
                <a:solidFill>
                  <a:schemeClr val="dk1"/>
                </a:solidFill>
                <a:latin typeface="Arial"/>
                <a:ea typeface="Arial"/>
                <a:cs typeface="Arial"/>
                <a:sym typeface="Arial"/>
              </a:defRPr>
            </a:lvl9pPr>
          </a:lstStyle>
          <a:p>
            <a:endParaRPr/>
          </a:p>
        </p:txBody>
      </p:sp>
      <p:sp>
        <p:nvSpPr>
          <p:cNvPr id="95" name="Google Shape;95;p15"/>
          <p:cNvSpPr txBox="1">
            <a:spLocks noGrp="1"/>
          </p:cNvSpPr>
          <p:nvPr>
            <p:ph type="sldNum" idx="12"/>
          </p:nvPr>
        </p:nvSpPr>
        <p:spPr>
          <a:xfrm>
            <a:off x="8469312" y="84804"/>
            <a:ext cx="551783" cy="137159"/>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675">
                <a:solidFill>
                  <a:schemeClr val="lt1"/>
                </a:solidFill>
                <a:latin typeface="Arial"/>
                <a:ea typeface="Arial"/>
                <a:cs typeface="Arial"/>
                <a:sym typeface="Arial"/>
              </a:defRPr>
            </a:lvl1pPr>
            <a:lvl2pPr marL="0" lvl="1" indent="0" algn="r">
              <a:lnSpc>
                <a:spcPct val="100000"/>
              </a:lnSpc>
              <a:spcBef>
                <a:spcPts val="0"/>
              </a:spcBef>
              <a:spcAft>
                <a:spcPts val="0"/>
              </a:spcAft>
              <a:buNone/>
              <a:defRPr sz="675">
                <a:solidFill>
                  <a:schemeClr val="lt1"/>
                </a:solidFill>
                <a:latin typeface="Arial"/>
                <a:ea typeface="Arial"/>
                <a:cs typeface="Arial"/>
                <a:sym typeface="Arial"/>
              </a:defRPr>
            </a:lvl2pPr>
            <a:lvl3pPr marL="0" lvl="2" indent="0" algn="r">
              <a:lnSpc>
                <a:spcPct val="100000"/>
              </a:lnSpc>
              <a:spcBef>
                <a:spcPts val="0"/>
              </a:spcBef>
              <a:spcAft>
                <a:spcPts val="0"/>
              </a:spcAft>
              <a:buNone/>
              <a:defRPr sz="675">
                <a:solidFill>
                  <a:schemeClr val="lt1"/>
                </a:solidFill>
                <a:latin typeface="Arial"/>
                <a:ea typeface="Arial"/>
                <a:cs typeface="Arial"/>
                <a:sym typeface="Arial"/>
              </a:defRPr>
            </a:lvl3pPr>
            <a:lvl4pPr marL="0" lvl="3" indent="0" algn="r">
              <a:lnSpc>
                <a:spcPct val="100000"/>
              </a:lnSpc>
              <a:spcBef>
                <a:spcPts val="0"/>
              </a:spcBef>
              <a:spcAft>
                <a:spcPts val="0"/>
              </a:spcAft>
              <a:buNone/>
              <a:defRPr sz="675">
                <a:solidFill>
                  <a:schemeClr val="lt1"/>
                </a:solidFill>
                <a:latin typeface="Arial"/>
                <a:ea typeface="Arial"/>
                <a:cs typeface="Arial"/>
                <a:sym typeface="Arial"/>
              </a:defRPr>
            </a:lvl4pPr>
            <a:lvl5pPr marL="0" lvl="4" indent="0" algn="r">
              <a:lnSpc>
                <a:spcPct val="100000"/>
              </a:lnSpc>
              <a:spcBef>
                <a:spcPts val="0"/>
              </a:spcBef>
              <a:spcAft>
                <a:spcPts val="0"/>
              </a:spcAft>
              <a:buNone/>
              <a:defRPr sz="675">
                <a:solidFill>
                  <a:schemeClr val="lt1"/>
                </a:solidFill>
                <a:latin typeface="Arial"/>
                <a:ea typeface="Arial"/>
                <a:cs typeface="Arial"/>
                <a:sym typeface="Arial"/>
              </a:defRPr>
            </a:lvl5pPr>
            <a:lvl6pPr marL="0" lvl="5" indent="0" algn="r">
              <a:lnSpc>
                <a:spcPct val="100000"/>
              </a:lnSpc>
              <a:spcBef>
                <a:spcPts val="0"/>
              </a:spcBef>
              <a:spcAft>
                <a:spcPts val="0"/>
              </a:spcAft>
              <a:buNone/>
              <a:defRPr sz="675">
                <a:solidFill>
                  <a:schemeClr val="lt1"/>
                </a:solidFill>
                <a:latin typeface="Arial"/>
                <a:ea typeface="Arial"/>
                <a:cs typeface="Arial"/>
                <a:sym typeface="Arial"/>
              </a:defRPr>
            </a:lvl6pPr>
            <a:lvl7pPr marL="0" lvl="6" indent="0" algn="r">
              <a:lnSpc>
                <a:spcPct val="100000"/>
              </a:lnSpc>
              <a:spcBef>
                <a:spcPts val="0"/>
              </a:spcBef>
              <a:spcAft>
                <a:spcPts val="0"/>
              </a:spcAft>
              <a:buNone/>
              <a:defRPr sz="675">
                <a:solidFill>
                  <a:schemeClr val="lt1"/>
                </a:solidFill>
                <a:latin typeface="Arial"/>
                <a:ea typeface="Arial"/>
                <a:cs typeface="Arial"/>
                <a:sym typeface="Arial"/>
              </a:defRPr>
            </a:lvl7pPr>
            <a:lvl8pPr marL="0" lvl="7" indent="0" algn="r">
              <a:lnSpc>
                <a:spcPct val="100000"/>
              </a:lnSpc>
              <a:spcBef>
                <a:spcPts val="0"/>
              </a:spcBef>
              <a:spcAft>
                <a:spcPts val="0"/>
              </a:spcAft>
              <a:buNone/>
              <a:defRPr sz="675">
                <a:solidFill>
                  <a:schemeClr val="lt1"/>
                </a:solidFill>
                <a:latin typeface="Arial"/>
                <a:ea typeface="Arial"/>
                <a:cs typeface="Arial"/>
                <a:sym typeface="Arial"/>
              </a:defRPr>
            </a:lvl8pPr>
            <a:lvl9pPr marL="0" lvl="8" indent="0" algn="r">
              <a:lnSpc>
                <a:spcPct val="100000"/>
              </a:lnSpc>
              <a:spcBef>
                <a:spcPts val="0"/>
              </a:spcBef>
              <a:spcAft>
                <a:spcPts val="0"/>
              </a:spcAft>
              <a:buNone/>
              <a:defRPr sz="675">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6" name="Google Shape;96;p15"/>
          <p:cNvSpPr txBox="1">
            <a:spLocks noGrp="1"/>
          </p:cNvSpPr>
          <p:nvPr>
            <p:ph type="body" idx="1"/>
          </p:nvPr>
        </p:nvSpPr>
        <p:spPr>
          <a:xfrm>
            <a:off x="457200" y="1167245"/>
            <a:ext cx="8229600" cy="3325706"/>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975"/>
              </a:spcBef>
              <a:spcAft>
                <a:spcPts val="0"/>
              </a:spcAft>
              <a:buClr>
                <a:srgbClr val="262626"/>
              </a:buClr>
              <a:buSzPts val="1800"/>
              <a:buChar char="▪"/>
              <a:defRPr sz="1800">
                <a:latin typeface="Malgun Gothic"/>
                <a:ea typeface="Malgun Gothic"/>
                <a:cs typeface="Malgun Gothic"/>
                <a:sym typeface="Malgun Gothic"/>
              </a:defRPr>
            </a:lvl1pPr>
            <a:lvl2pPr marL="914400" lvl="1" indent="-342900" algn="l">
              <a:lnSpc>
                <a:spcPct val="100000"/>
              </a:lnSpc>
              <a:spcBef>
                <a:spcPts val="450"/>
              </a:spcBef>
              <a:spcAft>
                <a:spcPts val="0"/>
              </a:spcAft>
              <a:buClr>
                <a:srgbClr val="262626"/>
              </a:buClr>
              <a:buSzPts val="1800"/>
              <a:buChar char="▪"/>
              <a:defRPr sz="1800">
                <a:latin typeface="Malgun Gothic"/>
                <a:ea typeface="Malgun Gothic"/>
                <a:cs typeface="Malgun Gothic"/>
                <a:sym typeface="Malgun Gothic"/>
              </a:defRPr>
            </a:lvl2pPr>
            <a:lvl3pPr marL="1371600" lvl="2" indent="-342900" algn="l">
              <a:lnSpc>
                <a:spcPct val="100000"/>
              </a:lnSpc>
              <a:spcBef>
                <a:spcPts val="450"/>
              </a:spcBef>
              <a:spcAft>
                <a:spcPts val="0"/>
              </a:spcAft>
              <a:buClr>
                <a:srgbClr val="262626"/>
              </a:buClr>
              <a:buSzPts val="1800"/>
              <a:buChar char="▪"/>
              <a:defRPr sz="1800">
                <a:latin typeface="Malgun Gothic"/>
                <a:ea typeface="Malgun Gothic"/>
                <a:cs typeface="Malgun Gothic"/>
                <a:sym typeface="Malgun Gothic"/>
              </a:defRPr>
            </a:lvl3pPr>
            <a:lvl4pPr marL="1828800" lvl="3" indent="-342900" algn="l">
              <a:lnSpc>
                <a:spcPct val="100000"/>
              </a:lnSpc>
              <a:spcBef>
                <a:spcPts val="450"/>
              </a:spcBef>
              <a:spcAft>
                <a:spcPts val="0"/>
              </a:spcAft>
              <a:buClr>
                <a:srgbClr val="262626"/>
              </a:buClr>
              <a:buSzPts val="1800"/>
              <a:buChar char="▪"/>
              <a:defRPr sz="1800">
                <a:latin typeface="Malgun Gothic"/>
                <a:ea typeface="Malgun Gothic"/>
                <a:cs typeface="Malgun Gothic"/>
                <a:sym typeface="Malgun Gothic"/>
              </a:defRPr>
            </a:lvl4pPr>
            <a:lvl5pPr marL="2286000" lvl="4" indent="-342900" algn="l">
              <a:lnSpc>
                <a:spcPct val="100000"/>
              </a:lnSpc>
              <a:spcBef>
                <a:spcPts val="450"/>
              </a:spcBef>
              <a:spcAft>
                <a:spcPts val="0"/>
              </a:spcAft>
              <a:buClr>
                <a:srgbClr val="262626"/>
              </a:buClr>
              <a:buSzPts val="1800"/>
              <a:buChar char="▪"/>
              <a:defRPr sz="1800">
                <a:latin typeface="Malgun Gothic"/>
                <a:ea typeface="Malgun Gothic"/>
                <a:cs typeface="Malgun Gothic"/>
                <a:sym typeface="Malgun Gothic"/>
              </a:defRPr>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975"/>
              </a:spcBef>
              <a:spcAft>
                <a:spcPts val="0"/>
              </a:spcAft>
              <a:buClr>
                <a:srgbClr val="262626"/>
              </a:buClr>
              <a:buSzPts val="1800"/>
              <a:buChar char="▪"/>
              <a:defRPr/>
            </a:lvl1pPr>
            <a:lvl2pPr marL="914400" lvl="1" indent="-342900" algn="l">
              <a:lnSpc>
                <a:spcPct val="100000"/>
              </a:lnSpc>
              <a:spcBef>
                <a:spcPts val="450"/>
              </a:spcBef>
              <a:spcAft>
                <a:spcPts val="0"/>
              </a:spcAft>
              <a:buClr>
                <a:srgbClr val="262626"/>
              </a:buClr>
              <a:buSzPts val="1800"/>
              <a:buChar char="▪"/>
              <a:defRPr/>
            </a:lvl2pPr>
            <a:lvl3pPr marL="1371600" lvl="2" indent="-323850" algn="l">
              <a:lnSpc>
                <a:spcPct val="100000"/>
              </a:lnSpc>
              <a:spcBef>
                <a:spcPts val="450"/>
              </a:spcBef>
              <a:spcAft>
                <a:spcPts val="0"/>
              </a:spcAft>
              <a:buClr>
                <a:srgbClr val="262626"/>
              </a:buClr>
              <a:buSzPts val="1500"/>
              <a:buChar char="▪"/>
              <a:defRPr/>
            </a:lvl3pPr>
            <a:lvl4pPr marL="1828800" lvl="3" indent="-314325" algn="l">
              <a:lnSpc>
                <a:spcPct val="100000"/>
              </a:lnSpc>
              <a:spcBef>
                <a:spcPts val="450"/>
              </a:spcBef>
              <a:spcAft>
                <a:spcPts val="0"/>
              </a:spcAft>
              <a:buClr>
                <a:srgbClr val="262626"/>
              </a:buClr>
              <a:buSzPts val="1350"/>
              <a:buChar char="▪"/>
              <a:defRPr/>
            </a:lvl4pPr>
            <a:lvl5pPr marL="2286000" lvl="4" indent="-314325" algn="l">
              <a:lnSpc>
                <a:spcPct val="100000"/>
              </a:lnSpc>
              <a:spcBef>
                <a:spcPts val="450"/>
              </a:spcBef>
              <a:spcAft>
                <a:spcPts val="0"/>
              </a:spcAft>
              <a:buClr>
                <a:srgbClr val="262626"/>
              </a:buClr>
              <a:buSzPts val="1350"/>
              <a:buChar char="▪"/>
              <a:defRPr/>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21" name="Google Shape;21;p3"/>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7700"/>
              <a:buNone/>
              <a:defRPr/>
            </a:lvl1pPr>
            <a:lvl2pPr marL="0" lvl="1" indent="0" algn="r">
              <a:lnSpc>
                <a:spcPct val="100000"/>
              </a:lnSpc>
              <a:spcBef>
                <a:spcPts val="0"/>
              </a:spcBef>
              <a:spcAft>
                <a:spcPts val="0"/>
              </a:spcAft>
              <a:buSzPts val="7700"/>
              <a:buNone/>
              <a:defRPr/>
            </a:lvl2pPr>
            <a:lvl3pPr marL="0" lvl="2" indent="0" algn="r">
              <a:lnSpc>
                <a:spcPct val="100000"/>
              </a:lnSpc>
              <a:spcBef>
                <a:spcPts val="0"/>
              </a:spcBef>
              <a:spcAft>
                <a:spcPts val="0"/>
              </a:spcAft>
              <a:buSzPts val="7700"/>
              <a:buNone/>
              <a:defRPr/>
            </a:lvl3pPr>
            <a:lvl4pPr marL="0" lvl="3" indent="0" algn="r">
              <a:lnSpc>
                <a:spcPct val="100000"/>
              </a:lnSpc>
              <a:spcBef>
                <a:spcPts val="0"/>
              </a:spcBef>
              <a:spcAft>
                <a:spcPts val="0"/>
              </a:spcAft>
              <a:buSzPts val="7700"/>
              <a:buNone/>
              <a:defRPr/>
            </a:lvl4pPr>
            <a:lvl5pPr marL="0" lvl="4" indent="0" algn="r">
              <a:lnSpc>
                <a:spcPct val="100000"/>
              </a:lnSpc>
              <a:spcBef>
                <a:spcPts val="0"/>
              </a:spcBef>
              <a:spcAft>
                <a:spcPts val="0"/>
              </a:spcAft>
              <a:buSzPts val="7700"/>
              <a:buNone/>
              <a:defRPr/>
            </a:lvl5pPr>
            <a:lvl6pPr marL="0" lvl="5" indent="0" algn="r">
              <a:lnSpc>
                <a:spcPct val="100000"/>
              </a:lnSpc>
              <a:spcBef>
                <a:spcPts val="0"/>
              </a:spcBef>
              <a:spcAft>
                <a:spcPts val="0"/>
              </a:spcAft>
              <a:buSzPts val="7700"/>
              <a:buNone/>
              <a:defRPr/>
            </a:lvl6pPr>
            <a:lvl7pPr marL="0" lvl="6" indent="0" algn="r">
              <a:lnSpc>
                <a:spcPct val="100000"/>
              </a:lnSpc>
              <a:spcBef>
                <a:spcPts val="0"/>
              </a:spcBef>
              <a:spcAft>
                <a:spcPts val="0"/>
              </a:spcAft>
              <a:buSzPts val="7700"/>
              <a:buNone/>
              <a:defRPr/>
            </a:lvl7pPr>
            <a:lvl8pPr marL="0" lvl="7" indent="0" algn="r">
              <a:lnSpc>
                <a:spcPct val="100000"/>
              </a:lnSpc>
              <a:spcBef>
                <a:spcPts val="0"/>
              </a:spcBef>
              <a:spcAft>
                <a:spcPts val="0"/>
              </a:spcAft>
              <a:buSzPts val="7700"/>
              <a:buNone/>
              <a:defRPr/>
            </a:lvl8pPr>
            <a:lvl9pPr marL="0" lvl="8" indent="0" algn="r">
              <a:lnSpc>
                <a:spcPct val="100000"/>
              </a:lnSpc>
              <a:spcBef>
                <a:spcPts val="0"/>
              </a:spcBef>
              <a:spcAft>
                <a:spcPts val="0"/>
              </a:spcAft>
              <a:buSzPts val="7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507492" y="1498601"/>
            <a:ext cx="3778758" cy="2825496"/>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975"/>
              </a:spcBef>
              <a:spcAft>
                <a:spcPts val="0"/>
              </a:spcAft>
              <a:buClr>
                <a:srgbClr val="262626"/>
              </a:buClr>
              <a:buSzPts val="1800"/>
              <a:buChar char="▪"/>
              <a:defRPr sz="1800"/>
            </a:lvl1pPr>
            <a:lvl2pPr marL="914400" lvl="1" indent="-323850" algn="l">
              <a:lnSpc>
                <a:spcPct val="100000"/>
              </a:lnSpc>
              <a:spcBef>
                <a:spcPts val="450"/>
              </a:spcBef>
              <a:spcAft>
                <a:spcPts val="0"/>
              </a:spcAft>
              <a:buClr>
                <a:srgbClr val="262626"/>
              </a:buClr>
              <a:buSzPts val="1500"/>
              <a:buChar char="▪"/>
              <a:defRPr sz="1500"/>
            </a:lvl2pPr>
            <a:lvl3pPr marL="1371600" lvl="2" indent="-314325" algn="l">
              <a:lnSpc>
                <a:spcPct val="100000"/>
              </a:lnSpc>
              <a:spcBef>
                <a:spcPts val="450"/>
              </a:spcBef>
              <a:spcAft>
                <a:spcPts val="0"/>
              </a:spcAft>
              <a:buClr>
                <a:srgbClr val="262626"/>
              </a:buClr>
              <a:buSzPts val="1350"/>
              <a:buChar char="▪"/>
              <a:defRPr sz="1350"/>
            </a:lvl3pPr>
            <a:lvl4pPr marL="1828800" lvl="3" indent="-304800" algn="l">
              <a:lnSpc>
                <a:spcPct val="100000"/>
              </a:lnSpc>
              <a:spcBef>
                <a:spcPts val="450"/>
              </a:spcBef>
              <a:spcAft>
                <a:spcPts val="0"/>
              </a:spcAft>
              <a:buClr>
                <a:srgbClr val="262626"/>
              </a:buClr>
              <a:buSzPts val="1200"/>
              <a:buChar char="▪"/>
              <a:defRPr sz="1200"/>
            </a:lvl4pPr>
            <a:lvl5pPr marL="2286000" lvl="4" indent="-304800" algn="l">
              <a:lnSpc>
                <a:spcPct val="100000"/>
              </a:lnSpc>
              <a:spcBef>
                <a:spcPts val="450"/>
              </a:spcBef>
              <a:spcAft>
                <a:spcPts val="0"/>
              </a:spcAft>
              <a:buClr>
                <a:srgbClr val="262626"/>
              </a:buClr>
              <a:buSzPts val="1200"/>
              <a:buChar char="▪"/>
              <a:defRPr sz="1200"/>
            </a:lvl5pPr>
            <a:lvl6pPr marL="2743200" lvl="5" indent="-304800" algn="l">
              <a:lnSpc>
                <a:spcPct val="85000"/>
              </a:lnSpc>
              <a:spcBef>
                <a:spcPts val="450"/>
              </a:spcBef>
              <a:spcAft>
                <a:spcPts val="0"/>
              </a:spcAft>
              <a:buClr>
                <a:srgbClr val="262626"/>
              </a:buClr>
              <a:buSzPts val="1200"/>
              <a:buChar char=" "/>
              <a:defRPr sz="1200"/>
            </a:lvl6pPr>
            <a:lvl7pPr marL="3200400" lvl="6" indent="-304800" algn="l">
              <a:lnSpc>
                <a:spcPct val="85000"/>
              </a:lnSpc>
              <a:spcBef>
                <a:spcPts val="450"/>
              </a:spcBef>
              <a:spcAft>
                <a:spcPts val="0"/>
              </a:spcAft>
              <a:buClr>
                <a:srgbClr val="262626"/>
              </a:buClr>
              <a:buSzPts val="1200"/>
              <a:buChar char=" "/>
              <a:defRPr sz="1200"/>
            </a:lvl7pPr>
            <a:lvl8pPr marL="3657600" lvl="7" indent="-304800" algn="l">
              <a:lnSpc>
                <a:spcPct val="85000"/>
              </a:lnSpc>
              <a:spcBef>
                <a:spcPts val="450"/>
              </a:spcBef>
              <a:spcAft>
                <a:spcPts val="0"/>
              </a:spcAft>
              <a:buClr>
                <a:srgbClr val="262626"/>
              </a:buClr>
              <a:buSzPts val="1200"/>
              <a:buChar char=" "/>
              <a:defRPr sz="1200"/>
            </a:lvl8pPr>
            <a:lvl9pPr marL="4114800" lvl="8" indent="-304800" algn="l">
              <a:lnSpc>
                <a:spcPct val="85000"/>
              </a:lnSpc>
              <a:spcBef>
                <a:spcPts val="450"/>
              </a:spcBef>
              <a:spcAft>
                <a:spcPts val="0"/>
              </a:spcAft>
              <a:buClr>
                <a:srgbClr val="262626"/>
              </a:buClr>
              <a:buSzPts val="1200"/>
              <a:buChar char=" "/>
              <a:defRPr sz="1200"/>
            </a:lvl9pPr>
          </a:lstStyle>
          <a:p>
            <a:endParaRPr/>
          </a:p>
        </p:txBody>
      </p:sp>
      <p:sp>
        <p:nvSpPr>
          <p:cNvPr id="32" name="Google Shape;32;p5"/>
          <p:cNvSpPr txBox="1">
            <a:spLocks noGrp="1"/>
          </p:cNvSpPr>
          <p:nvPr>
            <p:ph type="body" idx="2"/>
          </p:nvPr>
        </p:nvSpPr>
        <p:spPr>
          <a:xfrm>
            <a:off x="4506686" y="1498601"/>
            <a:ext cx="4065814" cy="2825496"/>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975"/>
              </a:spcBef>
              <a:spcAft>
                <a:spcPts val="0"/>
              </a:spcAft>
              <a:buClr>
                <a:srgbClr val="262626"/>
              </a:buClr>
              <a:buSzPts val="1800"/>
              <a:buChar char="▪"/>
              <a:defRPr sz="1800"/>
            </a:lvl1pPr>
            <a:lvl2pPr marL="914400" lvl="1" indent="-323850" algn="l">
              <a:lnSpc>
                <a:spcPct val="100000"/>
              </a:lnSpc>
              <a:spcBef>
                <a:spcPts val="450"/>
              </a:spcBef>
              <a:spcAft>
                <a:spcPts val="0"/>
              </a:spcAft>
              <a:buClr>
                <a:srgbClr val="262626"/>
              </a:buClr>
              <a:buSzPts val="1500"/>
              <a:buChar char="▪"/>
              <a:defRPr sz="1500"/>
            </a:lvl2pPr>
            <a:lvl3pPr marL="1371600" lvl="2" indent="-314325" algn="l">
              <a:lnSpc>
                <a:spcPct val="100000"/>
              </a:lnSpc>
              <a:spcBef>
                <a:spcPts val="450"/>
              </a:spcBef>
              <a:spcAft>
                <a:spcPts val="0"/>
              </a:spcAft>
              <a:buClr>
                <a:srgbClr val="262626"/>
              </a:buClr>
              <a:buSzPts val="1350"/>
              <a:buChar char="▪"/>
              <a:defRPr sz="1350"/>
            </a:lvl3pPr>
            <a:lvl4pPr marL="1828800" lvl="3" indent="-304800" algn="l">
              <a:lnSpc>
                <a:spcPct val="100000"/>
              </a:lnSpc>
              <a:spcBef>
                <a:spcPts val="450"/>
              </a:spcBef>
              <a:spcAft>
                <a:spcPts val="0"/>
              </a:spcAft>
              <a:buClr>
                <a:srgbClr val="262626"/>
              </a:buClr>
              <a:buSzPts val="1200"/>
              <a:buChar char="▪"/>
              <a:defRPr sz="1200"/>
            </a:lvl4pPr>
            <a:lvl5pPr marL="2286000" lvl="4" indent="-304800" algn="l">
              <a:lnSpc>
                <a:spcPct val="100000"/>
              </a:lnSpc>
              <a:spcBef>
                <a:spcPts val="450"/>
              </a:spcBef>
              <a:spcAft>
                <a:spcPts val="0"/>
              </a:spcAft>
              <a:buClr>
                <a:srgbClr val="262626"/>
              </a:buClr>
              <a:buSzPts val="1200"/>
              <a:buChar char="▪"/>
              <a:defRPr sz="1200"/>
            </a:lvl5pPr>
            <a:lvl6pPr marL="2743200" lvl="5" indent="-304800" algn="l">
              <a:lnSpc>
                <a:spcPct val="85000"/>
              </a:lnSpc>
              <a:spcBef>
                <a:spcPts val="450"/>
              </a:spcBef>
              <a:spcAft>
                <a:spcPts val="0"/>
              </a:spcAft>
              <a:buClr>
                <a:srgbClr val="262626"/>
              </a:buClr>
              <a:buSzPts val="1200"/>
              <a:buChar char=" "/>
              <a:defRPr sz="1200"/>
            </a:lvl6pPr>
            <a:lvl7pPr marL="3200400" lvl="6" indent="-304800" algn="l">
              <a:lnSpc>
                <a:spcPct val="85000"/>
              </a:lnSpc>
              <a:spcBef>
                <a:spcPts val="450"/>
              </a:spcBef>
              <a:spcAft>
                <a:spcPts val="0"/>
              </a:spcAft>
              <a:buClr>
                <a:srgbClr val="262626"/>
              </a:buClr>
              <a:buSzPts val="1200"/>
              <a:buChar char=" "/>
              <a:defRPr sz="1200"/>
            </a:lvl7pPr>
            <a:lvl8pPr marL="3657600" lvl="7" indent="-304800" algn="l">
              <a:lnSpc>
                <a:spcPct val="85000"/>
              </a:lnSpc>
              <a:spcBef>
                <a:spcPts val="450"/>
              </a:spcBef>
              <a:spcAft>
                <a:spcPts val="0"/>
              </a:spcAft>
              <a:buClr>
                <a:srgbClr val="262626"/>
              </a:buClr>
              <a:buSzPts val="1200"/>
              <a:buChar char=" "/>
              <a:defRPr sz="1200"/>
            </a:lvl8pPr>
            <a:lvl9pPr marL="4114800" lvl="8" indent="-304800" algn="l">
              <a:lnSpc>
                <a:spcPct val="85000"/>
              </a:lnSpc>
              <a:spcBef>
                <a:spcPts val="450"/>
              </a:spcBef>
              <a:spcAft>
                <a:spcPts val="0"/>
              </a:spcAft>
              <a:buClr>
                <a:srgbClr val="262626"/>
              </a:buClr>
              <a:buSzPts val="1200"/>
              <a:buChar char=" "/>
              <a:defRPr sz="1200"/>
            </a:lvl9pPr>
          </a:lstStyle>
          <a:p>
            <a:endParaRPr/>
          </a:p>
        </p:txBody>
      </p:sp>
      <p:sp>
        <p:nvSpPr>
          <p:cNvPr id="33" name="Google Shape;33;p5"/>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2628" y="575564"/>
            <a:ext cx="8085582" cy="2516886"/>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accent1"/>
              </a:buClr>
              <a:buSzPts val="6600"/>
              <a:buFont typeface="Malgun Gothic"/>
              <a:buNone/>
              <a:defRPr sz="66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500634" y="3153157"/>
            <a:ext cx="6919722" cy="123444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975"/>
              </a:spcBef>
              <a:spcAft>
                <a:spcPts val="0"/>
              </a:spcAft>
              <a:buClr>
                <a:schemeClr val="dk1"/>
              </a:buClr>
              <a:buSzPts val="2400"/>
              <a:buNone/>
              <a:defRPr sz="2400">
                <a:solidFill>
                  <a:schemeClr val="dk1"/>
                </a:solidFill>
                <a:latin typeface="Malgun Gothic"/>
                <a:ea typeface="Malgun Gothic"/>
                <a:cs typeface="Malgun Gothic"/>
                <a:sym typeface="Malgun Gothic"/>
              </a:defRPr>
            </a:lvl1pPr>
            <a:lvl2pPr marL="914400" lvl="1" indent="-228600" algn="l">
              <a:lnSpc>
                <a:spcPct val="100000"/>
              </a:lnSpc>
              <a:spcBef>
                <a:spcPts val="450"/>
              </a:spcBef>
              <a:spcAft>
                <a:spcPts val="0"/>
              </a:spcAft>
              <a:buClr>
                <a:srgbClr val="888888"/>
              </a:buClr>
              <a:buSzPts val="1350"/>
              <a:buNone/>
              <a:defRPr sz="1350">
                <a:solidFill>
                  <a:srgbClr val="888888"/>
                </a:solidFill>
              </a:defRPr>
            </a:lvl2pPr>
            <a:lvl3pPr marL="1371600" lvl="2" indent="-228600" algn="l">
              <a:lnSpc>
                <a:spcPct val="100000"/>
              </a:lnSpc>
              <a:spcBef>
                <a:spcPts val="450"/>
              </a:spcBef>
              <a:spcAft>
                <a:spcPts val="0"/>
              </a:spcAft>
              <a:buClr>
                <a:srgbClr val="888888"/>
              </a:buClr>
              <a:buSzPts val="1200"/>
              <a:buNone/>
              <a:defRPr sz="1200">
                <a:solidFill>
                  <a:srgbClr val="888888"/>
                </a:solidFill>
              </a:defRPr>
            </a:lvl3pPr>
            <a:lvl4pPr marL="1828800" lvl="3" indent="-228600" algn="l">
              <a:lnSpc>
                <a:spcPct val="100000"/>
              </a:lnSpc>
              <a:spcBef>
                <a:spcPts val="450"/>
              </a:spcBef>
              <a:spcAft>
                <a:spcPts val="0"/>
              </a:spcAft>
              <a:buClr>
                <a:srgbClr val="888888"/>
              </a:buClr>
              <a:buSzPts val="1050"/>
              <a:buNone/>
              <a:defRPr sz="1050">
                <a:solidFill>
                  <a:srgbClr val="888888"/>
                </a:solidFill>
              </a:defRPr>
            </a:lvl4pPr>
            <a:lvl5pPr marL="2286000" lvl="4" indent="-228600" algn="l">
              <a:lnSpc>
                <a:spcPct val="100000"/>
              </a:lnSpc>
              <a:spcBef>
                <a:spcPts val="450"/>
              </a:spcBef>
              <a:spcAft>
                <a:spcPts val="0"/>
              </a:spcAft>
              <a:buClr>
                <a:srgbClr val="888888"/>
              </a:buClr>
              <a:buSzPts val="1050"/>
              <a:buNone/>
              <a:defRPr sz="1050">
                <a:solidFill>
                  <a:srgbClr val="888888"/>
                </a:solidFill>
              </a:defRPr>
            </a:lvl5pPr>
            <a:lvl6pPr marL="2743200" lvl="5" indent="-228600" algn="l">
              <a:lnSpc>
                <a:spcPct val="85000"/>
              </a:lnSpc>
              <a:spcBef>
                <a:spcPts val="450"/>
              </a:spcBef>
              <a:spcAft>
                <a:spcPts val="0"/>
              </a:spcAft>
              <a:buClr>
                <a:srgbClr val="888888"/>
              </a:buClr>
              <a:buSzPts val="1050"/>
              <a:buNone/>
              <a:defRPr sz="1050">
                <a:solidFill>
                  <a:srgbClr val="888888"/>
                </a:solidFill>
              </a:defRPr>
            </a:lvl6pPr>
            <a:lvl7pPr marL="3200400" lvl="6" indent="-228600" algn="l">
              <a:lnSpc>
                <a:spcPct val="85000"/>
              </a:lnSpc>
              <a:spcBef>
                <a:spcPts val="450"/>
              </a:spcBef>
              <a:spcAft>
                <a:spcPts val="0"/>
              </a:spcAft>
              <a:buClr>
                <a:srgbClr val="888888"/>
              </a:buClr>
              <a:buSzPts val="1050"/>
              <a:buNone/>
              <a:defRPr sz="1050">
                <a:solidFill>
                  <a:srgbClr val="888888"/>
                </a:solidFill>
              </a:defRPr>
            </a:lvl7pPr>
            <a:lvl8pPr marL="3657600" lvl="7" indent="-228600" algn="l">
              <a:lnSpc>
                <a:spcPct val="85000"/>
              </a:lnSpc>
              <a:spcBef>
                <a:spcPts val="450"/>
              </a:spcBef>
              <a:spcAft>
                <a:spcPts val="0"/>
              </a:spcAft>
              <a:buClr>
                <a:srgbClr val="888888"/>
              </a:buClr>
              <a:buSzPts val="1050"/>
              <a:buNone/>
              <a:defRPr sz="1050">
                <a:solidFill>
                  <a:srgbClr val="888888"/>
                </a:solidFill>
              </a:defRPr>
            </a:lvl8pPr>
            <a:lvl9pPr marL="4114800" lvl="8" indent="-228600" algn="l">
              <a:lnSpc>
                <a:spcPct val="85000"/>
              </a:lnSpc>
              <a:spcBef>
                <a:spcPts val="450"/>
              </a:spcBef>
              <a:spcAft>
                <a:spcPts val="0"/>
              </a:spcAft>
              <a:buClr>
                <a:srgbClr val="888888"/>
              </a:buClr>
              <a:buSzPts val="1050"/>
              <a:buNone/>
              <a:defRPr sz="1050">
                <a:solidFill>
                  <a:srgbClr val="888888"/>
                </a:solidFill>
              </a:defRPr>
            </a:lvl9pPr>
          </a:lstStyle>
          <a:p>
            <a:endParaRPr/>
          </a:p>
        </p:txBody>
      </p:sp>
      <p:sp>
        <p:nvSpPr>
          <p:cNvPr id="39" name="Google Shape;39;p6"/>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7700"/>
              <a:buNone/>
              <a:defRPr/>
            </a:lvl1pPr>
            <a:lvl2pPr marL="0" lvl="1" indent="0" algn="r">
              <a:lnSpc>
                <a:spcPct val="100000"/>
              </a:lnSpc>
              <a:spcBef>
                <a:spcPts val="0"/>
              </a:spcBef>
              <a:spcAft>
                <a:spcPts val="0"/>
              </a:spcAft>
              <a:buSzPts val="7700"/>
              <a:buNone/>
              <a:defRPr/>
            </a:lvl2pPr>
            <a:lvl3pPr marL="0" lvl="2" indent="0" algn="r">
              <a:lnSpc>
                <a:spcPct val="100000"/>
              </a:lnSpc>
              <a:spcBef>
                <a:spcPts val="0"/>
              </a:spcBef>
              <a:spcAft>
                <a:spcPts val="0"/>
              </a:spcAft>
              <a:buSzPts val="7700"/>
              <a:buNone/>
              <a:defRPr/>
            </a:lvl3pPr>
            <a:lvl4pPr marL="0" lvl="3" indent="0" algn="r">
              <a:lnSpc>
                <a:spcPct val="100000"/>
              </a:lnSpc>
              <a:spcBef>
                <a:spcPts val="0"/>
              </a:spcBef>
              <a:spcAft>
                <a:spcPts val="0"/>
              </a:spcAft>
              <a:buSzPts val="7700"/>
              <a:buNone/>
              <a:defRPr/>
            </a:lvl4pPr>
            <a:lvl5pPr marL="0" lvl="4" indent="0" algn="r">
              <a:lnSpc>
                <a:spcPct val="100000"/>
              </a:lnSpc>
              <a:spcBef>
                <a:spcPts val="0"/>
              </a:spcBef>
              <a:spcAft>
                <a:spcPts val="0"/>
              </a:spcAft>
              <a:buSzPts val="7700"/>
              <a:buNone/>
              <a:defRPr/>
            </a:lvl5pPr>
            <a:lvl6pPr marL="0" lvl="5" indent="0" algn="r">
              <a:lnSpc>
                <a:spcPct val="100000"/>
              </a:lnSpc>
              <a:spcBef>
                <a:spcPts val="0"/>
              </a:spcBef>
              <a:spcAft>
                <a:spcPts val="0"/>
              </a:spcAft>
              <a:buSzPts val="7700"/>
              <a:buNone/>
              <a:defRPr/>
            </a:lvl6pPr>
            <a:lvl7pPr marL="0" lvl="6" indent="0" algn="r">
              <a:lnSpc>
                <a:spcPct val="100000"/>
              </a:lnSpc>
              <a:spcBef>
                <a:spcPts val="0"/>
              </a:spcBef>
              <a:spcAft>
                <a:spcPts val="0"/>
              </a:spcAft>
              <a:buSzPts val="7700"/>
              <a:buNone/>
              <a:defRPr/>
            </a:lvl7pPr>
            <a:lvl8pPr marL="0" lvl="7" indent="0" algn="r">
              <a:lnSpc>
                <a:spcPct val="100000"/>
              </a:lnSpc>
              <a:spcBef>
                <a:spcPts val="0"/>
              </a:spcBef>
              <a:spcAft>
                <a:spcPts val="0"/>
              </a:spcAft>
              <a:buSzPts val="7700"/>
              <a:buNone/>
              <a:defRPr/>
            </a:lvl8pPr>
            <a:lvl9pPr marL="0" lvl="8" indent="0" algn="r">
              <a:lnSpc>
                <a:spcPct val="100000"/>
              </a:lnSpc>
              <a:spcBef>
                <a:spcPts val="0"/>
              </a:spcBef>
              <a:spcAft>
                <a:spcPts val="0"/>
              </a:spcAft>
              <a:buSzPts val="7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507492" y="1530350"/>
            <a:ext cx="3497580" cy="54255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975"/>
              </a:spcBef>
              <a:spcAft>
                <a:spcPts val="0"/>
              </a:spcAft>
              <a:buClr>
                <a:srgbClr val="262626"/>
              </a:buClr>
              <a:buSzPts val="1650"/>
              <a:buNone/>
              <a:defRPr sz="1650" b="0" cap="none">
                <a:solidFill>
                  <a:srgbClr val="262626"/>
                </a:solidFill>
                <a:latin typeface="Malgun Gothic"/>
                <a:ea typeface="Malgun Gothic"/>
                <a:cs typeface="Malgun Gothic"/>
                <a:sym typeface="Malgun Gothic"/>
              </a:defRPr>
            </a:lvl1pPr>
            <a:lvl2pPr marL="914400" lvl="1" indent="-228600" algn="l">
              <a:lnSpc>
                <a:spcPct val="100000"/>
              </a:lnSpc>
              <a:spcBef>
                <a:spcPts val="450"/>
              </a:spcBef>
              <a:spcAft>
                <a:spcPts val="0"/>
              </a:spcAft>
              <a:buClr>
                <a:srgbClr val="262626"/>
              </a:buClr>
              <a:buSzPts val="1500"/>
              <a:buNone/>
              <a:defRPr sz="1500" b="1"/>
            </a:lvl2pPr>
            <a:lvl3pPr marL="1371600" lvl="2" indent="-228600" algn="l">
              <a:lnSpc>
                <a:spcPct val="100000"/>
              </a:lnSpc>
              <a:spcBef>
                <a:spcPts val="450"/>
              </a:spcBef>
              <a:spcAft>
                <a:spcPts val="0"/>
              </a:spcAft>
              <a:buClr>
                <a:srgbClr val="262626"/>
              </a:buClr>
              <a:buSzPts val="1350"/>
              <a:buNone/>
              <a:defRPr sz="1350" b="1"/>
            </a:lvl3pPr>
            <a:lvl4pPr marL="1828800" lvl="3" indent="-228600" algn="l">
              <a:lnSpc>
                <a:spcPct val="100000"/>
              </a:lnSpc>
              <a:spcBef>
                <a:spcPts val="450"/>
              </a:spcBef>
              <a:spcAft>
                <a:spcPts val="0"/>
              </a:spcAft>
              <a:buClr>
                <a:srgbClr val="262626"/>
              </a:buClr>
              <a:buSzPts val="1200"/>
              <a:buNone/>
              <a:defRPr sz="1200" b="1"/>
            </a:lvl4pPr>
            <a:lvl5pPr marL="2286000" lvl="4" indent="-228600" algn="l">
              <a:lnSpc>
                <a:spcPct val="100000"/>
              </a:lnSpc>
              <a:spcBef>
                <a:spcPts val="450"/>
              </a:spcBef>
              <a:spcAft>
                <a:spcPts val="0"/>
              </a:spcAft>
              <a:buClr>
                <a:srgbClr val="262626"/>
              </a:buClr>
              <a:buSzPts val="1200"/>
              <a:buNone/>
              <a:defRPr sz="1200" b="1"/>
            </a:lvl5pPr>
            <a:lvl6pPr marL="2743200" lvl="5" indent="-228600" algn="l">
              <a:lnSpc>
                <a:spcPct val="85000"/>
              </a:lnSpc>
              <a:spcBef>
                <a:spcPts val="450"/>
              </a:spcBef>
              <a:spcAft>
                <a:spcPts val="0"/>
              </a:spcAft>
              <a:buClr>
                <a:srgbClr val="262626"/>
              </a:buClr>
              <a:buSzPts val="1200"/>
              <a:buNone/>
              <a:defRPr sz="1200" b="1"/>
            </a:lvl6pPr>
            <a:lvl7pPr marL="3200400" lvl="6" indent="-228600" algn="l">
              <a:lnSpc>
                <a:spcPct val="85000"/>
              </a:lnSpc>
              <a:spcBef>
                <a:spcPts val="450"/>
              </a:spcBef>
              <a:spcAft>
                <a:spcPts val="0"/>
              </a:spcAft>
              <a:buClr>
                <a:srgbClr val="262626"/>
              </a:buClr>
              <a:buSzPts val="1200"/>
              <a:buNone/>
              <a:defRPr sz="1200" b="1"/>
            </a:lvl7pPr>
            <a:lvl8pPr marL="3657600" lvl="7" indent="-228600" algn="l">
              <a:lnSpc>
                <a:spcPct val="85000"/>
              </a:lnSpc>
              <a:spcBef>
                <a:spcPts val="450"/>
              </a:spcBef>
              <a:spcAft>
                <a:spcPts val="0"/>
              </a:spcAft>
              <a:buClr>
                <a:srgbClr val="262626"/>
              </a:buClr>
              <a:buSzPts val="1200"/>
              <a:buNone/>
              <a:defRPr sz="1200" b="1"/>
            </a:lvl8pPr>
            <a:lvl9pPr marL="4114800" lvl="8" indent="-228600" algn="l">
              <a:lnSpc>
                <a:spcPct val="85000"/>
              </a:lnSpc>
              <a:spcBef>
                <a:spcPts val="450"/>
              </a:spcBef>
              <a:spcAft>
                <a:spcPts val="0"/>
              </a:spcAft>
              <a:buClr>
                <a:srgbClr val="262626"/>
              </a:buClr>
              <a:buSzPts val="1200"/>
              <a:buNone/>
              <a:defRPr sz="1200" b="1"/>
            </a:lvl9pPr>
          </a:lstStyle>
          <a:p>
            <a:endParaRPr/>
          </a:p>
        </p:txBody>
      </p:sp>
      <p:sp>
        <p:nvSpPr>
          <p:cNvPr id="45" name="Google Shape;45;p7"/>
          <p:cNvSpPr txBox="1">
            <a:spLocks noGrp="1"/>
          </p:cNvSpPr>
          <p:nvPr>
            <p:ph type="body" idx="2"/>
          </p:nvPr>
        </p:nvSpPr>
        <p:spPr>
          <a:xfrm>
            <a:off x="507492" y="2064813"/>
            <a:ext cx="3497580" cy="2400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975"/>
              </a:spcBef>
              <a:spcAft>
                <a:spcPts val="0"/>
              </a:spcAft>
              <a:buClr>
                <a:srgbClr val="262626"/>
              </a:buClr>
              <a:buSzPts val="1800"/>
              <a:buChar char="▪"/>
              <a:defRPr sz="1800"/>
            </a:lvl1pPr>
            <a:lvl2pPr marL="914400" lvl="1" indent="-323850" algn="l">
              <a:lnSpc>
                <a:spcPct val="100000"/>
              </a:lnSpc>
              <a:spcBef>
                <a:spcPts val="450"/>
              </a:spcBef>
              <a:spcAft>
                <a:spcPts val="0"/>
              </a:spcAft>
              <a:buClr>
                <a:srgbClr val="262626"/>
              </a:buClr>
              <a:buSzPts val="1500"/>
              <a:buChar char="▪"/>
              <a:defRPr sz="1500"/>
            </a:lvl2pPr>
            <a:lvl3pPr marL="1371600" lvl="2" indent="-314325" algn="l">
              <a:lnSpc>
                <a:spcPct val="100000"/>
              </a:lnSpc>
              <a:spcBef>
                <a:spcPts val="450"/>
              </a:spcBef>
              <a:spcAft>
                <a:spcPts val="0"/>
              </a:spcAft>
              <a:buClr>
                <a:srgbClr val="262626"/>
              </a:buClr>
              <a:buSzPts val="1350"/>
              <a:buChar char="▪"/>
              <a:defRPr sz="1350"/>
            </a:lvl3pPr>
            <a:lvl4pPr marL="1828800" lvl="3" indent="-304800" algn="l">
              <a:lnSpc>
                <a:spcPct val="100000"/>
              </a:lnSpc>
              <a:spcBef>
                <a:spcPts val="450"/>
              </a:spcBef>
              <a:spcAft>
                <a:spcPts val="0"/>
              </a:spcAft>
              <a:buClr>
                <a:srgbClr val="262626"/>
              </a:buClr>
              <a:buSzPts val="1200"/>
              <a:buChar char="▪"/>
              <a:defRPr sz="1200"/>
            </a:lvl4pPr>
            <a:lvl5pPr marL="2286000" lvl="4" indent="-304800" algn="l">
              <a:lnSpc>
                <a:spcPct val="100000"/>
              </a:lnSpc>
              <a:spcBef>
                <a:spcPts val="450"/>
              </a:spcBef>
              <a:spcAft>
                <a:spcPts val="0"/>
              </a:spcAft>
              <a:buClr>
                <a:srgbClr val="262626"/>
              </a:buClr>
              <a:buSzPts val="1200"/>
              <a:buChar char="▪"/>
              <a:defRPr sz="1200"/>
            </a:lvl5pPr>
            <a:lvl6pPr marL="2743200" lvl="5" indent="-304800" algn="l">
              <a:lnSpc>
                <a:spcPct val="85000"/>
              </a:lnSpc>
              <a:spcBef>
                <a:spcPts val="450"/>
              </a:spcBef>
              <a:spcAft>
                <a:spcPts val="0"/>
              </a:spcAft>
              <a:buClr>
                <a:srgbClr val="262626"/>
              </a:buClr>
              <a:buSzPts val="1200"/>
              <a:buChar char=" "/>
              <a:defRPr sz="1200"/>
            </a:lvl6pPr>
            <a:lvl7pPr marL="3200400" lvl="6" indent="-304800" algn="l">
              <a:lnSpc>
                <a:spcPct val="85000"/>
              </a:lnSpc>
              <a:spcBef>
                <a:spcPts val="450"/>
              </a:spcBef>
              <a:spcAft>
                <a:spcPts val="0"/>
              </a:spcAft>
              <a:buClr>
                <a:srgbClr val="262626"/>
              </a:buClr>
              <a:buSzPts val="1200"/>
              <a:buChar char=" "/>
              <a:defRPr sz="1200"/>
            </a:lvl7pPr>
            <a:lvl8pPr marL="3657600" lvl="7" indent="-304800" algn="l">
              <a:lnSpc>
                <a:spcPct val="85000"/>
              </a:lnSpc>
              <a:spcBef>
                <a:spcPts val="450"/>
              </a:spcBef>
              <a:spcAft>
                <a:spcPts val="0"/>
              </a:spcAft>
              <a:buClr>
                <a:srgbClr val="262626"/>
              </a:buClr>
              <a:buSzPts val="1200"/>
              <a:buChar char=" "/>
              <a:defRPr sz="1200"/>
            </a:lvl8pPr>
            <a:lvl9pPr marL="4114800" lvl="8" indent="-304800" algn="l">
              <a:lnSpc>
                <a:spcPct val="85000"/>
              </a:lnSpc>
              <a:spcBef>
                <a:spcPts val="450"/>
              </a:spcBef>
              <a:spcAft>
                <a:spcPts val="0"/>
              </a:spcAft>
              <a:buClr>
                <a:srgbClr val="262626"/>
              </a:buClr>
              <a:buSzPts val="1200"/>
              <a:buChar char=" "/>
              <a:defRPr sz="1200"/>
            </a:lvl9pPr>
          </a:lstStyle>
          <a:p>
            <a:endParaRPr/>
          </a:p>
        </p:txBody>
      </p:sp>
      <p:sp>
        <p:nvSpPr>
          <p:cNvPr id="46" name="Google Shape;46;p7"/>
          <p:cNvSpPr txBox="1">
            <a:spLocks noGrp="1"/>
          </p:cNvSpPr>
          <p:nvPr>
            <p:ph type="body" idx="3"/>
          </p:nvPr>
        </p:nvSpPr>
        <p:spPr>
          <a:xfrm>
            <a:off x="4505706" y="1528826"/>
            <a:ext cx="3497580" cy="54178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975"/>
              </a:spcBef>
              <a:spcAft>
                <a:spcPts val="0"/>
              </a:spcAft>
              <a:buClr>
                <a:srgbClr val="262626"/>
              </a:buClr>
              <a:buSzPts val="1650"/>
              <a:buNone/>
              <a:defRPr sz="1650" b="0" cap="none">
                <a:solidFill>
                  <a:srgbClr val="262626"/>
                </a:solidFill>
                <a:latin typeface="Malgun Gothic"/>
                <a:ea typeface="Malgun Gothic"/>
                <a:cs typeface="Malgun Gothic"/>
                <a:sym typeface="Malgun Gothic"/>
              </a:defRPr>
            </a:lvl1pPr>
            <a:lvl2pPr marL="914400" lvl="1" indent="-228600" algn="l">
              <a:lnSpc>
                <a:spcPct val="100000"/>
              </a:lnSpc>
              <a:spcBef>
                <a:spcPts val="450"/>
              </a:spcBef>
              <a:spcAft>
                <a:spcPts val="0"/>
              </a:spcAft>
              <a:buClr>
                <a:srgbClr val="262626"/>
              </a:buClr>
              <a:buSzPts val="1500"/>
              <a:buNone/>
              <a:defRPr sz="1500" b="1"/>
            </a:lvl2pPr>
            <a:lvl3pPr marL="1371600" lvl="2" indent="-228600" algn="l">
              <a:lnSpc>
                <a:spcPct val="100000"/>
              </a:lnSpc>
              <a:spcBef>
                <a:spcPts val="450"/>
              </a:spcBef>
              <a:spcAft>
                <a:spcPts val="0"/>
              </a:spcAft>
              <a:buClr>
                <a:srgbClr val="262626"/>
              </a:buClr>
              <a:buSzPts val="1350"/>
              <a:buNone/>
              <a:defRPr sz="1350" b="1"/>
            </a:lvl3pPr>
            <a:lvl4pPr marL="1828800" lvl="3" indent="-228600" algn="l">
              <a:lnSpc>
                <a:spcPct val="100000"/>
              </a:lnSpc>
              <a:spcBef>
                <a:spcPts val="450"/>
              </a:spcBef>
              <a:spcAft>
                <a:spcPts val="0"/>
              </a:spcAft>
              <a:buClr>
                <a:srgbClr val="262626"/>
              </a:buClr>
              <a:buSzPts val="1200"/>
              <a:buNone/>
              <a:defRPr sz="1200" b="1"/>
            </a:lvl4pPr>
            <a:lvl5pPr marL="2286000" lvl="4" indent="-228600" algn="l">
              <a:lnSpc>
                <a:spcPct val="100000"/>
              </a:lnSpc>
              <a:spcBef>
                <a:spcPts val="450"/>
              </a:spcBef>
              <a:spcAft>
                <a:spcPts val="0"/>
              </a:spcAft>
              <a:buClr>
                <a:srgbClr val="262626"/>
              </a:buClr>
              <a:buSzPts val="1200"/>
              <a:buNone/>
              <a:defRPr sz="1200" b="1"/>
            </a:lvl5pPr>
            <a:lvl6pPr marL="2743200" lvl="5" indent="-228600" algn="l">
              <a:lnSpc>
                <a:spcPct val="85000"/>
              </a:lnSpc>
              <a:spcBef>
                <a:spcPts val="450"/>
              </a:spcBef>
              <a:spcAft>
                <a:spcPts val="0"/>
              </a:spcAft>
              <a:buClr>
                <a:srgbClr val="262626"/>
              </a:buClr>
              <a:buSzPts val="1200"/>
              <a:buNone/>
              <a:defRPr sz="1200" b="1"/>
            </a:lvl6pPr>
            <a:lvl7pPr marL="3200400" lvl="6" indent="-228600" algn="l">
              <a:lnSpc>
                <a:spcPct val="85000"/>
              </a:lnSpc>
              <a:spcBef>
                <a:spcPts val="450"/>
              </a:spcBef>
              <a:spcAft>
                <a:spcPts val="0"/>
              </a:spcAft>
              <a:buClr>
                <a:srgbClr val="262626"/>
              </a:buClr>
              <a:buSzPts val="1200"/>
              <a:buNone/>
              <a:defRPr sz="1200" b="1"/>
            </a:lvl7pPr>
            <a:lvl8pPr marL="3657600" lvl="7" indent="-228600" algn="l">
              <a:lnSpc>
                <a:spcPct val="85000"/>
              </a:lnSpc>
              <a:spcBef>
                <a:spcPts val="450"/>
              </a:spcBef>
              <a:spcAft>
                <a:spcPts val="0"/>
              </a:spcAft>
              <a:buClr>
                <a:srgbClr val="262626"/>
              </a:buClr>
              <a:buSzPts val="1200"/>
              <a:buNone/>
              <a:defRPr sz="1200" b="1"/>
            </a:lvl8pPr>
            <a:lvl9pPr marL="4114800" lvl="8" indent="-228600" algn="l">
              <a:lnSpc>
                <a:spcPct val="85000"/>
              </a:lnSpc>
              <a:spcBef>
                <a:spcPts val="450"/>
              </a:spcBef>
              <a:spcAft>
                <a:spcPts val="0"/>
              </a:spcAft>
              <a:buClr>
                <a:srgbClr val="262626"/>
              </a:buClr>
              <a:buSzPts val="1200"/>
              <a:buNone/>
              <a:defRPr sz="1200" b="1"/>
            </a:lvl9pPr>
          </a:lstStyle>
          <a:p>
            <a:endParaRPr/>
          </a:p>
        </p:txBody>
      </p:sp>
      <p:sp>
        <p:nvSpPr>
          <p:cNvPr id="47" name="Google Shape;47;p7"/>
          <p:cNvSpPr txBox="1">
            <a:spLocks noGrp="1"/>
          </p:cNvSpPr>
          <p:nvPr>
            <p:ph type="body" idx="4"/>
          </p:nvPr>
        </p:nvSpPr>
        <p:spPr>
          <a:xfrm>
            <a:off x="4505706" y="2063243"/>
            <a:ext cx="3497580" cy="2400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975"/>
              </a:spcBef>
              <a:spcAft>
                <a:spcPts val="0"/>
              </a:spcAft>
              <a:buClr>
                <a:srgbClr val="262626"/>
              </a:buClr>
              <a:buSzPts val="1800"/>
              <a:buChar char="▪"/>
              <a:defRPr sz="1800"/>
            </a:lvl1pPr>
            <a:lvl2pPr marL="914400" lvl="1" indent="-323850" algn="l">
              <a:lnSpc>
                <a:spcPct val="100000"/>
              </a:lnSpc>
              <a:spcBef>
                <a:spcPts val="450"/>
              </a:spcBef>
              <a:spcAft>
                <a:spcPts val="0"/>
              </a:spcAft>
              <a:buClr>
                <a:srgbClr val="262626"/>
              </a:buClr>
              <a:buSzPts val="1500"/>
              <a:buChar char="▪"/>
              <a:defRPr sz="1500"/>
            </a:lvl2pPr>
            <a:lvl3pPr marL="1371600" lvl="2" indent="-314325" algn="l">
              <a:lnSpc>
                <a:spcPct val="100000"/>
              </a:lnSpc>
              <a:spcBef>
                <a:spcPts val="450"/>
              </a:spcBef>
              <a:spcAft>
                <a:spcPts val="0"/>
              </a:spcAft>
              <a:buClr>
                <a:srgbClr val="262626"/>
              </a:buClr>
              <a:buSzPts val="1350"/>
              <a:buChar char="▪"/>
              <a:defRPr sz="1350"/>
            </a:lvl3pPr>
            <a:lvl4pPr marL="1828800" lvl="3" indent="-304800" algn="l">
              <a:lnSpc>
                <a:spcPct val="100000"/>
              </a:lnSpc>
              <a:spcBef>
                <a:spcPts val="450"/>
              </a:spcBef>
              <a:spcAft>
                <a:spcPts val="0"/>
              </a:spcAft>
              <a:buClr>
                <a:srgbClr val="262626"/>
              </a:buClr>
              <a:buSzPts val="1200"/>
              <a:buChar char="▪"/>
              <a:defRPr sz="1200"/>
            </a:lvl4pPr>
            <a:lvl5pPr marL="2286000" lvl="4" indent="-304800" algn="l">
              <a:lnSpc>
                <a:spcPct val="100000"/>
              </a:lnSpc>
              <a:spcBef>
                <a:spcPts val="450"/>
              </a:spcBef>
              <a:spcAft>
                <a:spcPts val="0"/>
              </a:spcAft>
              <a:buClr>
                <a:srgbClr val="262626"/>
              </a:buClr>
              <a:buSzPts val="1200"/>
              <a:buChar char="▪"/>
              <a:defRPr sz="1200"/>
            </a:lvl5pPr>
            <a:lvl6pPr marL="2743200" lvl="5" indent="-304800" algn="l">
              <a:lnSpc>
                <a:spcPct val="85000"/>
              </a:lnSpc>
              <a:spcBef>
                <a:spcPts val="450"/>
              </a:spcBef>
              <a:spcAft>
                <a:spcPts val="0"/>
              </a:spcAft>
              <a:buClr>
                <a:srgbClr val="262626"/>
              </a:buClr>
              <a:buSzPts val="1200"/>
              <a:buChar char=" "/>
              <a:defRPr sz="1200"/>
            </a:lvl6pPr>
            <a:lvl7pPr marL="3200400" lvl="6" indent="-304800" algn="l">
              <a:lnSpc>
                <a:spcPct val="85000"/>
              </a:lnSpc>
              <a:spcBef>
                <a:spcPts val="450"/>
              </a:spcBef>
              <a:spcAft>
                <a:spcPts val="0"/>
              </a:spcAft>
              <a:buClr>
                <a:srgbClr val="262626"/>
              </a:buClr>
              <a:buSzPts val="1200"/>
              <a:buChar char=" "/>
              <a:defRPr sz="1200"/>
            </a:lvl7pPr>
            <a:lvl8pPr marL="3657600" lvl="7" indent="-304800" algn="l">
              <a:lnSpc>
                <a:spcPct val="85000"/>
              </a:lnSpc>
              <a:spcBef>
                <a:spcPts val="450"/>
              </a:spcBef>
              <a:spcAft>
                <a:spcPts val="0"/>
              </a:spcAft>
              <a:buClr>
                <a:srgbClr val="262626"/>
              </a:buClr>
              <a:buSzPts val="1200"/>
              <a:buChar char=" "/>
              <a:defRPr sz="1200"/>
            </a:lvl8pPr>
            <a:lvl9pPr marL="4114800" lvl="8" indent="-304800" algn="l">
              <a:lnSpc>
                <a:spcPct val="85000"/>
              </a:lnSpc>
              <a:spcBef>
                <a:spcPts val="450"/>
              </a:spcBef>
              <a:spcAft>
                <a:spcPts val="0"/>
              </a:spcAft>
              <a:buClr>
                <a:srgbClr val="262626"/>
              </a:buClr>
              <a:buSzPts val="1200"/>
              <a:buChar char=" "/>
              <a:defRPr sz="1200"/>
            </a:lvl9pPr>
          </a:lstStyle>
          <a:p>
            <a:endParaRPr/>
          </a:p>
        </p:txBody>
      </p:sp>
      <p:sp>
        <p:nvSpPr>
          <p:cNvPr id="48" name="Google Shape;48;p7"/>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7700"/>
              <a:buNone/>
              <a:defRPr/>
            </a:lvl1pPr>
            <a:lvl2pPr marL="0" lvl="1" indent="0" algn="r">
              <a:lnSpc>
                <a:spcPct val="100000"/>
              </a:lnSpc>
              <a:spcBef>
                <a:spcPts val="0"/>
              </a:spcBef>
              <a:spcAft>
                <a:spcPts val="0"/>
              </a:spcAft>
              <a:buSzPts val="7700"/>
              <a:buNone/>
              <a:defRPr/>
            </a:lvl2pPr>
            <a:lvl3pPr marL="0" lvl="2" indent="0" algn="r">
              <a:lnSpc>
                <a:spcPct val="100000"/>
              </a:lnSpc>
              <a:spcBef>
                <a:spcPts val="0"/>
              </a:spcBef>
              <a:spcAft>
                <a:spcPts val="0"/>
              </a:spcAft>
              <a:buSzPts val="7700"/>
              <a:buNone/>
              <a:defRPr/>
            </a:lvl3pPr>
            <a:lvl4pPr marL="0" lvl="3" indent="0" algn="r">
              <a:lnSpc>
                <a:spcPct val="100000"/>
              </a:lnSpc>
              <a:spcBef>
                <a:spcPts val="0"/>
              </a:spcBef>
              <a:spcAft>
                <a:spcPts val="0"/>
              </a:spcAft>
              <a:buSzPts val="7700"/>
              <a:buNone/>
              <a:defRPr/>
            </a:lvl4pPr>
            <a:lvl5pPr marL="0" lvl="4" indent="0" algn="r">
              <a:lnSpc>
                <a:spcPct val="100000"/>
              </a:lnSpc>
              <a:spcBef>
                <a:spcPts val="0"/>
              </a:spcBef>
              <a:spcAft>
                <a:spcPts val="0"/>
              </a:spcAft>
              <a:buSzPts val="7700"/>
              <a:buNone/>
              <a:defRPr/>
            </a:lvl5pPr>
            <a:lvl6pPr marL="0" lvl="5" indent="0" algn="r">
              <a:lnSpc>
                <a:spcPct val="100000"/>
              </a:lnSpc>
              <a:spcBef>
                <a:spcPts val="0"/>
              </a:spcBef>
              <a:spcAft>
                <a:spcPts val="0"/>
              </a:spcAft>
              <a:buSzPts val="7700"/>
              <a:buNone/>
              <a:defRPr/>
            </a:lvl6pPr>
            <a:lvl7pPr marL="0" lvl="6" indent="0" algn="r">
              <a:lnSpc>
                <a:spcPct val="100000"/>
              </a:lnSpc>
              <a:spcBef>
                <a:spcPts val="0"/>
              </a:spcBef>
              <a:spcAft>
                <a:spcPts val="0"/>
              </a:spcAft>
              <a:buSzPts val="7700"/>
              <a:buNone/>
              <a:defRPr/>
            </a:lvl7pPr>
            <a:lvl8pPr marL="0" lvl="7" indent="0" algn="r">
              <a:lnSpc>
                <a:spcPct val="100000"/>
              </a:lnSpc>
              <a:spcBef>
                <a:spcPts val="0"/>
              </a:spcBef>
              <a:spcAft>
                <a:spcPts val="0"/>
              </a:spcAft>
              <a:buSzPts val="7700"/>
              <a:buNone/>
              <a:defRPr/>
            </a:lvl8pPr>
            <a:lvl9pPr marL="0" lvl="8" indent="0" algn="r">
              <a:lnSpc>
                <a:spcPct val="100000"/>
              </a:lnSpc>
              <a:spcBef>
                <a:spcPts val="0"/>
              </a:spcBef>
              <a:spcAft>
                <a:spcPts val="0"/>
              </a:spcAft>
              <a:buSzPts val="7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8"/>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SzPts val="7700"/>
              <a:buNone/>
              <a:defRPr/>
            </a:lvl1pPr>
            <a:lvl2pPr marL="0" lvl="1" indent="0" algn="r">
              <a:lnSpc>
                <a:spcPct val="100000"/>
              </a:lnSpc>
              <a:spcBef>
                <a:spcPts val="0"/>
              </a:spcBef>
              <a:spcAft>
                <a:spcPts val="0"/>
              </a:spcAft>
              <a:buSzPts val="7700"/>
              <a:buNone/>
              <a:defRPr/>
            </a:lvl2pPr>
            <a:lvl3pPr marL="0" lvl="2" indent="0" algn="r">
              <a:lnSpc>
                <a:spcPct val="100000"/>
              </a:lnSpc>
              <a:spcBef>
                <a:spcPts val="0"/>
              </a:spcBef>
              <a:spcAft>
                <a:spcPts val="0"/>
              </a:spcAft>
              <a:buSzPts val="7700"/>
              <a:buNone/>
              <a:defRPr/>
            </a:lvl3pPr>
            <a:lvl4pPr marL="0" lvl="3" indent="0" algn="r">
              <a:lnSpc>
                <a:spcPct val="100000"/>
              </a:lnSpc>
              <a:spcBef>
                <a:spcPts val="0"/>
              </a:spcBef>
              <a:spcAft>
                <a:spcPts val="0"/>
              </a:spcAft>
              <a:buSzPts val="7700"/>
              <a:buNone/>
              <a:defRPr/>
            </a:lvl4pPr>
            <a:lvl5pPr marL="0" lvl="4" indent="0" algn="r">
              <a:lnSpc>
                <a:spcPct val="100000"/>
              </a:lnSpc>
              <a:spcBef>
                <a:spcPts val="0"/>
              </a:spcBef>
              <a:spcAft>
                <a:spcPts val="0"/>
              </a:spcAft>
              <a:buSzPts val="7700"/>
              <a:buNone/>
              <a:defRPr/>
            </a:lvl5pPr>
            <a:lvl6pPr marL="0" lvl="5" indent="0" algn="r">
              <a:lnSpc>
                <a:spcPct val="100000"/>
              </a:lnSpc>
              <a:spcBef>
                <a:spcPts val="0"/>
              </a:spcBef>
              <a:spcAft>
                <a:spcPts val="0"/>
              </a:spcAft>
              <a:buSzPts val="7700"/>
              <a:buNone/>
              <a:defRPr/>
            </a:lvl6pPr>
            <a:lvl7pPr marL="0" lvl="6" indent="0" algn="r">
              <a:lnSpc>
                <a:spcPct val="100000"/>
              </a:lnSpc>
              <a:spcBef>
                <a:spcPts val="0"/>
              </a:spcBef>
              <a:spcAft>
                <a:spcPts val="0"/>
              </a:spcAft>
              <a:buSzPts val="7700"/>
              <a:buNone/>
              <a:defRPr/>
            </a:lvl7pPr>
            <a:lvl8pPr marL="0" lvl="7" indent="0" algn="r">
              <a:lnSpc>
                <a:spcPct val="100000"/>
              </a:lnSpc>
              <a:spcBef>
                <a:spcPts val="0"/>
              </a:spcBef>
              <a:spcAft>
                <a:spcPts val="0"/>
              </a:spcAft>
              <a:buSzPts val="7700"/>
              <a:buNone/>
              <a:defRPr/>
            </a:lvl8pPr>
            <a:lvl9pPr marL="0" lvl="8" indent="0" algn="r">
              <a:lnSpc>
                <a:spcPct val="100000"/>
              </a:lnSpc>
              <a:spcBef>
                <a:spcPts val="0"/>
              </a:spcBef>
              <a:spcAft>
                <a:spcPts val="0"/>
              </a:spcAft>
              <a:buSzPts val="7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9"/>
          <p:cNvSpPr/>
          <p:nvPr/>
        </p:nvSpPr>
        <p:spPr>
          <a:xfrm>
            <a:off x="5715000" y="0"/>
            <a:ext cx="3429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txBox="1">
            <a:spLocks noGrp="1"/>
          </p:cNvSpPr>
          <p:nvPr>
            <p:ph type="title"/>
          </p:nvPr>
        </p:nvSpPr>
        <p:spPr>
          <a:xfrm>
            <a:off x="6196053" y="406712"/>
            <a:ext cx="2537460" cy="144018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3000"/>
              <a:buFont typeface="Malgun Gothic"/>
              <a:buNone/>
              <a:defRPr sz="3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571500" y="571500"/>
            <a:ext cx="4572000" cy="34290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975"/>
              </a:spcBef>
              <a:spcAft>
                <a:spcPts val="0"/>
              </a:spcAft>
              <a:buClr>
                <a:srgbClr val="262626"/>
              </a:buClr>
              <a:buSzPts val="2400"/>
              <a:buChar char="▪"/>
              <a:defRPr sz="2400"/>
            </a:lvl1pPr>
            <a:lvl2pPr marL="914400" lvl="1" indent="-361950" algn="l">
              <a:lnSpc>
                <a:spcPct val="100000"/>
              </a:lnSpc>
              <a:spcBef>
                <a:spcPts val="450"/>
              </a:spcBef>
              <a:spcAft>
                <a:spcPts val="0"/>
              </a:spcAft>
              <a:buClr>
                <a:srgbClr val="262626"/>
              </a:buClr>
              <a:buSzPts val="2100"/>
              <a:buChar char="▪"/>
              <a:defRPr sz="2100"/>
            </a:lvl2pPr>
            <a:lvl3pPr marL="1371600" lvl="2" indent="-342900" algn="l">
              <a:lnSpc>
                <a:spcPct val="100000"/>
              </a:lnSpc>
              <a:spcBef>
                <a:spcPts val="450"/>
              </a:spcBef>
              <a:spcAft>
                <a:spcPts val="0"/>
              </a:spcAft>
              <a:buClr>
                <a:srgbClr val="262626"/>
              </a:buClr>
              <a:buSzPts val="1800"/>
              <a:buChar char="▪"/>
              <a:defRPr sz="1800"/>
            </a:lvl3pPr>
            <a:lvl4pPr marL="1828800" lvl="3" indent="-323850" algn="l">
              <a:lnSpc>
                <a:spcPct val="100000"/>
              </a:lnSpc>
              <a:spcBef>
                <a:spcPts val="450"/>
              </a:spcBef>
              <a:spcAft>
                <a:spcPts val="0"/>
              </a:spcAft>
              <a:buClr>
                <a:srgbClr val="262626"/>
              </a:buClr>
              <a:buSzPts val="1500"/>
              <a:buChar char="▪"/>
              <a:defRPr sz="1500"/>
            </a:lvl4pPr>
            <a:lvl5pPr marL="2286000" lvl="4" indent="-323850" algn="l">
              <a:lnSpc>
                <a:spcPct val="100000"/>
              </a:lnSpc>
              <a:spcBef>
                <a:spcPts val="450"/>
              </a:spcBef>
              <a:spcAft>
                <a:spcPts val="0"/>
              </a:spcAft>
              <a:buClr>
                <a:srgbClr val="262626"/>
              </a:buClr>
              <a:buSzPts val="1500"/>
              <a:buChar char="▪"/>
              <a:defRPr sz="1500"/>
            </a:lvl5pPr>
            <a:lvl6pPr marL="2743200" lvl="5" indent="-323850" algn="l">
              <a:lnSpc>
                <a:spcPct val="85000"/>
              </a:lnSpc>
              <a:spcBef>
                <a:spcPts val="450"/>
              </a:spcBef>
              <a:spcAft>
                <a:spcPts val="0"/>
              </a:spcAft>
              <a:buClr>
                <a:srgbClr val="262626"/>
              </a:buClr>
              <a:buSzPts val="1500"/>
              <a:buChar char=" "/>
              <a:defRPr sz="1500"/>
            </a:lvl6pPr>
            <a:lvl7pPr marL="3200400" lvl="6" indent="-323850" algn="l">
              <a:lnSpc>
                <a:spcPct val="85000"/>
              </a:lnSpc>
              <a:spcBef>
                <a:spcPts val="450"/>
              </a:spcBef>
              <a:spcAft>
                <a:spcPts val="0"/>
              </a:spcAft>
              <a:buClr>
                <a:srgbClr val="262626"/>
              </a:buClr>
              <a:buSzPts val="1500"/>
              <a:buChar char=" "/>
              <a:defRPr sz="1500"/>
            </a:lvl7pPr>
            <a:lvl8pPr marL="3657600" lvl="7" indent="-323850" algn="l">
              <a:lnSpc>
                <a:spcPct val="85000"/>
              </a:lnSpc>
              <a:spcBef>
                <a:spcPts val="450"/>
              </a:spcBef>
              <a:spcAft>
                <a:spcPts val="0"/>
              </a:spcAft>
              <a:buClr>
                <a:srgbClr val="262626"/>
              </a:buClr>
              <a:buSzPts val="1500"/>
              <a:buChar char=" "/>
              <a:defRPr sz="1500"/>
            </a:lvl8pPr>
            <a:lvl9pPr marL="4114800" lvl="8" indent="-323850" algn="l">
              <a:lnSpc>
                <a:spcPct val="85000"/>
              </a:lnSpc>
              <a:spcBef>
                <a:spcPts val="450"/>
              </a:spcBef>
              <a:spcAft>
                <a:spcPts val="0"/>
              </a:spcAft>
              <a:buClr>
                <a:srgbClr val="262626"/>
              </a:buClr>
              <a:buSzPts val="1500"/>
              <a:buChar char=" "/>
              <a:defRPr sz="1500"/>
            </a:lvl9pPr>
          </a:lstStyle>
          <a:p>
            <a:endParaRPr/>
          </a:p>
        </p:txBody>
      </p:sp>
      <p:sp>
        <p:nvSpPr>
          <p:cNvPr id="59" name="Google Shape;59;p9"/>
          <p:cNvSpPr txBox="1">
            <a:spLocks noGrp="1"/>
          </p:cNvSpPr>
          <p:nvPr>
            <p:ph type="body" idx="2"/>
          </p:nvPr>
        </p:nvSpPr>
        <p:spPr>
          <a:xfrm>
            <a:off x="6206987" y="1883860"/>
            <a:ext cx="2548890" cy="234524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900"/>
              </a:spcBef>
              <a:spcAft>
                <a:spcPts val="0"/>
              </a:spcAft>
              <a:buClr>
                <a:srgbClr val="262626"/>
              </a:buClr>
              <a:buSzPts val="1350"/>
              <a:buFont typeface="Malgun Gothic"/>
              <a:buNone/>
              <a:defRPr sz="1350">
                <a:solidFill>
                  <a:srgbClr val="262626"/>
                </a:solidFill>
              </a:defRPr>
            </a:lvl1pPr>
            <a:lvl2pPr marL="914400" lvl="1" indent="-228600" algn="l">
              <a:lnSpc>
                <a:spcPct val="100000"/>
              </a:lnSpc>
              <a:spcBef>
                <a:spcPts val="450"/>
              </a:spcBef>
              <a:spcAft>
                <a:spcPts val="0"/>
              </a:spcAft>
              <a:buClr>
                <a:srgbClr val="262626"/>
              </a:buClr>
              <a:buSzPts val="900"/>
              <a:buNone/>
              <a:defRPr sz="900"/>
            </a:lvl2pPr>
            <a:lvl3pPr marL="1371600" lvl="2" indent="-228600" algn="l">
              <a:lnSpc>
                <a:spcPct val="100000"/>
              </a:lnSpc>
              <a:spcBef>
                <a:spcPts val="450"/>
              </a:spcBef>
              <a:spcAft>
                <a:spcPts val="0"/>
              </a:spcAft>
              <a:buClr>
                <a:srgbClr val="262626"/>
              </a:buClr>
              <a:buSzPts val="750"/>
              <a:buNone/>
              <a:defRPr sz="750"/>
            </a:lvl3pPr>
            <a:lvl4pPr marL="1828800" lvl="3" indent="-228600" algn="l">
              <a:lnSpc>
                <a:spcPct val="100000"/>
              </a:lnSpc>
              <a:spcBef>
                <a:spcPts val="450"/>
              </a:spcBef>
              <a:spcAft>
                <a:spcPts val="0"/>
              </a:spcAft>
              <a:buClr>
                <a:srgbClr val="262626"/>
              </a:buClr>
              <a:buSzPts val="675"/>
              <a:buNone/>
              <a:defRPr sz="675"/>
            </a:lvl4pPr>
            <a:lvl5pPr marL="2286000" lvl="4" indent="-228600" algn="l">
              <a:lnSpc>
                <a:spcPct val="100000"/>
              </a:lnSpc>
              <a:spcBef>
                <a:spcPts val="450"/>
              </a:spcBef>
              <a:spcAft>
                <a:spcPts val="0"/>
              </a:spcAft>
              <a:buClr>
                <a:srgbClr val="262626"/>
              </a:buClr>
              <a:buSzPts val="675"/>
              <a:buNone/>
              <a:defRPr sz="675"/>
            </a:lvl5pPr>
            <a:lvl6pPr marL="2743200" lvl="5" indent="-228600" algn="l">
              <a:lnSpc>
                <a:spcPct val="85000"/>
              </a:lnSpc>
              <a:spcBef>
                <a:spcPts val="450"/>
              </a:spcBef>
              <a:spcAft>
                <a:spcPts val="0"/>
              </a:spcAft>
              <a:buClr>
                <a:srgbClr val="262626"/>
              </a:buClr>
              <a:buSzPts val="675"/>
              <a:buNone/>
              <a:defRPr sz="675"/>
            </a:lvl6pPr>
            <a:lvl7pPr marL="3200400" lvl="6" indent="-228600" algn="l">
              <a:lnSpc>
                <a:spcPct val="85000"/>
              </a:lnSpc>
              <a:spcBef>
                <a:spcPts val="450"/>
              </a:spcBef>
              <a:spcAft>
                <a:spcPts val="0"/>
              </a:spcAft>
              <a:buClr>
                <a:srgbClr val="262626"/>
              </a:buClr>
              <a:buSzPts val="675"/>
              <a:buNone/>
              <a:defRPr sz="675"/>
            </a:lvl7pPr>
            <a:lvl8pPr marL="3657600" lvl="7" indent="-228600" algn="l">
              <a:lnSpc>
                <a:spcPct val="85000"/>
              </a:lnSpc>
              <a:spcBef>
                <a:spcPts val="450"/>
              </a:spcBef>
              <a:spcAft>
                <a:spcPts val="0"/>
              </a:spcAft>
              <a:buClr>
                <a:srgbClr val="262626"/>
              </a:buClr>
              <a:buSzPts val="675"/>
              <a:buNone/>
              <a:defRPr sz="675"/>
            </a:lvl8pPr>
            <a:lvl9pPr marL="4114800" lvl="8" indent="-228600" algn="l">
              <a:lnSpc>
                <a:spcPct val="85000"/>
              </a:lnSpc>
              <a:spcBef>
                <a:spcPts val="450"/>
              </a:spcBef>
              <a:spcAft>
                <a:spcPts val="0"/>
              </a:spcAft>
              <a:buClr>
                <a:srgbClr val="262626"/>
              </a:buClr>
              <a:buSzPts val="675"/>
              <a:buNone/>
              <a:defRPr sz="675"/>
            </a:lvl9pPr>
          </a:lstStyle>
          <a:p>
            <a:endParaRPr/>
          </a:p>
        </p:txBody>
      </p:sp>
      <p:sp>
        <p:nvSpPr>
          <p:cNvPr id="60" name="Google Shape;60;p9"/>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486918" y="4064001"/>
            <a:ext cx="8085582" cy="459962"/>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2400"/>
              <a:buFont typeface="Malgun Gothic"/>
              <a:buNone/>
              <a:defRPr sz="24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a:spLocks noGrp="1"/>
          </p:cNvSpPr>
          <p:nvPr>
            <p:ph type="pic" idx="2"/>
          </p:nvPr>
        </p:nvSpPr>
        <p:spPr>
          <a:xfrm>
            <a:off x="0" y="0"/>
            <a:ext cx="9144000" cy="3998214"/>
          </a:xfrm>
          <a:prstGeom prst="rect">
            <a:avLst/>
          </a:prstGeom>
          <a:solidFill>
            <a:srgbClr val="A0BBD1"/>
          </a:solidFill>
          <a:ln>
            <a:noFill/>
          </a:ln>
        </p:spPr>
        <p:txBody>
          <a:bodyPr spcFirstLastPara="1" wrap="square" lIns="91425" tIns="45700" rIns="91425" bIns="45700" anchor="t" anchorCtr="0">
            <a:noAutofit/>
          </a:bodyPr>
          <a:lstStyle>
            <a:lvl1pPr marR="0" lvl="0" algn="ctr" rtl="0">
              <a:lnSpc>
                <a:spcPct val="100000"/>
              </a:lnSpc>
              <a:spcBef>
                <a:spcPts val="600"/>
              </a:spcBef>
              <a:spcAft>
                <a:spcPts val="0"/>
              </a:spcAft>
              <a:buClr>
                <a:srgbClr val="3F3F3F"/>
              </a:buClr>
              <a:buSzPts val="2400"/>
              <a:buFont typeface="Noto Sans Symbols"/>
              <a:buNone/>
              <a:defRPr sz="2400" b="0" i="0" u="none" strike="noStrike" cap="none">
                <a:solidFill>
                  <a:srgbClr val="3F3F3F"/>
                </a:solidFill>
                <a:latin typeface="Malgun Gothic"/>
                <a:ea typeface="Malgun Gothic"/>
                <a:cs typeface="Malgun Gothic"/>
                <a:sym typeface="Malgun Gothic"/>
              </a:defRPr>
            </a:lvl1pPr>
            <a:lvl2pPr marR="0" lvl="1" algn="l" rtl="0">
              <a:lnSpc>
                <a:spcPct val="100000"/>
              </a:lnSpc>
              <a:spcBef>
                <a:spcPts val="450"/>
              </a:spcBef>
              <a:spcAft>
                <a:spcPts val="0"/>
              </a:spcAft>
              <a:buClr>
                <a:srgbClr val="262626"/>
              </a:buClr>
              <a:buSzPts val="2100"/>
              <a:buFont typeface="Noto Sans Symbols"/>
              <a:buNone/>
              <a:defRPr sz="2100" b="0" i="0" u="none" strike="noStrike" cap="none">
                <a:solidFill>
                  <a:srgbClr val="262626"/>
                </a:solidFill>
                <a:latin typeface="Malgun Gothic"/>
                <a:ea typeface="Malgun Gothic"/>
                <a:cs typeface="Malgun Gothic"/>
                <a:sym typeface="Malgun Gothic"/>
              </a:defRPr>
            </a:lvl2pPr>
            <a:lvl3pPr marR="0" lvl="2" algn="l" rtl="0">
              <a:lnSpc>
                <a:spcPct val="100000"/>
              </a:lnSpc>
              <a:spcBef>
                <a:spcPts val="450"/>
              </a:spcBef>
              <a:spcAft>
                <a:spcPts val="0"/>
              </a:spcAft>
              <a:buClr>
                <a:srgbClr val="262626"/>
              </a:buClr>
              <a:buSzPts val="1800"/>
              <a:buFont typeface="Noto Sans Symbols"/>
              <a:buNone/>
              <a:defRPr sz="1800" b="0" i="1" u="none" strike="noStrike" cap="none">
                <a:solidFill>
                  <a:srgbClr val="262626"/>
                </a:solidFill>
                <a:latin typeface="Malgun Gothic"/>
                <a:ea typeface="Malgun Gothic"/>
                <a:cs typeface="Malgun Gothic"/>
                <a:sym typeface="Malgun Gothic"/>
              </a:defRPr>
            </a:lvl3pPr>
            <a:lvl4pPr marR="0" lvl="3" algn="l" rtl="0">
              <a:lnSpc>
                <a:spcPct val="100000"/>
              </a:lnSpc>
              <a:spcBef>
                <a:spcPts val="450"/>
              </a:spcBef>
              <a:spcAft>
                <a:spcPts val="0"/>
              </a:spcAft>
              <a:buClr>
                <a:srgbClr val="262626"/>
              </a:buClr>
              <a:buSzPts val="1500"/>
              <a:buFont typeface="Noto Sans Symbols"/>
              <a:buNone/>
              <a:defRPr sz="1500" b="0" i="0" u="none" strike="noStrike" cap="none">
                <a:solidFill>
                  <a:srgbClr val="262626"/>
                </a:solidFill>
                <a:latin typeface="Malgun Gothic"/>
                <a:ea typeface="Malgun Gothic"/>
                <a:cs typeface="Malgun Gothic"/>
                <a:sym typeface="Malgun Gothic"/>
              </a:defRPr>
            </a:lvl4pPr>
            <a:lvl5pPr marR="0" lvl="4" algn="l" rtl="0">
              <a:lnSpc>
                <a:spcPct val="100000"/>
              </a:lnSpc>
              <a:spcBef>
                <a:spcPts val="450"/>
              </a:spcBef>
              <a:spcAft>
                <a:spcPts val="0"/>
              </a:spcAft>
              <a:buClr>
                <a:srgbClr val="262626"/>
              </a:buClr>
              <a:buSzPts val="1500"/>
              <a:buFont typeface="Noto Sans Symbols"/>
              <a:buNone/>
              <a:defRPr sz="1500" b="0" i="0" u="none" strike="noStrike" cap="none">
                <a:solidFill>
                  <a:srgbClr val="262626"/>
                </a:solidFill>
                <a:latin typeface="Malgun Gothic"/>
                <a:ea typeface="Malgun Gothic"/>
                <a:cs typeface="Malgun Gothic"/>
                <a:sym typeface="Malgun Gothic"/>
              </a:defRPr>
            </a:lvl5pPr>
            <a:lvl6pPr marR="0" lvl="5" algn="l" rtl="0">
              <a:lnSpc>
                <a:spcPct val="85000"/>
              </a:lnSpc>
              <a:spcBef>
                <a:spcPts val="450"/>
              </a:spcBef>
              <a:spcAft>
                <a:spcPts val="0"/>
              </a:spcAft>
              <a:buClr>
                <a:srgbClr val="262626"/>
              </a:buClr>
              <a:buSzPts val="1500"/>
              <a:buFont typeface="Arial"/>
              <a:buNone/>
              <a:defRPr sz="1500" b="0" i="0" u="none" strike="noStrike" cap="none">
                <a:solidFill>
                  <a:srgbClr val="262626"/>
                </a:solidFill>
                <a:latin typeface="Malgun Gothic"/>
                <a:ea typeface="Malgun Gothic"/>
                <a:cs typeface="Malgun Gothic"/>
                <a:sym typeface="Malgun Gothic"/>
              </a:defRPr>
            </a:lvl6pPr>
            <a:lvl7pPr marR="0" lvl="6" algn="l" rtl="0">
              <a:lnSpc>
                <a:spcPct val="85000"/>
              </a:lnSpc>
              <a:spcBef>
                <a:spcPts val="450"/>
              </a:spcBef>
              <a:spcAft>
                <a:spcPts val="0"/>
              </a:spcAft>
              <a:buClr>
                <a:srgbClr val="262626"/>
              </a:buClr>
              <a:buSzPts val="1500"/>
              <a:buFont typeface="Arial"/>
              <a:buNone/>
              <a:defRPr sz="1500" b="0" i="0" u="none" strike="noStrike" cap="none">
                <a:solidFill>
                  <a:srgbClr val="262626"/>
                </a:solidFill>
                <a:latin typeface="Malgun Gothic"/>
                <a:ea typeface="Malgun Gothic"/>
                <a:cs typeface="Malgun Gothic"/>
                <a:sym typeface="Malgun Gothic"/>
              </a:defRPr>
            </a:lvl7pPr>
            <a:lvl8pPr marR="0" lvl="7" algn="l" rtl="0">
              <a:lnSpc>
                <a:spcPct val="85000"/>
              </a:lnSpc>
              <a:spcBef>
                <a:spcPts val="450"/>
              </a:spcBef>
              <a:spcAft>
                <a:spcPts val="0"/>
              </a:spcAft>
              <a:buClr>
                <a:srgbClr val="262626"/>
              </a:buClr>
              <a:buSzPts val="1500"/>
              <a:buFont typeface="Arial"/>
              <a:buNone/>
              <a:defRPr sz="1500" b="0" i="0" u="none" strike="noStrike" cap="none">
                <a:solidFill>
                  <a:srgbClr val="262626"/>
                </a:solidFill>
                <a:latin typeface="Malgun Gothic"/>
                <a:ea typeface="Malgun Gothic"/>
                <a:cs typeface="Malgun Gothic"/>
                <a:sym typeface="Malgun Gothic"/>
              </a:defRPr>
            </a:lvl8pPr>
            <a:lvl9pPr marR="0" lvl="8" algn="l" rtl="0">
              <a:lnSpc>
                <a:spcPct val="85000"/>
              </a:lnSpc>
              <a:spcBef>
                <a:spcPts val="450"/>
              </a:spcBef>
              <a:spcAft>
                <a:spcPts val="0"/>
              </a:spcAft>
              <a:buClr>
                <a:srgbClr val="262626"/>
              </a:buClr>
              <a:buSzPts val="1500"/>
              <a:buFont typeface="Arial"/>
              <a:buNone/>
              <a:defRPr sz="1500" b="0" i="0" u="none" strike="noStrike" cap="none">
                <a:solidFill>
                  <a:srgbClr val="262626"/>
                </a:solidFill>
                <a:latin typeface="Malgun Gothic"/>
                <a:ea typeface="Malgun Gothic"/>
                <a:cs typeface="Malgun Gothic"/>
                <a:sym typeface="Malgun Gothic"/>
              </a:defRPr>
            </a:lvl9pPr>
          </a:lstStyle>
          <a:p>
            <a:endParaRPr/>
          </a:p>
        </p:txBody>
      </p:sp>
      <p:sp>
        <p:nvSpPr>
          <p:cNvPr id="66" name="Google Shape;66;p10"/>
          <p:cNvSpPr txBox="1">
            <a:spLocks noGrp="1"/>
          </p:cNvSpPr>
          <p:nvPr>
            <p:ph type="body" idx="1"/>
          </p:nvPr>
        </p:nvSpPr>
        <p:spPr>
          <a:xfrm>
            <a:off x="507492" y="4432301"/>
            <a:ext cx="6922008" cy="40005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975"/>
              </a:spcBef>
              <a:spcAft>
                <a:spcPts val="0"/>
              </a:spcAft>
              <a:buClr>
                <a:srgbClr val="262626"/>
              </a:buClr>
              <a:buSzPts val="1050"/>
              <a:buNone/>
              <a:defRPr sz="1050">
                <a:solidFill>
                  <a:srgbClr val="262626"/>
                </a:solidFill>
              </a:defRPr>
            </a:lvl1pPr>
            <a:lvl2pPr marL="914400" lvl="1" indent="-228600" algn="l">
              <a:lnSpc>
                <a:spcPct val="100000"/>
              </a:lnSpc>
              <a:spcBef>
                <a:spcPts val="450"/>
              </a:spcBef>
              <a:spcAft>
                <a:spcPts val="0"/>
              </a:spcAft>
              <a:buClr>
                <a:srgbClr val="262626"/>
              </a:buClr>
              <a:buSzPts val="900"/>
              <a:buNone/>
              <a:defRPr sz="900"/>
            </a:lvl2pPr>
            <a:lvl3pPr marL="1371600" lvl="2" indent="-228600" algn="l">
              <a:lnSpc>
                <a:spcPct val="100000"/>
              </a:lnSpc>
              <a:spcBef>
                <a:spcPts val="450"/>
              </a:spcBef>
              <a:spcAft>
                <a:spcPts val="0"/>
              </a:spcAft>
              <a:buClr>
                <a:srgbClr val="262626"/>
              </a:buClr>
              <a:buSzPts val="750"/>
              <a:buNone/>
              <a:defRPr sz="750"/>
            </a:lvl3pPr>
            <a:lvl4pPr marL="1828800" lvl="3" indent="-228600" algn="l">
              <a:lnSpc>
                <a:spcPct val="100000"/>
              </a:lnSpc>
              <a:spcBef>
                <a:spcPts val="450"/>
              </a:spcBef>
              <a:spcAft>
                <a:spcPts val="0"/>
              </a:spcAft>
              <a:buClr>
                <a:srgbClr val="262626"/>
              </a:buClr>
              <a:buSzPts val="675"/>
              <a:buNone/>
              <a:defRPr sz="675"/>
            </a:lvl4pPr>
            <a:lvl5pPr marL="2286000" lvl="4" indent="-228600" algn="l">
              <a:lnSpc>
                <a:spcPct val="100000"/>
              </a:lnSpc>
              <a:spcBef>
                <a:spcPts val="450"/>
              </a:spcBef>
              <a:spcAft>
                <a:spcPts val="0"/>
              </a:spcAft>
              <a:buClr>
                <a:srgbClr val="262626"/>
              </a:buClr>
              <a:buSzPts val="675"/>
              <a:buNone/>
              <a:defRPr sz="675"/>
            </a:lvl5pPr>
            <a:lvl6pPr marL="2743200" lvl="5" indent="-228600" algn="l">
              <a:lnSpc>
                <a:spcPct val="85000"/>
              </a:lnSpc>
              <a:spcBef>
                <a:spcPts val="450"/>
              </a:spcBef>
              <a:spcAft>
                <a:spcPts val="0"/>
              </a:spcAft>
              <a:buClr>
                <a:srgbClr val="262626"/>
              </a:buClr>
              <a:buSzPts val="675"/>
              <a:buNone/>
              <a:defRPr sz="675"/>
            </a:lvl6pPr>
            <a:lvl7pPr marL="3200400" lvl="6" indent="-228600" algn="l">
              <a:lnSpc>
                <a:spcPct val="85000"/>
              </a:lnSpc>
              <a:spcBef>
                <a:spcPts val="450"/>
              </a:spcBef>
              <a:spcAft>
                <a:spcPts val="0"/>
              </a:spcAft>
              <a:buClr>
                <a:srgbClr val="262626"/>
              </a:buClr>
              <a:buSzPts val="675"/>
              <a:buNone/>
              <a:defRPr sz="675"/>
            </a:lvl7pPr>
            <a:lvl8pPr marL="3657600" lvl="7" indent="-228600" algn="l">
              <a:lnSpc>
                <a:spcPct val="85000"/>
              </a:lnSpc>
              <a:spcBef>
                <a:spcPts val="450"/>
              </a:spcBef>
              <a:spcAft>
                <a:spcPts val="0"/>
              </a:spcAft>
              <a:buClr>
                <a:srgbClr val="262626"/>
              </a:buClr>
              <a:buSzPts val="675"/>
              <a:buNone/>
              <a:defRPr sz="675"/>
            </a:lvl8pPr>
            <a:lvl9pPr marL="4114800" lvl="8" indent="-228600" algn="l">
              <a:lnSpc>
                <a:spcPct val="85000"/>
              </a:lnSpc>
              <a:spcBef>
                <a:spcPts val="450"/>
              </a:spcBef>
              <a:spcAft>
                <a:spcPts val="0"/>
              </a:spcAft>
              <a:buClr>
                <a:srgbClr val="262626"/>
              </a:buClr>
              <a:buSzPts val="675"/>
              <a:buNone/>
              <a:defRPr sz="675"/>
            </a:lvl9pPr>
          </a:lstStyle>
          <a:p>
            <a:endParaRPr/>
          </a:p>
        </p:txBody>
      </p:sp>
      <p:sp>
        <p:nvSpPr>
          <p:cNvPr id="67" name="Google Shape;67;p10"/>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7725"/>
              <a:buFont typeface="Arial"/>
              <a:buNone/>
              <a:defRPr sz="7725" b="0" i="0" u="none" strike="noStrike" cap="none">
                <a:solidFill>
                  <a:srgbClr val="FFFFFF"/>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lvl1pPr marR="0" lvl="0" algn="l" rtl="0">
              <a:lnSpc>
                <a:spcPct val="85000"/>
              </a:lnSpc>
              <a:spcBef>
                <a:spcPts val="0"/>
              </a:spcBef>
              <a:spcAft>
                <a:spcPts val="0"/>
              </a:spcAft>
              <a:buClr>
                <a:schemeClr val="accent1"/>
              </a:buClr>
              <a:buSzPts val="4050"/>
              <a:buFont typeface="Malgun Gothic"/>
              <a:buNone/>
              <a:defRPr sz="4050" b="0" i="0" u="none" strike="noStrike" cap="none">
                <a:solidFill>
                  <a:schemeClr val="accent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975"/>
              </a:spcBef>
              <a:spcAft>
                <a:spcPts val="0"/>
              </a:spcAft>
              <a:buClr>
                <a:srgbClr val="262626"/>
              </a:buClr>
              <a:buSzPts val="1800"/>
              <a:buFont typeface="Noto Sans Symbols"/>
              <a:buChar char="▪"/>
              <a:defRPr sz="1800" b="0" i="0" u="none" strike="noStrike" cap="none">
                <a:solidFill>
                  <a:srgbClr val="262626"/>
                </a:solidFill>
                <a:latin typeface="Malgun Gothic"/>
                <a:ea typeface="Malgun Gothic"/>
                <a:cs typeface="Malgun Gothic"/>
                <a:sym typeface="Malgun Gothic"/>
              </a:defRPr>
            </a:lvl1pPr>
            <a:lvl2pPr marL="914400" marR="0" lvl="1" indent="-342900" algn="l" rtl="0">
              <a:lnSpc>
                <a:spcPct val="100000"/>
              </a:lnSpc>
              <a:spcBef>
                <a:spcPts val="450"/>
              </a:spcBef>
              <a:spcAft>
                <a:spcPts val="0"/>
              </a:spcAft>
              <a:buClr>
                <a:srgbClr val="262626"/>
              </a:buClr>
              <a:buSzPts val="1800"/>
              <a:buFont typeface="Noto Sans Symbols"/>
              <a:buChar char="▪"/>
              <a:defRPr sz="1800" b="0" i="0" u="none" strike="noStrike" cap="none">
                <a:solidFill>
                  <a:srgbClr val="262626"/>
                </a:solidFill>
                <a:latin typeface="Malgun Gothic"/>
                <a:ea typeface="Malgun Gothic"/>
                <a:cs typeface="Malgun Gothic"/>
                <a:sym typeface="Malgun Gothic"/>
              </a:defRPr>
            </a:lvl2pPr>
            <a:lvl3pPr marL="1371600" marR="0" lvl="2" indent="-323850" algn="l" rtl="0">
              <a:lnSpc>
                <a:spcPct val="100000"/>
              </a:lnSpc>
              <a:spcBef>
                <a:spcPts val="450"/>
              </a:spcBef>
              <a:spcAft>
                <a:spcPts val="0"/>
              </a:spcAft>
              <a:buClr>
                <a:srgbClr val="262626"/>
              </a:buClr>
              <a:buSzPts val="1500"/>
              <a:buFont typeface="Noto Sans Symbols"/>
              <a:buChar char="▪"/>
              <a:defRPr sz="1500" b="0" i="1" u="none" strike="noStrike" cap="none">
                <a:solidFill>
                  <a:srgbClr val="262626"/>
                </a:solidFill>
                <a:latin typeface="Malgun Gothic"/>
                <a:ea typeface="Malgun Gothic"/>
                <a:cs typeface="Malgun Gothic"/>
                <a:sym typeface="Malgun Gothic"/>
              </a:defRPr>
            </a:lvl3pPr>
            <a:lvl4pPr marL="1828800" marR="0" lvl="3" indent="-314325" algn="l" rtl="0">
              <a:lnSpc>
                <a:spcPct val="100000"/>
              </a:lnSpc>
              <a:spcBef>
                <a:spcPts val="450"/>
              </a:spcBef>
              <a:spcAft>
                <a:spcPts val="0"/>
              </a:spcAft>
              <a:buClr>
                <a:srgbClr val="262626"/>
              </a:buClr>
              <a:buSzPts val="1350"/>
              <a:buFont typeface="Noto Sans Symbols"/>
              <a:buChar char="▪"/>
              <a:defRPr sz="1350" b="0" i="0" u="none" strike="noStrike" cap="none">
                <a:solidFill>
                  <a:srgbClr val="262626"/>
                </a:solidFill>
                <a:latin typeface="Malgun Gothic"/>
                <a:ea typeface="Malgun Gothic"/>
                <a:cs typeface="Malgun Gothic"/>
                <a:sym typeface="Malgun Gothic"/>
              </a:defRPr>
            </a:lvl4pPr>
            <a:lvl5pPr marL="2286000" marR="0" lvl="4" indent="-314325" algn="l" rtl="0">
              <a:lnSpc>
                <a:spcPct val="100000"/>
              </a:lnSpc>
              <a:spcBef>
                <a:spcPts val="450"/>
              </a:spcBef>
              <a:spcAft>
                <a:spcPts val="0"/>
              </a:spcAft>
              <a:buClr>
                <a:srgbClr val="262626"/>
              </a:buClr>
              <a:buSzPts val="1350"/>
              <a:buFont typeface="Noto Sans Symbols"/>
              <a:buChar char="▪"/>
              <a:defRPr sz="1350" b="0" i="0" u="none" strike="noStrike" cap="none">
                <a:solidFill>
                  <a:srgbClr val="262626"/>
                </a:solidFill>
                <a:latin typeface="Malgun Gothic"/>
                <a:ea typeface="Malgun Gothic"/>
                <a:cs typeface="Malgun Gothic"/>
                <a:sym typeface="Malgun Gothic"/>
              </a:defRPr>
            </a:lvl5pPr>
            <a:lvl6pPr marL="2743200" marR="0" lvl="5" indent="-314325" algn="l" rtl="0">
              <a:lnSpc>
                <a:spcPct val="85000"/>
              </a:lnSpc>
              <a:spcBef>
                <a:spcPts val="450"/>
              </a:spcBef>
              <a:spcAft>
                <a:spcPts val="0"/>
              </a:spcAft>
              <a:buClr>
                <a:srgbClr val="262626"/>
              </a:buClr>
              <a:buSzPts val="1350"/>
              <a:buFont typeface="Arial"/>
              <a:buChar char=" "/>
              <a:defRPr sz="1350" b="0" i="0" u="none" strike="noStrike" cap="none">
                <a:solidFill>
                  <a:srgbClr val="262626"/>
                </a:solidFill>
                <a:latin typeface="Malgun Gothic"/>
                <a:ea typeface="Malgun Gothic"/>
                <a:cs typeface="Malgun Gothic"/>
                <a:sym typeface="Malgun Gothic"/>
              </a:defRPr>
            </a:lvl6pPr>
            <a:lvl7pPr marL="3200400" marR="0" lvl="6" indent="-314325" algn="l" rtl="0">
              <a:lnSpc>
                <a:spcPct val="85000"/>
              </a:lnSpc>
              <a:spcBef>
                <a:spcPts val="450"/>
              </a:spcBef>
              <a:spcAft>
                <a:spcPts val="0"/>
              </a:spcAft>
              <a:buClr>
                <a:srgbClr val="262626"/>
              </a:buClr>
              <a:buSzPts val="1350"/>
              <a:buFont typeface="Arial"/>
              <a:buChar char=" "/>
              <a:defRPr sz="1350" b="0" i="0" u="none" strike="noStrike" cap="none">
                <a:solidFill>
                  <a:srgbClr val="262626"/>
                </a:solidFill>
                <a:latin typeface="Malgun Gothic"/>
                <a:ea typeface="Malgun Gothic"/>
                <a:cs typeface="Malgun Gothic"/>
                <a:sym typeface="Malgun Gothic"/>
              </a:defRPr>
            </a:lvl7pPr>
            <a:lvl8pPr marL="3657600" marR="0" lvl="7" indent="-314325" algn="l" rtl="0">
              <a:lnSpc>
                <a:spcPct val="85000"/>
              </a:lnSpc>
              <a:spcBef>
                <a:spcPts val="450"/>
              </a:spcBef>
              <a:spcAft>
                <a:spcPts val="0"/>
              </a:spcAft>
              <a:buClr>
                <a:srgbClr val="262626"/>
              </a:buClr>
              <a:buSzPts val="1350"/>
              <a:buFont typeface="Arial"/>
              <a:buChar char=" "/>
              <a:defRPr sz="1350" b="0" i="0" u="none" strike="noStrike" cap="none">
                <a:solidFill>
                  <a:srgbClr val="262626"/>
                </a:solidFill>
                <a:latin typeface="Malgun Gothic"/>
                <a:ea typeface="Malgun Gothic"/>
                <a:cs typeface="Malgun Gothic"/>
                <a:sym typeface="Malgun Gothic"/>
              </a:defRPr>
            </a:lvl8pPr>
            <a:lvl9pPr marL="4114800" marR="0" lvl="8" indent="-314325" algn="l" rtl="0">
              <a:lnSpc>
                <a:spcPct val="85000"/>
              </a:lnSpc>
              <a:spcBef>
                <a:spcPts val="450"/>
              </a:spcBef>
              <a:spcAft>
                <a:spcPts val="0"/>
              </a:spcAft>
              <a:buClr>
                <a:srgbClr val="262626"/>
              </a:buClr>
              <a:buSzPts val="1350"/>
              <a:buFont typeface="Arial"/>
              <a:buChar char=" "/>
              <a:defRPr sz="1350" b="0" i="0" u="none" strike="noStrike" cap="none">
                <a:solidFill>
                  <a:srgbClr val="262626"/>
                </a:solidFill>
                <a:latin typeface="Malgun Gothic"/>
                <a:ea typeface="Malgun Gothic"/>
                <a:cs typeface="Malgun Gothic"/>
                <a:sym typeface="Malgun Gothic"/>
              </a:defRPr>
            </a:lvl9pPr>
          </a:lstStyle>
          <a:p>
            <a:endParaRPr/>
          </a:p>
        </p:txBody>
      </p:sp>
      <p:sp>
        <p:nvSpPr>
          <p:cNvPr id="8" name="Google Shape;8;p1"/>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713"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713"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Malgun Gothic"/>
                <a:ea typeface="Malgun Gothic"/>
                <a:cs typeface="Malgun Gothic"/>
                <a:sym typeface="Malgun Gothic"/>
              </a:defRPr>
            </a:lvl1pPr>
            <a:lvl2pPr marL="0" marR="0" lvl="1" indent="0" algn="r" rtl="0">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Malgun Gothic"/>
                <a:ea typeface="Malgun Gothic"/>
                <a:cs typeface="Malgun Gothic"/>
                <a:sym typeface="Malgun Gothic"/>
              </a:defRPr>
            </a:lvl2pPr>
            <a:lvl3pPr marL="0" marR="0" lvl="2" indent="0" algn="r" rtl="0">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Malgun Gothic"/>
                <a:ea typeface="Malgun Gothic"/>
                <a:cs typeface="Malgun Gothic"/>
                <a:sym typeface="Malgun Gothic"/>
              </a:defRPr>
            </a:lvl3pPr>
            <a:lvl4pPr marL="0" marR="0" lvl="3" indent="0" algn="r" rtl="0">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Malgun Gothic"/>
                <a:ea typeface="Malgun Gothic"/>
                <a:cs typeface="Malgun Gothic"/>
                <a:sym typeface="Malgun Gothic"/>
              </a:defRPr>
            </a:lvl4pPr>
            <a:lvl5pPr marL="0" marR="0" lvl="4" indent="0" algn="r" rtl="0">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Malgun Gothic"/>
                <a:ea typeface="Malgun Gothic"/>
                <a:cs typeface="Malgun Gothic"/>
                <a:sym typeface="Malgun Gothic"/>
              </a:defRPr>
            </a:lvl5pPr>
            <a:lvl6pPr marL="0" marR="0" lvl="5" indent="0" algn="r" rtl="0">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Malgun Gothic"/>
                <a:ea typeface="Malgun Gothic"/>
                <a:cs typeface="Malgun Gothic"/>
                <a:sym typeface="Malgun Gothic"/>
              </a:defRPr>
            </a:lvl6pPr>
            <a:lvl7pPr marL="0" marR="0" lvl="6" indent="0" algn="r" rtl="0">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Malgun Gothic"/>
                <a:ea typeface="Malgun Gothic"/>
                <a:cs typeface="Malgun Gothic"/>
                <a:sym typeface="Malgun Gothic"/>
              </a:defRPr>
            </a:lvl7pPr>
            <a:lvl8pPr marL="0" marR="0" lvl="7" indent="0" algn="r" rtl="0">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Malgun Gothic"/>
                <a:ea typeface="Malgun Gothic"/>
                <a:cs typeface="Malgun Gothic"/>
                <a:sym typeface="Malgun Gothic"/>
              </a:defRPr>
            </a:lvl8pPr>
            <a:lvl9pPr marL="0" marR="0" lvl="8" indent="0" algn="r" rtl="0">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tutorialspoint.com/flask/flask_sending_form_data_to_template.htm"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ctrTitle"/>
          </p:nvPr>
        </p:nvSpPr>
        <p:spPr>
          <a:xfrm>
            <a:off x="452628" y="577850"/>
            <a:ext cx="8086725" cy="25146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rgbClr val="FFFFFF"/>
              </a:buClr>
              <a:buSzPts val="6600"/>
              <a:buFont typeface="Malgun Gothic"/>
              <a:buNone/>
            </a:pPr>
            <a:r>
              <a:rPr lang="en-US"/>
              <a:t>Flask 1</a:t>
            </a:r>
            <a:endParaRPr/>
          </a:p>
        </p:txBody>
      </p:sp>
      <p:sp>
        <p:nvSpPr>
          <p:cNvPr id="102" name="Google Shape;102;p16"/>
          <p:cNvSpPr txBox="1">
            <a:spLocks noGrp="1"/>
          </p:cNvSpPr>
          <p:nvPr>
            <p:ph type="subTitle" idx="1"/>
          </p:nvPr>
        </p:nvSpPr>
        <p:spPr>
          <a:xfrm>
            <a:off x="500634" y="3155157"/>
            <a:ext cx="6921151" cy="12344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2F2F2"/>
              </a:buClr>
              <a:buSzPts val="2400"/>
              <a:buNone/>
            </a:pPr>
            <a:r>
              <a:rPr lang="en-US" b="1">
                <a:solidFill>
                  <a:srgbClr val="F2F2F2"/>
                </a:solidFill>
                <a:latin typeface="Malgun Gothic"/>
                <a:ea typeface="Malgun Gothic"/>
                <a:cs typeface="Malgun Gothic"/>
                <a:sym typeface="Malgun Gothic"/>
              </a:rPr>
              <a:t>청년취업아카데미 인공지능 D반</a:t>
            </a:r>
            <a:endParaRPr b="1">
              <a:solidFill>
                <a:srgbClr val="F2F2F2"/>
              </a:solidFill>
              <a:latin typeface="Malgun Gothic"/>
              <a:ea typeface="Malgun Gothic"/>
              <a:cs typeface="Malgun Gothic"/>
              <a:sym typeface="Malgun Gothic"/>
            </a:endParaRPr>
          </a:p>
          <a:p>
            <a:pPr marL="0" lvl="0" indent="0" algn="l" rtl="0">
              <a:lnSpc>
                <a:spcPct val="100000"/>
              </a:lnSpc>
              <a:spcBef>
                <a:spcPts val="975"/>
              </a:spcBef>
              <a:spcAft>
                <a:spcPts val="0"/>
              </a:spcAft>
              <a:buClr>
                <a:schemeClr val="lt1"/>
              </a:buClr>
              <a:buSzPts val="2400"/>
              <a:buNone/>
            </a:pPr>
            <a:r>
              <a:rPr lang="en-US"/>
              <a:t>데이터분석을 위한 파이썬 라이브러리</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5"/>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MVC (Model-View-Controller) Pattern</a:t>
            </a:r>
            <a:endParaRPr/>
          </a:p>
        </p:txBody>
      </p:sp>
      <p:pic>
        <p:nvPicPr>
          <p:cNvPr id="218" name="Google Shape;218;p25"/>
          <p:cNvPicPr preferRelativeResize="0">
            <a:picLocks noGrp="1"/>
          </p:cNvPicPr>
          <p:nvPr>
            <p:ph type="body" idx="1"/>
          </p:nvPr>
        </p:nvPicPr>
        <p:blipFill rotWithShape="1">
          <a:blip r:embed="rId3">
            <a:alphaModFix/>
          </a:blip>
          <a:srcRect/>
          <a:stretch/>
        </p:blipFill>
        <p:spPr>
          <a:xfrm>
            <a:off x="2104777" y="2244890"/>
            <a:ext cx="4648200" cy="1691640"/>
          </a:xfrm>
          <a:prstGeom prst="rect">
            <a:avLst/>
          </a:prstGeom>
          <a:noFill/>
          <a:ln>
            <a:noFill/>
          </a:ln>
        </p:spPr>
      </p:pic>
      <p:sp>
        <p:nvSpPr>
          <p:cNvPr id="219" name="Google Shape;219;p25"/>
          <p:cNvSpPr/>
          <p:nvPr/>
        </p:nvSpPr>
        <p:spPr>
          <a:xfrm>
            <a:off x="349858" y="4356230"/>
            <a:ext cx="8468140" cy="707886"/>
          </a:xfrm>
          <a:prstGeom prst="rect">
            <a:avLst/>
          </a:prstGeom>
          <a:noFill/>
          <a:ln>
            <a:noFill/>
          </a:ln>
        </p:spPr>
        <p:txBody>
          <a:bodyPr spcFirstLastPara="1" wrap="square" lIns="91425" tIns="45700" rIns="91425" bIns="45700" anchor="t" anchorCtr="0">
            <a:noAutofit/>
          </a:bodyPr>
          <a:lstStyle/>
          <a:p>
            <a:pPr marL="365760" marR="0" lvl="0" indent="-256032" algn="l" rtl="0">
              <a:lnSpc>
                <a:spcPct val="100000"/>
              </a:lnSpc>
              <a:spcBef>
                <a:spcPts val="0"/>
              </a:spcBef>
              <a:spcAft>
                <a:spcPts val="0"/>
              </a:spcAft>
              <a:buClr>
                <a:schemeClr val="accent3"/>
              </a:buClr>
              <a:buSzPts val="2000"/>
              <a:buFont typeface="Georgia"/>
              <a:buChar char="•"/>
            </a:pPr>
            <a:r>
              <a:rPr lang="en-US" sz="2000" b="0" i="0" u="none" strike="noStrike" cap="none">
                <a:solidFill>
                  <a:schemeClr val="dk1"/>
                </a:solidFill>
                <a:latin typeface="Malgun Gothic"/>
                <a:ea typeface="Malgun Gothic"/>
                <a:cs typeface="Malgun Gothic"/>
                <a:sym typeface="Malgun Gothic"/>
              </a:rPr>
              <a:t>Effectively decoupling the presentation and model components. </a:t>
            </a:r>
            <a:r>
              <a:rPr lang="en-US" sz="2000" b="1" i="0" u="none" strike="noStrike" cap="none">
                <a:solidFill>
                  <a:schemeClr val="dk1"/>
                </a:solidFill>
                <a:latin typeface="Malgun Gothic"/>
                <a:ea typeface="Malgun Gothic"/>
                <a:cs typeface="Malgun Gothic"/>
                <a:sym typeface="Malgun Gothic"/>
              </a:rPr>
              <a:t>효과적으로 프레젠테이션과 모델요소를 나눔</a:t>
            </a:r>
            <a:endParaRPr sz="2000" b="1" i="0" u="none" strike="noStrike" cap="none">
              <a:solidFill>
                <a:schemeClr val="dk1"/>
              </a:solidFill>
              <a:latin typeface="Malgun Gothic"/>
              <a:ea typeface="Malgun Gothic"/>
              <a:cs typeface="Malgun Gothic"/>
              <a:sym typeface="Malgun Gothic"/>
            </a:endParaRPr>
          </a:p>
        </p:txBody>
      </p:sp>
      <p:sp>
        <p:nvSpPr>
          <p:cNvPr id="220" name="Google Shape;220;p25"/>
          <p:cNvSpPr/>
          <p:nvPr/>
        </p:nvSpPr>
        <p:spPr>
          <a:xfrm>
            <a:off x="3178570" y="1407884"/>
            <a:ext cx="2132901"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Malgun Gothic"/>
                <a:ea typeface="Malgun Gothic"/>
                <a:cs typeface="Malgun Gothic"/>
                <a:sym typeface="Malgun Gothic"/>
              </a:rPr>
              <a:t>handle incoming requests</a:t>
            </a:r>
            <a:endParaRPr/>
          </a:p>
          <a:p>
            <a:pPr marL="0" marR="0" lvl="0" indent="0" algn="l" rtl="0">
              <a:lnSpc>
                <a:spcPct val="100000"/>
              </a:lnSpc>
              <a:spcBef>
                <a:spcPts val="0"/>
              </a:spcBef>
              <a:spcAft>
                <a:spcPts val="0"/>
              </a:spcAft>
              <a:buNone/>
            </a:pPr>
            <a:r>
              <a:rPr lang="en-US" sz="1600" b="1" i="0" u="none" strike="noStrike" cap="none">
                <a:solidFill>
                  <a:srgbClr val="000000"/>
                </a:solidFill>
                <a:latin typeface="Malgun Gothic"/>
                <a:ea typeface="Malgun Gothic"/>
                <a:cs typeface="Malgun Gothic"/>
                <a:sym typeface="Malgun Gothic"/>
              </a:rPr>
              <a:t>들어오는 요청처리</a:t>
            </a:r>
            <a:endParaRPr sz="1600" b="1" i="0" u="none" strike="noStrike" cap="none">
              <a:solidFill>
                <a:srgbClr val="000000"/>
              </a:solidFill>
              <a:latin typeface="Malgun Gothic"/>
              <a:ea typeface="Malgun Gothic"/>
              <a:cs typeface="Malgun Gothic"/>
              <a:sym typeface="Malgun Gothic"/>
            </a:endParaRPr>
          </a:p>
        </p:txBody>
      </p:sp>
      <p:sp>
        <p:nvSpPr>
          <p:cNvPr id="221" name="Google Shape;221;p25"/>
          <p:cNvSpPr/>
          <p:nvPr/>
        </p:nvSpPr>
        <p:spPr>
          <a:xfrm>
            <a:off x="5783189" y="2197697"/>
            <a:ext cx="1808552" cy="10772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Malgun Gothic"/>
                <a:ea typeface="Malgun Gothic"/>
                <a:cs typeface="Malgun Gothic"/>
                <a:sym typeface="Malgun Gothic"/>
              </a:rPr>
              <a:t>access and modify database</a:t>
            </a:r>
            <a:endParaRPr/>
          </a:p>
          <a:p>
            <a:pPr marL="0" marR="0" lvl="0" indent="0" algn="l" rtl="0">
              <a:lnSpc>
                <a:spcPct val="100000"/>
              </a:lnSpc>
              <a:spcBef>
                <a:spcPts val="0"/>
              </a:spcBef>
              <a:spcAft>
                <a:spcPts val="0"/>
              </a:spcAft>
              <a:buNone/>
            </a:pPr>
            <a:r>
              <a:rPr lang="en-US" sz="1600" b="1" i="0" u="none" strike="noStrike" cap="none">
                <a:solidFill>
                  <a:srgbClr val="000000"/>
                </a:solidFill>
                <a:latin typeface="Malgun Gothic"/>
                <a:ea typeface="Malgun Gothic"/>
                <a:cs typeface="Malgun Gothic"/>
                <a:sym typeface="Malgun Gothic"/>
              </a:rPr>
              <a:t>데이터베이스 접근 및 수정</a:t>
            </a:r>
            <a:endParaRPr sz="1600" b="1" i="0" u="none" strike="noStrike" cap="none">
              <a:solidFill>
                <a:srgbClr val="000000"/>
              </a:solidFill>
              <a:latin typeface="Malgun Gothic"/>
              <a:ea typeface="Malgun Gothic"/>
              <a:cs typeface="Malgun Gothic"/>
              <a:sym typeface="Malgun Gothic"/>
            </a:endParaRPr>
          </a:p>
        </p:txBody>
      </p:sp>
      <p:sp>
        <p:nvSpPr>
          <p:cNvPr id="222" name="Google Shape;222;p25"/>
          <p:cNvSpPr/>
          <p:nvPr/>
        </p:nvSpPr>
        <p:spPr>
          <a:xfrm>
            <a:off x="3130862" y="3905731"/>
            <a:ext cx="174587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Malgun Gothic"/>
                <a:ea typeface="Malgun Gothic"/>
                <a:cs typeface="Malgun Gothic"/>
                <a:sym typeface="Malgun Gothic"/>
              </a:rPr>
              <a:t>html, css, …</a:t>
            </a:r>
            <a:endParaRPr sz="1600" b="0" i="0" u="none" strike="noStrike" cap="none">
              <a:solidFill>
                <a:srgbClr val="000000"/>
              </a:solidFill>
              <a:latin typeface="Malgun Gothic"/>
              <a:ea typeface="Malgun Gothic"/>
              <a:cs typeface="Malgun Gothic"/>
              <a:sym typeface="Malgun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Libraries (or Modules) </a:t>
            </a:r>
            <a:r>
              <a:rPr lang="en-US" b="1"/>
              <a:t>라이브러리</a:t>
            </a:r>
            <a:endParaRPr b="1"/>
          </a:p>
        </p:txBody>
      </p:sp>
      <p:grpSp>
        <p:nvGrpSpPr>
          <p:cNvPr id="228" name="Google Shape;228;p26"/>
          <p:cNvGrpSpPr/>
          <p:nvPr/>
        </p:nvGrpSpPr>
        <p:grpSpPr>
          <a:xfrm>
            <a:off x="457200" y="1427286"/>
            <a:ext cx="8229599" cy="3501777"/>
            <a:chOff x="0" y="1711"/>
            <a:chExt cx="8229599" cy="3501777"/>
          </a:xfrm>
        </p:grpSpPr>
        <p:sp>
          <p:nvSpPr>
            <p:cNvPr id="229" name="Google Shape;229;p26"/>
            <p:cNvSpPr/>
            <p:nvPr/>
          </p:nvSpPr>
          <p:spPr>
            <a:xfrm rot="5400000">
              <a:off x="5144285" y="-2066957"/>
              <a:ext cx="903684" cy="5266944"/>
            </a:xfrm>
            <a:prstGeom prst="round2SameRect">
              <a:avLst>
                <a:gd name="adj1" fmla="val 16667"/>
                <a:gd name="adj2" fmla="val 0"/>
              </a:avLst>
            </a:prstGeom>
            <a:solidFill>
              <a:srgbClr val="D0E5E8">
                <a:alpha val="89803"/>
              </a:srgbClr>
            </a:solidFill>
            <a:ln w="12700" cap="flat" cmpd="sng">
              <a:solidFill>
                <a:srgbClr val="D0E5E8">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txBox="1"/>
            <p:nvPr/>
          </p:nvSpPr>
          <p:spPr>
            <a:xfrm>
              <a:off x="3043052" y="255768"/>
              <a:ext cx="5106150" cy="762589"/>
            </a:xfrm>
            <a:prstGeom prst="rect">
              <a:avLst/>
            </a:prstGeom>
            <a:noFill/>
            <a:ln>
              <a:noFill/>
            </a:ln>
          </p:spPr>
          <p:txBody>
            <a:bodyPr spcFirstLastPara="1" wrap="square" lIns="83800" tIns="41900" rIns="83800" bIns="41900" anchor="ctr" anchorCtr="0">
              <a:noAutofit/>
            </a:bodyPr>
            <a:lstStyle/>
            <a:p>
              <a:pPr marL="228600" marR="0" lvl="1" indent="-228600" algn="l" rtl="0">
                <a:lnSpc>
                  <a:spcPct val="90000"/>
                </a:lnSpc>
                <a:spcBef>
                  <a:spcPts val="0"/>
                </a:spcBef>
                <a:spcAft>
                  <a:spcPts val="0"/>
                </a:spcAft>
                <a:buClr>
                  <a:srgbClr val="000000"/>
                </a:buClr>
                <a:buSzPts val="2200"/>
                <a:buFont typeface="Arial"/>
                <a:buChar char="••"/>
              </a:pPr>
              <a:r>
                <a:rPr lang="en-US" sz="2200" b="0" i="0" u="none" strike="noStrike" cap="none" dirty="0">
                  <a:solidFill>
                    <a:srgbClr val="000000"/>
                  </a:solidFill>
                  <a:latin typeface="Arial"/>
                  <a:ea typeface="Arial"/>
                  <a:cs typeface="Arial"/>
                  <a:sym typeface="Arial"/>
                </a:rPr>
                <a:t>NumPy, SciPy, </a:t>
              </a:r>
              <a:r>
                <a:rPr lang="en-US" sz="2200" b="0" i="0" u="none" strike="noStrike" cap="none" dirty="0" err="1">
                  <a:solidFill>
                    <a:srgbClr val="000000"/>
                  </a:solidFill>
                  <a:latin typeface="Arial"/>
                  <a:ea typeface="Arial"/>
                  <a:cs typeface="Arial"/>
                  <a:sym typeface="Arial"/>
                </a:rPr>
                <a:t>Scikit</a:t>
              </a:r>
              <a:r>
                <a:rPr lang="en-US" sz="2200" b="0" i="0" u="none" strike="noStrike" cap="none" dirty="0">
                  <a:solidFill>
                    <a:srgbClr val="000000"/>
                  </a:solidFill>
                  <a:latin typeface="Arial"/>
                  <a:ea typeface="Arial"/>
                  <a:cs typeface="Arial"/>
                  <a:sym typeface="Arial"/>
                </a:rPr>
                <a:t>-Learn, Matplotlib</a:t>
              </a:r>
              <a:endParaRPr sz="2200" b="0" i="0" u="none" strike="noStrike" cap="none" dirty="0">
                <a:solidFill>
                  <a:srgbClr val="000000"/>
                </a:solidFill>
                <a:latin typeface="Arial"/>
                <a:ea typeface="Arial"/>
                <a:cs typeface="Arial"/>
                <a:sym typeface="Arial"/>
              </a:endParaRPr>
            </a:p>
          </p:txBody>
        </p:sp>
        <p:sp>
          <p:nvSpPr>
            <p:cNvPr id="231" name="Google Shape;231;p26"/>
            <p:cNvSpPr/>
            <p:nvPr/>
          </p:nvSpPr>
          <p:spPr>
            <a:xfrm>
              <a:off x="0" y="1711"/>
              <a:ext cx="2962656" cy="1129605"/>
            </a:xfrm>
            <a:prstGeom prst="roundRect">
              <a:avLst>
                <a:gd name="adj" fmla="val 16667"/>
              </a:avLst>
            </a:prstGeom>
            <a:solidFill>
              <a:schemeClr val="accent2"/>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txBox="1"/>
            <p:nvPr/>
          </p:nvSpPr>
          <p:spPr>
            <a:xfrm>
              <a:off x="0" y="1711"/>
              <a:ext cx="2962656" cy="1129605"/>
            </a:xfrm>
            <a:prstGeom prst="rect">
              <a:avLst/>
            </a:prstGeom>
            <a:noFill/>
            <a:ln>
              <a:noFill/>
            </a:ln>
          </p:spPr>
          <p:txBody>
            <a:bodyPr spcFirstLastPara="1" wrap="square" lIns="87625" tIns="43800" rIns="87625" bIns="43800" anchor="ctr" anchorCtr="0">
              <a:noAutofit/>
            </a:bodyPr>
            <a:lstStyle/>
            <a:p>
              <a:pPr marL="0" marR="0" lvl="0" indent="0" algn="ctr" rtl="0">
                <a:lnSpc>
                  <a:spcPct val="90000"/>
                </a:lnSpc>
                <a:spcBef>
                  <a:spcPts val="0"/>
                </a:spcBef>
                <a:spcAft>
                  <a:spcPts val="0"/>
                </a:spcAft>
                <a:buNone/>
              </a:pPr>
              <a:r>
                <a:rPr lang="en-US" sz="2300" b="0" i="0" u="none" strike="noStrike" cap="none">
                  <a:solidFill>
                    <a:schemeClr val="lt1"/>
                  </a:solidFill>
                  <a:latin typeface="Arial"/>
                  <a:ea typeface="Arial"/>
                  <a:cs typeface="Arial"/>
                  <a:sym typeface="Arial"/>
                </a:rPr>
                <a:t>Data science and data analysis</a:t>
              </a:r>
              <a:endParaRPr sz="2300" b="0" i="0" u="none" strike="noStrike" cap="none">
                <a:solidFill>
                  <a:schemeClr val="lt1"/>
                </a:solidFill>
                <a:latin typeface="Arial"/>
                <a:ea typeface="Arial"/>
                <a:cs typeface="Arial"/>
                <a:sym typeface="Arial"/>
              </a:endParaRPr>
            </a:p>
          </p:txBody>
        </p:sp>
        <p:sp>
          <p:nvSpPr>
            <p:cNvPr id="233" name="Google Shape;233;p26"/>
            <p:cNvSpPr/>
            <p:nvPr/>
          </p:nvSpPr>
          <p:spPr>
            <a:xfrm rot="5400000">
              <a:off x="5144285" y="-880872"/>
              <a:ext cx="903684" cy="5266944"/>
            </a:xfrm>
            <a:prstGeom prst="round2SameRect">
              <a:avLst>
                <a:gd name="adj1" fmla="val 16667"/>
                <a:gd name="adj2" fmla="val 0"/>
              </a:avLst>
            </a:prstGeom>
            <a:solidFill>
              <a:srgbClr val="D5E7E1">
                <a:alpha val="89803"/>
              </a:srgbClr>
            </a:solidFill>
            <a:ln w="12700" cap="flat" cmpd="sng">
              <a:solidFill>
                <a:srgbClr val="D5E7E1">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txBox="1"/>
            <p:nvPr/>
          </p:nvSpPr>
          <p:spPr>
            <a:xfrm>
              <a:off x="3043052" y="1509696"/>
              <a:ext cx="2300050" cy="613778"/>
            </a:xfrm>
            <a:prstGeom prst="rect">
              <a:avLst/>
            </a:prstGeom>
            <a:noFill/>
            <a:ln>
              <a:noFill/>
            </a:ln>
          </p:spPr>
          <p:txBody>
            <a:bodyPr spcFirstLastPara="1" wrap="square" lIns="83800" tIns="41900" rIns="83800" bIns="41900" anchor="ctr" anchorCtr="0">
              <a:noAutofit/>
            </a:bodyPr>
            <a:lstStyle/>
            <a:p>
              <a:pPr marL="228600" marR="0" lvl="1" indent="-228600" algn="l" rtl="0">
                <a:lnSpc>
                  <a:spcPct val="90000"/>
                </a:lnSpc>
                <a:spcBef>
                  <a:spcPts val="0"/>
                </a:spcBef>
                <a:spcAft>
                  <a:spcPts val="0"/>
                </a:spcAft>
                <a:buClr>
                  <a:srgbClr val="000000"/>
                </a:buClr>
                <a:buSzPts val="2200"/>
                <a:buFont typeface="Arial"/>
                <a:buChar char="••"/>
              </a:pPr>
              <a:r>
                <a:rPr lang="en-US" sz="2200" b="1" i="0" u="none" strike="noStrike" cap="none" dirty="0">
                  <a:solidFill>
                    <a:srgbClr val="000000"/>
                  </a:solidFill>
                  <a:latin typeface="Arial"/>
                  <a:ea typeface="Arial"/>
                  <a:cs typeface="Arial"/>
                  <a:sym typeface="Arial"/>
                </a:rPr>
                <a:t>Flask, Django</a:t>
              </a:r>
              <a:endParaRPr sz="2200" b="1" i="0" u="none" strike="noStrike" cap="none" dirty="0">
                <a:solidFill>
                  <a:srgbClr val="000000"/>
                </a:solidFill>
                <a:latin typeface="Arial"/>
                <a:ea typeface="Arial"/>
                <a:cs typeface="Arial"/>
                <a:sym typeface="Arial"/>
              </a:endParaRPr>
            </a:p>
          </p:txBody>
        </p:sp>
        <p:sp>
          <p:nvSpPr>
            <p:cNvPr id="235" name="Google Shape;235;p26"/>
            <p:cNvSpPr/>
            <p:nvPr/>
          </p:nvSpPr>
          <p:spPr>
            <a:xfrm>
              <a:off x="0" y="1187797"/>
              <a:ext cx="2962656" cy="1129605"/>
            </a:xfrm>
            <a:prstGeom prst="roundRect">
              <a:avLst>
                <a:gd name="adj" fmla="val 16667"/>
              </a:avLst>
            </a:prstGeom>
            <a:solidFill>
              <a:srgbClr val="75BDA5"/>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txBox="1"/>
            <p:nvPr/>
          </p:nvSpPr>
          <p:spPr>
            <a:xfrm>
              <a:off x="0" y="1187797"/>
              <a:ext cx="2962656" cy="1129605"/>
            </a:xfrm>
            <a:prstGeom prst="rect">
              <a:avLst/>
            </a:prstGeom>
            <a:noFill/>
            <a:ln>
              <a:noFill/>
            </a:ln>
          </p:spPr>
          <p:txBody>
            <a:bodyPr spcFirstLastPara="1" wrap="square" lIns="87625" tIns="43800" rIns="87625" bIns="43800" anchor="ctr" anchorCtr="0">
              <a:noAutofit/>
            </a:bodyPr>
            <a:lstStyle/>
            <a:p>
              <a:pPr marL="0" marR="0" lvl="0" indent="0" algn="ctr" rtl="0">
                <a:lnSpc>
                  <a:spcPct val="90000"/>
                </a:lnSpc>
                <a:spcBef>
                  <a:spcPts val="0"/>
                </a:spcBef>
                <a:spcAft>
                  <a:spcPts val="0"/>
                </a:spcAft>
                <a:buNone/>
              </a:pPr>
              <a:r>
                <a:rPr lang="en-US" sz="2300" b="0" i="0" u="none" strike="noStrike" cap="none">
                  <a:solidFill>
                    <a:schemeClr val="lt1"/>
                  </a:solidFill>
                  <a:latin typeface="Arial"/>
                  <a:ea typeface="Arial"/>
                  <a:cs typeface="Arial"/>
                  <a:sym typeface="Arial"/>
                </a:rPr>
                <a:t>Web development</a:t>
              </a:r>
              <a:endParaRPr sz="2300" b="0" i="0" u="none" strike="noStrike" cap="none">
                <a:solidFill>
                  <a:schemeClr val="lt1"/>
                </a:solidFill>
                <a:latin typeface="Arial"/>
                <a:ea typeface="Arial"/>
                <a:cs typeface="Arial"/>
                <a:sym typeface="Arial"/>
              </a:endParaRPr>
            </a:p>
          </p:txBody>
        </p:sp>
        <p:sp>
          <p:nvSpPr>
            <p:cNvPr id="237" name="Google Shape;237;p26"/>
            <p:cNvSpPr/>
            <p:nvPr/>
          </p:nvSpPr>
          <p:spPr>
            <a:xfrm rot="5400000">
              <a:off x="5144285" y="305213"/>
              <a:ext cx="903684" cy="5266944"/>
            </a:xfrm>
            <a:prstGeom prst="round2SameRect">
              <a:avLst>
                <a:gd name="adj1" fmla="val 16667"/>
                <a:gd name="adj2" fmla="val 0"/>
              </a:avLst>
            </a:prstGeom>
            <a:solidFill>
              <a:srgbClr val="D6DADA">
                <a:alpha val="89803"/>
              </a:srgbClr>
            </a:solidFill>
            <a:ln w="12700" cap="flat" cmpd="sng">
              <a:solidFill>
                <a:srgbClr val="D6DADA">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txBox="1"/>
            <p:nvPr/>
          </p:nvSpPr>
          <p:spPr>
            <a:xfrm>
              <a:off x="3043052" y="2643420"/>
              <a:ext cx="4945353" cy="590529"/>
            </a:xfrm>
            <a:prstGeom prst="rect">
              <a:avLst/>
            </a:prstGeom>
            <a:noFill/>
            <a:ln>
              <a:noFill/>
            </a:ln>
          </p:spPr>
          <p:txBody>
            <a:bodyPr spcFirstLastPara="1" wrap="square" lIns="83800" tIns="41900" rIns="83800" bIns="41900" anchor="ctr" anchorCtr="0">
              <a:noAutofit/>
            </a:bodyPr>
            <a:lstStyle/>
            <a:p>
              <a:pPr marL="228600" marR="0" lvl="1" indent="-228600" algn="l" rtl="0">
                <a:lnSpc>
                  <a:spcPct val="90000"/>
                </a:lnSpc>
                <a:spcBef>
                  <a:spcPts val="0"/>
                </a:spcBef>
                <a:spcAft>
                  <a:spcPts val="0"/>
                </a:spcAft>
                <a:buClr>
                  <a:srgbClr val="000000"/>
                </a:buClr>
                <a:buSzPts val="2200"/>
                <a:buFont typeface="Arial"/>
                <a:buChar char="••"/>
              </a:pPr>
              <a:r>
                <a:rPr lang="en-US" sz="2200" b="0" i="0" u="none" strike="noStrike" cap="none" dirty="0" err="1">
                  <a:solidFill>
                    <a:srgbClr val="000000"/>
                  </a:solidFill>
                  <a:latin typeface="Arial"/>
                  <a:ea typeface="Arial"/>
                  <a:cs typeface="Arial"/>
                  <a:sym typeface="Arial"/>
                </a:rPr>
                <a:t>BeautifulSoup</a:t>
              </a:r>
              <a:r>
                <a:rPr lang="en-US" sz="2200" b="0" i="0" u="none" strike="noStrike" cap="none" dirty="0">
                  <a:solidFill>
                    <a:srgbClr val="000000"/>
                  </a:solidFill>
                  <a:latin typeface="Arial"/>
                  <a:ea typeface="Arial"/>
                  <a:cs typeface="Arial"/>
                  <a:sym typeface="Arial"/>
                </a:rPr>
                <a:t>, </a:t>
              </a:r>
              <a:r>
                <a:rPr lang="en-US" sz="2200" b="0" i="0" u="none" strike="noStrike" cap="none" dirty="0" err="1">
                  <a:solidFill>
                    <a:srgbClr val="000000"/>
                  </a:solidFill>
                  <a:latin typeface="Arial"/>
                  <a:ea typeface="Arial"/>
                  <a:cs typeface="Arial"/>
                  <a:sym typeface="Arial"/>
                </a:rPr>
                <a:t>urllib</a:t>
              </a:r>
              <a:endParaRPr sz="2200" b="0" i="0" u="none" strike="noStrike" cap="none" dirty="0">
                <a:solidFill>
                  <a:srgbClr val="000000"/>
                </a:solidFill>
                <a:latin typeface="Arial"/>
                <a:ea typeface="Arial"/>
                <a:cs typeface="Arial"/>
                <a:sym typeface="Arial"/>
              </a:endParaRPr>
            </a:p>
          </p:txBody>
        </p:sp>
        <p:sp>
          <p:nvSpPr>
            <p:cNvPr id="239" name="Google Shape;239;p26"/>
            <p:cNvSpPr/>
            <p:nvPr/>
          </p:nvSpPr>
          <p:spPr>
            <a:xfrm>
              <a:off x="0" y="2373883"/>
              <a:ext cx="2962656" cy="1129605"/>
            </a:xfrm>
            <a:prstGeom prst="roundRect">
              <a:avLst>
                <a:gd name="adj" fmla="val 16667"/>
              </a:avLst>
            </a:prstGeom>
            <a:solidFill>
              <a:schemeClr val="accent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txBox="1"/>
            <p:nvPr/>
          </p:nvSpPr>
          <p:spPr>
            <a:xfrm>
              <a:off x="0" y="2373883"/>
              <a:ext cx="2962656" cy="1129605"/>
            </a:xfrm>
            <a:prstGeom prst="rect">
              <a:avLst/>
            </a:prstGeom>
            <a:noFill/>
            <a:ln>
              <a:noFill/>
            </a:ln>
          </p:spPr>
          <p:txBody>
            <a:bodyPr spcFirstLastPara="1" wrap="square" lIns="87625" tIns="43800" rIns="87625" bIns="43800" anchor="ctr" anchorCtr="0">
              <a:noAutofit/>
            </a:bodyPr>
            <a:lstStyle/>
            <a:p>
              <a:pPr marL="0" marR="0" lvl="0" indent="0" algn="ctr" rtl="0">
                <a:lnSpc>
                  <a:spcPct val="90000"/>
                </a:lnSpc>
                <a:spcBef>
                  <a:spcPts val="0"/>
                </a:spcBef>
                <a:spcAft>
                  <a:spcPts val="0"/>
                </a:spcAft>
                <a:buNone/>
              </a:pPr>
              <a:r>
                <a:rPr lang="en-US" sz="2300" b="0" i="0" u="none" strike="noStrike" cap="none">
                  <a:solidFill>
                    <a:schemeClr val="lt1"/>
                  </a:solidFill>
                  <a:latin typeface="Arial"/>
                  <a:ea typeface="Arial"/>
                  <a:cs typeface="Arial"/>
                  <a:sym typeface="Arial"/>
                </a:rPr>
                <a:t>Web scrapping</a:t>
              </a:r>
              <a:endParaRPr sz="2300" b="0" i="0" u="none" strike="noStrike" cap="none">
                <a:solidFill>
                  <a:schemeClr val="lt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1"/>
              </a:buClr>
              <a:buSzPts val="3645"/>
              <a:buFont typeface="Malgun Gothic"/>
              <a:buNone/>
            </a:pPr>
            <a:r>
              <a:rPr lang="en-US" sz="3645"/>
              <a:t>Organizing Project</a:t>
            </a:r>
            <a:br>
              <a:rPr lang="en-US" sz="3645"/>
            </a:br>
            <a:r>
              <a:rPr lang="en-US" sz="3645" b="1"/>
              <a:t>프로젝트구성</a:t>
            </a:r>
            <a:endParaRPr sz="3645" b="1"/>
          </a:p>
        </p:txBody>
      </p:sp>
      <p:sp>
        <p:nvSpPr>
          <p:cNvPr id="246" name="Google Shape;246;p27"/>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76200" lvl="0" indent="0" algn="l" rtl="0">
              <a:lnSpc>
                <a:spcPct val="100000"/>
              </a:lnSpc>
              <a:spcBef>
                <a:spcPts val="0"/>
              </a:spcBef>
              <a:spcAft>
                <a:spcPts val="0"/>
              </a:spcAft>
              <a:buClr>
                <a:srgbClr val="FF0000"/>
              </a:buClr>
              <a:buSzPts val="1800"/>
              <a:buNone/>
            </a:pPr>
            <a:r>
              <a:rPr lang="en-US" b="1" dirty="0">
                <a:solidFill>
                  <a:srgbClr val="FF0000"/>
                </a:solidFill>
                <a:latin typeface="Courier New"/>
                <a:ea typeface="Courier New"/>
                <a:cs typeface="Courier New"/>
                <a:sym typeface="Courier New"/>
              </a:rPr>
              <a:t>app.py </a:t>
            </a:r>
            <a:endParaRPr b="1" dirty="0">
              <a:solidFill>
                <a:srgbClr val="FF0000"/>
              </a:solidFill>
              <a:latin typeface="Courier New"/>
              <a:ea typeface="Courier New"/>
              <a:cs typeface="Courier New"/>
              <a:sym typeface="Courier New"/>
            </a:endParaRPr>
          </a:p>
          <a:p>
            <a:pPr marL="76200" lvl="0" indent="0" algn="l" rtl="0">
              <a:lnSpc>
                <a:spcPct val="100000"/>
              </a:lnSpc>
              <a:spcBef>
                <a:spcPts val="975"/>
              </a:spcBef>
              <a:spcAft>
                <a:spcPts val="0"/>
              </a:spcAft>
              <a:buClr>
                <a:srgbClr val="262626"/>
              </a:buClr>
              <a:buSzPts val="1800"/>
              <a:buNone/>
            </a:pPr>
            <a:r>
              <a:rPr lang="en-US" b="1" dirty="0">
                <a:latin typeface="Courier New"/>
                <a:ea typeface="Courier New"/>
                <a:cs typeface="Courier New"/>
                <a:sym typeface="Courier New"/>
              </a:rPr>
              <a:t>config.py </a:t>
            </a:r>
            <a:endParaRPr dirty="0"/>
          </a:p>
          <a:p>
            <a:pPr marL="76200" lvl="0" indent="0" algn="l" rtl="0">
              <a:lnSpc>
                <a:spcPct val="100000"/>
              </a:lnSpc>
              <a:spcBef>
                <a:spcPts val="975"/>
              </a:spcBef>
              <a:spcAft>
                <a:spcPts val="0"/>
              </a:spcAft>
              <a:buClr>
                <a:srgbClr val="262626"/>
              </a:buClr>
              <a:buSzPts val="1800"/>
              <a:buNone/>
            </a:pPr>
            <a:r>
              <a:rPr lang="en-US" b="1" dirty="0">
                <a:latin typeface="Courier New"/>
                <a:ea typeface="Courier New"/>
                <a:cs typeface="Courier New"/>
                <a:sym typeface="Courier New"/>
              </a:rPr>
              <a:t>requirements.txt </a:t>
            </a:r>
            <a:endParaRPr dirty="0"/>
          </a:p>
          <a:p>
            <a:pPr marL="76200" lvl="0" indent="0" algn="l" rtl="0">
              <a:lnSpc>
                <a:spcPct val="100000"/>
              </a:lnSpc>
              <a:spcBef>
                <a:spcPts val="975"/>
              </a:spcBef>
              <a:spcAft>
                <a:spcPts val="0"/>
              </a:spcAft>
              <a:buClr>
                <a:srgbClr val="FF0000"/>
              </a:buClr>
              <a:buSzPts val="1800"/>
              <a:buNone/>
            </a:pPr>
            <a:r>
              <a:rPr lang="en-US" b="1" dirty="0">
                <a:solidFill>
                  <a:srgbClr val="FF0000"/>
                </a:solidFill>
                <a:latin typeface="Courier New"/>
                <a:ea typeface="Courier New"/>
                <a:cs typeface="Courier New"/>
                <a:sym typeface="Courier New"/>
              </a:rPr>
              <a:t>static/ </a:t>
            </a:r>
            <a:endParaRPr b="1" dirty="0">
              <a:solidFill>
                <a:srgbClr val="FF0000"/>
              </a:solidFill>
              <a:latin typeface="Courier New"/>
              <a:ea typeface="Courier New"/>
              <a:cs typeface="Courier New"/>
              <a:sym typeface="Courier New"/>
            </a:endParaRPr>
          </a:p>
          <a:p>
            <a:pPr marL="76200" lvl="0" indent="0" algn="l" rtl="0">
              <a:lnSpc>
                <a:spcPct val="100000"/>
              </a:lnSpc>
              <a:spcBef>
                <a:spcPts val="975"/>
              </a:spcBef>
              <a:spcAft>
                <a:spcPts val="0"/>
              </a:spcAft>
              <a:buClr>
                <a:srgbClr val="FF0000"/>
              </a:buClr>
              <a:buSzPts val="1800"/>
              <a:buNone/>
            </a:pPr>
            <a:r>
              <a:rPr lang="en-US" b="1" dirty="0">
                <a:solidFill>
                  <a:srgbClr val="FF0000"/>
                </a:solidFill>
                <a:latin typeface="Courier New"/>
                <a:ea typeface="Courier New"/>
                <a:cs typeface="Courier New"/>
                <a:sym typeface="Courier New"/>
              </a:rPr>
              <a:t>templates/</a:t>
            </a:r>
            <a:endParaRPr dirty="0"/>
          </a:p>
        </p:txBody>
      </p:sp>
      <p:sp>
        <p:nvSpPr>
          <p:cNvPr id="247" name="Google Shape;247;p27"/>
          <p:cNvSpPr/>
          <p:nvPr/>
        </p:nvSpPr>
        <p:spPr>
          <a:xfrm>
            <a:off x="4670242" y="2584502"/>
            <a:ext cx="4091754" cy="100153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204" y="55295"/>
                </a:moveTo>
                <a:lnTo>
                  <a:pt x="-51686" y="-12965"/>
                </a:lnTo>
              </a:path>
            </a:pathLst>
          </a:custGeom>
          <a:solidFill>
            <a:schemeClr val="lt1"/>
          </a:solidFill>
          <a:ln w="127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Lists all of the Python packages that your app depends on.  </a:t>
            </a:r>
            <a:r>
              <a:rPr lang="en-US" sz="2000" b="1" i="0" u="none" strike="noStrike" cap="none">
                <a:solidFill>
                  <a:schemeClr val="dk1"/>
                </a:solidFill>
                <a:latin typeface="Arial"/>
                <a:ea typeface="Arial"/>
                <a:cs typeface="Arial"/>
                <a:sym typeface="Arial"/>
              </a:rPr>
              <a:t>파이썬라이브러리 리스트</a:t>
            </a:r>
            <a:endParaRPr sz="2000" b="1" i="0" u="none" strike="noStrike" cap="none">
              <a:solidFill>
                <a:schemeClr val="dk1"/>
              </a:solidFill>
              <a:latin typeface="Arial"/>
              <a:ea typeface="Arial"/>
              <a:cs typeface="Arial"/>
              <a:sym typeface="Arial"/>
            </a:endParaRPr>
          </a:p>
        </p:txBody>
      </p:sp>
      <p:sp>
        <p:nvSpPr>
          <p:cNvPr id="248" name="Google Shape;248;p27"/>
          <p:cNvSpPr/>
          <p:nvPr/>
        </p:nvSpPr>
        <p:spPr>
          <a:xfrm>
            <a:off x="4919623" y="702803"/>
            <a:ext cx="3829941" cy="1037481"/>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769" y="53158"/>
                </a:moveTo>
                <a:lnTo>
                  <a:pt x="-106010" y="115321"/>
                </a:lnTo>
              </a:path>
            </a:pathLst>
          </a:custGeom>
          <a:solidFill>
            <a:schemeClr val="lt1"/>
          </a:solidFill>
          <a:ln w="127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Starts up a development server and includes route definitions. </a:t>
            </a:r>
            <a:r>
              <a:rPr lang="en-US" sz="2000" b="1" i="0" u="none" strike="noStrike" cap="none">
                <a:solidFill>
                  <a:schemeClr val="dk1"/>
                </a:solidFill>
                <a:latin typeface="Arial"/>
                <a:ea typeface="Arial"/>
                <a:cs typeface="Arial"/>
                <a:sym typeface="Arial"/>
              </a:rPr>
              <a:t>서버시작 및 라우트정의</a:t>
            </a:r>
            <a:endParaRPr sz="2000" b="1" i="0" u="none" strike="noStrike" cap="none">
              <a:solidFill>
                <a:schemeClr val="dk1"/>
              </a:solidFill>
              <a:latin typeface="Arial"/>
              <a:ea typeface="Arial"/>
              <a:cs typeface="Arial"/>
              <a:sym typeface="Arial"/>
            </a:endParaRPr>
          </a:p>
        </p:txBody>
      </p:sp>
      <p:sp>
        <p:nvSpPr>
          <p:cNvPr id="249" name="Google Shape;249;p27"/>
          <p:cNvSpPr/>
          <p:nvPr/>
        </p:nvSpPr>
        <p:spPr>
          <a:xfrm>
            <a:off x="3912042" y="1845066"/>
            <a:ext cx="4849876" cy="60958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204" y="55295"/>
                </a:moveTo>
                <a:lnTo>
                  <a:pt x="-49405" y="59849"/>
                </a:lnTo>
              </a:path>
            </a:pathLst>
          </a:custGeom>
          <a:solidFill>
            <a:schemeClr val="lt1"/>
          </a:solidFill>
          <a:ln w="127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Contains most of the configuration variables that your app needs. </a:t>
            </a:r>
            <a:r>
              <a:rPr lang="en-US" sz="2000" b="1" i="0" u="none" strike="noStrike" cap="none">
                <a:solidFill>
                  <a:schemeClr val="dk1"/>
                </a:solidFill>
                <a:latin typeface="Arial"/>
                <a:ea typeface="Arial"/>
                <a:cs typeface="Arial"/>
                <a:sym typeface="Arial"/>
              </a:rPr>
              <a:t>구성변수</a:t>
            </a:r>
            <a:endParaRPr sz="2000" b="1" i="0" u="none" strike="noStrike" cap="none">
              <a:solidFill>
                <a:schemeClr val="dk1"/>
              </a:solidFill>
              <a:latin typeface="Arial"/>
              <a:ea typeface="Arial"/>
              <a:cs typeface="Arial"/>
              <a:sym typeface="Arial"/>
            </a:endParaRPr>
          </a:p>
        </p:txBody>
      </p:sp>
      <p:sp>
        <p:nvSpPr>
          <p:cNvPr id="250" name="Google Shape;250;p27"/>
          <p:cNvSpPr/>
          <p:nvPr/>
        </p:nvSpPr>
        <p:spPr>
          <a:xfrm>
            <a:off x="3404066" y="3776870"/>
            <a:ext cx="5358271" cy="64044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204" y="55295"/>
                </a:moveTo>
                <a:lnTo>
                  <a:pt x="-38275" y="-157865"/>
                </a:lnTo>
              </a:path>
            </a:pathLst>
          </a:custGeom>
          <a:solidFill>
            <a:schemeClr val="lt1"/>
          </a:solidFill>
          <a:ln w="127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CSS, JavaScript, images </a:t>
            </a:r>
            <a:br>
              <a:rPr lang="en-US" sz="2000" b="0" i="0" u="none" strike="noStrike" cap="none">
                <a:solidFill>
                  <a:schemeClr val="dk1"/>
                </a:solidFill>
                <a:latin typeface="Arial"/>
                <a:ea typeface="Arial"/>
                <a:cs typeface="Arial"/>
                <a:sym typeface="Arial"/>
              </a:rPr>
            </a:br>
            <a:r>
              <a:rPr lang="en-US" sz="2000" b="1" i="0" u="none" strike="noStrike" cap="none">
                <a:solidFill>
                  <a:schemeClr val="dk1"/>
                </a:solidFill>
                <a:latin typeface="Arial"/>
                <a:ea typeface="Arial"/>
                <a:cs typeface="Arial"/>
                <a:sym typeface="Arial"/>
              </a:rPr>
              <a:t>스타일시트, 자바스트립트, 이미지 저장</a:t>
            </a:r>
            <a:endParaRPr sz="2000" b="1" i="0" u="none" strike="noStrike" cap="none">
              <a:solidFill>
                <a:schemeClr val="dk1"/>
              </a:solidFill>
              <a:latin typeface="Arial"/>
              <a:ea typeface="Arial"/>
              <a:cs typeface="Arial"/>
              <a:sym typeface="Arial"/>
            </a:endParaRPr>
          </a:p>
        </p:txBody>
      </p:sp>
      <p:sp>
        <p:nvSpPr>
          <p:cNvPr id="251" name="Google Shape;251;p27"/>
          <p:cNvSpPr/>
          <p:nvPr/>
        </p:nvSpPr>
        <p:spPr>
          <a:xfrm>
            <a:off x="651210" y="4590300"/>
            <a:ext cx="6934334" cy="416854"/>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6127" y="4938"/>
                </a:moveTo>
                <a:lnTo>
                  <a:pt x="12204" y="-328230"/>
                </a:lnTo>
              </a:path>
            </a:pathLst>
          </a:custGeom>
          <a:solidFill>
            <a:schemeClr val="lt1"/>
          </a:solidFill>
          <a:ln w="127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Jinja2 templates and html files. </a:t>
            </a:r>
            <a:r>
              <a:rPr lang="en-US" sz="2000" b="1" i="0" u="none" strike="noStrike" cap="none">
                <a:solidFill>
                  <a:schemeClr val="dk1"/>
                </a:solidFill>
                <a:latin typeface="Arial"/>
                <a:ea typeface="Arial"/>
                <a:cs typeface="Arial"/>
                <a:sym typeface="Arial"/>
              </a:rPr>
              <a:t>템플릿과 html파일 저장</a:t>
            </a:r>
            <a:endParaRPr sz="2000" b="1" i="0" u="none" strike="noStrike" cap="none">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6FA62F7A-553D-4422-A68F-B8AD41B47A59}"/>
              </a:ext>
            </a:extLst>
          </p:cNvPr>
          <p:cNvSpPr txBox="1"/>
          <p:nvPr/>
        </p:nvSpPr>
        <p:spPr>
          <a:xfrm>
            <a:off x="651210" y="3474720"/>
            <a:ext cx="2031030" cy="523220"/>
          </a:xfrm>
          <a:prstGeom prst="rect">
            <a:avLst/>
          </a:prstGeom>
          <a:noFill/>
        </p:spPr>
        <p:txBody>
          <a:bodyPr wrap="square" rtlCol="0">
            <a:spAutoFit/>
          </a:bodyPr>
          <a:lstStyle/>
          <a:p>
            <a:r>
              <a:rPr lang="ko-KR" altLang="en-US" dirty="0"/>
              <a:t>위 두 개는 미리 폴더를 </a:t>
            </a:r>
            <a:r>
              <a:rPr lang="ko-KR" altLang="en-US" dirty="0" err="1"/>
              <a:t>생성해줘야함</a:t>
            </a:r>
            <a:endParaRPr lang="ko-KR"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8"/>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More Complex Structures </a:t>
            </a:r>
            <a:br>
              <a:rPr lang="en-US"/>
            </a:br>
            <a:r>
              <a:rPr lang="en-US" b="1"/>
              <a:t>더 복잡한 구조</a:t>
            </a:r>
            <a:endParaRPr b="1"/>
          </a:p>
        </p:txBody>
      </p:sp>
      <p:sp>
        <p:nvSpPr>
          <p:cNvPr id="257" name="Google Shape;257;p28"/>
          <p:cNvSpPr txBox="1">
            <a:spLocks noGrp="1"/>
          </p:cNvSpPr>
          <p:nvPr>
            <p:ph type="body" idx="1"/>
          </p:nvPr>
        </p:nvSpPr>
        <p:spPr>
          <a:xfrm>
            <a:off x="489005" y="1526519"/>
            <a:ext cx="8229600" cy="3396432"/>
          </a:xfrm>
          <a:prstGeom prst="rect">
            <a:avLst/>
          </a:prstGeom>
          <a:noFill/>
          <a:ln>
            <a:noFill/>
          </a:ln>
        </p:spPr>
        <p:txBody>
          <a:bodyPr spcFirstLastPara="1" wrap="square" lIns="91425" tIns="45700" rIns="91425" bIns="45700" anchor="t" anchorCtr="0">
            <a:noAutofit/>
          </a:bodyPr>
          <a:lstStyle/>
          <a:p>
            <a:pPr marL="76200" lvl="0" indent="0" algn="l" rtl="0">
              <a:lnSpc>
                <a:spcPct val="100000"/>
              </a:lnSpc>
              <a:spcBef>
                <a:spcPts val="0"/>
              </a:spcBef>
              <a:spcAft>
                <a:spcPts val="0"/>
              </a:spcAft>
              <a:buClr>
                <a:srgbClr val="262626"/>
              </a:buClr>
              <a:buSzPts val="1600"/>
              <a:buNone/>
            </a:pPr>
            <a:r>
              <a:rPr lang="en-US" sz="1600" b="1">
                <a:latin typeface="Courier New"/>
                <a:ea typeface="Courier New"/>
                <a:cs typeface="Courier New"/>
                <a:sym typeface="Courier New"/>
              </a:rPr>
              <a:t>config.py</a:t>
            </a:r>
            <a:br>
              <a:rPr lang="en-US" sz="1600" b="1">
                <a:latin typeface="Courier New"/>
                <a:ea typeface="Courier New"/>
                <a:cs typeface="Courier New"/>
                <a:sym typeface="Courier New"/>
              </a:rPr>
            </a:br>
            <a:r>
              <a:rPr lang="en-US" sz="1600" b="1">
                <a:latin typeface="Courier New"/>
                <a:ea typeface="Courier New"/>
                <a:cs typeface="Courier New"/>
                <a:sym typeface="Courier New"/>
              </a:rPr>
              <a:t>requirements.txt </a:t>
            </a:r>
            <a:br>
              <a:rPr lang="en-US" sz="1600" b="1">
                <a:latin typeface="Courier New"/>
                <a:ea typeface="Courier New"/>
                <a:cs typeface="Courier New"/>
                <a:sym typeface="Courier New"/>
              </a:rPr>
            </a:br>
            <a:r>
              <a:rPr lang="en-US" sz="1600" b="1">
                <a:latin typeface="Courier New"/>
                <a:ea typeface="Courier New"/>
                <a:cs typeface="Courier New"/>
                <a:sym typeface="Courier New"/>
              </a:rPr>
              <a:t>run.py </a:t>
            </a:r>
            <a:br>
              <a:rPr lang="en-US" sz="1600" b="1">
                <a:latin typeface="Courier New"/>
                <a:ea typeface="Courier New"/>
                <a:cs typeface="Courier New"/>
                <a:sym typeface="Courier New"/>
              </a:rPr>
            </a:br>
            <a:r>
              <a:rPr lang="en-US" sz="1600" b="1">
                <a:latin typeface="Courier New"/>
                <a:ea typeface="Courier New"/>
                <a:cs typeface="Courier New"/>
                <a:sym typeface="Courier New"/>
              </a:rPr>
              <a:t>instance/ </a:t>
            </a:r>
            <a:br>
              <a:rPr lang="en-US" sz="1600" b="1">
                <a:latin typeface="Courier New"/>
                <a:ea typeface="Courier New"/>
                <a:cs typeface="Courier New"/>
                <a:sym typeface="Courier New"/>
              </a:rPr>
            </a:br>
            <a:r>
              <a:rPr lang="en-US" sz="1600" b="1">
                <a:latin typeface="Courier New"/>
                <a:ea typeface="Courier New"/>
                <a:cs typeface="Courier New"/>
                <a:sym typeface="Courier New"/>
              </a:rPr>
              <a:t>	config.py </a:t>
            </a:r>
            <a:br>
              <a:rPr lang="en-US" sz="1600" b="1">
                <a:latin typeface="Courier New"/>
                <a:ea typeface="Courier New"/>
                <a:cs typeface="Courier New"/>
                <a:sym typeface="Courier New"/>
              </a:rPr>
            </a:br>
            <a:r>
              <a:rPr lang="en-US" sz="1600" b="1">
                <a:latin typeface="Courier New"/>
                <a:ea typeface="Courier New"/>
                <a:cs typeface="Courier New"/>
                <a:sym typeface="Courier New"/>
              </a:rPr>
              <a:t>yourapp/ </a:t>
            </a:r>
            <a:br>
              <a:rPr lang="en-US" sz="1600" b="1">
                <a:latin typeface="Courier New"/>
                <a:ea typeface="Courier New"/>
                <a:cs typeface="Courier New"/>
                <a:sym typeface="Courier New"/>
              </a:rPr>
            </a:br>
            <a:r>
              <a:rPr lang="en-US" sz="1600" b="1">
                <a:latin typeface="Courier New"/>
                <a:ea typeface="Courier New"/>
                <a:cs typeface="Courier New"/>
                <a:sym typeface="Courier New"/>
              </a:rPr>
              <a:t>	__init__.py </a:t>
            </a:r>
            <a:br>
              <a:rPr lang="en-US" sz="1600" b="1">
                <a:latin typeface="Courier New"/>
                <a:ea typeface="Courier New"/>
                <a:cs typeface="Courier New"/>
                <a:sym typeface="Courier New"/>
              </a:rPr>
            </a:br>
            <a:r>
              <a:rPr lang="en-US" sz="1600" b="1">
                <a:latin typeface="Courier New"/>
                <a:ea typeface="Courier New"/>
                <a:cs typeface="Courier New"/>
                <a:sym typeface="Courier New"/>
              </a:rPr>
              <a:t>	views.py </a:t>
            </a:r>
            <a:br>
              <a:rPr lang="en-US" sz="1600" b="1">
                <a:latin typeface="Courier New"/>
                <a:ea typeface="Courier New"/>
                <a:cs typeface="Courier New"/>
                <a:sym typeface="Courier New"/>
              </a:rPr>
            </a:br>
            <a:r>
              <a:rPr lang="en-US" sz="1600" b="1">
                <a:latin typeface="Courier New"/>
                <a:ea typeface="Courier New"/>
                <a:cs typeface="Courier New"/>
                <a:sym typeface="Courier New"/>
              </a:rPr>
              <a:t>	models.py </a:t>
            </a:r>
            <a:br>
              <a:rPr lang="en-US" sz="1600" b="1">
                <a:latin typeface="Courier New"/>
                <a:ea typeface="Courier New"/>
                <a:cs typeface="Courier New"/>
                <a:sym typeface="Courier New"/>
              </a:rPr>
            </a:br>
            <a:r>
              <a:rPr lang="en-US" sz="1600" b="1">
                <a:latin typeface="Courier New"/>
                <a:ea typeface="Courier New"/>
                <a:cs typeface="Courier New"/>
                <a:sym typeface="Courier New"/>
              </a:rPr>
              <a:t>	forms.py </a:t>
            </a:r>
            <a:br>
              <a:rPr lang="en-US" sz="1600" b="1">
                <a:latin typeface="Courier New"/>
                <a:ea typeface="Courier New"/>
                <a:cs typeface="Courier New"/>
                <a:sym typeface="Courier New"/>
              </a:rPr>
            </a:br>
            <a:r>
              <a:rPr lang="en-US" sz="1600" b="1">
                <a:latin typeface="Courier New"/>
                <a:ea typeface="Courier New"/>
                <a:cs typeface="Courier New"/>
                <a:sym typeface="Courier New"/>
              </a:rPr>
              <a:t>static/ </a:t>
            </a:r>
            <a:br>
              <a:rPr lang="en-US" sz="1600" b="1">
                <a:latin typeface="Courier New"/>
                <a:ea typeface="Courier New"/>
                <a:cs typeface="Courier New"/>
                <a:sym typeface="Courier New"/>
              </a:rPr>
            </a:br>
            <a:r>
              <a:rPr lang="en-US" sz="1600" b="1">
                <a:latin typeface="Courier New"/>
                <a:ea typeface="Courier New"/>
                <a:cs typeface="Courier New"/>
                <a:sym typeface="Courier New"/>
              </a:rPr>
              <a:t>templates/</a:t>
            </a:r>
            <a:endParaRPr/>
          </a:p>
        </p:txBody>
      </p:sp>
      <p:sp>
        <p:nvSpPr>
          <p:cNvPr id="258" name="Google Shape;258;p28"/>
          <p:cNvSpPr/>
          <p:nvPr/>
        </p:nvSpPr>
        <p:spPr>
          <a:xfrm>
            <a:off x="3425514" y="3127928"/>
            <a:ext cx="3262255" cy="633104"/>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204" y="55295"/>
                </a:moveTo>
                <a:lnTo>
                  <a:pt x="-33659" y="104269"/>
                </a:lnTo>
              </a:path>
            </a:pathLst>
          </a:custGeom>
          <a:solidFill>
            <a:schemeClr val="lt1"/>
          </a:solidFill>
          <a:ln w="127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class definitions for models</a:t>
            </a:r>
            <a:endParaRPr/>
          </a:p>
          <a:p>
            <a:pPr marL="0" marR="0" lvl="0" indent="0" algn="ctr" rtl="0">
              <a:lnSpc>
                <a:spcPct val="100000"/>
              </a:lnSpc>
              <a:spcBef>
                <a:spcPts val="0"/>
              </a:spcBef>
              <a:spcAft>
                <a:spcPts val="0"/>
              </a:spcAft>
              <a:buNone/>
            </a:pPr>
            <a:r>
              <a:rPr lang="en-US" sz="1600" b="1" i="0" u="none" strike="noStrike" cap="none">
                <a:solidFill>
                  <a:schemeClr val="dk1"/>
                </a:solidFill>
                <a:latin typeface="Arial"/>
                <a:ea typeface="Arial"/>
                <a:cs typeface="Arial"/>
                <a:sym typeface="Arial"/>
              </a:rPr>
              <a:t>모델에 대한 클라스정의</a:t>
            </a:r>
            <a:endParaRPr sz="1600" b="1" i="0" u="none" strike="noStrike" cap="none">
              <a:solidFill>
                <a:schemeClr val="dk1"/>
              </a:solidFill>
              <a:latin typeface="Arial"/>
              <a:ea typeface="Arial"/>
              <a:cs typeface="Arial"/>
              <a:sym typeface="Arial"/>
            </a:endParaRPr>
          </a:p>
        </p:txBody>
      </p:sp>
      <p:sp>
        <p:nvSpPr>
          <p:cNvPr id="259" name="Google Shape;259;p28"/>
          <p:cNvSpPr/>
          <p:nvPr/>
        </p:nvSpPr>
        <p:spPr>
          <a:xfrm>
            <a:off x="3433466" y="3853206"/>
            <a:ext cx="1528870" cy="60754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204" y="55295"/>
                </a:moveTo>
                <a:lnTo>
                  <a:pt x="-81886" y="19640"/>
                </a:lnTo>
              </a:path>
            </a:pathLst>
          </a:custGeom>
          <a:solidFill>
            <a:schemeClr val="lt1"/>
          </a:solidFill>
          <a:ln w="127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Forms </a:t>
            </a:r>
            <a:r>
              <a:rPr lang="en-US" sz="1600" b="1" i="0" u="none" strike="noStrike" cap="none">
                <a:solidFill>
                  <a:schemeClr val="dk1"/>
                </a:solidFill>
                <a:latin typeface="Arial"/>
                <a:ea typeface="Arial"/>
                <a:cs typeface="Arial"/>
                <a:sym typeface="Arial"/>
              </a:rPr>
              <a:t>폼</a:t>
            </a:r>
            <a:endParaRPr sz="1600" b="1" i="0" u="none" strike="noStrike" cap="none">
              <a:solidFill>
                <a:schemeClr val="dk1"/>
              </a:solidFill>
              <a:latin typeface="Arial"/>
              <a:ea typeface="Arial"/>
              <a:cs typeface="Arial"/>
              <a:sym typeface="Arial"/>
            </a:endParaRPr>
          </a:p>
        </p:txBody>
      </p:sp>
      <p:sp>
        <p:nvSpPr>
          <p:cNvPr id="260" name="Google Shape;260;p28"/>
          <p:cNvSpPr/>
          <p:nvPr/>
        </p:nvSpPr>
        <p:spPr>
          <a:xfrm>
            <a:off x="3449368" y="2409310"/>
            <a:ext cx="2124358" cy="610708"/>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204" y="55295"/>
                </a:moveTo>
                <a:lnTo>
                  <a:pt x="-60702" y="200648"/>
                </a:lnTo>
              </a:path>
            </a:pathLst>
          </a:custGeom>
          <a:solidFill>
            <a:schemeClr val="lt1"/>
          </a:solidFill>
          <a:ln w="127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route definitions </a:t>
            </a:r>
            <a:r>
              <a:rPr lang="en-US" sz="1600" b="1" i="0" u="none" strike="noStrike" cap="none">
                <a:solidFill>
                  <a:schemeClr val="dk1"/>
                </a:solidFill>
                <a:latin typeface="Arial"/>
                <a:ea typeface="Arial"/>
                <a:cs typeface="Arial"/>
                <a:sym typeface="Arial"/>
              </a:rPr>
              <a:t>라우트정의</a:t>
            </a:r>
            <a:endParaRPr sz="1600" b="1"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9"/>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200"/>
              <a:buFont typeface="Malgun Gothic"/>
              <a:buNone/>
            </a:pPr>
            <a:r>
              <a:rPr lang="en-US" sz="3200"/>
              <a:t>Code Editors for HTML, CSS, and JavaScript</a:t>
            </a:r>
            <a:endParaRPr sz="3200"/>
          </a:p>
        </p:txBody>
      </p:sp>
      <p:grpSp>
        <p:nvGrpSpPr>
          <p:cNvPr id="267" name="Google Shape;267;p29"/>
          <p:cNvGrpSpPr/>
          <p:nvPr/>
        </p:nvGrpSpPr>
        <p:grpSpPr>
          <a:xfrm>
            <a:off x="728710" y="1509318"/>
            <a:ext cx="7623079" cy="2823362"/>
            <a:chOff x="220710" y="1193"/>
            <a:chExt cx="7623079" cy="2823362"/>
          </a:xfrm>
        </p:grpSpPr>
        <p:sp>
          <p:nvSpPr>
            <p:cNvPr id="268" name="Google Shape;268;p29"/>
            <p:cNvSpPr/>
            <p:nvPr/>
          </p:nvSpPr>
          <p:spPr>
            <a:xfrm>
              <a:off x="220710" y="1193"/>
              <a:ext cx="1411681" cy="847008"/>
            </a:xfrm>
            <a:prstGeom prst="rect">
              <a:avLst/>
            </a:prstGeom>
            <a:solidFill>
              <a:schemeClr val="accent2"/>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txBox="1"/>
            <p:nvPr/>
          </p:nvSpPr>
          <p:spPr>
            <a:xfrm>
              <a:off x="220710" y="1193"/>
              <a:ext cx="1411681" cy="847008"/>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None/>
              </a:pPr>
              <a:r>
                <a:rPr lang="en-US" sz="1500" b="0" i="0" u="none" strike="noStrike" cap="none">
                  <a:solidFill>
                    <a:schemeClr val="lt1"/>
                  </a:solidFill>
                  <a:latin typeface="Arial"/>
                  <a:ea typeface="Arial"/>
                  <a:cs typeface="Arial"/>
                  <a:sym typeface="Arial"/>
                </a:rPr>
                <a:t>Notepad++</a:t>
              </a:r>
              <a:endParaRPr sz="1500" b="0" i="0" u="none" strike="noStrike" cap="none">
                <a:solidFill>
                  <a:schemeClr val="lt1"/>
                </a:solidFill>
                <a:latin typeface="Arial"/>
                <a:ea typeface="Arial"/>
                <a:cs typeface="Arial"/>
                <a:sym typeface="Arial"/>
              </a:endParaRPr>
            </a:p>
          </p:txBody>
        </p:sp>
        <p:sp>
          <p:nvSpPr>
            <p:cNvPr id="270" name="Google Shape;270;p29"/>
            <p:cNvSpPr/>
            <p:nvPr/>
          </p:nvSpPr>
          <p:spPr>
            <a:xfrm>
              <a:off x="1773559" y="1193"/>
              <a:ext cx="1411681" cy="847008"/>
            </a:xfrm>
            <a:prstGeom prst="rect">
              <a:avLst/>
            </a:prstGeom>
            <a:solidFill>
              <a:srgbClr val="75BDA5"/>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txBox="1"/>
            <p:nvPr/>
          </p:nvSpPr>
          <p:spPr>
            <a:xfrm>
              <a:off x="1773559" y="1193"/>
              <a:ext cx="1411681" cy="847008"/>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None/>
              </a:pPr>
              <a:r>
                <a:rPr lang="en-US" sz="1500" b="0" i="0" u="none" strike="noStrike" cap="none">
                  <a:solidFill>
                    <a:schemeClr val="lt1"/>
                  </a:solidFill>
                  <a:latin typeface="Arial"/>
                  <a:ea typeface="Arial"/>
                  <a:cs typeface="Arial"/>
                  <a:sym typeface="Arial"/>
                </a:rPr>
                <a:t>Brackets </a:t>
              </a:r>
              <a:endParaRPr sz="1500" b="0" i="0" u="none" strike="noStrike" cap="none">
                <a:solidFill>
                  <a:schemeClr val="lt1"/>
                </a:solidFill>
                <a:latin typeface="Arial"/>
                <a:ea typeface="Arial"/>
                <a:cs typeface="Arial"/>
                <a:sym typeface="Arial"/>
              </a:endParaRPr>
            </a:p>
          </p:txBody>
        </p:sp>
        <p:sp>
          <p:nvSpPr>
            <p:cNvPr id="272" name="Google Shape;272;p29"/>
            <p:cNvSpPr/>
            <p:nvPr/>
          </p:nvSpPr>
          <p:spPr>
            <a:xfrm>
              <a:off x="3326409" y="1193"/>
              <a:ext cx="1411681" cy="847008"/>
            </a:xfrm>
            <a:prstGeom prst="rect">
              <a:avLst/>
            </a:prstGeom>
            <a:solidFill>
              <a:schemeClr val="accent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txBox="1"/>
            <p:nvPr/>
          </p:nvSpPr>
          <p:spPr>
            <a:xfrm>
              <a:off x="3326409" y="1193"/>
              <a:ext cx="1411681" cy="847008"/>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None/>
              </a:pPr>
              <a:r>
                <a:rPr lang="en-US" sz="1500" b="0" i="0" u="none" strike="noStrike" cap="none">
                  <a:solidFill>
                    <a:schemeClr val="lt1"/>
                  </a:solidFill>
                  <a:latin typeface="Arial"/>
                  <a:ea typeface="Arial"/>
                  <a:cs typeface="Arial"/>
                  <a:sym typeface="Arial"/>
                </a:rPr>
                <a:t>HTML-Kit </a:t>
              </a:r>
              <a:endParaRPr sz="1500" b="0" i="0" u="none" strike="noStrike" cap="none">
                <a:solidFill>
                  <a:schemeClr val="lt1"/>
                </a:solidFill>
                <a:latin typeface="Arial"/>
                <a:ea typeface="Arial"/>
                <a:cs typeface="Arial"/>
                <a:sym typeface="Arial"/>
              </a:endParaRPr>
            </a:p>
          </p:txBody>
        </p:sp>
        <p:sp>
          <p:nvSpPr>
            <p:cNvPr id="274" name="Google Shape;274;p29"/>
            <p:cNvSpPr/>
            <p:nvPr/>
          </p:nvSpPr>
          <p:spPr>
            <a:xfrm>
              <a:off x="4879258" y="1193"/>
              <a:ext cx="1411681" cy="847008"/>
            </a:xfrm>
            <a:prstGeom prst="rect">
              <a:avLst/>
            </a:prstGeom>
            <a:solidFill>
              <a:schemeClr val="accent5"/>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txBox="1"/>
            <p:nvPr/>
          </p:nvSpPr>
          <p:spPr>
            <a:xfrm>
              <a:off x="4879258" y="1193"/>
              <a:ext cx="1411681" cy="847008"/>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None/>
              </a:pPr>
              <a:r>
                <a:rPr lang="en-US" sz="1500" b="0" i="0" u="none" strike="noStrike" cap="none">
                  <a:solidFill>
                    <a:schemeClr val="lt1"/>
                  </a:solidFill>
                  <a:latin typeface="Arial"/>
                  <a:ea typeface="Arial"/>
                  <a:cs typeface="Arial"/>
                  <a:sym typeface="Arial"/>
                </a:rPr>
                <a:t>CofeeCup Free HTML Editor </a:t>
              </a:r>
              <a:endParaRPr sz="1500" b="0" i="0" u="none" strike="noStrike" cap="none">
                <a:solidFill>
                  <a:schemeClr val="lt1"/>
                </a:solidFill>
                <a:latin typeface="Arial"/>
                <a:ea typeface="Arial"/>
                <a:cs typeface="Arial"/>
                <a:sym typeface="Arial"/>
              </a:endParaRPr>
            </a:p>
          </p:txBody>
        </p:sp>
        <p:sp>
          <p:nvSpPr>
            <p:cNvPr id="276" name="Google Shape;276;p29"/>
            <p:cNvSpPr/>
            <p:nvPr/>
          </p:nvSpPr>
          <p:spPr>
            <a:xfrm>
              <a:off x="6432108" y="1193"/>
              <a:ext cx="1411681" cy="847008"/>
            </a:xfrm>
            <a:prstGeom prst="rect">
              <a:avLst/>
            </a:prstGeom>
            <a:solidFill>
              <a:srgbClr val="2383C6"/>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txBox="1"/>
            <p:nvPr/>
          </p:nvSpPr>
          <p:spPr>
            <a:xfrm>
              <a:off x="6432108" y="1193"/>
              <a:ext cx="1411681" cy="847008"/>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None/>
              </a:pPr>
              <a:r>
                <a:rPr lang="en-US" sz="1500" b="0" i="0" u="none" strike="noStrike" cap="none">
                  <a:solidFill>
                    <a:schemeClr val="lt1"/>
                  </a:solidFill>
                  <a:latin typeface="Arial"/>
                  <a:ea typeface="Arial"/>
                  <a:cs typeface="Arial"/>
                  <a:sym typeface="Arial"/>
                </a:rPr>
                <a:t>TextWrangler </a:t>
              </a:r>
              <a:endParaRPr sz="1500" b="0" i="0" u="none" strike="noStrike" cap="none">
                <a:solidFill>
                  <a:schemeClr val="lt1"/>
                </a:solidFill>
                <a:latin typeface="Arial"/>
                <a:ea typeface="Arial"/>
                <a:cs typeface="Arial"/>
                <a:sym typeface="Arial"/>
              </a:endParaRPr>
            </a:p>
          </p:txBody>
        </p:sp>
        <p:sp>
          <p:nvSpPr>
            <p:cNvPr id="278" name="Google Shape;278;p29"/>
            <p:cNvSpPr/>
            <p:nvPr/>
          </p:nvSpPr>
          <p:spPr>
            <a:xfrm>
              <a:off x="220710" y="989370"/>
              <a:ext cx="1411681" cy="847008"/>
            </a:xfrm>
            <a:prstGeom prst="rect">
              <a:avLst/>
            </a:prstGeom>
            <a:solidFill>
              <a:schemeClr val="accent2"/>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txBox="1"/>
            <p:nvPr/>
          </p:nvSpPr>
          <p:spPr>
            <a:xfrm>
              <a:off x="220710" y="989370"/>
              <a:ext cx="1411681" cy="847008"/>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None/>
              </a:pPr>
              <a:r>
                <a:rPr lang="en-US" sz="1500" b="0" i="0" u="none" strike="noStrike" cap="none">
                  <a:solidFill>
                    <a:schemeClr val="lt1"/>
                  </a:solidFill>
                  <a:latin typeface="Arial"/>
                  <a:ea typeface="Arial"/>
                  <a:cs typeface="Arial"/>
                  <a:sym typeface="Arial"/>
                </a:rPr>
                <a:t>Eclipse</a:t>
              </a:r>
              <a:endParaRPr sz="1500" b="0" i="0" u="none" strike="noStrike" cap="none">
                <a:solidFill>
                  <a:schemeClr val="lt1"/>
                </a:solidFill>
                <a:latin typeface="Arial"/>
                <a:ea typeface="Arial"/>
                <a:cs typeface="Arial"/>
                <a:sym typeface="Arial"/>
              </a:endParaRPr>
            </a:p>
          </p:txBody>
        </p:sp>
        <p:sp>
          <p:nvSpPr>
            <p:cNvPr id="280" name="Google Shape;280;p29"/>
            <p:cNvSpPr/>
            <p:nvPr/>
          </p:nvSpPr>
          <p:spPr>
            <a:xfrm>
              <a:off x="1773559" y="989370"/>
              <a:ext cx="1411681" cy="847008"/>
            </a:xfrm>
            <a:prstGeom prst="rect">
              <a:avLst/>
            </a:prstGeom>
            <a:solidFill>
              <a:srgbClr val="75BDA5"/>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txBox="1"/>
            <p:nvPr/>
          </p:nvSpPr>
          <p:spPr>
            <a:xfrm>
              <a:off x="1773559" y="989370"/>
              <a:ext cx="1411681" cy="847008"/>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None/>
              </a:pPr>
              <a:r>
                <a:rPr lang="en-US" sz="1500" b="0" i="0" u="none" strike="noStrike" cap="none">
                  <a:solidFill>
                    <a:schemeClr val="lt1"/>
                  </a:solidFill>
                  <a:latin typeface="Arial"/>
                  <a:ea typeface="Arial"/>
                  <a:cs typeface="Arial"/>
                  <a:sym typeface="Arial"/>
                </a:rPr>
                <a:t>Vim and Emacs</a:t>
              </a:r>
              <a:endParaRPr sz="1500" b="0" i="0" u="none" strike="noStrike" cap="none">
                <a:solidFill>
                  <a:schemeClr val="lt1"/>
                </a:solidFill>
                <a:latin typeface="Arial"/>
                <a:ea typeface="Arial"/>
                <a:cs typeface="Arial"/>
                <a:sym typeface="Arial"/>
              </a:endParaRPr>
            </a:p>
          </p:txBody>
        </p:sp>
        <p:sp>
          <p:nvSpPr>
            <p:cNvPr id="282" name="Google Shape;282;p29"/>
            <p:cNvSpPr/>
            <p:nvPr/>
          </p:nvSpPr>
          <p:spPr>
            <a:xfrm>
              <a:off x="3326409" y="989370"/>
              <a:ext cx="1411681" cy="847008"/>
            </a:xfrm>
            <a:prstGeom prst="rect">
              <a:avLst/>
            </a:prstGeom>
            <a:solidFill>
              <a:schemeClr val="accent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txBox="1"/>
            <p:nvPr/>
          </p:nvSpPr>
          <p:spPr>
            <a:xfrm>
              <a:off x="3326409" y="989370"/>
              <a:ext cx="1411681" cy="847008"/>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None/>
              </a:pPr>
              <a:r>
                <a:rPr lang="en-US" sz="1500" b="0" i="0" u="none" strike="noStrike" cap="none">
                  <a:solidFill>
                    <a:schemeClr val="lt1"/>
                  </a:solidFill>
                  <a:latin typeface="Arial"/>
                  <a:ea typeface="Arial"/>
                  <a:cs typeface="Arial"/>
                  <a:sym typeface="Arial"/>
                </a:rPr>
                <a:t>Atom</a:t>
              </a:r>
              <a:endParaRPr sz="1500" b="0" i="0" u="none" strike="noStrike" cap="none">
                <a:solidFill>
                  <a:schemeClr val="lt1"/>
                </a:solidFill>
                <a:latin typeface="Arial"/>
                <a:ea typeface="Arial"/>
                <a:cs typeface="Arial"/>
                <a:sym typeface="Arial"/>
              </a:endParaRPr>
            </a:p>
          </p:txBody>
        </p:sp>
        <p:sp>
          <p:nvSpPr>
            <p:cNvPr id="284" name="Google Shape;284;p29"/>
            <p:cNvSpPr/>
            <p:nvPr/>
          </p:nvSpPr>
          <p:spPr>
            <a:xfrm>
              <a:off x="4879258" y="989370"/>
              <a:ext cx="1411681" cy="847008"/>
            </a:xfrm>
            <a:prstGeom prst="rect">
              <a:avLst/>
            </a:prstGeom>
            <a:solidFill>
              <a:schemeClr val="accent5"/>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txBox="1"/>
            <p:nvPr/>
          </p:nvSpPr>
          <p:spPr>
            <a:xfrm>
              <a:off x="4879258" y="989370"/>
              <a:ext cx="1411681" cy="847008"/>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None/>
              </a:pPr>
              <a:r>
                <a:rPr lang="en-US" sz="1500" b="0" i="0" u="none" strike="noStrike" cap="none">
                  <a:solidFill>
                    <a:schemeClr val="lt1"/>
                  </a:solidFill>
                  <a:latin typeface="Arial"/>
                  <a:ea typeface="Arial"/>
                  <a:cs typeface="Arial"/>
                  <a:sym typeface="Arial"/>
                </a:rPr>
                <a:t>SublimeText</a:t>
              </a:r>
              <a:endParaRPr sz="1500" b="0" i="0" u="none" strike="noStrike" cap="none">
                <a:solidFill>
                  <a:schemeClr val="lt1"/>
                </a:solidFill>
                <a:latin typeface="Arial"/>
                <a:ea typeface="Arial"/>
                <a:cs typeface="Arial"/>
                <a:sym typeface="Arial"/>
              </a:endParaRPr>
            </a:p>
          </p:txBody>
        </p:sp>
        <p:sp>
          <p:nvSpPr>
            <p:cNvPr id="286" name="Google Shape;286;p29"/>
            <p:cNvSpPr/>
            <p:nvPr/>
          </p:nvSpPr>
          <p:spPr>
            <a:xfrm>
              <a:off x="6432108" y="989370"/>
              <a:ext cx="1411681" cy="847008"/>
            </a:xfrm>
            <a:prstGeom prst="rect">
              <a:avLst/>
            </a:prstGeom>
            <a:solidFill>
              <a:srgbClr val="2383C6"/>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txBox="1"/>
            <p:nvPr/>
          </p:nvSpPr>
          <p:spPr>
            <a:xfrm>
              <a:off x="6432108" y="989370"/>
              <a:ext cx="1411681" cy="847008"/>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None/>
              </a:pPr>
              <a:r>
                <a:rPr lang="en-US" sz="1500" b="0" i="0" u="none" strike="noStrike" cap="none">
                  <a:solidFill>
                    <a:schemeClr val="lt1"/>
                  </a:solidFill>
                  <a:latin typeface="Arial"/>
                  <a:ea typeface="Arial"/>
                  <a:cs typeface="Arial"/>
                  <a:sym typeface="Arial"/>
                </a:rPr>
                <a:t>Visual Studio Code</a:t>
              </a:r>
              <a:endParaRPr sz="1500" b="0" i="0" u="none" strike="noStrike" cap="none">
                <a:solidFill>
                  <a:schemeClr val="lt1"/>
                </a:solidFill>
                <a:latin typeface="Arial"/>
                <a:ea typeface="Arial"/>
                <a:cs typeface="Arial"/>
                <a:sym typeface="Arial"/>
              </a:endParaRPr>
            </a:p>
          </p:txBody>
        </p:sp>
        <p:sp>
          <p:nvSpPr>
            <p:cNvPr id="288" name="Google Shape;288;p29"/>
            <p:cNvSpPr/>
            <p:nvPr/>
          </p:nvSpPr>
          <p:spPr>
            <a:xfrm>
              <a:off x="2549984" y="1977547"/>
              <a:ext cx="1411681" cy="847008"/>
            </a:xfrm>
            <a:prstGeom prst="rect">
              <a:avLst/>
            </a:prstGeom>
            <a:solidFill>
              <a:schemeClr val="accent2"/>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txBox="1"/>
            <p:nvPr/>
          </p:nvSpPr>
          <p:spPr>
            <a:xfrm>
              <a:off x="2549984" y="1977547"/>
              <a:ext cx="1411681" cy="847008"/>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None/>
              </a:pPr>
              <a:r>
                <a:rPr lang="en-US" sz="1500" b="0" i="0" u="none" strike="noStrike" cap="none">
                  <a:solidFill>
                    <a:schemeClr val="lt1"/>
                  </a:solidFill>
                  <a:latin typeface="Arial"/>
                  <a:ea typeface="Arial"/>
                  <a:cs typeface="Arial"/>
                  <a:sym typeface="Arial"/>
                </a:rPr>
                <a:t>EditPlus</a:t>
              </a:r>
              <a:endParaRPr sz="1500" b="0" i="0" u="none" strike="noStrike" cap="none">
                <a:solidFill>
                  <a:schemeClr val="lt1"/>
                </a:solidFill>
                <a:latin typeface="Arial"/>
                <a:ea typeface="Arial"/>
                <a:cs typeface="Arial"/>
                <a:sym typeface="Arial"/>
              </a:endParaRPr>
            </a:p>
          </p:txBody>
        </p:sp>
        <p:sp>
          <p:nvSpPr>
            <p:cNvPr id="290" name="Google Shape;290;p29"/>
            <p:cNvSpPr/>
            <p:nvPr/>
          </p:nvSpPr>
          <p:spPr>
            <a:xfrm>
              <a:off x="4102834" y="1977547"/>
              <a:ext cx="1411681" cy="847008"/>
            </a:xfrm>
            <a:prstGeom prst="rect">
              <a:avLst/>
            </a:prstGeom>
            <a:solidFill>
              <a:srgbClr val="75BDA5"/>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txBox="1"/>
            <p:nvPr/>
          </p:nvSpPr>
          <p:spPr>
            <a:xfrm>
              <a:off x="4102834" y="1977547"/>
              <a:ext cx="1411681" cy="847008"/>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None/>
              </a:pPr>
              <a:r>
                <a:rPr lang="en-US" sz="1500" b="0" i="0" u="none" strike="noStrike" cap="none">
                  <a:solidFill>
                    <a:schemeClr val="lt1"/>
                  </a:solidFill>
                  <a:latin typeface="Arial"/>
                  <a:ea typeface="Arial"/>
                  <a:cs typeface="Arial"/>
                  <a:sym typeface="Arial"/>
                </a:rPr>
                <a:t>Dreamweaver</a:t>
              </a:r>
              <a:endParaRPr sz="1500" b="0" i="0" u="none" strike="noStrike" cap="none">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Lab #0</a:t>
            </a:r>
            <a:endParaRPr/>
          </a:p>
        </p:txBody>
      </p:sp>
      <p:sp>
        <p:nvSpPr>
          <p:cNvPr id="297" name="Google Shape;297;p30"/>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68580" lvl="0" indent="-152400" algn="l" rtl="0">
              <a:lnSpc>
                <a:spcPct val="100000"/>
              </a:lnSpc>
              <a:spcBef>
                <a:spcPts val="0"/>
              </a:spcBef>
              <a:spcAft>
                <a:spcPts val="0"/>
              </a:spcAft>
              <a:buClr>
                <a:srgbClr val="262626"/>
              </a:buClr>
              <a:buSzPts val="2400"/>
              <a:buChar char="▪"/>
            </a:pPr>
            <a:r>
              <a:rPr lang="en-US" sz="2400"/>
              <a:t>Write a program that prompts the user to input their weight and height, and then outputs their BMI. To work out your BMI, divide your weight in kilograms by your height in meters squared (BMI = w / h*h). </a:t>
            </a:r>
            <a:r>
              <a:rPr lang="en-US" sz="2400" b="1"/>
              <a:t>사용자가 체중과 키를 입력하면 BMI를 출력하는 프로그램을 만드시요. BMI를 계산하려면 체중(kg)을 키(m)의 제곱으로 나누시요 (BMI = w / h*h).</a:t>
            </a:r>
            <a:endParaRPr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1"/>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Simple Web Application</a:t>
            </a:r>
            <a:br>
              <a:rPr lang="en-US"/>
            </a:br>
            <a:r>
              <a:rPr lang="en-US" b="1"/>
              <a:t>단순 웹 어플리케이션 만들기</a:t>
            </a:r>
            <a:endParaRPr b="1"/>
          </a:p>
        </p:txBody>
      </p:sp>
      <p:sp>
        <p:nvSpPr>
          <p:cNvPr id="303" name="Google Shape;303;p31"/>
          <p:cNvSpPr/>
          <p:nvPr/>
        </p:nvSpPr>
        <p:spPr>
          <a:xfrm>
            <a:off x="3946015" y="2947814"/>
            <a:ext cx="981381" cy="1027837"/>
          </a:xfrm>
          <a:prstGeom prst="rightArrow">
            <a:avLst>
              <a:gd name="adj1" fmla="val 50000"/>
              <a:gd name="adj2" fmla="val 50000"/>
            </a:avLst>
          </a:prstGeom>
          <a:solidFill>
            <a:schemeClr val="accent6"/>
          </a:solidFill>
          <a:ln w="12700"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04" name="Google Shape;304;p31"/>
          <p:cNvPicPr preferRelativeResize="0"/>
          <p:nvPr/>
        </p:nvPicPr>
        <p:blipFill rotWithShape="1">
          <a:blip r:embed="rId3">
            <a:alphaModFix/>
          </a:blip>
          <a:srcRect/>
          <a:stretch/>
        </p:blipFill>
        <p:spPr>
          <a:xfrm>
            <a:off x="585184" y="2484302"/>
            <a:ext cx="3124200" cy="2495550"/>
          </a:xfrm>
          <a:prstGeom prst="rect">
            <a:avLst/>
          </a:prstGeom>
          <a:noFill/>
          <a:ln>
            <a:noFill/>
          </a:ln>
          <a:effectLst>
            <a:outerShdw blurRad="292100" dist="139700" dir="2700000" algn="tl" rotWithShape="0">
              <a:srgbClr val="333333">
                <a:alpha val="64705"/>
              </a:srgbClr>
            </a:outerShdw>
          </a:effectLst>
        </p:spPr>
      </p:pic>
      <p:pic>
        <p:nvPicPr>
          <p:cNvPr id="305" name="Google Shape;305;p31"/>
          <p:cNvPicPr preferRelativeResize="0"/>
          <p:nvPr/>
        </p:nvPicPr>
        <p:blipFill rotWithShape="1">
          <a:blip r:embed="rId4">
            <a:alphaModFix/>
          </a:blip>
          <a:srcRect/>
          <a:stretch/>
        </p:blipFill>
        <p:spPr>
          <a:xfrm>
            <a:off x="5275346" y="2311195"/>
            <a:ext cx="3352800" cy="2628900"/>
          </a:xfrm>
          <a:prstGeom prst="rect">
            <a:avLst/>
          </a:prstGeom>
          <a:noFill/>
          <a:ln>
            <a:noFill/>
          </a:ln>
          <a:effectLst>
            <a:outerShdw blurRad="292100" dist="139700" dir="2700000" algn="tl" rotWithShape="0">
              <a:srgbClr val="333333">
                <a:alpha val="64705"/>
              </a:srgbClr>
            </a:outerShdw>
          </a:effectLst>
        </p:spPr>
      </p:pic>
      <p:sp>
        <p:nvSpPr>
          <p:cNvPr id="306" name="Google Shape;306;p31"/>
          <p:cNvSpPr/>
          <p:nvPr/>
        </p:nvSpPr>
        <p:spPr>
          <a:xfrm>
            <a:off x="1247996" y="2028248"/>
            <a:ext cx="170110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index.html </a:t>
            </a:r>
            <a:endParaRPr sz="1800" b="1" i="0" u="none" strike="noStrike" cap="none">
              <a:solidFill>
                <a:srgbClr val="000000"/>
              </a:solidFill>
              <a:latin typeface="Courier New"/>
              <a:ea typeface="Courier New"/>
              <a:cs typeface="Courier New"/>
              <a:sym typeface="Courier New"/>
            </a:endParaRPr>
          </a:p>
        </p:txBody>
      </p:sp>
      <p:sp>
        <p:nvSpPr>
          <p:cNvPr id="307" name="Google Shape;307;p31"/>
          <p:cNvSpPr/>
          <p:nvPr/>
        </p:nvSpPr>
        <p:spPr>
          <a:xfrm>
            <a:off x="5975205" y="1940784"/>
            <a:ext cx="170110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result.html</a:t>
            </a:r>
            <a:endParaRPr sz="1800" b="1"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2"/>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index.html </a:t>
            </a:r>
            <a:r>
              <a:rPr lang="en-US" b="1"/>
              <a:t>입력화면</a:t>
            </a:r>
            <a:endParaRPr b="1"/>
          </a:p>
        </p:txBody>
      </p:sp>
      <p:sp>
        <p:nvSpPr>
          <p:cNvPr id="313" name="Google Shape;313;p32"/>
          <p:cNvSpPr txBox="1">
            <a:spLocks noGrp="1"/>
          </p:cNvSpPr>
          <p:nvPr>
            <p:ph type="body" idx="1"/>
          </p:nvPr>
        </p:nvSpPr>
        <p:spPr>
          <a:xfrm>
            <a:off x="457199" y="1687069"/>
            <a:ext cx="4695245" cy="3394472"/>
          </a:xfrm>
          <a:prstGeom prst="rect">
            <a:avLst/>
          </a:prstGeom>
          <a:noFill/>
          <a:ln>
            <a:noFill/>
          </a:ln>
        </p:spPr>
        <p:txBody>
          <a:bodyPr spcFirstLastPara="1" wrap="square" lIns="91425" tIns="45700" rIns="91425" bIns="45700" anchor="t" anchorCtr="0">
            <a:noAutofit/>
          </a:bodyPr>
          <a:lstStyle/>
          <a:p>
            <a:pPr marL="68580" lvl="0" indent="-177800" algn="l" rtl="0">
              <a:lnSpc>
                <a:spcPct val="100000"/>
              </a:lnSpc>
              <a:spcBef>
                <a:spcPts val="0"/>
              </a:spcBef>
              <a:spcAft>
                <a:spcPts val="0"/>
              </a:spcAft>
              <a:buClr>
                <a:srgbClr val="262626"/>
              </a:buClr>
              <a:buSzPts val="2800"/>
              <a:buChar char="▪"/>
            </a:pPr>
            <a:r>
              <a:rPr lang="en-US" sz="2800"/>
              <a:t>Create a html called index.html to enter the input of BMI calculations. </a:t>
            </a:r>
            <a:r>
              <a:rPr lang="en-US" sz="2800" b="1"/>
              <a:t>BMI계산을 입력할수 있는 페이지를 만드세요.</a:t>
            </a:r>
            <a:r>
              <a:rPr lang="en-US" sz="2800"/>
              <a:t> </a:t>
            </a:r>
            <a:endParaRPr sz="2800"/>
          </a:p>
        </p:txBody>
      </p:sp>
      <p:pic>
        <p:nvPicPr>
          <p:cNvPr id="314" name="Google Shape;314;p32"/>
          <p:cNvPicPr preferRelativeResize="0">
            <a:picLocks noGrp="1"/>
          </p:cNvPicPr>
          <p:nvPr>
            <p:ph type="body" idx="2"/>
          </p:nvPr>
        </p:nvPicPr>
        <p:blipFill rotWithShape="1">
          <a:blip r:embed="rId3">
            <a:alphaModFix/>
          </a:blip>
          <a:srcRect/>
          <a:stretch/>
        </p:blipFill>
        <p:spPr>
          <a:xfrm>
            <a:off x="5677562" y="1793792"/>
            <a:ext cx="2743200" cy="1988820"/>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3"/>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HTML</a:t>
            </a:r>
            <a:endParaRPr/>
          </a:p>
        </p:txBody>
      </p:sp>
      <p:sp>
        <p:nvSpPr>
          <p:cNvPr id="321" name="Google Shape;321;p33"/>
          <p:cNvSpPr txBox="1">
            <a:spLocks noGrp="1"/>
          </p:cNvSpPr>
          <p:nvPr>
            <p:ph type="body" idx="1"/>
          </p:nvPr>
        </p:nvSpPr>
        <p:spPr>
          <a:xfrm>
            <a:off x="507492" y="1498601"/>
            <a:ext cx="3778758" cy="2825496"/>
          </a:xfrm>
          <a:prstGeom prst="rect">
            <a:avLst/>
          </a:prstGeom>
          <a:noFill/>
          <a:ln>
            <a:noFill/>
          </a:ln>
        </p:spPr>
        <p:txBody>
          <a:bodyPr spcFirstLastPara="1" wrap="square" lIns="91425" tIns="45700" rIns="91425" bIns="45700" anchor="t" anchorCtr="0">
            <a:noAutofit/>
          </a:bodyPr>
          <a:lstStyle/>
          <a:p>
            <a:pPr marL="68580" lvl="0" indent="0" algn="l" rtl="0">
              <a:lnSpc>
                <a:spcPct val="80000"/>
              </a:lnSpc>
              <a:spcBef>
                <a:spcPts val="0"/>
              </a:spcBef>
              <a:spcAft>
                <a:spcPts val="0"/>
              </a:spcAft>
              <a:buClr>
                <a:srgbClr val="262626"/>
              </a:buClr>
              <a:buSzPts val="1530"/>
              <a:buNone/>
            </a:pPr>
            <a:r>
              <a:rPr lang="en-US" sz="1530">
                <a:latin typeface="Courier New"/>
                <a:ea typeface="Courier New"/>
                <a:cs typeface="Courier New"/>
                <a:sym typeface="Courier New"/>
              </a:rPr>
              <a:t>&lt;!DOCTYPE html&gt;</a:t>
            </a:r>
            <a:endParaRPr/>
          </a:p>
          <a:p>
            <a:pPr marL="6858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&lt;html&gt;</a:t>
            </a:r>
            <a:endParaRPr/>
          </a:p>
          <a:p>
            <a:pPr marL="6858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	&lt;head&gt;</a:t>
            </a:r>
            <a:endParaRPr/>
          </a:p>
          <a:p>
            <a:pPr marL="6858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		head content</a:t>
            </a:r>
            <a:endParaRPr/>
          </a:p>
          <a:p>
            <a:pPr marL="6858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	&lt;/head&gt;</a:t>
            </a:r>
            <a:endParaRPr/>
          </a:p>
          <a:p>
            <a:pPr marL="6858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	&lt;body&gt;</a:t>
            </a:r>
            <a:endParaRPr/>
          </a:p>
          <a:p>
            <a:pPr marL="6858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		body content</a:t>
            </a:r>
            <a:endParaRPr/>
          </a:p>
          <a:p>
            <a:pPr marL="6858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	&lt;/body&gt;</a:t>
            </a:r>
            <a:endParaRPr/>
          </a:p>
          <a:p>
            <a:pPr marL="6858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&lt;/html&gt;</a:t>
            </a:r>
            <a:endParaRPr/>
          </a:p>
        </p:txBody>
      </p:sp>
      <p:sp>
        <p:nvSpPr>
          <p:cNvPr id="322" name="Google Shape;322;p33"/>
          <p:cNvSpPr txBox="1">
            <a:spLocks noGrp="1"/>
          </p:cNvSpPr>
          <p:nvPr>
            <p:ph type="body" idx="2"/>
          </p:nvPr>
        </p:nvSpPr>
        <p:spPr>
          <a:xfrm>
            <a:off x="4648200" y="1687068"/>
            <a:ext cx="4038600" cy="2026191"/>
          </a:xfrm>
          <a:prstGeom prst="rect">
            <a:avLst/>
          </a:prstGeom>
          <a:solidFill>
            <a:srgbClr val="DCF0F2"/>
          </a:solidFill>
          <a:ln>
            <a:noFill/>
          </a:ln>
        </p:spPr>
        <p:txBody>
          <a:bodyPr spcFirstLastPara="1" wrap="square" lIns="91425" tIns="45700" rIns="91425" bIns="45700" anchor="t" anchorCtr="0">
            <a:noAutofit/>
          </a:bodyPr>
          <a:lstStyle/>
          <a:p>
            <a:pPr marL="68580" lvl="0" indent="0" algn="l" rtl="0">
              <a:lnSpc>
                <a:spcPct val="100000"/>
              </a:lnSpc>
              <a:spcBef>
                <a:spcPts val="0"/>
              </a:spcBef>
              <a:spcAft>
                <a:spcPts val="0"/>
              </a:spcAft>
              <a:buClr>
                <a:srgbClr val="262626"/>
              </a:buClr>
              <a:buSzPts val="3200"/>
              <a:buNone/>
            </a:pPr>
            <a:r>
              <a:rPr lang="en-US" sz="3200"/>
              <a:t>Create a html document. </a:t>
            </a:r>
            <a:br>
              <a:rPr lang="en-US" sz="3200"/>
            </a:br>
            <a:r>
              <a:rPr lang="en-US" sz="3200" b="1"/>
              <a:t>html 다큐먼트를 만드세오.</a:t>
            </a:r>
            <a:endParaRPr sz="32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Form </a:t>
            </a:r>
            <a:r>
              <a:rPr lang="en-US" b="1"/>
              <a:t>폼</a:t>
            </a:r>
            <a:endParaRPr b="1"/>
          </a:p>
        </p:txBody>
      </p:sp>
      <p:sp>
        <p:nvSpPr>
          <p:cNvPr id="328" name="Google Shape;328;p34"/>
          <p:cNvSpPr txBox="1">
            <a:spLocks noGrp="1"/>
          </p:cNvSpPr>
          <p:nvPr>
            <p:ph type="body" idx="1"/>
          </p:nvPr>
        </p:nvSpPr>
        <p:spPr>
          <a:xfrm>
            <a:off x="457199" y="1687069"/>
            <a:ext cx="5609645" cy="3394472"/>
          </a:xfrm>
          <a:prstGeom prst="rect">
            <a:avLst/>
          </a:prstGeom>
          <a:noFill/>
          <a:ln>
            <a:noFill/>
          </a:ln>
        </p:spPr>
        <p:txBody>
          <a:bodyPr spcFirstLastPara="1" wrap="square" lIns="91425" tIns="45700" rIns="91425" bIns="45700" anchor="t" anchorCtr="0">
            <a:noAutofit/>
          </a:bodyPr>
          <a:lstStyle/>
          <a:p>
            <a:pPr marL="240791" lvl="0" indent="0" algn="l" rtl="0">
              <a:lnSpc>
                <a:spcPct val="80000"/>
              </a:lnSpc>
              <a:spcBef>
                <a:spcPts val="0"/>
              </a:spcBef>
              <a:spcAft>
                <a:spcPts val="0"/>
              </a:spcAft>
              <a:buClr>
                <a:srgbClr val="262626"/>
              </a:buClr>
              <a:buSzPts val="1395"/>
              <a:buNone/>
            </a:pPr>
            <a:r>
              <a:rPr lang="en-US" sz="1395">
                <a:latin typeface="Courier New"/>
                <a:ea typeface="Courier New"/>
                <a:cs typeface="Courier New"/>
                <a:sym typeface="Courier New"/>
              </a:rPr>
              <a:t>&lt;form action=result method="post"&gt;</a:t>
            </a:r>
            <a:endParaRPr/>
          </a:p>
          <a:p>
            <a:pPr marL="266192" lvl="0" indent="0" algn="l" rtl="0">
              <a:lnSpc>
                <a:spcPct val="80000"/>
              </a:lnSpc>
              <a:spcBef>
                <a:spcPts val="975"/>
              </a:spcBef>
              <a:spcAft>
                <a:spcPts val="0"/>
              </a:spcAft>
              <a:buClr>
                <a:srgbClr val="262626"/>
              </a:buClr>
              <a:buSzPts val="1395"/>
              <a:buNone/>
            </a:pPr>
            <a:r>
              <a:rPr lang="en-US" sz="1395">
                <a:latin typeface="Courier New"/>
                <a:ea typeface="Courier New"/>
                <a:cs typeface="Courier New"/>
                <a:sym typeface="Courier New"/>
              </a:rPr>
              <a:t>&lt;p&gt;</a:t>
            </a:r>
            <a:endParaRPr/>
          </a:p>
          <a:p>
            <a:pPr marL="266192" lvl="0" indent="0" algn="l" rtl="0">
              <a:lnSpc>
                <a:spcPct val="80000"/>
              </a:lnSpc>
              <a:spcBef>
                <a:spcPts val="975"/>
              </a:spcBef>
              <a:spcAft>
                <a:spcPts val="0"/>
              </a:spcAft>
              <a:buClr>
                <a:srgbClr val="262626"/>
              </a:buClr>
              <a:buSzPts val="1395"/>
              <a:buNone/>
            </a:pPr>
            <a:r>
              <a:rPr lang="en-US" sz="1395">
                <a:latin typeface="Courier New"/>
                <a:ea typeface="Courier New"/>
                <a:cs typeface="Courier New"/>
                <a:sym typeface="Courier New"/>
              </a:rPr>
              <a:t>Enter your name:</a:t>
            </a:r>
            <a:endParaRPr/>
          </a:p>
          <a:p>
            <a:pPr marL="266192" lvl="0" indent="0" algn="l" rtl="0">
              <a:lnSpc>
                <a:spcPct val="80000"/>
              </a:lnSpc>
              <a:spcBef>
                <a:spcPts val="975"/>
              </a:spcBef>
              <a:spcAft>
                <a:spcPts val="0"/>
              </a:spcAft>
              <a:buClr>
                <a:srgbClr val="262626"/>
              </a:buClr>
              <a:buSzPts val="1395"/>
              <a:buNone/>
            </a:pPr>
            <a:r>
              <a:rPr lang="en-US" sz="1395">
                <a:latin typeface="Courier New"/>
                <a:ea typeface="Courier New"/>
                <a:cs typeface="Courier New"/>
                <a:sym typeface="Courier New"/>
              </a:rPr>
              <a:t>&lt;input type="text" name="name" /&gt;&lt;br&gt;</a:t>
            </a:r>
            <a:endParaRPr/>
          </a:p>
          <a:p>
            <a:pPr marL="266192" lvl="0" indent="0" algn="l" rtl="0">
              <a:lnSpc>
                <a:spcPct val="80000"/>
              </a:lnSpc>
              <a:spcBef>
                <a:spcPts val="975"/>
              </a:spcBef>
              <a:spcAft>
                <a:spcPts val="0"/>
              </a:spcAft>
              <a:buClr>
                <a:srgbClr val="262626"/>
              </a:buClr>
              <a:buSzPts val="1395"/>
              <a:buNone/>
            </a:pPr>
            <a:r>
              <a:rPr lang="en-US" sz="1395">
                <a:latin typeface="Courier New"/>
                <a:ea typeface="Courier New"/>
                <a:cs typeface="Courier New"/>
                <a:sym typeface="Courier New"/>
              </a:rPr>
              <a:t>Enter your height:</a:t>
            </a:r>
            <a:endParaRPr/>
          </a:p>
          <a:p>
            <a:pPr marL="266192" lvl="0" indent="0" algn="l" rtl="0">
              <a:lnSpc>
                <a:spcPct val="80000"/>
              </a:lnSpc>
              <a:spcBef>
                <a:spcPts val="975"/>
              </a:spcBef>
              <a:spcAft>
                <a:spcPts val="0"/>
              </a:spcAft>
              <a:buClr>
                <a:srgbClr val="262626"/>
              </a:buClr>
              <a:buSzPts val="1395"/>
              <a:buNone/>
            </a:pPr>
            <a:r>
              <a:rPr lang="en-US" sz="1395">
                <a:latin typeface="Courier New"/>
                <a:ea typeface="Courier New"/>
                <a:cs typeface="Courier New"/>
                <a:sym typeface="Courier New"/>
              </a:rPr>
              <a:t>&lt;input type="text" name="height" /&gt;&lt;br&gt;</a:t>
            </a:r>
            <a:endParaRPr/>
          </a:p>
          <a:p>
            <a:pPr marL="266192" lvl="0" indent="0" algn="l" rtl="0">
              <a:lnSpc>
                <a:spcPct val="80000"/>
              </a:lnSpc>
              <a:spcBef>
                <a:spcPts val="975"/>
              </a:spcBef>
              <a:spcAft>
                <a:spcPts val="0"/>
              </a:spcAft>
              <a:buClr>
                <a:srgbClr val="262626"/>
              </a:buClr>
              <a:buSzPts val="1395"/>
              <a:buNone/>
            </a:pPr>
            <a:r>
              <a:rPr lang="en-US" sz="1395">
                <a:latin typeface="Courier New"/>
                <a:ea typeface="Courier New"/>
                <a:cs typeface="Courier New"/>
                <a:sym typeface="Courier New"/>
              </a:rPr>
              <a:t>Enter your weight:</a:t>
            </a:r>
            <a:endParaRPr/>
          </a:p>
          <a:p>
            <a:pPr marL="266192" lvl="0" indent="0" algn="l" rtl="0">
              <a:lnSpc>
                <a:spcPct val="80000"/>
              </a:lnSpc>
              <a:spcBef>
                <a:spcPts val="975"/>
              </a:spcBef>
              <a:spcAft>
                <a:spcPts val="0"/>
              </a:spcAft>
              <a:buClr>
                <a:srgbClr val="262626"/>
              </a:buClr>
              <a:buSzPts val="1395"/>
              <a:buNone/>
            </a:pPr>
            <a:r>
              <a:rPr lang="en-US" sz="1395">
                <a:latin typeface="Courier New"/>
                <a:ea typeface="Courier New"/>
                <a:cs typeface="Courier New"/>
                <a:sym typeface="Courier New"/>
              </a:rPr>
              <a:t>&lt;input type="text" name="weight"&gt;&lt;br&gt;</a:t>
            </a:r>
            <a:endParaRPr/>
          </a:p>
          <a:p>
            <a:pPr marL="266192" lvl="0" indent="0" algn="l" rtl="0">
              <a:lnSpc>
                <a:spcPct val="80000"/>
              </a:lnSpc>
              <a:spcBef>
                <a:spcPts val="975"/>
              </a:spcBef>
              <a:spcAft>
                <a:spcPts val="0"/>
              </a:spcAft>
              <a:buClr>
                <a:srgbClr val="262626"/>
              </a:buClr>
              <a:buSzPts val="1395"/>
              <a:buNone/>
            </a:pPr>
            <a:r>
              <a:rPr lang="en-US" sz="1395">
                <a:latin typeface="Courier New"/>
                <a:ea typeface="Courier New"/>
                <a:cs typeface="Courier New"/>
                <a:sym typeface="Courier New"/>
              </a:rPr>
              <a:t>&lt;input type="submit" value="Calculate BMI!" /&gt;</a:t>
            </a:r>
            <a:endParaRPr/>
          </a:p>
          <a:p>
            <a:pPr marL="266192" lvl="0" indent="0" algn="l" rtl="0">
              <a:lnSpc>
                <a:spcPct val="80000"/>
              </a:lnSpc>
              <a:spcBef>
                <a:spcPts val="975"/>
              </a:spcBef>
              <a:spcAft>
                <a:spcPts val="0"/>
              </a:spcAft>
              <a:buClr>
                <a:srgbClr val="262626"/>
              </a:buClr>
              <a:buSzPts val="1395"/>
              <a:buNone/>
            </a:pPr>
            <a:r>
              <a:rPr lang="en-US" sz="1395">
                <a:latin typeface="Courier New"/>
                <a:ea typeface="Courier New"/>
                <a:cs typeface="Courier New"/>
                <a:sym typeface="Courier New"/>
              </a:rPr>
              <a:t>&lt;/p&gt;</a:t>
            </a:r>
            <a:endParaRPr/>
          </a:p>
          <a:p>
            <a:pPr marL="266192" lvl="0" indent="0" algn="l" rtl="0">
              <a:lnSpc>
                <a:spcPct val="80000"/>
              </a:lnSpc>
              <a:spcBef>
                <a:spcPts val="975"/>
              </a:spcBef>
              <a:spcAft>
                <a:spcPts val="0"/>
              </a:spcAft>
              <a:buClr>
                <a:srgbClr val="262626"/>
              </a:buClr>
              <a:buSzPts val="1395"/>
              <a:buNone/>
            </a:pPr>
            <a:r>
              <a:rPr lang="en-US" sz="1395">
                <a:latin typeface="Courier New"/>
                <a:ea typeface="Courier New"/>
                <a:cs typeface="Courier New"/>
                <a:sym typeface="Courier New"/>
              </a:rPr>
              <a:t>&lt;/form&gt;</a:t>
            </a:r>
            <a:endParaRPr/>
          </a:p>
        </p:txBody>
      </p:sp>
      <p:sp>
        <p:nvSpPr>
          <p:cNvPr id="329" name="Google Shape;329;p34"/>
          <p:cNvSpPr txBox="1">
            <a:spLocks noGrp="1"/>
          </p:cNvSpPr>
          <p:nvPr>
            <p:ph type="body" idx="2"/>
          </p:nvPr>
        </p:nvSpPr>
        <p:spPr>
          <a:xfrm>
            <a:off x="6209968" y="1687068"/>
            <a:ext cx="2476831" cy="2764019"/>
          </a:xfrm>
          <a:prstGeom prst="rect">
            <a:avLst/>
          </a:prstGeom>
          <a:solidFill>
            <a:srgbClr val="DCF0F2"/>
          </a:solidFill>
          <a:ln>
            <a:noFill/>
          </a:ln>
        </p:spPr>
        <p:txBody>
          <a:bodyPr spcFirstLastPara="1" wrap="square" lIns="91425" tIns="45700" rIns="91425" bIns="45700" anchor="t" anchorCtr="0">
            <a:noAutofit/>
          </a:bodyPr>
          <a:lstStyle/>
          <a:p>
            <a:pPr marL="68580" lvl="0" indent="0" algn="l" rtl="0">
              <a:lnSpc>
                <a:spcPct val="100000"/>
              </a:lnSpc>
              <a:spcBef>
                <a:spcPts val="0"/>
              </a:spcBef>
              <a:spcAft>
                <a:spcPts val="0"/>
              </a:spcAft>
              <a:buClr>
                <a:srgbClr val="262626"/>
              </a:buClr>
              <a:buSzPts val="2402"/>
              <a:buNone/>
            </a:pPr>
            <a:r>
              <a:rPr lang="en-US" sz="2402"/>
              <a:t>Insert the following code inside the &lt;body&gt; tag.</a:t>
            </a:r>
            <a:r>
              <a:rPr lang="en-US" sz="2402" b="1"/>
              <a:t> 바디텍 안에 다음 코드를 집어넣으세요.</a:t>
            </a:r>
            <a:endParaRPr sz="2402" b="1"/>
          </a:p>
          <a:p>
            <a:pPr marL="68580" lvl="0" indent="0" algn="l" rtl="0">
              <a:lnSpc>
                <a:spcPct val="80000"/>
              </a:lnSpc>
              <a:spcBef>
                <a:spcPts val="975"/>
              </a:spcBef>
              <a:spcAft>
                <a:spcPts val="0"/>
              </a:spcAft>
              <a:buClr>
                <a:srgbClr val="262626"/>
              </a:buClr>
              <a:buSzPts val="1395"/>
              <a:buNone/>
            </a:pPr>
            <a:endParaRPr sz="139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Topics</a:t>
            </a:r>
            <a:endParaRPr/>
          </a:p>
        </p:txBody>
      </p:sp>
      <p:sp>
        <p:nvSpPr>
          <p:cNvPr id="108" name="Google Shape;108;p17"/>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68580" lvl="0" indent="-114300" algn="l" rtl="0">
              <a:lnSpc>
                <a:spcPct val="100000"/>
              </a:lnSpc>
              <a:spcBef>
                <a:spcPts val="0"/>
              </a:spcBef>
              <a:spcAft>
                <a:spcPts val="0"/>
              </a:spcAft>
              <a:buClr>
                <a:srgbClr val="262626"/>
              </a:buClr>
              <a:buSzPts val="1800"/>
              <a:buChar char="▪"/>
            </a:pPr>
            <a:r>
              <a:rPr lang="en-US"/>
              <a:t>간단한 어플리케이션 만들기</a:t>
            </a:r>
            <a:endParaRPr/>
          </a:p>
          <a:p>
            <a:pPr marL="68580" lvl="0" indent="-114300" algn="l" rtl="0">
              <a:lnSpc>
                <a:spcPct val="100000"/>
              </a:lnSpc>
              <a:spcBef>
                <a:spcPts val="975"/>
              </a:spcBef>
              <a:spcAft>
                <a:spcPts val="0"/>
              </a:spcAft>
              <a:buClr>
                <a:srgbClr val="262626"/>
              </a:buClr>
              <a:buSzPts val="1800"/>
              <a:buChar char="▪"/>
            </a:pPr>
            <a:r>
              <a:rPr lang="en-US"/>
              <a:t>탬플릿, 라우팅</a:t>
            </a:r>
            <a:endParaRPr/>
          </a:p>
          <a:p>
            <a:pPr marL="68580" lvl="0" indent="-114300" algn="l" rtl="0">
              <a:lnSpc>
                <a:spcPct val="100000"/>
              </a:lnSpc>
              <a:spcBef>
                <a:spcPts val="975"/>
              </a:spcBef>
              <a:spcAft>
                <a:spcPts val="0"/>
              </a:spcAft>
              <a:buClr>
                <a:srgbClr val="262626"/>
              </a:buClr>
              <a:buSzPts val="1800"/>
              <a:buChar char="▪"/>
            </a:pPr>
            <a:r>
              <a:rPr lang="en-US"/>
              <a:t>폼 데이터처리</a:t>
            </a:r>
            <a:endParaRPr/>
          </a:p>
          <a:p>
            <a:pPr marL="68580" lvl="0" indent="-114300" algn="l" rtl="0">
              <a:lnSpc>
                <a:spcPct val="100000"/>
              </a:lnSpc>
              <a:spcBef>
                <a:spcPts val="975"/>
              </a:spcBef>
              <a:spcAft>
                <a:spcPts val="0"/>
              </a:spcAft>
              <a:buClr>
                <a:srgbClr val="262626"/>
              </a:buClr>
              <a:buSzPts val="1800"/>
              <a:buChar char="▪"/>
            </a:pPr>
            <a:r>
              <a:rPr lang="en-US"/>
              <a:t>정적파일 처리</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5"/>
          <p:cNvSpPr txBox="1">
            <a:spLocks noGrp="1"/>
          </p:cNvSpPr>
          <p:nvPr>
            <p:ph type="title"/>
          </p:nvPr>
        </p:nvSpPr>
        <p:spPr>
          <a:xfrm>
            <a:off x="465151" y="682321"/>
            <a:ext cx="8229600" cy="800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1"/>
              </a:buClr>
              <a:buSzPts val="3645"/>
              <a:buFont typeface="Malgun Gothic"/>
              <a:buNone/>
            </a:pPr>
            <a:r>
              <a:rPr lang="en-US" sz="3645"/>
              <a:t>Completed Input Page </a:t>
            </a:r>
            <a:br>
              <a:rPr lang="en-US" sz="3645"/>
            </a:br>
            <a:r>
              <a:rPr lang="en-US" sz="3645" b="1"/>
              <a:t>완성된 입력페이지</a:t>
            </a:r>
            <a:endParaRPr sz="3645" b="1"/>
          </a:p>
        </p:txBody>
      </p:sp>
      <p:sp>
        <p:nvSpPr>
          <p:cNvPr id="335" name="Google Shape;335;p35"/>
          <p:cNvSpPr txBox="1">
            <a:spLocks noGrp="1"/>
          </p:cNvSpPr>
          <p:nvPr>
            <p:ph type="body" idx="1"/>
          </p:nvPr>
        </p:nvSpPr>
        <p:spPr>
          <a:xfrm>
            <a:off x="457200" y="1687069"/>
            <a:ext cx="5053054" cy="3394472"/>
          </a:xfrm>
          <a:prstGeom prst="rect">
            <a:avLst/>
          </a:prstGeom>
          <a:solidFill>
            <a:schemeClr val="lt1"/>
          </a:solidFill>
          <a:ln w="127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101600" lvl="0" indent="0" algn="l" rtl="0">
              <a:lnSpc>
                <a:spcPct val="100000"/>
              </a:lnSpc>
              <a:spcBef>
                <a:spcPts val="0"/>
              </a:spcBef>
              <a:spcAft>
                <a:spcPts val="0"/>
              </a:spcAft>
              <a:buClr>
                <a:schemeClr val="dk1"/>
              </a:buClr>
              <a:buSzPts val="1100"/>
              <a:buNone/>
            </a:pPr>
            <a:r>
              <a:rPr lang="en-US" sz="1100">
                <a:solidFill>
                  <a:schemeClr val="dk1"/>
                </a:solidFill>
                <a:latin typeface="Courier New"/>
                <a:ea typeface="Courier New"/>
                <a:cs typeface="Courier New"/>
                <a:sym typeface="Courier New"/>
              </a:rPr>
              <a:t>&lt;!DOCTYPE html&gt;</a:t>
            </a:r>
            <a:br>
              <a:rPr lang="en-US" sz="1100">
                <a:solidFill>
                  <a:schemeClr val="dk1"/>
                </a:solidFill>
                <a:latin typeface="Courier New"/>
                <a:ea typeface="Courier New"/>
                <a:cs typeface="Courier New"/>
                <a:sym typeface="Courier New"/>
              </a:rPr>
            </a:br>
            <a:r>
              <a:rPr lang="en-US" sz="1100">
                <a:solidFill>
                  <a:schemeClr val="dk1"/>
                </a:solidFill>
                <a:latin typeface="Courier New"/>
                <a:ea typeface="Courier New"/>
                <a:cs typeface="Courier New"/>
                <a:sym typeface="Courier New"/>
              </a:rPr>
              <a:t>&lt;html lang="en"&gt;</a:t>
            </a:r>
            <a:br>
              <a:rPr lang="en-US" sz="1100">
                <a:solidFill>
                  <a:schemeClr val="dk1"/>
                </a:solidFill>
                <a:latin typeface="Courier New"/>
                <a:ea typeface="Courier New"/>
                <a:cs typeface="Courier New"/>
                <a:sym typeface="Courier New"/>
              </a:rPr>
            </a:br>
            <a:r>
              <a:rPr lang="en-US" sz="1100">
                <a:solidFill>
                  <a:schemeClr val="dk1"/>
                </a:solidFill>
                <a:latin typeface="Courier New"/>
                <a:ea typeface="Courier New"/>
                <a:cs typeface="Courier New"/>
                <a:sym typeface="Courier New"/>
              </a:rPr>
              <a:t>&lt;head&gt;</a:t>
            </a:r>
            <a:br>
              <a:rPr lang="en-US" sz="1100">
                <a:solidFill>
                  <a:schemeClr val="dk1"/>
                </a:solidFill>
                <a:latin typeface="Courier New"/>
                <a:ea typeface="Courier New"/>
                <a:cs typeface="Courier New"/>
                <a:sym typeface="Courier New"/>
              </a:rPr>
            </a:br>
            <a:r>
              <a:rPr lang="en-US" sz="1100">
                <a:solidFill>
                  <a:schemeClr val="dk1"/>
                </a:solidFill>
                <a:latin typeface="Courier New"/>
                <a:ea typeface="Courier New"/>
                <a:cs typeface="Courier New"/>
                <a:sym typeface="Courier New"/>
              </a:rPr>
              <a:t>&lt;meta charset="utf-8" /&gt;</a:t>
            </a:r>
            <a:br>
              <a:rPr lang="en-US" sz="1100">
                <a:solidFill>
                  <a:schemeClr val="dk1"/>
                </a:solidFill>
                <a:latin typeface="Courier New"/>
                <a:ea typeface="Courier New"/>
                <a:cs typeface="Courier New"/>
                <a:sym typeface="Courier New"/>
              </a:rPr>
            </a:br>
            <a:r>
              <a:rPr lang="en-US" sz="1100">
                <a:solidFill>
                  <a:schemeClr val="dk1"/>
                </a:solidFill>
                <a:latin typeface="Courier New"/>
                <a:ea typeface="Courier New"/>
                <a:cs typeface="Courier New"/>
                <a:sym typeface="Courier New"/>
              </a:rPr>
              <a:t>&lt;title&gt;BMI&lt;/title&gt;</a:t>
            </a:r>
            <a:br>
              <a:rPr lang="en-US" sz="1100">
                <a:solidFill>
                  <a:schemeClr val="dk1"/>
                </a:solidFill>
                <a:latin typeface="Courier New"/>
                <a:ea typeface="Courier New"/>
                <a:cs typeface="Courier New"/>
                <a:sym typeface="Courier New"/>
              </a:rPr>
            </a:br>
            <a:r>
              <a:rPr lang="en-US" sz="1100">
                <a:solidFill>
                  <a:schemeClr val="dk1"/>
                </a:solidFill>
                <a:latin typeface="Courier New"/>
                <a:ea typeface="Courier New"/>
                <a:cs typeface="Courier New"/>
                <a:sym typeface="Courier New"/>
              </a:rPr>
              <a:t>&lt;/head&gt;</a:t>
            </a:r>
            <a:br>
              <a:rPr lang="en-US" sz="1100">
                <a:solidFill>
                  <a:schemeClr val="dk1"/>
                </a:solidFill>
                <a:latin typeface="Courier New"/>
                <a:ea typeface="Courier New"/>
                <a:cs typeface="Courier New"/>
                <a:sym typeface="Courier New"/>
              </a:rPr>
            </a:br>
            <a:r>
              <a:rPr lang="en-US" sz="1100">
                <a:solidFill>
                  <a:schemeClr val="dk1"/>
                </a:solidFill>
                <a:latin typeface="Courier New"/>
                <a:ea typeface="Courier New"/>
                <a:cs typeface="Courier New"/>
                <a:sym typeface="Courier New"/>
              </a:rPr>
              <a:t>&lt;body&gt;</a:t>
            </a:r>
            <a:br>
              <a:rPr lang="en-US" sz="1100">
                <a:solidFill>
                  <a:schemeClr val="dk1"/>
                </a:solidFill>
                <a:latin typeface="Courier New"/>
                <a:ea typeface="Courier New"/>
                <a:cs typeface="Courier New"/>
                <a:sym typeface="Courier New"/>
              </a:rPr>
            </a:br>
            <a:r>
              <a:rPr lang="en-US" sz="1100">
                <a:solidFill>
                  <a:schemeClr val="dk1"/>
                </a:solidFill>
                <a:latin typeface="Courier New"/>
                <a:ea typeface="Courier New"/>
                <a:cs typeface="Courier New"/>
                <a:sym typeface="Courier New"/>
              </a:rPr>
              <a:t>&lt;h1&gt;BMI Calculation&lt;/h1&gt;</a:t>
            </a:r>
            <a:br>
              <a:rPr lang="en-US" sz="1100">
                <a:solidFill>
                  <a:schemeClr val="dk1"/>
                </a:solidFill>
                <a:latin typeface="Courier New"/>
                <a:ea typeface="Courier New"/>
                <a:cs typeface="Courier New"/>
                <a:sym typeface="Courier New"/>
              </a:rPr>
            </a:br>
            <a:r>
              <a:rPr lang="en-US" sz="1100" b="1">
                <a:solidFill>
                  <a:srgbClr val="FF0000"/>
                </a:solidFill>
                <a:latin typeface="Courier New"/>
                <a:ea typeface="Courier New"/>
                <a:cs typeface="Courier New"/>
                <a:sym typeface="Courier New"/>
              </a:rPr>
              <a:t>&lt;form action=result method="post"&gt;</a:t>
            </a:r>
            <a:br>
              <a:rPr lang="en-US" sz="1100" b="1">
                <a:solidFill>
                  <a:srgbClr val="FF0000"/>
                </a:solidFill>
                <a:latin typeface="Courier New"/>
                <a:ea typeface="Courier New"/>
                <a:cs typeface="Courier New"/>
                <a:sym typeface="Courier New"/>
              </a:rPr>
            </a:br>
            <a:r>
              <a:rPr lang="en-US" sz="1100">
                <a:solidFill>
                  <a:schemeClr val="dk1"/>
                </a:solidFill>
                <a:latin typeface="Courier New"/>
                <a:ea typeface="Courier New"/>
                <a:cs typeface="Courier New"/>
                <a:sym typeface="Courier New"/>
              </a:rPr>
              <a:t>&lt;p&gt;</a:t>
            </a:r>
            <a:br>
              <a:rPr lang="en-US" sz="1100">
                <a:solidFill>
                  <a:schemeClr val="dk1"/>
                </a:solidFill>
                <a:latin typeface="Courier New"/>
                <a:ea typeface="Courier New"/>
                <a:cs typeface="Courier New"/>
                <a:sym typeface="Courier New"/>
              </a:rPr>
            </a:br>
            <a:r>
              <a:rPr lang="en-US" sz="1100">
                <a:solidFill>
                  <a:schemeClr val="dk1"/>
                </a:solidFill>
                <a:latin typeface="Courier New"/>
                <a:ea typeface="Courier New"/>
                <a:cs typeface="Courier New"/>
                <a:sym typeface="Courier New"/>
              </a:rPr>
              <a:t>Enter your name: &lt;input type="text" name="name" /&gt;&lt;br /&gt;</a:t>
            </a:r>
            <a:br>
              <a:rPr lang="en-US" sz="1100">
                <a:solidFill>
                  <a:schemeClr val="dk1"/>
                </a:solidFill>
                <a:latin typeface="Courier New"/>
                <a:ea typeface="Courier New"/>
                <a:cs typeface="Courier New"/>
                <a:sym typeface="Courier New"/>
              </a:rPr>
            </a:br>
            <a:r>
              <a:rPr lang="en-US" sz="1100">
                <a:solidFill>
                  <a:schemeClr val="dk1"/>
                </a:solidFill>
                <a:latin typeface="Courier New"/>
                <a:ea typeface="Courier New"/>
                <a:cs typeface="Courier New"/>
                <a:sym typeface="Courier New"/>
              </a:rPr>
              <a:t>Enter your height: &lt;input type="text" name="height" /&gt;&lt;br /&gt;</a:t>
            </a:r>
            <a:br>
              <a:rPr lang="en-US" sz="1100">
                <a:solidFill>
                  <a:schemeClr val="dk1"/>
                </a:solidFill>
                <a:latin typeface="Courier New"/>
                <a:ea typeface="Courier New"/>
                <a:cs typeface="Courier New"/>
                <a:sym typeface="Courier New"/>
              </a:rPr>
            </a:br>
            <a:r>
              <a:rPr lang="en-US" sz="1100">
                <a:solidFill>
                  <a:schemeClr val="dk1"/>
                </a:solidFill>
                <a:latin typeface="Courier New"/>
                <a:ea typeface="Courier New"/>
                <a:cs typeface="Courier New"/>
                <a:sym typeface="Courier New"/>
              </a:rPr>
              <a:t>Enter your weight: &lt;input type="text" name="weight"&gt;&lt;br /&gt;</a:t>
            </a:r>
            <a:br>
              <a:rPr lang="en-US" sz="1100">
                <a:solidFill>
                  <a:schemeClr val="dk1"/>
                </a:solidFill>
                <a:latin typeface="Courier New"/>
                <a:ea typeface="Courier New"/>
                <a:cs typeface="Courier New"/>
                <a:sym typeface="Courier New"/>
              </a:rPr>
            </a:br>
            <a:r>
              <a:rPr lang="en-US" sz="1100">
                <a:solidFill>
                  <a:schemeClr val="dk1"/>
                </a:solidFill>
                <a:latin typeface="Courier New"/>
                <a:ea typeface="Courier New"/>
                <a:cs typeface="Courier New"/>
                <a:sym typeface="Courier New"/>
              </a:rPr>
              <a:t>&lt;input type="submit" value="Calculate BMI!" /&gt;</a:t>
            </a:r>
            <a:br>
              <a:rPr lang="en-US" sz="1100">
                <a:solidFill>
                  <a:schemeClr val="dk1"/>
                </a:solidFill>
                <a:latin typeface="Courier New"/>
                <a:ea typeface="Courier New"/>
                <a:cs typeface="Courier New"/>
                <a:sym typeface="Courier New"/>
              </a:rPr>
            </a:br>
            <a:r>
              <a:rPr lang="en-US" sz="1100">
                <a:solidFill>
                  <a:schemeClr val="dk1"/>
                </a:solidFill>
                <a:latin typeface="Courier New"/>
                <a:ea typeface="Courier New"/>
                <a:cs typeface="Courier New"/>
                <a:sym typeface="Courier New"/>
              </a:rPr>
              <a:t>&lt;/p&gt;</a:t>
            </a:r>
            <a:br>
              <a:rPr lang="en-US" sz="1100">
                <a:solidFill>
                  <a:schemeClr val="dk1"/>
                </a:solidFill>
                <a:latin typeface="Courier New"/>
                <a:ea typeface="Courier New"/>
                <a:cs typeface="Courier New"/>
                <a:sym typeface="Courier New"/>
              </a:rPr>
            </a:br>
            <a:r>
              <a:rPr lang="en-US" sz="1100" b="1">
                <a:solidFill>
                  <a:srgbClr val="FF0000"/>
                </a:solidFill>
                <a:latin typeface="Courier New"/>
                <a:ea typeface="Courier New"/>
                <a:cs typeface="Courier New"/>
                <a:sym typeface="Courier New"/>
              </a:rPr>
              <a:t>&lt;/form&gt;</a:t>
            </a:r>
            <a:br>
              <a:rPr lang="en-US" sz="1100">
                <a:solidFill>
                  <a:schemeClr val="dk1"/>
                </a:solidFill>
                <a:latin typeface="Courier New"/>
                <a:ea typeface="Courier New"/>
                <a:cs typeface="Courier New"/>
                <a:sym typeface="Courier New"/>
              </a:rPr>
            </a:br>
            <a:r>
              <a:rPr lang="en-US" sz="1100">
                <a:solidFill>
                  <a:schemeClr val="dk1"/>
                </a:solidFill>
                <a:latin typeface="Courier New"/>
                <a:ea typeface="Courier New"/>
                <a:cs typeface="Courier New"/>
                <a:sym typeface="Courier New"/>
              </a:rPr>
              <a:t>&lt;/body&gt;</a:t>
            </a:r>
            <a:br>
              <a:rPr lang="en-US" sz="1100">
                <a:solidFill>
                  <a:schemeClr val="dk1"/>
                </a:solidFill>
                <a:latin typeface="Courier New"/>
                <a:ea typeface="Courier New"/>
                <a:cs typeface="Courier New"/>
                <a:sym typeface="Courier New"/>
              </a:rPr>
            </a:br>
            <a:r>
              <a:rPr lang="en-US" sz="1100">
                <a:solidFill>
                  <a:schemeClr val="dk1"/>
                </a:solidFill>
                <a:latin typeface="Courier New"/>
                <a:ea typeface="Courier New"/>
                <a:cs typeface="Courier New"/>
                <a:sym typeface="Courier New"/>
              </a:rPr>
              <a:t>&lt;/html&gt;</a:t>
            </a:r>
            <a:endParaRPr/>
          </a:p>
        </p:txBody>
      </p:sp>
      <p:pic>
        <p:nvPicPr>
          <p:cNvPr id="336" name="Google Shape;336;p35"/>
          <p:cNvPicPr preferRelativeResize="0">
            <a:picLocks noGrp="1"/>
          </p:cNvPicPr>
          <p:nvPr>
            <p:ph type="body" idx="2"/>
          </p:nvPr>
        </p:nvPicPr>
        <p:blipFill rotWithShape="1">
          <a:blip r:embed="rId3">
            <a:alphaModFix/>
          </a:blip>
          <a:srcRect/>
          <a:stretch/>
        </p:blipFill>
        <p:spPr>
          <a:xfrm>
            <a:off x="5908149" y="1658620"/>
            <a:ext cx="2743200" cy="1988820"/>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6"/>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Result.html </a:t>
            </a:r>
            <a:r>
              <a:rPr lang="en-US" b="1"/>
              <a:t>출력 페이지</a:t>
            </a:r>
            <a:endParaRPr b="1"/>
          </a:p>
        </p:txBody>
      </p:sp>
      <p:sp>
        <p:nvSpPr>
          <p:cNvPr id="342" name="Google Shape;342;p36"/>
          <p:cNvSpPr txBox="1">
            <a:spLocks noGrp="1"/>
          </p:cNvSpPr>
          <p:nvPr>
            <p:ph type="body" idx="1"/>
          </p:nvPr>
        </p:nvSpPr>
        <p:spPr>
          <a:xfrm>
            <a:off x="457199" y="1687069"/>
            <a:ext cx="4695245" cy="3394472"/>
          </a:xfrm>
          <a:prstGeom prst="rect">
            <a:avLst/>
          </a:prstGeom>
          <a:noFill/>
          <a:ln>
            <a:noFill/>
          </a:ln>
        </p:spPr>
        <p:txBody>
          <a:bodyPr spcFirstLastPara="1" wrap="square" lIns="91425" tIns="45700" rIns="91425" bIns="45700" anchor="t" anchorCtr="0">
            <a:noAutofit/>
          </a:bodyPr>
          <a:lstStyle/>
          <a:p>
            <a:pPr marL="68580" lvl="0" indent="-177800" algn="l" rtl="0">
              <a:lnSpc>
                <a:spcPct val="100000"/>
              </a:lnSpc>
              <a:spcBef>
                <a:spcPts val="0"/>
              </a:spcBef>
              <a:spcAft>
                <a:spcPts val="0"/>
              </a:spcAft>
              <a:buClr>
                <a:srgbClr val="262626"/>
              </a:buClr>
              <a:buSzPts val="2800"/>
              <a:buChar char="▪"/>
            </a:pPr>
            <a:r>
              <a:rPr lang="en-US" sz="2800"/>
              <a:t>Create a html called result.html to display the result of BMI calculations. </a:t>
            </a:r>
            <a:r>
              <a:rPr lang="en-US" sz="2800" b="1"/>
              <a:t>BMI 계산결과를 출력할수 있는 결과 페이지를 만드시오.</a:t>
            </a:r>
            <a:r>
              <a:rPr lang="en-US" sz="2800"/>
              <a:t> </a:t>
            </a:r>
            <a:endParaRPr sz="2800"/>
          </a:p>
        </p:txBody>
      </p:sp>
      <p:pic>
        <p:nvPicPr>
          <p:cNvPr id="343" name="Google Shape;343;p36"/>
          <p:cNvPicPr preferRelativeResize="0">
            <a:picLocks noGrp="1"/>
          </p:cNvPicPr>
          <p:nvPr>
            <p:ph type="body" idx="2"/>
          </p:nvPr>
        </p:nvPicPr>
        <p:blipFill rotWithShape="1">
          <a:blip r:embed="rId3">
            <a:alphaModFix/>
          </a:blip>
          <a:srcRect/>
          <a:stretch/>
        </p:blipFill>
        <p:spPr>
          <a:xfrm>
            <a:off x="5696282" y="1700695"/>
            <a:ext cx="2689860" cy="2095500"/>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Python Delimiters </a:t>
            </a:r>
            <a:r>
              <a:rPr lang="en-US" b="1"/>
              <a:t>구분기호</a:t>
            </a:r>
            <a:endParaRPr b="1"/>
          </a:p>
        </p:txBody>
      </p:sp>
      <p:sp>
        <p:nvSpPr>
          <p:cNvPr id="349" name="Google Shape;349;p37"/>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68580" lvl="0" indent="-127000" algn="l" rtl="0">
              <a:lnSpc>
                <a:spcPct val="100000"/>
              </a:lnSpc>
              <a:spcBef>
                <a:spcPts val="0"/>
              </a:spcBef>
              <a:spcAft>
                <a:spcPts val="0"/>
              </a:spcAft>
              <a:buClr>
                <a:srgbClr val="262626"/>
              </a:buClr>
              <a:buSzPts val="2000"/>
              <a:buChar char="▪"/>
            </a:pPr>
            <a:r>
              <a:rPr lang="en-US" sz="2000"/>
              <a:t>You can escape from HTML and execute the Python code using following tags. </a:t>
            </a:r>
            <a:r>
              <a:rPr lang="en-US" sz="2000" b="1"/>
              <a:t>Html페이지 안에 파이썬코드를 실행할때 사용</a:t>
            </a:r>
            <a:endParaRPr sz="2000" b="1"/>
          </a:p>
          <a:p>
            <a:pPr marL="261900" lvl="1" indent="-127000" algn="l" rtl="0">
              <a:lnSpc>
                <a:spcPct val="100000"/>
              </a:lnSpc>
              <a:spcBef>
                <a:spcPts val="450"/>
              </a:spcBef>
              <a:spcAft>
                <a:spcPts val="0"/>
              </a:spcAft>
              <a:buClr>
                <a:srgbClr val="262626"/>
              </a:buClr>
              <a:buSzPts val="2000"/>
              <a:buChar char="▪"/>
            </a:pPr>
            <a:r>
              <a:rPr lang="en-US" sz="2000"/>
              <a:t>{% ... %} for Statements </a:t>
            </a:r>
            <a:r>
              <a:rPr lang="en-US" sz="2000" b="1"/>
              <a:t>코드</a:t>
            </a:r>
            <a:endParaRPr sz="2000" b="1"/>
          </a:p>
          <a:p>
            <a:pPr marL="261900" lvl="1" indent="-127000" algn="l" rtl="0">
              <a:lnSpc>
                <a:spcPct val="100000"/>
              </a:lnSpc>
              <a:spcBef>
                <a:spcPts val="450"/>
              </a:spcBef>
              <a:spcAft>
                <a:spcPts val="0"/>
              </a:spcAft>
              <a:buClr>
                <a:srgbClr val="262626"/>
              </a:buClr>
              <a:buSzPts val="2000"/>
              <a:buChar char="▪"/>
            </a:pPr>
            <a:r>
              <a:rPr lang="en-US" sz="2000"/>
              <a:t>{{ ... }} for Expressions to print to the output </a:t>
            </a:r>
            <a:r>
              <a:rPr lang="en-US" sz="2000" b="1"/>
              <a:t>출력</a:t>
            </a:r>
            <a:endParaRPr sz="2000" b="1"/>
          </a:p>
          <a:p>
            <a:pPr marL="261900" lvl="1" indent="-127000" algn="l" rtl="0">
              <a:lnSpc>
                <a:spcPct val="100000"/>
              </a:lnSpc>
              <a:spcBef>
                <a:spcPts val="450"/>
              </a:spcBef>
              <a:spcAft>
                <a:spcPts val="0"/>
              </a:spcAft>
              <a:buClr>
                <a:srgbClr val="262626"/>
              </a:buClr>
              <a:buSzPts val="2000"/>
              <a:buChar char="▪"/>
            </a:pPr>
            <a:r>
              <a:rPr lang="en-US" sz="2000"/>
              <a:t>{# ... #} for Comments not included in the output </a:t>
            </a:r>
            <a:r>
              <a:rPr lang="en-US" sz="2000" b="1"/>
              <a:t>주석</a:t>
            </a:r>
            <a:endParaRPr sz="2000" b="1"/>
          </a:p>
          <a:p>
            <a:pPr marL="261900" lvl="1" indent="-127000" algn="l" rtl="0">
              <a:lnSpc>
                <a:spcPct val="100000"/>
              </a:lnSpc>
              <a:spcBef>
                <a:spcPts val="450"/>
              </a:spcBef>
              <a:spcAft>
                <a:spcPts val="0"/>
              </a:spcAft>
              <a:buClr>
                <a:srgbClr val="262626"/>
              </a:buClr>
              <a:buSzPts val="2000"/>
              <a:buChar char="▪"/>
            </a:pPr>
            <a:r>
              <a:rPr lang="en-US" sz="2000"/>
              <a:t># ... ## for Line Statements </a:t>
            </a:r>
            <a:r>
              <a:rPr lang="en-US" sz="2000" b="1"/>
              <a:t>라인주석</a:t>
            </a:r>
            <a:endParaRPr sz="2000" b="1"/>
          </a:p>
          <a:p>
            <a:pPr marL="68580" lvl="0" indent="0" algn="l" rtl="0">
              <a:lnSpc>
                <a:spcPct val="100000"/>
              </a:lnSpc>
              <a:spcBef>
                <a:spcPts val="975"/>
              </a:spcBef>
              <a:spcAft>
                <a:spcPts val="0"/>
              </a:spcAft>
              <a:buClr>
                <a:srgbClr val="262626"/>
              </a:buClr>
              <a:buSzPts val="18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Malgun Gothic"/>
              <a:buNone/>
            </a:pPr>
            <a:r>
              <a:rPr lang="en-US" sz="3600"/>
              <a:t>Completed Result Page </a:t>
            </a:r>
            <a:r>
              <a:rPr lang="en-US" sz="3600" b="1"/>
              <a:t>완성된 결과페이지</a:t>
            </a:r>
            <a:endParaRPr sz="3600" b="1"/>
          </a:p>
        </p:txBody>
      </p:sp>
      <p:sp>
        <p:nvSpPr>
          <p:cNvPr id="355" name="Google Shape;355;p38"/>
          <p:cNvSpPr txBox="1">
            <a:spLocks noGrp="1"/>
          </p:cNvSpPr>
          <p:nvPr>
            <p:ph type="body" idx="1"/>
          </p:nvPr>
        </p:nvSpPr>
        <p:spPr>
          <a:xfrm>
            <a:off x="457200" y="1687069"/>
            <a:ext cx="4965590" cy="3394472"/>
          </a:xfrm>
          <a:prstGeom prst="rect">
            <a:avLst/>
          </a:prstGeom>
          <a:solidFill>
            <a:schemeClr val="lt1"/>
          </a:solidFill>
          <a:ln w="127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&lt;!DOCTYPE html&gt;</a:t>
            </a:r>
            <a:endParaRPr/>
          </a:p>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&lt;html lang="en"&gt;</a:t>
            </a:r>
            <a:endParaRPr/>
          </a:p>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&lt;head&gt;</a:t>
            </a:r>
            <a:endParaRPr/>
          </a:p>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&lt;meta charset="utf-8" /&gt;</a:t>
            </a:r>
            <a:endParaRPr/>
          </a:p>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&lt;title&gt;BMI Calculation&lt;/title&gt;</a:t>
            </a:r>
            <a:endParaRPr/>
          </a:p>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&lt;/head&gt;</a:t>
            </a:r>
            <a:endParaRPr/>
          </a:p>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&lt;body&gt;</a:t>
            </a:r>
            <a:endParaRPr/>
          </a:p>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&lt;h1&gt;BMI&lt;/h1&gt;</a:t>
            </a:r>
            <a:endParaRPr/>
          </a:p>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&lt;p&gt;Summary of your BMI&lt;/p&gt;</a:t>
            </a:r>
            <a:endParaRPr/>
          </a:p>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&lt;ul&gt;</a:t>
            </a:r>
            <a:endParaRPr/>
          </a:p>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&lt;li&gt;Name:&lt;strong&gt;</a:t>
            </a:r>
            <a:r>
              <a:rPr lang="en-US" sz="1300" b="1" i="0" u="none" strike="noStrike" cap="none">
                <a:solidFill>
                  <a:srgbClr val="FF0000"/>
                </a:solidFill>
                <a:latin typeface="Courier New"/>
                <a:ea typeface="Courier New"/>
                <a:cs typeface="Courier New"/>
                <a:sym typeface="Courier New"/>
              </a:rPr>
              <a:t>{{name}}</a:t>
            </a:r>
            <a:r>
              <a:rPr lang="en-US" sz="1300" b="0" i="0" u="none" strike="noStrike" cap="none">
                <a:solidFill>
                  <a:schemeClr val="dk1"/>
                </a:solidFill>
                <a:latin typeface="Courier New"/>
                <a:ea typeface="Courier New"/>
                <a:cs typeface="Courier New"/>
                <a:sym typeface="Courier New"/>
              </a:rPr>
              <a:t>&lt;/strong&gt;&lt;/li&gt;</a:t>
            </a:r>
            <a:endParaRPr/>
          </a:p>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&lt;li&gt;Height:&lt;strong&gt;</a:t>
            </a:r>
            <a:r>
              <a:rPr lang="en-US" sz="1300" b="1" i="0" u="none" strike="noStrike" cap="none">
                <a:solidFill>
                  <a:srgbClr val="FF0000"/>
                </a:solidFill>
                <a:latin typeface="Courier New"/>
                <a:ea typeface="Courier New"/>
                <a:cs typeface="Courier New"/>
                <a:sym typeface="Courier New"/>
              </a:rPr>
              <a:t>{{height}}</a:t>
            </a:r>
            <a:r>
              <a:rPr lang="en-US" sz="1300" b="0" i="0" u="none" strike="noStrike" cap="none">
                <a:solidFill>
                  <a:schemeClr val="dk1"/>
                </a:solidFill>
                <a:latin typeface="Courier New"/>
                <a:ea typeface="Courier New"/>
                <a:cs typeface="Courier New"/>
                <a:sym typeface="Courier New"/>
              </a:rPr>
              <a:t>&lt;/strong&gt;&lt;/li&gt;</a:t>
            </a:r>
            <a:endParaRPr/>
          </a:p>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&lt;li&gt;Weight:&lt;strong&gt;</a:t>
            </a:r>
            <a:r>
              <a:rPr lang="en-US" sz="1300" b="1" i="0" u="none" strike="noStrike" cap="none">
                <a:solidFill>
                  <a:srgbClr val="FF0000"/>
                </a:solidFill>
                <a:latin typeface="Courier New"/>
                <a:ea typeface="Courier New"/>
                <a:cs typeface="Courier New"/>
                <a:sym typeface="Courier New"/>
              </a:rPr>
              <a:t>{{weight}}</a:t>
            </a:r>
            <a:r>
              <a:rPr lang="en-US" sz="1300" b="0" i="0" u="none" strike="noStrike" cap="none">
                <a:solidFill>
                  <a:schemeClr val="dk1"/>
                </a:solidFill>
                <a:latin typeface="Courier New"/>
                <a:ea typeface="Courier New"/>
                <a:cs typeface="Courier New"/>
                <a:sym typeface="Courier New"/>
              </a:rPr>
              <a:t>&lt;/strong&gt;&lt;/li&gt;</a:t>
            </a:r>
            <a:endParaRPr/>
          </a:p>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&lt;li&gt;BMI:&lt;strong&gt;</a:t>
            </a:r>
            <a:r>
              <a:rPr lang="en-US" sz="1300" b="1" i="0" u="none" strike="noStrike" cap="none">
                <a:solidFill>
                  <a:srgbClr val="FF0000"/>
                </a:solidFill>
                <a:latin typeface="Courier New"/>
                <a:ea typeface="Courier New"/>
                <a:cs typeface="Courier New"/>
                <a:sym typeface="Courier New"/>
              </a:rPr>
              <a:t>{{bmi}}</a:t>
            </a:r>
            <a:r>
              <a:rPr lang="en-US" sz="1300" b="0" i="0" u="none" strike="noStrike" cap="none">
                <a:solidFill>
                  <a:schemeClr val="dk1"/>
                </a:solidFill>
                <a:latin typeface="Courier New"/>
                <a:ea typeface="Courier New"/>
                <a:cs typeface="Courier New"/>
                <a:sym typeface="Courier New"/>
              </a:rPr>
              <a:t>&lt;/strong&gt;&lt;/li&gt;</a:t>
            </a:r>
            <a:endParaRPr/>
          </a:p>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&lt;/ul&gt;</a:t>
            </a:r>
            <a:endParaRPr/>
          </a:p>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&lt;/body&gt;</a:t>
            </a:r>
            <a:endParaRPr/>
          </a:p>
          <a:p>
            <a:pPr marL="1016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&lt;/html&gt;</a:t>
            </a:r>
            <a:endParaRPr/>
          </a:p>
        </p:txBody>
      </p:sp>
      <p:pic>
        <p:nvPicPr>
          <p:cNvPr id="356" name="Google Shape;356;p38"/>
          <p:cNvPicPr preferRelativeResize="0">
            <a:picLocks noGrp="1"/>
          </p:cNvPicPr>
          <p:nvPr>
            <p:ph type="body" idx="2"/>
          </p:nvPr>
        </p:nvPicPr>
        <p:blipFill rotWithShape="1">
          <a:blip r:embed="rId3">
            <a:alphaModFix/>
          </a:blip>
          <a:srcRect/>
          <a:stretch/>
        </p:blipFill>
        <p:spPr>
          <a:xfrm>
            <a:off x="5895063" y="1708647"/>
            <a:ext cx="2689860" cy="2095500"/>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app.py </a:t>
            </a:r>
            <a:endParaRPr/>
          </a:p>
        </p:txBody>
      </p:sp>
      <p:sp>
        <p:nvSpPr>
          <p:cNvPr id="362" name="Google Shape;362;p39"/>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76200" lvl="0" indent="0" algn="l" rtl="0">
              <a:lnSpc>
                <a:spcPct val="90000"/>
              </a:lnSpc>
              <a:spcBef>
                <a:spcPts val="0"/>
              </a:spcBef>
              <a:spcAft>
                <a:spcPts val="0"/>
              </a:spcAft>
              <a:buClr>
                <a:srgbClr val="262626"/>
              </a:buClr>
              <a:buSzPts val="2000"/>
              <a:buNone/>
            </a:pPr>
            <a:r>
              <a:rPr lang="en-US" sz="2000">
                <a:latin typeface="Courier New"/>
                <a:ea typeface="Courier New"/>
                <a:cs typeface="Courier New"/>
                <a:sym typeface="Courier New"/>
              </a:rPr>
              <a:t>from flask import Flask </a:t>
            </a:r>
            <a:br>
              <a:rPr lang="en-US" sz="2000">
                <a:latin typeface="Courier New"/>
                <a:ea typeface="Courier New"/>
                <a:cs typeface="Courier New"/>
                <a:sym typeface="Courier New"/>
              </a:rPr>
            </a:br>
            <a:r>
              <a:rPr lang="en-US" sz="2000">
                <a:latin typeface="Courier New"/>
                <a:ea typeface="Courier New"/>
                <a:cs typeface="Courier New"/>
                <a:sym typeface="Courier New"/>
              </a:rPr>
              <a:t>app = Flask(__name__)</a:t>
            </a:r>
            <a:br>
              <a:rPr lang="en-US" sz="2000">
                <a:latin typeface="Courier New"/>
                <a:ea typeface="Courier New"/>
                <a:cs typeface="Courier New"/>
                <a:sym typeface="Courier New"/>
              </a:rPr>
            </a:br>
            <a:br>
              <a:rPr lang="en-US" sz="2000">
                <a:latin typeface="Courier New"/>
                <a:ea typeface="Courier New"/>
                <a:cs typeface="Courier New"/>
                <a:sym typeface="Courier New"/>
              </a:rPr>
            </a:br>
            <a:r>
              <a:rPr lang="en-US" sz="2000">
                <a:latin typeface="Courier New"/>
                <a:ea typeface="Courier New"/>
                <a:cs typeface="Courier New"/>
                <a:sym typeface="Courier New"/>
              </a:rPr>
              <a:t>@app.route("/") </a:t>
            </a:r>
            <a:br>
              <a:rPr lang="en-US" sz="2000">
                <a:latin typeface="Courier New"/>
                <a:ea typeface="Courier New"/>
                <a:cs typeface="Courier New"/>
                <a:sym typeface="Courier New"/>
              </a:rPr>
            </a:br>
            <a:r>
              <a:rPr lang="en-US" sz="2000">
                <a:latin typeface="Courier New"/>
                <a:ea typeface="Courier New"/>
                <a:cs typeface="Courier New"/>
                <a:sym typeface="Courier New"/>
              </a:rPr>
              <a:t>def hello(): </a:t>
            </a:r>
            <a:br>
              <a:rPr lang="en-US" sz="2000">
                <a:latin typeface="Courier New"/>
                <a:ea typeface="Courier New"/>
                <a:cs typeface="Courier New"/>
                <a:sym typeface="Courier New"/>
              </a:rPr>
            </a:br>
            <a:r>
              <a:rPr lang="en-US" sz="2000">
                <a:latin typeface="Courier New"/>
                <a:ea typeface="Courier New"/>
                <a:cs typeface="Courier New"/>
                <a:sym typeface="Courier New"/>
              </a:rPr>
              <a:t>	return "Hello World!"   </a:t>
            </a:r>
            <a:br>
              <a:rPr lang="en-US" sz="2000">
                <a:latin typeface="Courier New"/>
                <a:ea typeface="Courier New"/>
                <a:cs typeface="Courier New"/>
                <a:sym typeface="Courier New"/>
              </a:rPr>
            </a:br>
            <a:br>
              <a:rPr lang="en-US" sz="2000">
                <a:latin typeface="Courier New"/>
                <a:ea typeface="Courier New"/>
                <a:cs typeface="Courier New"/>
                <a:sym typeface="Courier New"/>
              </a:rPr>
            </a:br>
            <a:r>
              <a:rPr lang="en-US" sz="2000">
                <a:latin typeface="Courier New"/>
                <a:ea typeface="Courier New"/>
                <a:cs typeface="Courier New"/>
                <a:sym typeface="Courier New"/>
              </a:rPr>
              <a:t>if __name__ == "__main__": </a:t>
            </a:r>
            <a:br>
              <a:rPr lang="en-US" sz="2000">
                <a:latin typeface="Courier New"/>
                <a:ea typeface="Courier New"/>
                <a:cs typeface="Courier New"/>
                <a:sym typeface="Courier New"/>
              </a:rPr>
            </a:br>
            <a:r>
              <a:rPr lang="en-US" sz="2000">
                <a:latin typeface="Courier New"/>
                <a:ea typeface="Courier New"/>
                <a:cs typeface="Courier New"/>
                <a:sym typeface="Courier New"/>
              </a:rPr>
              <a:t>	app.run()</a:t>
            </a:r>
            <a:endParaRPr sz="2000">
              <a:latin typeface="Courier New"/>
              <a:ea typeface="Courier New"/>
              <a:cs typeface="Courier New"/>
              <a:sym typeface="Courier New"/>
            </a:endParaRPr>
          </a:p>
        </p:txBody>
      </p:sp>
      <p:sp>
        <p:nvSpPr>
          <p:cNvPr id="363" name="Google Shape;363;p39"/>
          <p:cNvSpPr/>
          <p:nvPr/>
        </p:nvSpPr>
        <p:spPr>
          <a:xfrm>
            <a:off x="5431360" y="3283888"/>
            <a:ext cx="3497955" cy="175432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301" y="55572"/>
                </a:moveTo>
                <a:lnTo>
                  <a:pt x="-28214" y="49861"/>
                </a:lnTo>
              </a:path>
            </a:pathLst>
          </a:custGeom>
          <a:solidFill>
            <a:schemeClr val="lt1"/>
          </a:solidFill>
          <a:ln w="127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Lora"/>
                <a:ea typeface="Lora"/>
                <a:cs typeface="Lora"/>
                <a:sym typeface="Lora"/>
              </a:rPr>
              <a:t>Class name is equal to the name of the scope in which top-level code executes. </a:t>
            </a:r>
            <a:r>
              <a:rPr lang="en-US" sz="1800" b="1" i="0" u="none" strike="noStrike" cap="none">
                <a:solidFill>
                  <a:schemeClr val="dk1"/>
                </a:solidFill>
                <a:latin typeface="Malgun Gothic"/>
                <a:ea typeface="Malgun Gothic"/>
                <a:cs typeface="Malgun Gothic"/>
                <a:sym typeface="Malgun Gothic"/>
              </a:rPr>
              <a:t>클래스이름이 탑레벨에서 실행되는 범위의 이름과 같으면 실행</a:t>
            </a:r>
            <a:endParaRPr sz="1800" b="1" i="0" u="none" strike="noStrike" cap="none">
              <a:solidFill>
                <a:schemeClr val="dk1"/>
              </a:solidFill>
              <a:latin typeface="Malgun Gothic"/>
              <a:ea typeface="Malgun Gothic"/>
              <a:cs typeface="Malgun Gothic"/>
              <a:sym typeface="Malgun Gothic"/>
            </a:endParaRPr>
          </a:p>
        </p:txBody>
      </p:sp>
      <p:sp>
        <p:nvSpPr>
          <p:cNvPr id="364" name="Google Shape;364;p39"/>
          <p:cNvSpPr/>
          <p:nvPr/>
        </p:nvSpPr>
        <p:spPr>
          <a:xfrm>
            <a:off x="4349363" y="750529"/>
            <a:ext cx="4556097" cy="1200329"/>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480" y="60120"/>
                </a:moveTo>
                <a:lnTo>
                  <a:pt x="-38314" y="201563"/>
                </a:lnTo>
              </a:path>
            </a:pathLst>
          </a:custGeom>
          <a:solidFill>
            <a:schemeClr val="lt1"/>
          </a:solidFill>
          <a:ln w="127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Lora"/>
                <a:ea typeface="Lora"/>
                <a:cs typeface="Lora"/>
                <a:sym typeface="Lora"/>
              </a:rPr>
              <a:t>The route() function is a decorator, which tells the application which URL should call the associated function. </a:t>
            </a:r>
            <a:r>
              <a:rPr lang="en-US" sz="1800" b="1" i="0" u="none" strike="noStrike" cap="none">
                <a:solidFill>
                  <a:schemeClr val="dk1"/>
                </a:solidFill>
                <a:latin typeface="Malgun Gothic"/>
                <a:ea typeface="Malgun Gothic"/>
                <a:cs typeface="Malgun Gothic"/>
                <a:sym typeface="Malgun Gothic"/>
              </a:rPr>
              <a:t>어떤 url이 연관함수를 부를 때 사용</a:t>
            </a:r>
            <a:endParaRPr sz="1800" b="1" i="0" u="none" strike="noStrike" cap="none">
              <a:solidFill>
                <a:schemeClr val="dk1"/>
              </a:solidFill>
              <a:latin typeface="Malgun Gothic"/>
              <a:ea typeface="Malgun Gothic"/>
              <a:cs typeface="Malgun Gothic"/>
              <a:sym typeface="Malgun Gothic"/>
            </a:endParaRPr>
          </a:p>
        </p:txBody>
      </p:sp>
      <p:sp>
        <p:nvSpPr>
          <p:cNvPr id="365" name="Google Shape;365;p39"/>
          <p:cNvSpPr/>
          <p:nvPr/>
        </p:nvSpPr>
        <p:spPr>
          <a:xfrm>
            <a:off x="3635070" y="2413688"/>
            <a:ext cx="2336360" cy="369332"/>
          </a:xfrm>
          <a:prstGeom prst="rect">
            <a:avLst/>
          </a:prstGeom>
          <a:solidFill>
            <a:schemeClr val="accent6"/>
          </a:solidFill>
          <a:ln w="12700" cap="flat" cmpd="sng">
            <a:solidFill>
              <a:srgbClr val="1B5F9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Lora"/>
                <a:ea typeface="Lora"/>
                <a:cs typeface="Lora"/>
                <a:sym typeface="Lora"/>
              </a:rPr>
              <a:t>핼로우 월드 출력!!</a:t>
            </a:r>
            <a:endParaRPr sz="1800" b="1"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0"/>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Rendering Template</a:t>
            </a:r>
            <a:br>
              <a:rPr lang="en-US"/>
            </a:br>
            <a:r>
              <a:rPr lang="en-US" b="1"/>
              <a:t>렌더링 템플릿</a:t>
            </a:r>
            <a:endParaRPr b="1"/>
          </a:p>
        </p:txBody>
      </p:sp>
      <p:sp>
        <p:nvSpPr>
          <p:cNvPr id="371" name="Google Shape;371;p40"/>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76200" lvl="0" indent="0" algn="l" rtl="0">
              <a:lnSpc>
                <a:spcPct val="90000"/>
              </a:lnSpc>
              <a:spcBef>
                <a:spcPts val="0"/>
              </a:spcBef>
              <a:spcAft>
                <a:spcPts val="0"/>
              </a:spcAft>
              <a:buClr>
                <a:srgbClr val="262626"/>
              </a:buClr>
              <a:buSzPts val="1850"/>
              <a:buNone/>
            </a:pPr>
            <a:r>
              <a:rPr lang="en-US" sz="1850">
                <a:latin typeface="Courier New"/>
                <a:ea typeface="Courier New"/>
                <a:cs typeface="Courier New"/>
                <a:sym typeface="Courier New"/>
              </a:rPr>
              <a:t>from flask import Flask,</a:t>
            </a:r>
            <a:br>
              <a:rPr lang="en-US" sz="1850">
                <a:latin typeface="Courier New"/>
                <a:ea typeface="Courier New"/>
                <a:cs typeface="Courier New"/>
                <a:sym typeface="Courier New"/>
              </a:rPr>
            </a:br>
            <a:r>
              <a:rPr lang="en-US" sz="1850" b="1">
                <a:latin typeface="Courier New"/>
                <a:ea typeface="Courier New"/>
                <a:cs typeface="Courier New"/>
                <a:sym typeface="Courier New"/>
              </a:rPr>
              <a:t>render_template</a:t>
            </a:r>
            <a:br>
              <a:rPr lang="en-US" sz="1850">
                <a:latin typeface="Courier New"/>
                <a:ea typeface="Courier New"/>
                <a:cs typeface="Courier New"/>
                <a:sym typeface="Courier New"/>
              </a:rPr>
            </a:br>
            <a:r>
              <a:rPr lang="en-US" sz="1850">
                <a:latin typeface="Courier New"/>
                <a:ea typeface="Courier New"/>
                <a:cs typeface="Courier New"/>
                <a:sym typeface="Courier New"/>
              </a:rPr>
              <a:t>app = Flask(__name__) </a:t>
            </a:r>
            <a:br>
              <a:rPr lang="en-US" sz="1850">
                <a:latin typeface="Courier New"/>
                <a:ea typeface="Courier New"/>
                <a:cs typeface="Courier New"/>
                <a:sym typeface="Courier New"/>
              </a:rPr>
            </a:br>
            <a:br>
              <a:rPr lang="en-US" sz="1850">
                <a:latin typeface="Courier New"/>
                <a:ea typeface="Courier New"/>
                <a:cs typeface="Courier New"/>
                <a:sym typeface="Courier New"/>
              </a:rPr>
            </a:br>
            <a:r>
              <a:rPr lang="en-US" sz="1850">
                <a:latin typeface="Courier New"/>
                <a:ea typeface="Courier New"/>
                <a:cs typeface="Courier New"/>
                <a:sym typeface="Courier New"/>
              </a:rPr>
              <a:t>@app.route('/') </a:t>
            </a:r>
            <a:br>
              <a:rPr lang="en-US" sz="1850">
                <a:latin typeface="Courier New"/>
                <a:ea typeface="Courier New"/>
                <a:cs typeface="Courier New"/>
                <a:sym typeface="Courier New"/>
              </a:rPr>
            </a:br>
            <a:r>
              <a:rPr lang="en-US" sz="1850">
                <a:latin typeface="Courier New"/>
                <a:ea typeface="Courier New"/>
                <a:cs typeface="Courier New"/>
                <a:sym typeface="Courier New"/>
              </a:rPr>
              <a:t>def index(): </a:t>
            </a:r>
            <a:br>
              <a:rPr lang="en-US" sz="1850">
                <a:latin typeface="Courier New"/>
                <a:ea typeface="Courier New"/>
                <a:cs typeface="Courier New"/>
                <a:sym typeface="Courier New"/>
              </a:rPr>
            </a:br>
            <a:r>
              <a:rPr lang="en-US" sz="1850">
                <a:latin typeface="Courier New"/>
                <a:ea typeface="Courier New"/>
                <a:cs typeface="Courier New"/>
                <a:sym typeface="Courier New"/>
              </a:rPr>
              <a:t>	return </a:t>
            </a:r>
            <a:r>
              <a:rPr lang="en-US" sz="1850" b="1">
                <a:latin typeface="Courier New"/>
                <a:ea typeface="Courier New"/>
                <a:cs typeface="Courier New"/>
                <a:sym typeface="Courier New"/>
              </a:rPr>
              <a:t>render_template(‘hello.html’) </a:t>
            </a:r>
            <a:br>
              <a:rPr lang="en-US" sz="1850">
                <a:latin typeface="Courier New"/>
                <a:ea typeface="Courier New"/>
                <a:cs typeface="Courier New"/>
                <a:sym typeface="Courier New"/>
              </a:rPr>
            </a:br>
            <a:br>
              <a:rPr lang="en-US" sz="1850">
                <a:latin typeface="Courier New"/>
                <a:ea typeface="Courier New"/>
                <a:cs typeface="Courier New"/>
                <a:sym typeface="Courier New"/>
              </a:rPr>
            </a:br>
            <a:r>
              <a:rPr lang="en-US" sz="1850">
                <a:latin typeface="Courier New"/>
                <a:ea typeface="Courier New"/>
                <a:cs typeface="Courier New"/>
                <a:sym typeface="Courier New"/>
              </a:rPr>
              <a:t>if __name__ == '__main__': </a:t>
            </a:r>
            <a:br>
              <a:rPr lang="en-US" sz="1850">
                <a:latin typeface="Courier New"/>
                <a:ea typeface="Courier New"/>
                <a:cs typeface="Courier New"/>
                <a:sym typeface="Courier New"/>
              </a:rPr>
            </a:br>
            <a:r>
              <a:rPr lang="en-US" sz="1850">
                <a:latin typeface="Courier New"/>
                <a:ea typeface="Courier New"/>
                <a:cs typeface="Courier New"/>
                <a:sym typeface="Courier New"/>
              </a:rPr>
              <a:t>app.run(debug = True)</a:t>
            </a:r>
            <a:endParaRPr/>
          </a:p>
        </p:txBody>
      </p:sp>
      <p:sp>
        <p:nvSpPr>
          <p:cNvPr id="372" name="Google Shape;372;p40"/>
          <p:cNvSpPr/>
          <p:nvPr/>
        </p:nvSpPr>
        <p:spPr>
          <a:xfrm>
            <a:off x="5920939" y="357133"/>
            <a:ext cx="2826328" cy="1877437"/>
          </a:xfrm>
          <a:prstGeom prst="rect">
            <a:avLst/>
          </a:prstGeom>
          <a:solidFill>
            <a:schemeClr val="lt1"/>
          </a:solidFill>
          <a:ln w="12700"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Lora"/>
                <a:ea typeface="Lora"/>
                <a:cs typeface="Lora"/>
                <a:sym typeface="Lora"/>
              </a:rPr>
              <a:t>hello.html</a:t>
            </a:r>
            <a:endParaRPr/>
          </a:p>
          <a:p>
            <a:pPr marL="0" marR="0" lvl="0" indent="0" algn="l" rtl="0">
              <a:lnSpc>
                <a:spcPct val="100000"/>
              </a:lnSpc>
              <a:spcBef>
                <a:spcPts val="0"/>
              </a:spcBef>
              <a:spcAft>
                <a:spcPts val="0"/>
              </a:spcAft>
              <a:buNone/>
            </a:pPr>
            <a:r>
              <a:rPr lang="en-US" sz="1600" b="0" i="0" u="none" strike="noStrike" cap="none">
                <a:solidFill>
                  <a:schemeClr val="dk1"/>
                </a:solidFill>
                <a:latin typeface="Courier New"/>
                <a:ea typeface="Courier New"/>
                <a:cs typeface="Courier New"/>
                <a:sym typeface="Courier New"/>
              </a:rPr>
              <a:t>&lt;!doctype html&gt; &lt;html&gt; </a:t>
            </a:r>
            <a:br>
              <a:rPr lang="en-US" sz="1600" b="0" i="0" u="none" strike="noStrike" cap="none">
                <a:solidFill>
                  <a:schemeClr val="dk1"/>
                </a:solidFill>
                <a:latin typeface="Courier New"/>
                <a:ea typeface="Courier New"/>
                <a:cs typeface="Courier New"/>
                <a:sym typeface="Courier New"/>
              </a:rPr>
            </a:br>
            <a:r>
              <a:rPr lang="en-US" sz="1600" b="0" i="0" u="none" strike="noStrike" cap="none">
                <a:solidFill>
                  <a:schemeClr val="dk1"/>
                </a:solidFill>
                <a:latin typeface="Courier New"/>
                <a:ea typeface="Courier New"/>
                <a:cs typeface="Courier New"/>
                <a:sym typeface="Courier New"/>
              </a:rPr>
              <a:t>&lt;body&gt; &lt;h1&gt;Hello!&lt;/h1&gt; &lt;/body&gt;</a:t>
            </a:r>
            <a:br>
              <a:rPr lang="en-US" sz="1600" b="0" i="0" u="none" strike="noStrike" cap="none">
                <a:solidFill>
                  <a:schemeClr val="dk1"/>
                </a:solidFill>
                <a:latin typeface="Courier New"/>
                <a:ea typeface="Courier New"/>
                <a:cs typeface="Courier New"/>
                <a:sym typeface="Courier New"/>
              </a:rPr>
            </a:br>
            <a:r>
              <a:rPr lang="en-US" sz="1600" b="0" i="0" u="none" strike="noStrike" cap="none">
                <a:solidFill>
                  <a:schemeClr val="dk1"/>
                </a:solidFill>
                <a:latin typeface="Courier New"/>
                <a:ea typeface="Courier New"/>
                <a:cs typeface="Courier New"/>
                <a:sym typeface="Courier New"/>
              </a:rPr>
              <a:t>&lt;/html&gt;</a:t>
            </a:r>
            <a:endParaRPr/>
          </a:p>
        </p:txBody>
      </p:sp>
      <p:sp>
        <p:nvSpPr>
          <p:cNvPr id="373" name="Google Shape;373;p40"/>
          <p:cNvSpPr/>
          <p:nvPr/>
        </p:nvSpPr>
        <p:spPr>
          <a:xfrm rot="-8281204">
            <a:off x="6053100" y="2292277"/>
            <a:ext cx="252785" cy="727991"/>
          </a:xfrm>
          <a:prstGeom prst="downArrow">
            <a:avLst>
              <a:gd name="adj1" fmla="val 50000"/>
              <a:gd name="adj2" fmla="val 50000"/>
            </a:avLst>
          </a:prstGeom>
          <a:solidFill>
            <a:srgbClr val="FF0000"/>
          </a:solidFill>
          <a:ln w="12700" cap="flat" cmpd="sng">
            <a:solidFill>
              <a:srgbClr val="273C4E"/>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4" name="Google Shape;374;p40"/>
          <p:cNvSpPr/>
          <p:nvPr/>
        </p:nvSpPr>
        <p:spPr>
          <a:xfrm>
            <a:off x="5455918" y="4194769"/>
            <a:ext cx="2336360" cy="646331"/>
          </a:xfrm>
          <a:prstGeom prst="rect">
            <a:avLst/>
          </a:prstGeom>
          <a:solidFill>
            <a:schemeClr val="accent6"/>
          </a:solidFill>
          <a:ln w="12700" cap="flat" cmpd="sng">
            <a:solidFill>
              <a:srgbClr val="1B5F9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Lora"/>
                <a:ea typeface="Lora"/>
                <a:cs typeface="Lora"/>
                <a:sym typeface="Lora"/>
              </a:rPr>
              <a:t>핼로우 월드 페이지로 연결!!!</a:t>
            </a:r>
            <a:endParaRPr sz="1800" b="1"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1"/>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Accepting Inputs </a:t>
            </a:r>
            <a:r>
              <a:rPr lang="en-US" b="1"/>
              <a:t>입력값 받기</a:t>
            </a:r>
            <a:endParaRPr b="1"/>
          </a:p>
        </p:txBody>
      </p:sp>
      <p:sp>
        <p:nvSpPr>
          <p:cNvPr id="380" name="Google Shape;380;p41"/>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76200" lvl="0" indent="0" algn="l" rtl="0">
              <a:lnSpc>
                <a:spcPct val="90000"/>
              </a:lnSpc>
              <a:spcBef>
                <a:spcPts val="0"/>
              </a:spcBef>
              <a:spcAft>
                <a:spcPts val="0"/>
              </a:spcAft>
              <a:buClr>
                <a:srgbClr val="262626"/>
              </a:buClr>
              <a:buSzPts val="1530"/>
              <a:buNone/>
            </a:pPr>
            <a:r>
              <a:rPr lang="en-US" sz="1530">
                <a:latin typeface="Courier New"/>
                <a:ea typeface="Courier New"/>
                <a:cs typeface="Courier New"/>
                <a:sym typeface="Courier New"/>
              </a:rPr>
              <a:t>&lt;html&gt;</a:t>
            </a:r>
            <a:br>
              <a:rPr lang="en-US" sz="1530">
                <a:latin typeface="Courier New"/>
                <a:ea typeface="Courier New"/>
                <a:cs typeface="Courier New"/>
                <a:sym typeface="Courier New"/>
              </a:rPr>
            </a:br>
            <a:r>
              <a:rPr lang="en-US" sz="1530">
                <a:latin typeface="Courier New"/>
                <a:ea typeface="Courier New"/>
                <a:cs typeface="Courier New"/>
                <a:sym typeface="Courier New"/>
              </a:rPr>
              <a:t>   &lt;body&gt;   </a:t>
            </a:r>
            <a:br>
              <a:rPr lang="en-US" sz="1530">
                <a:latin typeface="Courier New"/>
                <a:ea typeface="Courier New"/>
                <a:cs typeface="Courier New"/>
                <a:sym typeface="Courier New"/>
              </a:rPr>
            </a:br>
            <a:r>
              <a:rPr lang="en-US" sz="1530">
                <a:latin typeface="Courier New"/>
                <a:ea typeface="Courier New"/>
                <a:cs typeface="Courier New"/>
                <a:sym typeface="Courier New"/>
              </a:rPr>
              <a:t>      &lt;form action = "http://localhost:5000/result" </a:t>
            </a:r>
            <a:r>
              <a:rPr lang="en-US" sz="1530" b="1">
                <a:latin typeface="Courier New"/>
                <a:ea typeface="Courier New"/>
                <a:cs typeface="Courier New"/>
                <a:sym typeface="Courier New"/>
              </a:rPr>
              <a:t>method = "POST"</a:t>
            </a:r>
            <a:r>
              <a:rPr lang="en-US" sz="1530">
                <a:latin typeface="Courier New"/>
                <a:ea typeface="Courier New"/>
                <a:cs typeface="Courier New"/>
                <a:sym typeface="Courier New"/>
              </a:rPr>
              <a:t>&gt;</a:t>
            </a:r>
            <a:br>
              <a:rPr lang="en-US" sz="1530">
                <a:latin typeface="Courier New"/>
                <a:ea typeface="Courier New"/>
                <a:cs typeface="Courier New"/>
                <a:sym typeface="Courier New"/>
              </a:rPr>
            </a:br>
            <a:r>
              <a:rPr lang="en-US" sz="1530">
                <a:latin typeface="Courier New"/>
                <a:ea typeface="Courier New"/>
                <a:cs typeface="Courier New"/>
                <a:sym typeface="Courier New"/>
              </a:rPr>
              <a:t>         &lt;p&gt;Name &lt;input type = "text" name = "Name" /&gt;&lt;/p&gt;</a:t>
            </a:r>
            <a:br>
              <a:rPr lang="en-US" sz="1530">
                <a:latin typeface="Courier New"/>
                <a:ea typeface="Courier New"/>
                <a:cs typeface="Courier New"/>
                <a:sym typeface="Courier New"/>
              </a:rPr>
            </a:br>
            <a:r>
              <a:rPr lang="en-US" sz="1530">
                <a:latin typeface="Courier New"/>
                <a:ea typeface="Courier New"/>
                <a:cs typeface="Courier New"/>
                <a:sym typeface="Courier New"/>
              </a:rPr>
              <a:t>         &lt;p&gt;Physics &lt;input type = "text" name = "Physics" /&gt;&lt;/p&gt;</a:t>
            </a:r>
            <a:br>
              <a:rPr lang="en-US" sz="1530">
                <a:latin typeface="Courier New"/>
                <a:ea typeface="Courier New"/>
                <a:cs typeface="Courier New"/>
                <a:sym typeface="Courier New"/>
              </a:rPr>
            </a:br>
            <a:r>
              <a:rPr lang="en-US" sz="1530">
                <a:latin typeface="Courier New"/>
                <a:ea typeface="Courier New"/>
                <a:cs typeface="Courier New"/>
                <a:sym typeface="Courier New"/>
              </a:rPr>
              <a:t>         &lt;p&gt;Chemistry &lt;input type = "text" name = "chemistry“ /&gt;&lt;/p&gt;</a:t>
            </a:r>
            <a:br>
              <a:rPr lang="en-US" sz="1530">
                <a:latin typeface="Courier New"/>
                <a:ea typeface="Courier New"/>
                <a:cs typeface="Courier New"/>
                <a:sym typeface="Courier New"/>
              </a:rPr>
            </a:br>
            <a:r>
              <a:rPr lang="en-US" sz="1530">
                <a:latin typeface="Courier New"/>
                <a:ea typeface="Courier New"/>
                <a:cs typeface="Courier New"/>
                <a:sym typeface="Courier New"/>
              </a:rPr>
              <a:t>         &lt;p&gt;Maths &lt;input type ="text" name = "Mathematics" /&gt;&lt;/p&gt;</a:t>
            </a:r>
            <a:br>
              <a:rPr lang="en-US" sz="1530">
                <a:latin typeface="Courier New"/>
                <a:ea typeface="Courier New"/>
                <a:cs typeface="Courier New"/>
                <a:sym typeface="Courier New"/>
              </a:rPr>
            </a:br>
            <a:r>
              <a:rPr lang="en-US" sz="1530">
                <a:latin typeface="Courier New"/>
                <a:ea typeface="Courier New"/>
                <a:cs typeface="Courier New"/>
                <a:sym typeface="Courier New"/>
              </a:rPr>
              <a:t>         &lt;p&gt;&lt;input type = "submit" value = "submit" /&gt;&lt;/p&gt;</a:t>
            </a:r>
            <a:br>
              <a:rPr lang="en-US" sz="1530">
                <a:latin typeface="Courier New"/>
                <a:ea typeface="Courier New"/>
                <a:cs typeface="Courier New"/>
                <a:sym typeface="Courier New"/>
              </a:rPr>
            </a:br>
            <a:r>
              <a:rPr lang="en-US" sz="1530">
                <a:latin typeface="Courier New"/>
                <a:ea typeface="Courier New"/>
                <a:cs typeface="Courier New"/>
                <a:sym typeface="Courier New"/>
              </a:rPr>
              <a:t>      &lt;/form&gt;      </a:t>
            </a:r>
            <a:br>
              <a:rPr lang="en-US" sz="1530">
                <a:latin typeface="Courier New"/>
                <a:ea typeface="Courier New"/>
                <a:cs typeface="Courier New"/>
                <a:sym typeface="Courier New"/>
              </a:rPr>
            </a:br>
            <a:r>
              <a:rPr lang="en-US" sz="1530">
                <a:latin typeface="Courier New"/>
                <a:ea typeface="Courier New"/>
                <a:cs typeface="Courier New"/>
                <a:sym typeface="Courier New"/>
              </a:rPr>
              <a:t>   &lt;/body&gt;</a:t>
            </a:r>
            <a:br>
              <a:rPr lang="en-US" sz="1530">
                <a:latin typeface="Courier New"/>
                <a:ea typeface="Courier New"/>
                <a:cs typeface="Courier New"/>
                <a:sym typeface="Courier New"/>
              </a:rPr>
            </a:br>
            <a:r>
              <a:rPr lang="en-US" sz="1530">
                <a:latin typeface="Courier New"/>
                <a:ea typeface="Courier New"/>
                <a:cs typeface="Courier New"/>
                <a:sym typeface="Courier New"/>
              </a:rPr>
              <a:t>&lt;/html&gt;</a:t>
            </a:r>
            <a:endParaRPr/>
          </a:p>
        </p:txBody>
      </p:sp>
      <p:sp>
        <p:nvSpPr>
          <p:cNvPr id="381" name="Google Shape;381;p41"/>
          <p:cNvSpPr/>
          <p:nvPr/>
        </p:nvSpPr>
        <p:spPr>
          <a:xfrm>
            <a:off x="4913906" y="4258373"/>
            <a:ext cx="3490624" cy="646331"/>
          </a:xfrm>
          <a:prstGeom prst="rect">
            <a:avLst/>
          </a:prstGeom>
          <a:solidFill>
            <a:schemeClr val="accent6"/>
          </a:solidFill>
          <a:ln w="12700" cap="flat" cmpd="sng">
            <a:solidFill>
              <a:srgbClr val="1B5F9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Lora"/>
                <a:ea typeface="Lora"/>
                <a:cs typeface="Lora"/>
                <a:sym typeface="Lora"/>
              </a:rPr>
              <a:t>입력을 받아서 result 페이지로 데이터를 보냄!!</a:t>
            </a:r>
            <a:endParaRPr sz="1800" b="1"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2"/>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Malgun Gothic"/>
              <a:buNone/>
            </a:pPr>
            <a:r>
              <a:rPr lang="en-US" sz="3600"/>
              <a:t>Requesting Objects and Passing Multiple Parameters </a:t>
            </a:r>
            <a:r>
              <a:rPr lang="en-US" sz="3600" b="1"/>
              <a:t>다중매개변수 전달</a:t>
            </a:r>
            <a:r>
              <a:rPr lang="en-US" sz="3600"/>
              <a:t> </a:t>
            </a:r>
            <a:endParaRPr sz="3600"/>
          </a:p>
        </p:txBody>
      </p:sp>
      <p:sp>
        <p:nvSpPr>
          <p:cNvPr id="387" name="Google Shape;387;p42"/>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76200" lvl="0" indent="0" algn="l" rtl="0">
              <a:lnSpc>
                <a:spcPct val="80000"/>
              </a:lnSpc>
              <a:spcBef>
                <a:spcPts val="0"/>
              </a:spcBef>
              <a:spcAft>
                <a:spcPts val="0"/>
              </a:spcAft>
              <a:buClr>
                <a:srgbClr val="262626"/>
              </a:buClr>
              <a:buSzPts val="1395"/>
              <a:buNone/>
            </a:pPr>
            <a:r>
              <a:rPr lang="en-US" sz="1395">
                <a:latin typeface="Courier New"/>
                <a:ea typeface="Courier New"/>
                <a:cs typeface="Courier New"/>
                <a:sym typeface="Courier New"/>
              </a:rPr>
              <a:t>from flask import Flask, render_template, </a:t>
            </a:r>
            <a:r>
              <a:rPr lang="en-US" sz="1395" b="1">
                <a:latin typeface="Courier New"/>
                <a:ea typeface="Courier New"/>
                <a:cs typeface="Courier New"/>
                <a:sym typeface="Courier New"/>
              </a:rPr>
              <a:t>request</a:t>
            </a:r>
            <a:br>
              <a:rPr lang="en-US" sz="1395">
                <a:latin typeface="Courier New"/>
                <a:ea typeface="Courier New"/>
                <a:cs typeface="Courier New"/>
                <a:sym typeface="Courier New"/>
              </a:rPr>
            </a:br>
            <a:r>
              <a:rPr lang="en-US" sz="1395">
                <a:latin typeface="Courier New"/>
                <a:ea typeface="Courier New"/>
                <a:cs typeface="Courier New"/>
                <a:sym typeface="Courier New"/>
              </a:rPr>
              <a:t>app = Flask(__name__)</a:t>
            </a:r>
            <a:br>
              <a:rPr lang="en-US" sz="1395">
                <a:latin typeface="Courier New"/>
                <a:ea typeface="Courier New"/>
                <a:cs typeface="Courier New"/>
                <a:sym typeface="Courier New"/>
              </a:rPr>
            </a:br>
            <a:br>
              <a:rPr lang="en-US" sz="1395">
                <a:latin typeface="Courier New"/>
                <a:ea typeface="Courier New"/>
                <a:cs typeface="Courier New"/>
                <a:sym typeface="Courier New"/>
              </a:rPr>
            </a:br>
            <a:r>
              <a:rPr lang="en-US" sz="1395">
                <a:latin typeface="Courier New"/>
                <a:ea typeface="Courier New"/>
                <a:cs typeface="Courier New"/>
                <a:sym typeface="Courier New"/>
              </a:rPr>
              <a:t>@app.route('/')</a:t>
            </a:r>
            <a:br>
              <a:rPr lang="en-US" sz="1395">
                <a:latin typeface="Courier New"/>
                <a:ea typeface="Courier New"/>
                <a:cs typeface="Courier New"/>
                <a:sym typeface="Courier New"/>
              </a:rPr>
            </a:br>
            <a:r>
              <a:rPr lang="en-US" sz="1395">
                <a:latin typeface="Courier New"/>
                <a:ea typeface="Courier New"/>
                <a:cs typeface="Courier New"/>
                <a:sym typeface="Courier New"/>
              </a:rPr>
              <a:t>def student():</a:t>
            </a:r>
            <a:br>
              <a:rPr lang="en-US" sz="1395">
                <a:latin typeface="Courier New"/>
                <a:ea typeface="Courier New"/>
                <a:cs typeface="Courier New"/>
                <a:sym typeface="Courier New"/>
              </a:rPr>
            </a:br>
            <a:r>
              <a:rPr lang="en-US" sz="1395">
                <a:latin typeface="Courier New"/>
                <a:ea typeface="Courier New"/>
                <a:cs typeface="Courier New"/>
                <a:sym typeface="Courier New"/>
              </a:rPr>
              <a:t>   return render_template('student.html')</a:t>
            </a:r>
            <a:br>
              <a:rPr lang="en-US" sz="1395">
                <a:latin typeface="Courier New"/>
                <a:ea typeface="Courier New"/>
                <a:cs typeface="Courier New"/>
                <a:sym typeface="Courier New"/>
              </a:rPr>
            </a:br>
            <a:br>
              <a:rPr lang="en-US" sz="1395">
                <a:latin typeface="Courier New"/>
                <a:ea typeface="Courier New"/>
                <a:cs typeface="Courier New"/>
                <a:sym typeface="Courier New"/>
              </a:rPr>
            </a:br>
            <a:r>
              <a:rPr lang="en-US" sz="1395">
                <a:latin typeface="Courier New"/>
                <a:ea typeface="Courier New"/>
                <a:cs typeface="Courier New"/>
                <a:sym typeface="Courier New"/>
              </a:rPr>
              <a:t>@app.route('/result',</a:t>
            </a:r>
            <a:r>
              <a:rPr lang="en-US" sz="1395" b="1">
                <a:latin typeface="Courier New"/>
                <a:ea typeface="Courier New"/>
                <a:cs typeface="Courier New"/>
                <a:sym typeface="Courier New"/>
              </a:rPr>
              <a:t>methods = ['POST', 'GET'])</a:t>
            </a:r>
            <a:br>
              <a:rPr lang="en-US" sz="1395">
                <a:latin typeface="Courier New"/>
                <a:ea typeface="Courier New"/>
                <a:cs typeface="Courier New"/>
                <a:sym typeface="Courier New"/>
              </a:rPr>
            </a:br>
            <a:r>
              <a:rPr lang="en-US" sz="1395">
                <a:latin typeface="Courier New"/>
                <a:ea typeface="Courier New"/>
                <a:cs typeface="Courier New"/>
                <a:sym typeface="Courier New"/>
              </a:rPr>
              <a:t>def result():</a:t>
            </a:r>
            <a:br>
              <a:rPr lang="en-US" sz="1395">
                <a:latin typeface="Courier New"/>
                <a:ea typeface="Courier New"/>
                <a:cs typeface="Courier New"/>
                <a:sym typeface="Courier New"/>
              </a:rPr>
            </a:br>
            <a:r>
              <a:rPr lang="en-US" sz="1395">
                <a:latin typeface="Courier New"/>
                <a:ea typeface="Courier New"/>
                <a:cs typeface="Courier New"/>
                <a:sym typeface="Courier New"/>
              </a:rPr>
              <a:t>   if request.method == 'POST':</a:t>
            </a:r>
            <a:br>
              <a:rPr lang="en-US" sz="1395">
                <a:latin typeface="Courier New"/>
                <a:ea typeface="Courier New"/>
                <a:cs typeface="Courier New"/>
                <a:sym typeface="Courier New"/>
              </a:rPr>
            </a:br>
            <a:r>
              <a:rPr lang="en-US" sz="1395">
                <a:latin typeface="Courier New"/>
                <a:ea typeface="Courier New"/>
                <a:cs typeface="Courier New"/>
                <a:sym typeface="Courier New"/>
              </a:rPr>
              <a:t>      </a:t>
            </a:r>
            <a:r>
              <a:rPr lang="en-US" sz="1395" b="1">
                <a:solidFill>
                  <a:schemeClr val="dk1"/>
                </a:solidFill>
                <a:latin typeface="Courier New"/>
                <a:ea typeface="Courier New"/>
                <a:cs typeface="Courier New"/>
                <a:sym typeface="Courier New"/>
              </a:rPr>
              <a:t>result = request.form</a:t>
            </a:r>
            <a:br>
              <a:rPr lang="en-US" sz="1395" b="1">
                <a:solidFill>
                  <a:schemeClr val="dk1"/>
                </a:solidFill>
                <a:latin typeface="Courier New"/>
                <a:ea typeface="Courier New"/>
                <a:cs typeface="Courier New"/>
                <a:sym typeface="Courier New"/>
              </a:rPr>
            </a:br>
            <a:r>
              <a:rPr lang="en-US" sz="1395" b="1">
                <a:solidFill>
                  <a:schemeClr val="dk1"/>
                </a:solidFill>
                <a:latin typeface="Courier New"/>
                <a:ea typeface="Courier New"/>
                <a:cs typeface="Courier New"/>
                <a:sym typeface="Courier New"/>
              </a:rPr>
              <a:t>      return render_template("result.html",result = result)</a:t>
            </a:r>
            <a:br>
              <a:rPr lang="en-US" sz="1395" b="1">
                <a:solidFill>
                  <a:schemeClr val="dk1"/>
                </a:solidFill>
                <a:latin typeface="Courier New"/>
                <a:ea typeface="Courier New"/>
                <a:cs typeface="Courier New"/>
                <a:sym typeface="Courier New"/>
              </a:rPr>
            </a:br>
            <a:br>
              <a:rPr lang="en-US" sz="1395" b="1">
                <a:solidFill>
                  <a:schemeClr val="dk1"/>
                </a:solidFill>
                <a:latin typeface="Courier New"/>
                <a:ea typeface="Courier New"/>
                <a:cs typeface="Courier New"/>
                <a:sym typeface="Courier New"/>
              </a:rPr>
            </a:br>
            <a:r>
              <a:rPr lang="en-US" sz="1395">
                <a:latin typeface="Courier New"/>
                <a:ea typeface="Courier New"/>
                <a:cs typeface="Courier New"/>
                <a:sym typeface="Courier New"/>
              </a:rPr>
              <a:t>if __name__ == '__main__':</a:t>
            </a:r>
            <a:br>
              <a:rPr lang="en-US" sz="1395">
                <a:latin typeface="Courier New"/>
                <a:ea typeface="Courier New"/>
                <a:cs typeface="Courier New"/>
                <a:sym typeface="Courier New"/>
              </a:rPr>
            </a:br>
            <a:r>
              <a:rPr lang="en-US" sz="1395">
                <a:latin typeface="Courier New"/>
                <a:ea typeface="Courier New"/>
                <a:cs typeface="Courier New"/>
                <a:sym typeface="Courier New"/>
              </a:rPr>
              <a:t>   app.run(debug = True)</a:t>
            </a:r>
            <a:endParaRPr sz="1395">
              <a:latin typeface="Courier New"/>
              <a:ea typeface="Courier New"/>
              <a:cs typeface="Courier New"/>
              <a:sym typeface="Courier New"/>
            </a:endParaRPr>
          </a:p>
        </p:txBody>
      </p:sp>
      <p:sp>
        <p:nvSpPr>
          <p:cNvPr id="388" name="Google Shape;388;p42"/>
          <p:cNvSpPr/>
          <p:nvPr/>
        </p:nvSpPr>
        <p:spPr>
          <a:xfrm>
            <a:off x="6171790" y="1802479"/>
            <a:ext cx="2528515" cy="1200329"/>
          </a:xfrm>
          <a:prstGeom prst="rect">
            <a:avLst/>
          </a:prstGeom>
          <a:solidFill>
            <a:schemeClr val="accent6"/>
          </a:solidFill>
          <a:ln w="12700" cap="flat" cmpd="sng">
            <a:solidFill>
              <a:srgbClr val="1B5F9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Lora"/>
                <a:ea typeface="Lora"/>
                <a:cs typeface="Lora"/>
                <a:sym typeface="Lora"/>
              </a:rPr>
              <a:t>result페이지를 열때 폼데이터를 가져와서 result변수에 저장하고, 그 변수를 보냄!!</a:t>
            </a:r>
            <a:endParaRPr sz="1800" b="1"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3"/>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Displaying Parameters </a:t>
            </a:r>
            <a:br>
              <a:rPr lang="en-US"/>
            </a:br>
            <a:r>
              <a:rPr lang="en-US" b="1"/>
              <a:t>매개변수 출력</a:t>
            </a:r>
            <a:endParaRPr b="1"/>
          </a:p>
        </p:txBody>
      </p:sp>
      <p:sp>
        <p:nvSpPr>
          <p:cNvPr id="394" name="Google Shape;394;p43"/>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76200" lvl="0" indent="0" algn="l" rtl="0">
              <a:lnSpc>
                <a:spcPct val="80000"/>
              </a:lnSpc>
              <a:spcBef>
                <a:spcPts val="0"/>
              </a:spcBef>
              <a:spcAft>
                <a:spcPts val="0"/>
              </a:spcAft>
              <a:buClr>
                <a:srgbClr val="262626"/>
              </a:buClr>
              <a:buSzPts val="1530"/>
              <a:buNone/>
            </a:pPr>
            <a:r>
              <a:rPr lang="en-US" sz="1530">
                <a:latin typeface="Courier New"/>
                <a:ea typeface="Courier New"/>
                <a:cs typeface="Courier New"/>
                <a:sym typeface="Courier New"/>
              </a:rPr>
              <a:t>&lt;!doctype html&gt;</a:t>
            </a:r>
            <a:br>
              <a:rPr lang="en-US" sz="1530">
                <a:latin typeface="Courier New"/>
                <a:ea typeface="Courier New"/>
                <a:cs typeface="Courier New"/>
                <a:sym typeface="Courier New"/>
              </a:rPr>
            </a:br>
            <a:r>
              <a:rPr lang="en-US" sz="1530">
                <a:latin typeface="Courier New"/>
                <a:ea typeface="Courier New"/>
                <a:cs typeface="Courier New"/>
                <a:sym typeface="Courier New"/>
              </a:rPr>
              <a:t>&lt;html&gt;</a:t>
            </a:r>
            <a:br>
              <a:rPr lang="en-US" sz="1530">
                <a:latin typeface="Courier New"/>
                <a:ea typeface="Courier New"/>
                <a:cs typeface="Courier New"/>
                <a:sym typeface="Courier New"/>
              </a:rPr>
            </a:br>
            <a:r>
              <a:rPr lang="en-US" sz="1530">
                <a:latin typeface="Courier New"/>
                <a:ea typeface="Courier New"/>
                <a:cs typeface="Courier New"/>
                <a:sym typeface="Courier New"/>
              </a:rPr>
              <a:t>   &lt;body&gt;</a:t>
            </a:r>
            <a:br>
              <a:rPr lang="en-US" sz="1530">
                <a:latin typeface="Courier New"/>
                <a:ea typeface="Courier New"/>
                <a:cs typeface="Courier New"/>
                <a:sym typeface="Courier New"/>
              </a:rPr>
            </a:br>
            <a:r>
              <a:rPr lang="en-US" sz="1530">
                <a:latin typeface="Courier New"/>
                <a:ea typeface="Courier New"/>
                <a:cs typeface="Courier New"/>
                <a:sym typeface="Courier New"/>
              </a:rPr>
              <a:t>      &lt;table border = 1&gt;</a:t>
            </a:r>
            <a:br>
              <a:rPr lang="en-US" sz="1530">
                <a:latin typeface="Courier New"/>
                <a:ea typeface="Courier New"/>
                <a:cs typeface="Courier New"/>
                <a:sym typeface="Courier New"/>
              </a:rPr>
            </a:br>
            <a:r>
              <a:rPr lang="en-US" sz="1530">
                <a:latin typeface="Courier New"/>
                <a:ea typeface="Courier New"/>
                <a:cs typeface="Courier New"/>
                <a:sym typeface="Courier New"/>
              </a:rPr>
              <a:t>         </a:t>
            </a:r>
            <a:r>
              <a:rPr lang="en-US" sz="1530" b="1">
                <a:latin typeface="Courier New"/>
                <a:ea typeface="Courier New"/>
                <a:cs typeface="Courier New"/>
                <a:sym typeface="Courier New"/>
              </a:rPr>
              <a:t>{% for key, value in result.items() %}</a:t>
            </a:r>
            <a:br>
              <a:rPr lang="en-US" sz="1530" b="1">
                <a:latin typeface="Courier New"/>
                <a:ea typeface="Courier New"/>
                <a:cs typeface="Courier New"/>
                <a:sym typeface="Courier New"/>
              </a:rPr>
            </a:br>
            <a:r>
              <a:rPr lang="en-US" sz="1530" b="1">
                <a:latin typeface="Courier New"/>
                <a:ea typeface="Courier New"/>
                <a:cs typeface="Courier New"/>
                <a:sym typeface="Courier New"/>
              </a:rPr>
              <a:t>            &lt;tr&gt;</a:t>
            </a:r>
            <a:br>
              <a:rPr lang="en-US" sz="1530" b="1">
                <a:latin typeface="Courier New"/>
                <a:ea typeface="Courier New"/>
                <a:cs typeface="Courier New"/>
                <a:sym typeface="Courier New"/>
              </a:rPr>
            </a:br>
            <a:r>
              <a:rPr lang="en-US" sz="1530" b="1">
                <a:latin typeface="Courier New"/>
                <a:ea typeface="Courier New"/>
                <a:cs typeface="Courier New"/>
                <a:sym typeface="Courier New"/>
              </a:rPr>
              <a:t>               &lt;th&gt; {{ key }} &lt;/th&gt;</a:t>
            </a:r>
            <a:br>
              <a:rPr lang="en-US" sz="1530" b="1">
                <a:latin typeface="Courier New"/>
                <a:ea typeface="Courier New"/>
                <a:cs typeface="Courier New"/>
                <a:sym typeface="Courier New"/>
              </a:rPr>
            </a:br>
            <a:r>
              <a:rPr lang="en-US" sz="1530" b="1">
                <a:latin typeface="Courier New"/>
                <a:ea typeface="Courier New"/>
                <a:cs typeface="Courier New"/>
                <a:sym typeface="Courier New"/>
              </a:rPr>
              <a:t>               &lt;td&gt; {{ value }} &lt;/td&gt;</a:t>
            </a:r>
            <a:br>
              <a:rPr lang="en-US" sz="1530" b="1">
                <a:latin typeface="Courier New"/>
                <a:ea typeface="Courier New"/>
                <a:cs typeface="Courier New"/>
                <a:sym typeface="Courier New"/>
              </a:rPr>
            </a:br>
            <a:r>
              <a:rPr lang="en-US" sz="1530" b="1">
                <a:latin typeface="Courier New"/>
                <a:ea typeface="Courier New"/>
                <a:cs typeface="Courier New"/>
                <a:sym typeface="Courier New"/>
              </a:rPr>
              <a:t>            &lt;/tr&gt;       </a:t>
            </a:r>
            <a:endParaRPr sz="1530" b="1">
              <a:latin typeface="Courier New"/>
              <a:ea typeface="Courier New"/>
              <a:cs typeface="Courier New"/>
              <a:sym typeface="Courier New"/>
            </a:endParaRPr>
          </a:p>
          <a:p>
            <a:pPr marL="76200" lvl="0" indent="0" algn="l" rtl="0">
              <a:lnSpc>
                <a:spcPct val="80000"/>
              </a:lnSpc>
              <a:spcBef>
                <a:spcPts val="975"/>
              </a:spcBef>
              <a:spcAft>
                <a:spcPts val="0"/>
              </a:spcAft>
              <a:buClr>
                <a:srgbClr val="262626"/>
              </a:buClr>
              <a:buSzPts val="1530"/>
              <a:buNone/>
            </a:pPr>
            <a:r>
              <a:rPr lang="en-US" sz="1530" b="1">
                <a:latin typeface="Courier New"/>
                <a:ea typeface="Courier New"/>
                <a:cs typeface="Courier New"/>
                <a:sym typeface="Courier New"/>
              </a:rPr>
              <a:t>         {% endfor %}</a:t>
            </a:r>
            <a:endParaRPr/>
          </a:p>
          <a:p>
            <a:pPr marL="7620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      &lt;/table&gt;</a:t>
            </a:r>
            <a:br>
              <a:rPr lang="en-US" sz="1530">
                <a:latin typeface="Courier New"/>
                <a:ea typeface="Courier New"/>
                <a:cs typeface="Courier New"/>
                <a:sym typeface="Courier New"/>
              </a:rPr>
            </a:br>
            <a:r>
              <a:rPr lang="en-US" sz="1530">
                <a:latin typeface="Courier New"/>
                <a:ea typeface="Courier New"/>
                <a:cs typeface="Courier New"/>
                <a:sym typeface="Courier New"/>
              </a:rPr>
              <a:t>   &lt;/body&gt;</a:t>
            </a:r>
            <a:br>
              <a:rPr lang="en-US" sz="1530">
                <a:latin typeface="Courier New"/>
                <a:ea typeface="Courier New"/>
                <a:cs typeface="Courier New"/>
                <a:sym typeface="Courier New"/>
              </a:rPr>
            </a:br>
            <a:r>
              <a:rPr lang="en-US" sz="1530">
                <a:latin typeface="Courier New"/>
                <a:ea typeface="Courier New"/>
                <a:cs typeface="Courier New"/>
                <a:sym typeface="Courier New"/>
              </a:rPr>
              <a:t>&lt;/html&gt;</a:t>
            </a:r>
            <a:endParaRPr/>
          </a:p>
        </p:txBody>
      </p:sp>
      <p:sp>
        <p:nvSpPr>
          <p:cNvPr id="395" name="Google Shape;395;p43"/>
          <p:cNvSpPr/>
          <p:nvPr/>
        </p:nvSpPr>
        <p:spPr>
          <a:xfrm>
            <a:off x="5841448" y="2793239"/>
            <a:ext cx="2854520" cy="646331"/>
          </a:xfrm>
          <a:prstGeom prst="rect">
            <a:avLst/>
          </a:prstGeom>
          <a:solidFill>
            <a:schemeClr val="accent6"/>
          </a:solidFill>
          <a:ln w="12700" cap="flat" cmpd="sng">
            <a:solidFill>
              <a:srgbClr val="1B5F9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Lora"/>
                <a:ea typeface="Lora"/>
                <a:cs typeface="Lora"/>
                <a:sym typeface="Lora"/>
              </a:rPr>
              <a:t>result변수를 받아서 key값과 value값을 출력</a:t>
            </a:r>
            <a:endParaRPr sz="1800" b="1" i="0" u="none" strike="noStrike" cap="none">
              <a:solidFill>
                <a:schemeClr val="dk1"/>
              </a:solidFill>
              <a:latin typeface="Malgun Gothic"/>
              <a:ea typeface="Malgun Gothic"/>
              <a:cs typeface="Malgun Gothic"/>
              <a:sym typeface="Malgun Gothic"/>
            </a:endParaRPr>
          </a:p>
        </p:txBody>
      </p:sp>
      <p:sp>
        <p:nvSpPr>
          <p:cNvPr id="396" name="Google Shape;396;p43"/>
          <p:cNvSpPr/>
          <p:nvPr/>
        </p:nvSpPr>
        <p:spPr>
          <a:xfrm>
            <a:off x="6461255" y="616367"/>
            <a:ext cx="2302867" cy="646331"/>
          </a:xfrm>
          <a:prstGeom prst="rect">
            <a:avLst/>
          </a:prstGeom>
          <a:solidFill>
            <a:schemeClr val="accent6"/>
          </a:solidFill>
          <a:ln w="12700" cap="flat" cmpd="sng">
            <a:solidFill>
              <a:srgbClr val="1B5F9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Lora"/>
                <a:ea typeface="Lora"/>
                <a:cs typeface="Lora"/>
                <a:sym typeface="Lora"/>
              </a:rPr>
              <a:t>for loop를 이용해서 반복적으로 출력함!!</a:t>
            </a:r>
            <a:endParaRPr sz="1800" b="1"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Passing Single Parameters </a:t>
            </a:r>
            <a:r>
              <a:rPr lang="en-US" b="1"/>
              <a:t>단일매개변수 전달</a:t>
            </a:r>
            <a:endParaRPr b="1"/>
          </a:p>
        </p:txBody>
      </p:sp>
      <p:sp>
        <p:nvSpPr>
          <p:cNvPr id="402" name="Google Shape;402;p44"/>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76200" lvl="0" indent="0" algn="l" rtl="0">
              <a:lnSpc>
                <a:spcPct val="80000"/>
              </a:lnSpc>
              <a:spcBef>
                <a:spcPts val="0"/>
              </a:spcBef>
              <a:spcAft>
                <a:spcPts val="0"/>
              </a:spcAft>
              <a:buClr>
                <a:srgbClr val="262626"/>
              </a:buClr>
              <a:buSzPts val="1530"/>
              <a:buNone/>
            </a:pPr>
            <a:r>
              <a:rPr lang="en-US" sz="1530">
                <a:latin typeface="Courier New"/>
                <a:ea typeface="Courier New"/>
                <a:cs typeface="Courier New"/>
                <a:sym typeface="Courier New"/>
              </a:rPr>
              <a:t>from flask import Flask, render_template</a:t>
            </a:r>
            <a:endParaRPr/>
          </a:p>
          <a:p>
            <a:pPr marL="7620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app = Flask(__name__)</a:t>
            </a:r>
            <a:endParaRPr/>
          </a:p>
          <a:p>
            <a:pPr marL="76200" lvl="0" indent="0" algn="l" rtl="0">
              <a:lnSpc>
                <a:spcPct val="80000"/>
              </a:lnSpc>
              <a:spcBef>
                <a:spcPts val="975"/>
              </a:spcBef>
              <a:spcAft>
                <a:spcPts val="0"/>
              </a:spcAft>
              <a:buClr>
                <a:srgbClr val="262626"/>
              </a:buClr>
              <a:buSzPts val="1530"/>
              <a:buNone/>
            </a:pPr>
            <a:endParaRPr sz="1530">
              <a:latin typeface="Courier New"/>
              <a:ea typeface="Courier New"/>
              <a:cs typeface="Courier New"/>
              <a:sym typeface="Courier New"/>
            </a:endParaRPr>
          </a:p>
          <a:p>
            <a:pPr marL="7620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@app.route('/hello/&lt;user&gt;')</a:t>
            </a:r>
            <a:endParaRPr/>
          </a:p>
          <a:p>
            <a:pPr marL="7620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def hello_name(user):</a:t>
            </a:r>
            <a:endParaRPr/>
          </a:p>
          <a:p>
            <a:pPr marL="7620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   return render_template('hello.html', name = user)</a:t>
            </a:r>
            <a:endParaRPr/>
          </a:p>
          <a:p>
            <a:pPr marL="76200" lvl="0" indent="0" algn="l" rtl="0">
              <a:lnSpc>
                <a:spcPct val="80000"/>
              </a:lnSpc>
              <a:spcBef>
                <a:spcPts val="975"/>
              </a:spcBef>
              <a:spcAft>
                <a:spcPts val="0"/>
              </a:spcAft>
              <a:buClr>
                <a:srgbClr val="262626"/>
              </a:buClr>
              <a:buSzPts val="1530"/>
              <a:buNone/>
            </a:pPr>
            <a:endParaRPr sz="1530">
              <a:latin typeface="Courier New"/>
              <a:ea typeface="Courier New"/>
              <a:cs typeface="Courier New"/>
              <a:sym typeface="Courier New"/>
            </a:endParaRPr>
          </a:p>
          <a:p>
            <a:pPr marL="7620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if __name__ == '__main__':</a:t>
            </a:r>
            <a:endParaRPr/>
          </a:p>
          <a:p>
            <a:pPr marL="7620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   app.run(debug = True)</a:t>
            </a:r>
            <a:endParaRPr sz="1530">
              <a:latin typeface="Courier New"/>
              <a:ea typeface="Courier New"/>
              <a:cs typeface="Courier New"/>
              <a:sym typeface="Courier New"/>
            </a:endParaRPr>
          </a:p>
        </p:txBody>
      </p:sp>
      <p:sp>
        <p:nvSpPr>
          <p:cNvPr id="403" name="Google Shape;403;p44"/>
          <p:cNvSpPr/>
          <p:nvPr/>
        </p:nvSpPr>
        <p:spPr>
          <a:xfrm>
            <a:off x="5788549" y="3972135"/>
            <a:ext cx="2854520" cy="923330"/>
          </a:xfrm>
          <a:prstGeom prst="rect">
            <a:avLst/>
          </a:prstGeom>
          <a:solidFill>
            <a:schemeClr val="accent6"/>
          </a:solidFill>
          <a:ln w="12700" cap="flat" cmpd="sng">
            <a:solidFill>
              <a:srgbClr val="1B5F9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Lora"/>
                <a:ea typeface="Lora"/>
                <a:cs typeface="Lora"/>
                <a:sym typeface="Lora"/>
              </a:rPr>
              <a:t>user값을 받아서 hello.html 페이지로 name이름으로 보냄</a:t>
            </a:r>
            <a:endParaRPr sz="1800" b="1"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Structure of Interface </a:t>
            </a:r>
            <a:br>
              <a:rPr lang="en-US"/>
            </a:br>
            <a:r>
              <a:rPr lang="en-US" b="1"/>
              <a:t>인터페이스의 구조</a:t>
            </a:r>
            <a:endParaRPr b="1"/>
          </a:p>
        </p:txBody>
      </p:sp>
      <p:grpSp>
        <p:nvGrpSpPr>
          <p:cNvPr id="115" name="Google Shape;115;p18"/>
          <p:cNvGrpSpPr/>
          <p:nvPr/>
        </p:nvGrpSpPr>
        <p:grpSpPr>
          <a:xfrm>
            <a:off x="474885" y="1976449"/>
            <a:ext cx="8224456" cy="2961778"/>
            <a:chOff x="2571" y="26737"/>
            <a:chExt cx="8224456" cy="2961778"/>
          </a:xfrm>
        </p:grpSpPr>
        <p:sp>
          <p:nvSpPr>
            <p:cNvPr id="116" name="Google Shape;116;p18"/>
            <p:cNvSpPr/>
            <p:nvPr/>
          </p:nvSpPr>
          <p:spPr>
            <a:xfrm>
              <a:off x="2571" y="26737"/>
              <a:ext cx="2507456" cy="765777"/>
            </a:xfrm>
            <a:prstGeom prst="rect">
              <a:avLst/>
            </a:prstGeom>
            <a:gradFill>
              <a:gsLst>
                <a:gs pos="0">
                  <a:srgbClr val="66BAC3"/>
                </a:gs>
                <a:gs pos="50000">
                  <a:schemeClr val="accent2"/>
                </a:gs>
                <a:gs pos="100000">
                  <a:srgbClr val="4EA2AB"/>
                </a:gs>
              </a:gsLst>
              <a:lin ang="2700000"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txBox="1"/>
            <p:nvPr/>
          </p:nvSpPr>
          <p:spPr>
            <a:xfrm>
              <a:off x="2571" y="26737"/>
              <a:ext cx="2507456" cy="765777"/>
            </a:xfrm>
            <a:prstGeom prst="rect">
              <a:avLst/>
            </a:prstGeom>
            <a:noFill/>
            <a:ln>
              <a:noFill/>
            </a:ln>
          </p:spPr>
          <p:txBody>
            <a:bodyPr spcFirstLastPara="1" wrap="square" lIns="113775" tIns="65000" rIns="113775" bIns="65000" anchor="ctr" anchorCtr="0">
              <a:noAutofit/>
            </a:bodyPr>
            <a:lstStyle/>
            <a:p>
              <a:pPr marL="0" marR="0" lvl="0" indent="0" algn="ctr" rtl="0">
                <a:lnSpc>
                  <a:spcPct val="90000"/>
                </a:lnSpc>
                <a:spcBef>
                  <a:spcPts val="0"/>
                </a:spcBef>
                <a:spcAft>
                  <a:spcPts val="0"/>
                </a:spcAft>
                <a:buNone/>
              </a:pPr>
              <a:r>
                <a:rPr lang="en-US" sz="1600" b="0" i="0" u="none" strike="noStrike" cap="none">
                  <a:solidFill>
                    <a:schemeClr val="lt1"/>
                  </a:solidFill>
                  <a:latin typeface="Arial"/>
                  <a:ea typeface="Arial"/>
                  <a:cs typeface="Arial"/>
                  <a:sym typeface="Arial"/>
                </a:rPr>
                <a:t>HTML</a:t>
              </a:r>
              <a:endParaRPr sz="1600" b="0" i="0" u="none" strike="noStrike" cap="none">
                <a:solidFill>
                  <a:schemeClr val="lt1"/>
                </a:solidFill>
                <a:latin typeface="Arial"/>
                <a:ea typeface="Arial"/>
                <a:cs typeface="Arial"/>
                <a:sym typeface="Arial"/>
              </a:endParaRPr>
            </a:p>
          </p:txBody>
        </p:sp>
        <p:sp>
          <p:nvSpPr>
            <p:cNvPr id="118" name="Google Shape;118;p18"/>
            <p:cNvSpPr/>
            <p:nvPr/>
          </p:nvSpPr>
          <p:spPr>
            <a:xfrm>
              <a:off x="2571" y="792515"/>
              <a:ext cx="2507456" cy="2196000"/>
            </a:xfrm>
            <a:prstGeom prst="rect">
              <a:avLst/>
            </a:prstGeom>
            <a:solidFill>
              <a:srgbClr val="D0E5E8">
                <a:alpha val="89803"/>
              </a:srgbClr>
            </a:solidFill>
            <a:ln w="9525" cap="flat" cmpd="sng">
              <a:solidFill>
                <a:srgbClr val="D0E5E8">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txBox="1"/>
            <p:nvPr/>
          </p:nvSpPr>
          <p:spPr>
            <a:xfrm>
              <a:off x="2571" y="792515"/>
              <a:ext cx="2507456" cy="2196000"/>
            </a:xfrm>
            <a:prstGeom prst="rect">
              <a:avLst/>
            </a:prstGeom>
            <a:noFill/>
            <a:ln>
              <a:noFill/>
            </a:ln>
          </p:spPr>
          <p:txBody>
            <a:bodyPr spcFirstLastPara="1" wrap="square" lIns="85325" tIns="85325" rIns="113775" bIns="128000" anchor="t" anchorCtr="0">
              <a:noAutofit/>
            </a:bodyPr>
            <a:lstStyle/>
            <a:p>
              <a:pPr marL="171450" marR="0" lvl="1" indent="-171450" algn="l" rtl="0">
                <a:lnSpc>
                  <a:spcPct val="9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Structural layer </a:t>
              </a:r>
              <a:endParaRPr sz="1600" b="0" i="0" u="none" strike="noStrike" cap="none">
                <a:solidFill>
                  <a:srgbClr val="000000"/>
                </a:solidFill>
                <a:latin typeface="Arial"/>
                <a:ea typeface="Arial"/>
                <a:cs typeface="Arial"/>
                <a:sym typeface="Arial"/>
              </a:endParaRPr>
            </a:p>
            <a:p>
              <a:pPr marL="171450" marR="0" lvl="1" indent="-171450" algn="l" rtl="0">
                <a:lnSpc>
                  <a:spcPct val="90000"/>
                </a:lnSpc>
                <a:spcBef>
                  <a:spcPts val="24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Organize content like pictures and words in a meaningful way. </a:t>
              </a:r>
              <a:r>
                <a:rPr lang="en-US" sz="1600" b="1" i="0" u="none" strike="noStrike" cap="none">
                  <a:solidFill>
                    <a:srgbClr val="000000"/>
                  </a:solidFill>
                  <a:latin typeface="Arial"/>
                  <a:ea typeface="Arial"/>
                  <a:cs typeface="Arial"/>
                  <a:sym typeface="Arial"/>
                </a:rPr>
                <a:t>그림이나 글같은 내용을 구성함</a:t>
              </a:r>
              <a:endParaRPr sz="1600" b="1" i="0" u="none" strike="noStrike" cap="none">
                <a:solidFill>
                  <a:srgbClr val="000000"/>
                </a:solidFill>
                <a:latin typeface="Arial"/>
                <a:ea typeface="Arial"/>
                <a:cs typeface="Arial"/>
                <a:sym typeface="Arial"/>
              </a:endParaRPr>
            </a:p>
          </p:txBody>
        </p:sp>
        <p:sp>
          <p:nvSpPr>
            <p:cNvPr id="120" name="Google Shape;120;p18"/>
            <p:cNvSpPr/>
            <p:nvPr/>
          </p:nvSpPr>
          <p:spPr>
            <a:xfrm>
              <a:off x="2861071" y="26737"/>
              <a:ext cx="2507456" cy="765777"/>
            </a:xfrm>
            <a:prstGeom prst="rect">
              <a:avLst/>
            </a:prstGeom>
            <a:gradFill>
              <a:gsLst>
                <a:gs pos="0">
                  <a:srgbClr val="7FC1AB"/>
                </a:gs>
                <a:gs pos="50000">
                  <a:srgbClr val="75BDA5"/>
                </a:gs>
                <a:gs pos="100000">
                  <a:srgbClr val="66A993"/>
                </a:gs>
              </a:gsLst>
              <a:lin ang="2700000" scaled="0"/>
            </a:gradFill>
            <a:ln w="9525" cap="flat" cmpd="sng">
              <a:solidFill>
                <a:srgbClr val="75BD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p:nvPr/>
          </p:nvSpPr>
          <p:spPr>
            <a:xfrm>
              <a:off x="2861071" y="26737"/>
              <a:ext cx="2507456" cy="765777"/>
            </a:xfrm>
            <a:prstGeom prst="rect">
              <a:avLst/>
            </a:prstGeom>
            <a:noFill/>
            <a:ln>
              <a:noFill/>
            </a:ln>
          </p:spPr>
          <p:txBody>
            <a:bodyPr spcFirstLastPara="1" wrap="square" lIns="113775" tIns="65000" rIns="113775" bIns="65000" anchor="ctr" anchorCtr="0">
              <a:noAutofit/>
            </a:bodyPr>
            <a:lstStyle/>
            <a:p>
              <a:pPr marL="0" marR="0" lvl="0" indent="0" algn="ctr" rtl="0">
                <a:lnSpc>
                  <a:spcPct val="90000"/>
                </a:lnSpc>
                <a:spcBef>
                  <a:spcPts val="0"/>
                </a:spcBef>
                <a:spcAft>
                  <a:spcPts val="0"/>
                </a:spcAft>
                <a:buNone/>
              </a:pPr>
              <a:r>
                <a:rPr lang="en-US" sz="1600" b="0" i="0" u="none" strike="noStrike" cap="none">
                  <a:solidFill>
                    <a:schemeClr val="lt1"/>
                  </a:solidFill>
                  <a:latin typeface="Arial"/>
                  <a:ea typeface="Arial"/>
                  <a:cs typeface="Arial"/>
                  <a:sym typeface="Arial"/>
                </a:rPr>
                <a:t>CSS (Cascading Style Sheets)</a:t>
              </a:r>
              <a:endParaRPr sz="1600" b="0" i="0" u="none" strike="noStrike" cap="none">
                <a:solidFill>
                  <a:schemeClr val="lt1"/>
                </a:solidFill>
                <a:latin typeface="Arial"/>
                <a:ea typeface="Arial"/>
                <a:cs typeface="Arial"/>
                <a:sym typeface="Arial"/>
              </a:endParaRPr>
            </a:p>
          </p:txBody>
        </p:sp>
        <p:sp>
          <p:nvSpPr>
            <p:cNvPr id="122" name="Google Shape;122;p18"/>
            <p:cNvSpPr/>
            <p:nvPr/>
          </p:nvSpPr>
          <p:spPr>
            <a:xfrm>
              <a:off x="2861071" y="792515"/>
              <a:ext cx="2507456" cy="2196000"/>
            </a:xfrm>
            <a:prstGeom prst="rect">
              <a:avLst/>
            </a:prstGeom>
            <a:solidFill>
              <a:srgbClr val="D5E7E1">
                <a:alpha val="89803"/>
              </a:srgbClr>
            </a:solidFill>
            <a:ln w="9525" cap="flat" cmpd="sng">
              <a:solidFill>
                <a:srgbClr val="D5E7E1">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txBox="1"/>
            <p:nvPr/>
          </p:nvSpPr>
          <p:spPr>
            <a:xfrm>
              <a:off x="2861071" y="792515"/>
              <a:ext cx="2507456" cy="2196000"/>
            </a:xfrm>
            <a:prstGeom prst="rect">
              <a:avLst/>
            </a:prstGeom>
            <a:noFill/>
            <a:ln>
              <a:noFill/>
            </a:ln>
          </p:spPr>
          <p:txBody>
            <a:bodyPr spcFirstLastPara="1" wrap="square" lIns="85325" tIns="85325" rIns="113775" bIns="128000" anchor="t" anchorCtr="0">
              <a:noAutofit/>
            </a:bodyPr>
            <a:lstStyle/>
            <a:p>
              <a:pPr marL="171450" marR="0" lvl="1" indent="-171450" algn="l" rtl="0">
                <a:lnSpc>
                  <a:spcPct val="9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Presentational layer</a:t>
              </a:r>
              <a:endParaRPr sz="1600" b="0" i="0" u="none" strike="noStrike" cap="none">
                <a:solidFill>
                  <a:srgbClr val="000000"/>
                </a:solidFill>
                <a:latin typeface="Arial"/>
                <a:ea typeface="Arial"/>
                <a:cs typeface="Arial"/>
                <a:sym typeface="Arial"/>
              </a:endParaRPr>
            </a:p>
            <a:p>
              <a:pPr marL="171450" marR="0" lvl="1" indent="-171450" algn="l" rtl="0">
                <a:lnSpc>
                  <a:spcPct val="90000"/>
                </a:lnSpc>
                <a:spcBef>
                  <a:spcPts val="24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Make the content in the HTML look good. </a:t>
              </a:r>
              <a:r>
                <a:rPr lang="en-US" sz="1600" b="1" i="0" u="none" strike="noStrike" cap="none">
                  <a:solidFill>
                    <a:srgbClr val="000000"/>
                  </a:solidFill>
                  <a:latin typeface="Arial"/>
                  <a:ea typeface="Arial"/>
                  <a:cs typeface="Arial"/>
                  <a:sym typeface="Arial"/>
                </a:rPr>
                <a:t>HTML안에 있는 내용을 더 보기 좋게 만듬</a:t>
              </a:r>
              <a:r>
                <a:rPr lang="en-US" sz="1600" b="0" i="0" u="none" strike="noStrike" cap="none">
                  <a:solidFill>
                    <a:srgbClr val="000000"/>
                  </a:solidFill>
                  <a:latin typeface="Arial"/>
                  <a:ea typeface="Arial"/>
                  <a:cs typeface="Arial"/>
                  <a:sym typeface="Arial"/>
                </a:rPr>
                <a:t> </a:t>
              </a:r>
              <a:endParaRPr sz="1600" b="0" i="0" u="none" strike="noStrike" cap="none">
                <a:solidFill>
                  <a:srgbClr val="000000"/>
                </a:solidFill>
                <a:latin typeface="Arial"/>
                <a:ea typeface="Arial"/>
                <a:cs typeface="Arial"/>
                <a:sym typeface="Arial"/>
              </a:endParaRPr>
            </a:p>
          </p:txBody>
        </p:sp>
        <p:sp>
          <p:nvSpPr>
            <p:cNvPr id="124" name="Google Shape;124;p18"/>
            <p:cNvSpPr/>
            <p:nvPr/>
          </p:nvSpPr>
          <p:spPr>
            <a:xfrm>
              <a:off x="5719571" y="26737"/>
              <a:ext cx="2507456" cy="765777"/>
            </a:xfrm>
            <a:prstGeom prst="rect">
              <a:avLst/>
            </a:prstGeom>
            <a:gradFill>
              <a:gsLst>
                <a:gs pos="0">
                  <a:srgbClr val="839395"/>
                </a:gs>
                <a:gs pos="50000">
                  <a:schemeClr val="accent4"/>
                </a:gs>
                <a:gs pos="100000">
                  <a:srgbClr val="6B7C7E"/>
                </a:gs>
              </a:gsLst>
              <a:lin ang="2700000" scaled="0"/>
            </a:gra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txBox="1"/>
            <p:nvPr/>
          </p:nvSpPr>
          <p:spPr>
            <a:xfrm>
              <a:off x="5719571" y="26737"/>
              <a:ext cx="2507456" cy="765777"/>
            </a:xfrm>
            <a:prstGeom prst="rect">
              <a:avLst/>
            </a:prstGeom>
            <a:noFill/>
            <a:ln>
              <a:noFill/>
            </a:ln>
          </p:spPr>
          <p:txBody>
            <a:bodyPr spcFirstLastPara="1" wrap="square" lIns="113775" tIns="65000" rIns="113775" bIns="65000" anchor="ctr" anchorCtr="0">
              <a:noAutofit/>
            </a:bodyPr>
            <a:lstStyle/>
            <a:p>
              <a:pPr marL="0" marR="0" lvl="0" indent="0" algn="ctr" rtl="0">
                <a:lnSpc>
                  <a:spcPct val="90000"/>
                </a:lnSpc>
                <a:spcBef>
                  <a:spcPts val="0"/>
                </a:spcBef>
                <a:spcAft>
                  <a:spcPts val="0"/>
                </a:spcAft>
                <a:buNone/>
              </a:pPr>
              <a:r>
                <a:rPr lang="en-US" sz="1600" b="0" i="0" u="none" strike="noStrike" cap="none">
                  <a:solidFill>
                    <a:schemeClr val="lt1"/>
                  </a:solidFill>
                  <a:latin typeface="Arial"/>
                  <a:ea typeface="Arial"/>
                  <a:cs typeface="Arial"/>
                  <a:sym typeface="Arial"/>
                </a:rPr>
                <a:t>JavaScript &amp; Python</a:t>
              </a:r>
              <a:endParaRPr sz="1600" b="0" i="0" u="none" strike="noStrike" cap="none">
                <a:solidFill>
                  <a:schemeClr val="lt1"/>
                </a:solidFill>
                <a:latin typeface="Arial"/>
                <a:ea typeface="Arial"/>
                <a:cs typeface="Arial"/>
                <a:sym typeface="Arial"/>
              </a:endParaRPr>
            </a:p>
          </p:txBody>
        </p:sp>
        <p:sp>
          <p:nvSpPr>
            <p:cNvPr id="126" name="Google Shape;126;p18"/>
            <p:cNvSpPr/>
            <p:nvPr/>
          </p:nvSpPr>
          <p:spPr>
            <a:xfrm>
              <a:off x="5719571" y="792515"/>
              <a:ext cx="2507456" cy="2196000"/>
            </a:xfrm>
            <a:prstGeom prst="rect">
              <a:avLst/>
            </a:prstGeom>
            <a:solidFill>
              <a:srgbClr val="D6DADA">
                <a:alpha val="89803"/>
              </a:srgbClr>
            </a:solidFill>
            <a:ln w="9525" cap="flat" cmpd="sng">
              <a:solidFill>
                <a:srgbClr val="D6DADA">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p:nvPr/>
          </p:nvSpPr>
          <p:spPr>
            <a:xfrm>
              <a:off x="5719571" y="792515"/>
              <a:ext cx="2507456" cy="2196000"/>
            </a:xfrm>
            <a:prstGeom prst="rect">
              <a:avLst/>
            </a:prstGeom>
            <a:noFill/>
            <a:ln>
              <a:noFill/>
            </a:ln>
          </p:spPr>
          <p:txBody>
            <a:bodyPr spcFirstLastPara="1" wrap="square" lIns="85325" tIns="85325" rIns="113775" bIns="128000" anchor="t" anchorCtr="0">
              <a:noAutofit/>
            </a:bodyPr>
            <a:lstStyle/>
            <a:p>
              <a:pPr marL="171450" marR="0" lvl="1" indent="-171450" algn="l" rtl="0">
                <a:lnSpc>
                  <a:spcPct val="9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Behavioral layer</a:t>
              </a:r>
              <a:endParaRPr sz="1600" b="0" i="0" u="none" strike="noStrike" cap="none">
                <a:solidFill>
                  <a:srgbClr val="000000"/>
                </a:solidFill>
                <a:latin typeface="Arial"/>
                <a:ea typeface="Arial"/>
                <a:cs typeface="Arial"/>
                <a:sym typeface="Arial"/>
              </a:endParaRPr>
            </a:p>
            <a:p>
              <a:pPr marL="171450" marR="0" lvl="1" indent="-171450" algn="l" rtl="0">
                <a:lnSpc>
                  <a:spcPct val="90000"/>
                </a:lnSpc>
                <a:spcBef>
                  <a:spcPts val="24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Bring a web page to life so it interacts with web visitors. </a:t>
              </a:r>
              <a:r>
                <a:rPr lang="en-US" sz="1600" b="1" i="0" u="none" strike="noStrike" cap="none">
                  <a:solidFill>
                    <a:srgbClr val="000000"/>
                  </a:solidFill>
                  <a:latin typeface="Arial"/>
                  <a:ea typeface="Arial"/>
                  <a:cs typeface="Arial"/>
                  <a:sym typeface="Arial"/>
                </a:rPr>
                <a:t>사용자와 상호작용을 할수 있게 함</a:t>
              </a:r>
              <a:endParaRPr sz="1600" b="1" i="0" u="none" strike="noStrike" cap="none">
                <a:solidFill>
                  <a:srgbClr val="000000"/>
                </a:solidFill>
                <a:latin typeface="Arial"/>
                <a:ea typeface="Arial"/>
                <a:cs typeface="Arial"/>
                <a:sym typeface="Arial"/>
              </a:endParaRPr>
            </a:p>
          </p:txBody>
        </p:sp>
      </p:grpSp>
      <p:sp>
        <p:nvSpPr>
          <p:cNvPr id="128" name="Google Shape;128;p18"/>
          <p:cNvSpPr txBox="1"/>
          <p:nvPr/>
        </p:nvSpPr>
        <p:spPr>
          <a:xfrm>
            <a:off x="1472582" y="1368174"/>
            <a:ext cx="3575447"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algun Gothic"/>
                <a:ea typeface="Malgun Gothic"/>
                <a:cs typeface="Malgun Gothic"/>
                <a:sym typeface="Malgun Gothic"/>
              </a:rPr>
              <a:t>Design</a:t>
            </a:r>
            <a:endParaRPr sz="1800" b="1" i="0" u="none" strike="noStrike" cap="none">
              <a:solidFill>
                <a:srgbClr val="000000"/>
              </a:solidFill>
              <a:latin typeface="Malgun Gothic"/>
              <a:ea typeface="Malgun Gothic"/>
              <a:cs typeface="Malgun Gothic"/>
              <a:sym typeface="Malgun Gothic"/>
            </a:endParaRPr>
          </a:p>
        </p:txBody>
      </p:sp>
      <p:sp>
        <p:nvSpPr>
          <p:cNvPr id="129" name="Google Shape;129;p18"/>
          <p:cNvSpPr/>
          <p:nvPr/>
        </p:nvSpPr>
        <p:spPr>
          <a:xfrm rot="5400000">
            <a:off x="3123672" y="189318"/>
            <a:ext cx="230588" cy="3270373"/>
          </a:xfrm>
          <a:prstGeom prst="leftBrace">
            <a:avLst>
              <a:gd name="adj1" fmla="val 8333"/>
              <a:gd name="adj2" fmla="val 50000"/>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130" name="Google Shape;130;p18"/>
          <p:cNvSpPr txBox="1"/>
          <p:nvPr/>
        </p:nvSpPr>
        <p:spPr>
          <a:xfrm>
            <a:off x="6177360" y="1437298"/>
            <a:ext cx="2456260"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algun Gothic"/>
                <a:ea typeface="Malgun Gothic"/>
                <a:cs typeface="Malgun Gothic"/>
                <a:sym typeface="Malgun Gothic"/>
              </a:rPr>
              <a:t>Programming</a:t>
            </a:r>
            <a:endParaRPr sz="1800" b="1" i="0" u="none" strike="noStrike" cap="none">
              <a:solidFill>
                <a:srgbClr val="000000"/>
              </a:solidFill>
              <a:latin typeface="Malgun Gothic"/>
              <a:ea typeface="Malgun Gothic"/>
              <a:cs typeface="Malgun Gothic"/>
              <a:sym typeface="Malgun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5"/>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Displaying Parameters </a:t>
            </a:r>
            <a:br>
              <a:rPr lang="en-US"/>
            </a:br>
            <a:r>
              <a:rPr lang="en-US" b="1"/>
              <a:t>매개변수 출력</a:t>
            </a:r>
            <a:endParaRPr b="1"/>
          </a:p>
        </p:txBody>
      </p:sp>
      <p:sp>
        <p:nvSpPr>
          <p:cNvPr id="409" name="Google Shape;409;p45"/>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76200" lvl="0" indent="0" algn="l" rtl="0">
              <a:lnSpc>
                <a:spcPct val="80000"/>
              </a:lnSpc>
              <a:spcBef>
                <a:spcPts val="0"/>
              </a:spcBef>
              <a:spcAft>
                <a:spcPts val="0"/>
              </a:spcAft>
              <a:buClr>
                <a:srgbClr val="262626"/>
              </a:buClr>
              <a:buSzPts val="1665"/>
              <a:buNone/>
            </a:pPr>
            <a:r>
              <a:rPr lang="en-US" sz="1665">
                <a:latin typeface="Courier New"/>
                <a:ea typeface="Courier New"/>
                <a:cs typeface="Courier New"/>
                <a:sym typeface="Courier New"/>
              </a:rPr>
              <a:t>&lt;!doctype html&gt;</a:t>
            </a:r>
            <a:endParaRPr/>
          </a:p>
          <a:p>
            <a:pPr marL="76200" lvl="0" indent="0" algn="l" rtl="0">
              <a:lnSpc>
                <a:spcPct val="80000"/>
              </a:lnSpc>
              <a:spcBef>
                <a:spcPts val="975"/>
              </a:spcBef>
              <a:spcAft>
                <a:spcPts val="0"/>
              </a:spcAft>
              <a:buClr>
                <a:srgbClr val="262626"/>
              </a:buClr>
              <a:buSzPts val="1665"/>
              <a:buNone/>
            </a:pPr>
            <a:r>
              <a:rPr lang="en-US" sz="1665">
                <a:latin typeface="Courier New"/>
                <a:ea typeface="Courier New"/>
                <a:cs typeface="Courier New"/>
                <a:sym typeface="Courier New"/>
              </a:rPr>
              <a:t>&lt;html&gt;</a:t>
            </a:r>
            <a:endParaRPr/>
          </a:p>
          <a:p>
            <a:pPr marL="76200" lvl="0" indent="0" algn="l" rtl="0">
              <a:lnSpc>
                <a:spcPct val="80000"/>
              </a:lnSpc>
              <a:spcBef>
                <a:spcPts val="975"/>
              </a:spcBef>
              <a:spcAft>
                <a:spcPts val="0"/>
              </a:spcAft>
              <a:buClr>
                <a:srgbClr val="262626"/>
              </a:buClr>
              <a:buSzPts val="1665"/>
              <a:buNone/>
            </a:pPr>
            <a:r>
              <a:rPr lang="en-US" sz="1665">
                <a:latin typeface="Courier New"/>
                <a:ea typeface="Courier New"/>
                <a:cs typeface="Courier New"/>
                <a:sym typeface="Courier New"/>
              </a:rPr>
              <a:t>   &lt;body&gt;</a:t>
            </a:r>
            <a:endParaRPr/>
          </a:p>
          <a:p>
            <a:pPr marL="76200" lvl="0" indent="0" algn="l" rtl="0">
              <a:lnSpc>
                <a:spcPct val="80000"/>
              </a:lnSpc>
              <a:spcBef>
                <a:spcPts val="975"/>
              </a:spcBef>
              <a:spcAft>
                <a:spcPts val="0"/>
              </a:spcAft>
              <a:buClr>
                <a:srgbClr val="262626"/>
              </a:buClr>
              <a:buSzPts val="1665"/>
              <a:buNone/>
            </a:pPr>
            <a:r>
              <a:rPr lang="en-US" sz="1665">
                <a:latin typeface="Courier New"/>
                <a:ea typeface="Courier New"/>
                <a:cs typeface="Courier New"/>
                <a:sym typeface="Courier New"/>
              </a:rPr>
              <a:t>   </a:t>
            </a:r>
            <a:endParaRPr/>
          </a:p>
          <a:p>
            <a:pPr marL="76200" lvl="0" indent="0" algn="l" rtl="0">
              <a:lnSpc>
                <a:spcPct val="80000"/>
              </a:lnSpc>
              <a:spcBef>
                <a:spcPts val="975"/>
              </a:spcBef>
              <a:spcAft>
                <a:spcPts val="0"/>
              </a:spcAft>
              <a:buClr>
                <a:srgbClr val="262626"/>
              </a:buClr>
              <a:buSzPts val="1665"/>
              <a:buNone/>
            </a:pPr>
            <a:r>
              <a:rPr lang="en-US" sz="1665">
                <a:latin typeface="Courier New"/>
                <a:ea typeface="Courier New"/>
                <a:cs typeface="Courier New"/>
                <a:sym typeface="Courier New"/>
              </a:rPr>
              <a:t>      &lt;h1&gt;Hello {{ name }}!&lt;/h1&gt;</a:t>
            </a:r>
            <a:endParaRPr/>
          </a:p>
          <a:p>
            <a:pPr marL="76200" lvl="0" indent="0" algn="l" rtl="0">
              <a:lnSpc>
                <a:spcPct val="80000"/>
              </a:lnSpc>
              <a:spcBef>
                <a:spcPts val="975"/>
              </a:spcBef>
              <a:spcAft>
                <a:spcPts val="0"/>
              </a:spcAft>
              <a:buClr>
                <a:srgbClr val="262626"/>
              </a:buClr>
              <a:buSzPts val="1665"/>
              <a:buNone/>
            </a:pPr>
            <a:r>
              <a:rPr lang="en-US" sz="1665">
                <a:latin typeface="Courier New"/>
                <a:ea typeface="Courier New"/>
                <a:cs typeface="Courier New"/>
                <a:sym typeface="Courier New"/>
              </a:rPr>
              <a:t>      </a:t>
            </a:r>
            <a:endParaRPr/>
          </a:p>
          <a:p>
            <a:pPr marL="76200" lvl="0" indent="0" algn="l" rtl="0">
              <a:lnSpc>
                <a:spcPct val="80000"/>
              </a:lnSpc>
              <a:spcBef>
                <a:spcPts val="975"/>
              </a:spcBef>
              <a:spcAft>
                <a:spcPts val="0"/>
              </a:spcAft>
              <a:buClr>
                <a:srgbClr val="262626"/>
              </a:buClr>
              <a:buSzPts val="1665"/>
              <a:buNone/>
            </a:pPr>
            <a:r>
              <a:rPr lang="en-US" sz="1665">
                <a:latin typeface="Courier New"/>
                <a:ea typeface="Courier New"/>
                <a:cs typeface="Courier New"/>
                <a:sym typeface="Courier New"/>
              </a:rPr>
              <a:t>   &lt;/body&gt;</a:t>
            </a:r>
            <a:endParaRPr/>
          </a:p>
          <a:p>
            <a:pPr marL="76200" lvl="0" indent="0" algn="l" rtl="0">
              <a:lnSpc>
                <a:spcPct val="80000"/>
              </a:lnSpc>
              <a:spcBef>
                <a:spcPts val="975"/>
              </a:spcBef>
              <a:spcAft>
                <a:spcPts val="0"/>
              </a:spcAft>
              <a:buClr>
                <a:srgbClr val="262626"/>
              </a:buClr>
              <a:buSzPts val="1665"/>
              <a:buNone/>
            </a:pPr>
            <a:r>
              <a:rPr lang="en-US" sz="1665">
                <a:latin typeface="Courier New"/>
                <a:ea typeface="Courier New"/>
                <a:cs typeface="Courier New"/>
                <a:sym typeface="Courier New"/>
              </a:rPr>
              <a:t>&lt;/html&gt; </a:t>
            </a:r>
            <a:endParaRPr/>
          </a:p>
        </p:txBody>
      </p:sp>
      <p:sp>
        <p:nvSpPr>
          <p:cNvPr id="410" name="Google Shape;410;p45"/>
          <p:cNvSpPr/>
          <p:nvPr/>
        </p:nvSpPr>
        <p:spPr>
          <a:xfrm>
            <a:off x="5788549" y="3972135"/>
            <a:ext cx="2854520" cy="369332"/>
          </a:xfrm>
          <a:prstGeom prst="rect">
            <a:avLst/>
          </a:prstGeom>
          <a:solidFill>
            <a:schemeClr val="accent6"/>
          </a:solidFill>
          <a:ln w="12700" cap="flat" cmpd="sng">
            <a:solidFill>
              <a:srgbClr val="1B5F9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Lora"/>
                <a:ea typeface="Lora"/>
                <a:cs typeface="Lora"/>
                <a:sym typeface="Lora"/>
              </a:rPr>
              <a:t>name을 받아서 출력!!!</a:t>
            </a:r>
            <a:endParaRPr sz="1800" b="1" i="0" u="none" strike="noStrike" cap="none">
              <a:solidFill>
                <a:schemeClr val="lt1"/>
              </a:solidFill>
              <a:latin typeface="Malgun Gothic"/>
              <a:ea typeface="Malgun Gothic"/>
              <a:cs typeface="Malgun Gothic"/>
              <a:sym typeface="Malgun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6"/>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Passing Numerical Parameters </a:t>
            </a:r>
            <a:r>
              <a:rPr lang="en-US" b="1"/>
              <a:t>숫자매개변수 전달</a:t>
            </a:r>
            <a:endParaRPr b="1"/>
          </a:p>
        </p:txBody>
      </p:sp>
      <p:sp>
        <p:nvSpPr>
          <p:cNvPr id="416" name="Google Shape;416;p46"/>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68580" lvl="0" indent="0" algn="l" rtl="0">
              <a:lnSpc>
                <a:spcPct val="80000"/>
              </a:lnSpc>
              <a:spcBef>
                <a:spcPts val="0"/>
              </a:spcBef>
              <a:spcAft>
                <a:spcPts val="0"/>
              </a:spcAft>
              <a:buClr>
                <a:srgbClr val="262626"/>
              </a:buClr>
              <a:buSzPts val="1530"/>
              <a:buNone/>
            </a:pPr>
            <a:r>
              <a:rPr lang="en-US" sz="1530">
                <a:latin typeface="Courier New"/>
                <a:ea typeface="Courier New"/>
                <a:cs typeface="Courier New"/>
                <a:sym typeface="Courier New"/>
              </a:rPr>
              <a:t>from flask import Flask, render_template</a:t>
            </a:r>
            <a:endParaRPr sz="1530">
              <a:latin typeface="Courier New"/>
              <a:ea typeface="Courier New"/>
              <a:cs typeface="Courier New"/>
              <a:sym typeface="Courier New"/>
            </a:endParaRPr>
          </a:p>
          <a:p>
            <a:pPr marL="6858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app = Flask(__name__)</a:t>
            </a:r>
            <a:endParaRPr/>
          </a:p>
          <a:p>
            <a:pPr marL="68580" lvl="0" indent="0" algn="l" rtl="0">
              <a:lnSpc>
                <a:spcPct val="80000"/>
              </a:lnSpc>
              <a:spcBef>
                <a:spcPts val="975"/>
              </a:spcBef>
              <a:spcAft>
                <a:spcPts val="0"/>
              </a:spcAft>
              <a:buClr>
                <a:srgbClr val="262626"/>
              </a:buClr>
              <a:buSzPts val="1530"/>
              <a:buNone/>
            </a:pPr>
            <a:endParaRPr sz="1530">
              <a:latin typeface="Courier New"/>
              <a:ea typeface="Courier New"/>
              <a:cs typeface="Courier New"/>
              <a:sym typeface="Courier New"/>
            </a:endParaRPr>
          </a:p>
          <a:p>
            <a:pPr marL="6858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@app.route('/hello/&lt;int:score&gt;') </a:t>
            </a:r>
            <a:endParaRPr/>
          </a:p>
          <a:p>
            <a:pPr marL="6858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def hello_name(score):</a:t>
            </a:r>
            <a:endParaRPr/>
          </a:p>
          <a:p>
            <a:pPr marL="6858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   return render_template('hello.html', marks = score)</a:t>
            </a:r>
            <a:endParaRPr/>
          </a:p>
          <a:p>
            <a:pPr marL="68580" lvl="0" indent="0" algn="l" rtl="0">
              <a:lnSpc>
                <a:spcPct val="80000"/>
              </a:lnSpc>
              <a:spcBef>
                <a:spcPts val="975"/>
              </a:spcBef>
              <a:spcAft>
                <a:spcPts val="0"/>
              </a:spcAft>
              <a:buClr>
                <a:srgbClr val="262626"/>
              </a:buClr>
              <a:buSzPts val="1530"/>
              <a:buNone/>
            </a:pPr>
            <a:endParaRPr sz="1530">
              <a:latin typeface="Courier New"/>
              <a:ea typeface="Courier New"/>
              <a:cs typeface="Courier New"/>
              <a:sym typeface="Courier New"/>
            </a:endParaRPr>
          </a:p>
          <a:p>
            <a:pPr marL="6858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if __name__ == '__main__':</a:t>
            </a:r>
            <a:endParaRPr/>
          </a:p>
          <a:p>
            <a:pPr marL="6858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   app.run(debug = True)</a:t>
            </a:r>
            <a:endParaRPr sz="1530">
              <a:latin typeface="Courier New"/>
              <a:ea typeface="Courier New"/>
              <a:cs typeface="Courier New"/>
              <a:sym typeface="Courier New"/>
            </a:endParaRPr>
          </a:p>
        </p:txBody>
      </p:sp>
      <p:sp>
        <p:nvSpPr>
          <p:cNvPr id="417" name="Google Shape;417;p46"/>
          <p:cNvSpPr/>
          <p:nvPr/>
        </p:nvSpPr>
        <p:spPr>
          <a:xfrm>
            <a:off x="5788549" y="3972135"/>
            <a:ext cx="2854520" cy="923330"/>
          </a:xfrm>
          <a:prstGeom prst="rect">
            <a:avLst/>
          </a:prstGeom>
          <a:solidFill>
            <a:schemeClr val="accent6"/>
          </a:solidFill>
          <a:ln w="12700" cap="flat" cmpd="sng">
            <a:solidFill>
              <a:srgbClr val="1B5F9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Lora"/>
                <a:ea typeface="Lora"/>
                <a:cs typeface="Lora"/>
                <a:sym typeface="Lora"/>
              </a:rPr>
              <a:t>점수를 받아서 hello.html로 marks라는 이름으로 보냄!!</a:t>
            </a:r>
            <a:endParaRPr sz="1800" b="1" i="0" u="none" strike="noStrike" cap="none">
              <a:solidFill>
                <a:schemeClr val="lt1"/>
              </a:solidFill>
              <a:latin typeface="Malgun Gothic"/>
              <a:ea typeface="Malgun Gothic"/>
              <a:cs typeface="Malgun Gothic"/>
              <a:sym typeface="Malgun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7"/>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Conditional Statement </a:t>
            </a:r>
            <a:r>
              <a:rPr lang="en-US" b="1"/>
              <a:t>조건문</a:t>
            </a:r>
            <a:endParaRPr/>
          </a:p>
        </p:txBody>
      </p:sp>
      <p:sp>
        <p:nvSpPr>
          <p:cNvPr id="423" name="Google Shape;423;p47"/>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68580" lvl="0" indent="0" algn="l" rtl="0">
              <a:lnSpc>
                <a:spcPct val="80000"/>
              </a:lnSpc>
              <a:spcBef>
                <a:spcPts val="0"/>
              </a:spcBef>
              <a:spcAft>
                <a:spcPts val="0"/>
              </a:spcAft>
              <a:buClr>
                <a:srgbClr val="262626"/>
              </a:buClr>
              <a:buSzPts val="1260"/>
              <a:buNone/>
            </a:pPr>
            <a:r>
              <a:rPr lang="en-US" sz="1260">
                <a:latin typeface="Courier New"/>
                <a:ea typeface="Courier New"/>
                <a:cs typeface="Courier New"/>
                <a:sym typeface="Courier New"/>
              </a:rPr>
              <a:t>&lt;!doctype html&gt;</a:t>
            </a:r>
            <a:endParaRPr/>
          </a:p>
          <a:p>
            <a:pPr marL="68580" lvl="0" indent="0" algn="l" rtl="0">
              <a:lnSpc>
                <a:spcPct val="80000"/>
              </a:lnSpc>
              <a:spcBef>
                <a:spcPts val="975"/>
              </a:spcBef>
              <a:spcAft>
                <a:spcPts val="0"/>
              </a:spcAft>
              <a:buClr>
                <a:srgbClr val="262626"/>
              </a:buClr>
              <a:buSzPts val="1260"/>
              <a:buNone/>
            </a:pPr>
            <a:r>
              <a:rPr lang="en-US" sz="1260">
                <a:latin typeface="Courier New"/>
                <a:ea typeface="Courier New"/>
                <a:cs typeface="Courier New"/>
                <a:sym typeface="Courier New"/>
              </a:rPr>
              <a:t>&lt;html&gt;</a:t>
            </a:r>
            <a:endParaRPr/>
          </a:p>
          <a:p>
            <a:pPr marL="68580" lvl="0" indent="0" algn="l" rtl="0">
              <a:lnSpc>
                <a:spcPct val="80000"/>
              </a:lnSpc>
              <a:spcBef>
                <a:spcPts val="975"/>
              </a:spcBef>
              <a:spcAft>
                <a:spcPts val="0"/>
              </a:spcAft>
              <a:buClr>
                <a:srgbClr val="262626"/>
              </a:buClr>
              <a:buSzPts val="1260"/>
              <a:buNone/>
            </a:pPr>
            <a:r>
              <a:rPr lang="en-US" sz="1260">
                <a:latin typeface="Courier New"/>
                <a:ea typeface="Courier New"/>
                <a:cs typeface="Courier New"/>
                <a:sym typeface="Courier New"/>
              </a:rPr>
              <a:t>   &lt;body&gt;</a:t>
            </a:r>
            <a:endParaRPr/>
          </a:p>
          <a:p>
            <a:pPr marL="68580" lvl="0" indent="0" algn="l" rtl="0">
              <a:lnSpc>
                <a:spcPct val="80000"/>
              </a:lnSpc>
              <a:spcBef>
                <a:spcPts val="975"/>
              </a:spcBef>
              <a:spcAft>
                <a:spcPts val="0"/>
              </a:spcAft>
              <a:buClr>
                <a:srgbClr val="262626"/>
              </a:buClr>
              <a:buSzPts val="1260"/>
              <a:buNone/>
            </a:pPr>
            <a:r>
              <a:rPr lang="en-US" sz="1260">
                <a:latin typeface="Courier New"/>
                <a:ea typeface="Courier New"/>
                <a:cs typeface="Courier New"/>
                <a:sym typeface="Courier New"/>
              </a:rPr>
              <a:t>      {% if marks&gt;50 %}</a:t>
            </a:r>
            <a:endParaRPr/>
          </a:p>
          <a:p>
            <a:pPr marL="68580" lvl="0" indent="0" algn="l" rtl="0">
              <a:lnSpc>
                <a:spcPct val="80000"/>
              </a:lnSpc>
              <a:spcBef>
                <a:spcPts val="975"/>
              </a:spcBef>
              <a:spcAft>
                <a:spcPts val="0"/>
              </a:spcAft>
              <a:buClr>
                <a:srgbClr val="262626"/>
              </a:buClr>
              <a:buSzPts val="1260"/>
              <a:buNone/>
            </a:pPr>
            <a:r>
              <a:rPr lang="en-US" sz="1260">
                <a:latin typeface="Courier New"/>
                <a:ea typeface="Courier New"/>
                <a:cs typeface="Courier New"/>
                <a:sym typeface="Courier New"/>
              </a:rPr>
              <a:t>         &lt;h1&gt; Your result is pass!&lt;/h1&gt;</a:t>
            </a:r>
            <a:endParaRPr/>
          </a:p>
          <a:p>
            <a:pPr marL="68580" lvl="0" indent="0" algn="l" rtl="0">
              <a:lnSpc>
                <a:spcPct val="80000"/>
              </a:lnSpc>
              <a:spcBef>
                <a:spcPts val="975"/>
              </a:spcBef>
              <a:spcAft>
                <a:spcPts val="0"/>
              </a:spcAft>
              <a:buClr>
                <a:srgbClr val="262626"/>
              </a:buClr>
              <a:buSzPts val="1260"/>
              <a:buNone/>
            </a:pPr>
            <a:r>
              <a:rPr lang="en-US" sz="1260">
                <a:latin typeface="Courier New"/>
                <a:ea typeface="Courier New"/>
                <a:cs typeface="Courier New"/>
                <a:sym typeface="Courier New"/>
              </a:rPr>
              <a:t>      {% else %}</a:t>
            </a:r>
            <a:endParaRPr/>
          </a:p>
          <a:p>
            <a:pPr marL="68580" lvl="0" indent="0" algn="l" rtl="0">
              <a:lnSpc>
                <a:spcPct val="80000"/>
              </a:lnSpc>
              <a:spcBef>
                <a:spcPts val="975"/>
              </a:spcBef>
              <a:spcAft>
                <a:spcPts val="0"/>
              </a:spcAft>
              <a:buClr>
                <a:srgbClr val="262626"/>
              </a:buClr>
              <a:buSzPts val="1260"/>
              <a:buNone/>
            </a:pPr>
            <a:r>
              <a:rPr lang="en-US" sz="1260">
                <a:latin typeface="Courier New"/>
                <a:ea typeface="Courier New"/>
                <a:cs typeface="Courier New"/>
                <a:sym typeface="Courier New"/>
              </a:rPr>
              <a:t>         &lt;h1&gt;Your result is fail&lt;/h1&gt;</a:t>
            </a:r>
            <a:endParaRPr/>
          </a:p>
          <a:p>
            <a:pPr marL="68580" lvl="0" indent="0" algn="l" rtl="0">
              <a:lnSpc>
                <a:spcPct val="80000"/>
              </a:lnSpc>
              <a:spcBef>
                <a:spcPts val="975"/>
              </a:spcBef>
              <a:spcAft>
                <a:spcPts val="0"/>
              </a:spcAft>
              <a:buClr>
                <a:srgbClr val="262626"/>
              </a:buClr>
              <a:buSzPts val="1260"/>
              <a:buNone/>
            </a:pPr>
            <a:r>
              <a:rPr lang="en-US" sz="1260">
                <a:latin typeface="Courier New"/>
                <a:ea typeface="Courier New"/>
                <a:cs typeface="Courier New"/>
                <a:sym typeface="Courier New"/>
              </a:rPr>
              <a:t>      {% endif %}</a:t>
            </a:r>
            <a:endParaRPr/>
          </a:p>
          <a:p>
            <a:pPr marL="68580" lvl="0" indent="0" algn="l" rtl="0">
              <a:lnSpc>
                <a:spcPct val="80000"/>
              </a:lnSpc>
              <a:spcBef>
                <a:spcPts val="975"/>
              </a:spcBef>
              <a:spcAft>
                <a:spcPts val="0"/>
              </a:spcAft>
              <a:buClr>
                <a:srgbClr val="262626"/>
              </a:buClr>
              <a:buSzPts val="1260"/>
              <a:buNone/>
            </a:pPr>
            <a:r>
              <a:rPr lang="en-US" sz="1260">
                <a:latin typeface="Courier New"/>
                <a:ea typeface="Courier New"/>
                <a:cs typeface="Courier New"/>
                <a:sym typeface="Courier New"/>
              </a:rPr>
              <a:t>   &lt;/body&gt;</a:t>
            </a:r>
            <a:endParaRPr/>
          </a:p>
          <a:p>
            <a:pPr marL="68580" lvl="0" indent="0" algn="l" rtl="0">
              <a:lnSpc>
                <a:spcPct val="80000"/>
              </a:lnSpc>
              <a:spcBef>
                <a:spcPts val="975"/>
              </a:spcBef>
              <a:spcAft>
                <a:spcPts val="0"/>
              </a:spcAft>
              <a:buClr>
                <a:srgbClr val="262626"/>
              </a:buClr>
              <a:buSzPts val="1260"/>
              <a:buNone/>
            </a:pPr>
            <a:r>
              <a:rPr lang="en-US" sz="1260">
                <a:latin typeface="Courier New"/>
                <a:ea typeface="Courier New"/>
                <a:cs typeface="Courier New"/>
                <a:sym typeface="Courier New"/>
              </a:rPr>
              <a:t>&lt;/html&gt;</a:t>
            </a:r>
            <a:endParaRPr sz="1260">
              <a:latin typeface="Courier New"/>
              <a:ea typeface="Courier New"/>
              <a:cs typeface="Courier New"/>
              <a:sym typeface="Courier New"/>
            </a:endParaRPr>
          </a:p>
        </p:txBody>
      </p:sp>
      <p:sp>
        <p:nvSpPr>
          <p:cNvPr id="424" name="Google Shape;424;p47"/>
          <p:cNvSpPr/>
          <p:nvPr/>
        </p:nvSpPr>
        <p:spPr>
          <a:xfrm>
            <a:off x="5788549" y="3972135"/>
            <a:ext cx="2854520" cy="646331"/>
          </a:xfrm>
          <a:prstGeom prst="rect">
            <a:avLst/>
          </a:prstGeom>
          <a:solidFill>
            <a:schemeClr val="accent6"/>
          </a:solidFill>
          <a:ln w="12700" cap="flat" cmpd="sng">
            <a:solidFill>
              <a:srgbClr val="1B5F9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Lora"/>
                <a:ea typeface="Lora"/>
                <a:cs typeface="Lora"/>
                <a:sym typeface="Lora"/>
              </a:rPr>
              <a:t>marks값에 따라 다른 메세지를 출력!!</a:t>
            </a:r>
            <a:endParaRPr sz="1800" b="1" i="0" u="none" strike="noStrike" cap="none">
              <a:solidFill>
                <a:schemeClr val="lt1"/>
              </a:solidFill>
              <a:latin typeface="Malgun Gothic"/>
              <a:ea typeface="Malgun Gothic"/>
              <a:cs typeface="Malgun Gothic"/>
              <a:sym typeface="Malgun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8"/>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Passing Dictionary </a:t>
            </a:r>
            <a:r>
              <a:rPr lang="en-US" b="1"/>
              <a:t>디셔너리 전달</a:t>
            </a:r>
            <a:endParaRPr b="1"/>
          </a:p>
        </p:txBody>
      </p:sp>
      <p:sp>
        <p:nvSpPr>
          <p:cNvPr id="430" name="Google Shape;430;p48"/>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68580" lvl="0" indent="0" algn="l" rtl="0">
              <a:lnSpc>
                <a:spcPct val="80000"/>
              </a:lnSpc>
              <a:spcBef>
                <a:spcPts val="0"/>
              </a:spcBef>
              <a:spcAft>
                <a:spcPts val="0"/>
              </a:spcAft>
              <a:buClr>
                <a:srgbClr val="262626"/>
              </a:buClr>
              <a:buSzPts val="1260"/>
              <a:buNone/>
            </a:pPr>
            <a:r>
              <a:rPr lang="en-US" sz="1260" dirty="0">
                <a:latin typeface="Courier New"/>
                <a:ea typeface="Courier New"/>
                <a:cs typeface="Courier New"/>
                <a:sym typeface="Courier New"/>
              </a:rPr>
              <a:t>from flask import Flask</a:t>
            </a:r>
            <a:r>
              <a:rPr lang="en-US" sz="1260" b="1" dirty="0">
                <a:latin typeface="Courier New"/>
                <a:ea typeface="Courier New"/>
                <a:cs typeface="Courier New"/>
                <a:sym typeface="Courier New"/>
              </a:rPr>
              <a:t>, </a:t>
            </a:r>
            <a:r>
              <a:rPr lang="en-US" sz="1260" b="1" dirty="0" err="1">
                <a:latin typeface="Courier New"/>
                <a:ea typeface="Courier New"/>
                <a:cs typeface="Courier New"/>
                <a:sym typeface="Courier New"/>
              </a:rPr>
              <a:t>render_template</a:t>
            </a:r>
            <a:endParaRPr sz="1260" b="1" dirty="0">
              <a:latin typeface="Courier New"/>
              <a:ea typeface="Courier New"/>
              <a:cs typeface="Courier New"/>
              <a:sym typeface="Courier New"/>
            </a:endParaRPr>
          </a:p>
          <a:p>
            <a:pPr marL="68580" lvl="0" indent="0" algn="l" rtl="0">
              <a:lnSpc>
                <a:spcPct val="80000"/>
              </a:lnSpc>
              <a:spcBef>
                <a:spcPts val="975"/>
              </a:spcBef>
              <a:spcAft>
                <a:spcPts val="0"/>
              </a:spcAft>
              <a:buClr>
                <a:srgbClr val="262626"/>
              </a:buClr>
              <a:buSzPts val="1260"/>
              <a:buNone/>
            </a:pPr>
            <a:r>
              <a:rPr lang="en-US" sz="1260" dirty="0">
                <a:latin typeface="Courier New"/>
                <a:ea typeface="Courier New"/>
                <a:cs typeface="Courier New"/>
                <a:sym typeface="Courier New"/>
              </a:rPr>
              <a:t>app = Flask(__name__)</a:t>
            </a:r>
            <a:endParaRPr dirty="0"/>
          </a:p>
          <a:p>
            <a:pPr marL="68580" lvl="0" indent="0" algn="l" rtl="0">
              <a:lnSpc>
                <a:spcPct val="80000"/>
              </a:lnSpc>
              <a:spcBef>
                <a:spcPts val="975"/>
              </a:spcBef>
              <a:spcAft>
                <a:spcPts val="0"/>
              </a:spcAft>
              <a:buClr>
                <a:srgbClr val="262626"/>
              </a:buClr>
              <a:buSzPts val="1260"/>
              <a:buNone/>
            </a:pPr>
            <a:endParaRPr sz="1260" dirty="0">
              <a:latin typeface="Courier New"/>
              <a:ea typeface="Courier New"/>
              <a:cs typeface="Courier New"/>
              <a:sym typeface="Courier New"/>
            </a:endParaRPr>
          </a:p>
          <a:p>
            <a:pPr marL="68580" lvl="0" indent="0" algn="l" rtl="0">
              <a:lnSpc>
                <a:spcPct val="80000"/>
              </a:lnSpc>
              <a:spcBef>
                <a:spcPts val="975"/>
              </a:spcBef>
              <a:spcAft>
                <a:spcPts val="0"/>
              </a:spcAft>
              <a:buClr>
                <a:srgbClr val="262626"/>
              </a:buClr>
              <a:buSzPts val="1260"/>
              <a:buNone/>
            </a:pPr>
            <a:r>
              <a:rPr lang="en-US" sz="1260" dirty="0">
                <a:latin typeface="Courier New"/>
                <a:ea typeface="Courier New"/>
                <a:cs typeface="Courier New"/>
                <a:sym typeface="Courier New"/>
              </a:rPr>
              <a:t>@</a:t>
            </a:r>
            <a:r>
              <a:rPr lang="en-US" sz="1260" dirty="0" err="1">
                <a:latin typeface="Courier New"/>
                <a:ea typeface="Courier New"/>
                <a:cs typeface="Courier New"/>
                <a:sym typeface="Courier New"/>
              </a:rPr>
              <a:t>app.route</a:t>
            </a:r>
            <a:r>
              <a:rPr lang="en-US" sz="1260" dirty="0">
                <a:latin typeface="Courier New"/>
                <a:ea typeface="Courier New"/>
                <a:cs typeface="Courier New"/>
                <a:sym typeface="Courier New"/>
              </a:rPr>
              <a:t>('/result')</a:t>
            </a:r>
            <a:endParaRPr dirty="0"/>
          </a:p>
          <a:p>
            <a:pPr marL="68580" lvl="0" indent="0" algn="l" rtl="0">
              <a:lnSpc>
                <a:spcPct val="80000"/>
              </a:lnSpc>
              <a:spcBef>
                <a:spcPts val="975"/>
              </a:spcBef>
              <a:spcAft>
                <a:spcPts val="0"/>
              </a:spcAft>
              <a:buClr>
                <a:srgbClr val="262626"/>
              </a:buClr>
              <a:buSzPts val="1260"/>
              <a:buNone/>
            </a:pPr>
            <a:r>
              <a:rPr lang="en-US" sz="1260" dirty="0">
                <a:latin typeface="Courier New"/>
                <a:ea typeface="Courier New"/>
                <a:cs typeface="Courier New"/>
                <a:sym typeface="Courier New"/>
              </a:rPr>
              <a:t>def result():</a:t>
            </a:r>
            <a:endParaRPr dirty="0"/>
          </a:p>
          <a:p>
            <a:pPr marL="68580" lvl="0" indent="0" algn="l" rtl="0">
              <a:lnSpc>
                <a:spcPct val="80000"/>
              </a:lnSpc>
              <a:spcBef>
                <a:spcPts val="975"/>
              </a:spcBef>
              <a:spcAft>
                <a:spcPts val="0"/>
              </a:spcAft>
              <a:buClr>
                <a:srgbClr val="262626"/>
              </a:buClr>
              <a:buSzPts val="1260"/>
              <a:buNone/>
            </a:pPr>
            <a:r>
              <a:rPr lang="en-US" sz="1260" dirty="0">
                <a:latin typeface="Courier New"/>
                <a:ea typeface="Courier New"/>
                <a:cs typeface="Courier New"/>
                <a:sym typeface="Courier New"/>
              </a:rPr>
              <a:t>   </a:t>
            </a:r>
            <a:r>
              <a:rPr lang="en-US" sz="1260" dirty="0" err="1">
                <a:latin typeface="Courier New"/>
                <a:ea typeface="Courier New"/>
                <a:cs typeface="Courier New"/>
                <a:sym typeface="Courier New"/>
              </a:rPr>
              <a:t>dict</a:t>
            </a:r>
            <a:r>
              <a:rPr lang="en-US" sz="1260" dirty="0">
                <a:latin typeface="Courier New"/>
                <a:ea typeface="Courier New"/>
                <a:cs typeface="Courier New"/>
                <a:sym typeface="Courier New"/>
              </a:rPr>
              <a:t> = {'phy':50,'che':60,'maths':70}</a:t>
            </a:r>
            <a:endParaRPr dirty="0"/>
          </a:p>
          <a:p>
            <a:pPr marL="68580" lvl="0" indent="0" algn="l" rtl="0">
              <a:lnSpc>
                <a:spcPct val="80000"/>
              </a:lnSpc>
              <a:spcBef>
                <a:spcPts val="975"/>
              </a:spcBef>
              <a:spcAft>
                <a:spcPts val="0"/>
              </a:spcAft>
              <a:buClr>
                <a:srgbClr val="262626"/>
              </a:buClr>
              <a:buSzPts val="1260"/>
              <a:buNone/>
            </a:pPr>
            <a:r>
              <a:rPr lang="en-US" sz="1260" dirty="0">
                <a:latin typeface="Courier New"/>
                <a:ea typeface="Courier New"/>
                <a:cs typeface="Courier New"/>
                <a:sym typeface="Courier New"/>
              </a:rPr>
              <a:t>   return </a:t>
            </a:r>
            <a:r>
              <a:rPr lang="en-US" sz="1260" dirty="0" err="1">
                <a:latin typeface="Courier New"/>
                <a:ea typeface="Courier New"/>
                <a:cs typeface="Courier New"/>
                <a:sym typeface="Courier New"/>
              </a:rPr>
              <a:t>render_template</a:t>
            </a:r>
            <a:r>
              <a:rPr lang="en-US" sz="1260" dirty="0">
                <a:latin typeface="Courier New"/>
                <a:ea typeface="Courier New"/>
                <a:cs typeface="Courier New"/>
                <a:sym typeface="Courier New"/>
              </a:rPr>
              <a:t>('result.html', result = </a:t>
            </a:r>
            <a:r>
              <a:rPr lang="en-US" sz="1260" dirty="0" err="1">
                <a:latin typeface="Courier New"/>
                <a:ea typeface="Courier New"/>
                <a:cs typeface="Courier New"/>
                <a:sym typeface="Courier New"/>
              </a:rPr>
              <a:t>dict</a:t>
            </a:r>
            <a:r>
              <a:rPr lang="en-US" sz="1260" dirty="0">
                <a:latin typeface="Courier New"/>
                <a:ea typeface="Courier New"/>
                <a:cs typeface="Courier New"/>
                <a:sym typeface="Courier New"/>
              </a:rPr>
              <a:t>)</a:t>
            </a:r>
            <a:endParaRPr dirty="0"/>
          </a:p>
          <a:p>
            <a:pPr marL="68580" lvl="0" indent="0" algn="l" rtl="0">
              <a:lnSpc>
                <a:spcPct val="80000"/>
              </a:lnSpc>
              <a:spcBef>
                <a:spcPts val="975"/>
              </a:spcBef>
              <a:spcAft>
                <a:spcPts val="0"/>
              </a:spcAft>
              <a:buClr>
                <a:srgbClr val="262626"/>
              </a:buClr>
              <a:buSzPts val="1260"/>
              <a:buNone/>
            </a:pPr>
            <a:endParaRPr sz="1260" dirty="0">
              <a:latin typeface="Courier New"/>
              <a:ea typeface="Courier New"/>
              <a:cs typeface="Courier New"/>
              <a:sym typeface="Courier New"/>
            </a:endParaRPr>
          </a:p>
          <a:p>
            <a:pPr marL="68580" lvl="0" indent="0" algn="l" rtl="0">
              <a:lnSpc>
                <a:spcPct val="80000"/>
              </a:lnSpc>
              <a:spcBef>
                <a:spcPts val="975"/>
              </a:spcBef>
              <a:spcAft>
                <a:spcPts val="0"/>
              </a:spcAft>
              <a:buClr>
                <a:srgbClr val="262626"/>
              </a:buClr>
              <a:buSzPts val="1260"/>
              <a:buNone/>
            </a:pPr>
            <a:r>
              <a:rPr lang="en-US" sz="1260" dirty="0">
                <a:latin typeface="Courier New"/>
                <a:ea typeface="Courier New"/>
                <a:cs typeface="Courier New"/>
                <a:sym typeface="Courier New"/>
              </a:rPr>
              <a:t>if __name__ == '__main__':</a:t>
            </a:r>
            <a:endParaRPr dirty="0"/>
          </a:p>
          <a:p>
            <a:pPr marL="68580" lvl="0" indent="0" algn="l" rtl="0">
              <a:lnSpc>
                <a:spcPct val="80000"/>
              </a:lnSpc>
              <a:spcBef>
                <a:spcPts val="975"/>
              </a:spcBef>
              <a:spcAft>
                <a:spcPts val="0"/>
              </a:spcAft>
              <a:buClr>
                <a:srgbClr val="262626"/>
              </a:buClr>
              <a:buSzPts val="1260"/>
              <a:buNone/>
            </a:pPr>
            <a:r>
              <a:rPr lang="en-US" sz="1260" dirty="0">
                <a:latin typeface="Courier New"/>
                <a:ea typeface="Courier New"/>
                <a:cs typeface="Courier New"/>
                <a:sym typeface="Courier New"/>
              </a:rPr>
              <a:t>   </a:t>
            </a:r>
            <a:r>
              <a:rPr lang="en-US" sz="1260" dirty="0" err="1">
                <a:latin typeface="Courier New"/>
                <a:ea typeface="Courier New"/>
                <a:cs typeface="Courier New"/>
                <a:sym typeface="Courier New"/>
              </a:rPr>
              <a:t>app.run</a:t>
            </a:r>
            <a:r>
              <a:rPr lang="en-US" sz="1260" dirty="0">
                <a:latin typeface="Courier New"/>
                <a:ea typeface="Courier New"/>
                <a:cs typeface="Courier New"/>
                <a:sym typeface="Courier New"/>
              </a:rPr>
              <a:t>(debug = True)#</a:t>
            </a:r>
            <a:r>
              <a:rPr lang="ko-KR" altLang="en-US" sz="1260" dirty="0" err="1">
                <a:latin typeface="Courier New"/>
                <a:ea typeface="Courier New"/>
                <a:cs typeface="Courier New"/>
                <a:sym typeface="Courier New"/>
              </a:rPr>
              <a:t>변경후</a:t>
            </a:r>
            <a:r>
              <a:rPr lang="ko-KR" altLang="en-US" sz="1260" dirty="0">
                <a:latin typeface="Courier New"/>
                <a:ea typeface="Courier New"/>
                <a:cs typeface="Courier New"/>
                <a:sym typeface="Courier New"/>
              </a:rPr>
              <a:t> </a:t>
            </a:r>
            <a:r>
              <a:rPr lang="ko-KR" altLang="en-US" sz="1260" dirty="0" err="1">
                <a:latin typeface="Courier New"/>
                <a:ea typeface="Courier New"/>
                <a:cs typeface="Courier New"/>
                <a:sym typeface="Courier New"/>
              </a:rPr>
              <a:t>온오프</a:t>
            </a:r>
            <a:r>
              <a:rPr lang="ko-KR" altLang="en-US" sz="1260" dirty="0">
                <a:latin typeface="Courier New"/>
                <a:ea typeface="Courier New"/>
                <a:cs typeface="Courier New"/>
                <a:sym typeface="Courier New"/>
              </a:rPr>
              <a:t> 과정없이 자동 변환</a:t>
            </a:r>
            <a:endParaRPr sz="1260" dirty="0">
              <a:latin typeface="Courier New"/>
              <a:ea typeface="Courier New"/>
              <a:cs typeface="Courier New"/>
              <a:sym typeface="Courier New"/>
            </a:endParaRPr>
          </a:p>
        </p:txBody>
      </p:sp>
      <p:sp>
        <p:nvSpPr>
          <p:cNvPr id="431" name="Google Shape;431;p48"/>
          <p:cNvSpPr/>
          <p:nvPr/>
        </p:nvSpPr>
        <p:spPr>
          <a:xfrm>
            <a:off x="5494352" y="4091404"/>
            <a:ext cx="3132815" cy="646331"/>
          </a:xfrm>
          <a:prstGeom prst="rect">
            <a:avLst/>
          </a:prstGeom>
          <a:solidFill>
            <a:schemeClr val="accent6"/>
          </a:solidFill>
          <a:ln w="12700" cap="flat" cmpd="sng">
            <a:solidFill>
              <a:srgbClr val="1B5F9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Malgun Gothic"/>
                <a:ea typeface="Malgun Gothic"/>
                <a:cs typeface="Malgun Gothic"/>
                <a:sym typeface="Malgun Gothic"/>
              </a:rPr>
              <a:t>디셔너리를 만들어서 result.html에 result로 보냄</a:t>
            </a:r>
            <a:endParaRPr sz="1800" b="1" i="0" u="none" strike="noStrike" cap="none">
              <a:solidFill>
                <a:schemeClr val="lt1"/>
              </a:solidFill>
              <a:latin typeface="Malgun Gothic"/>
              <a:ea typeface="Malgun Gothic"/>
              <a:cs typeface="Malgun Gothic"/>
              <a:sym typeface="Malgun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9"/>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Displaying Parameters </a:t>
            </a:r>
            <a:br>
              <a:rPr lang="en-US"/>
            </a:br>
            <a:r>
              <a:rPr lang="en-US" b="1"/>
              <a:t>매개변수 출력</a:t>
            </a:r>
            <a:endParaRPr b="1"/>
          </a:p>
        </p:txBody>
      </p:sp>
      <p:sp>
        <p:nvSpPr>
          <p:cNvPr id="437" name="Google Shape;437;p49"/>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76200" lvl="0" indent="0" algn="l" rtl="0">
              <a:lnSpc>
                <a:spcPct val="80000"/>
              </a:lnSpc>
              <a:spcBef>
                <a:spcPts val="0"/>
              </a:spcBef>
              <a:spcAft>
                <a:spcPts val="0"/>
              </a:spcAft>
              <a:buClr>
                <a:srgbClr val="262626"/>
              </a:buClr>
              <a:buSzPts val="1530"/>
              <a:buNone/>
            </a:pPr>
            <a:r>
              <a:rPr lang="en-US" sz="1530">
                <a:latin typeface="Courier New"/>
                <a:ea typeface="Courier New"/>
                <a:cs typeface="Courier New"/>
                <a:sym typeface="Courier New"/>
              </a:rPr>
              <a:t>&lt;!doctype html&gt;</a:t>
            </a:r>
            <a:br>
              <a:rPr lang="en-US" sz="1530">
                <a:latin typeface="Courier New"/>
                <a:ea typeface="Courier New"/>
                <a:cs typeface="Courier New"/>
                <a:sym typeface="Courier New"/>
              </a:rPr>
            </a:br>
            <a:r>
              <a:rPr lang="en-US" sz="1530">
                <a:latin typeface="Courier New"/>
                <a:ea typeface="Courier New"/>
                <a:cs typeface="Courier New"/>
                <a:sym typeface="Courier New"/>
              </a:rPr>
              <a:t>&lt;html&gt;</a:t>
            </a:r>
            <a:br>
              <a:rPr lang="en-US" sz="1530">
                <a:latin typeface="Courier New"/>
                <a:ea typeface="Courier New"/>
                <a:cs typeface="Courier New"/>
                <a:sym typeface="Courier New"/>
              </a:rPr>
            </a:br>
            <a:r>
              <a:rPr lang="en-US" sz="1530">
                <a:latin typeface="Courier New"/>
                <a:ea typeface="Courier New"/>
                <a:cs typeface="Courier New"/>
                <a:sym typeface="Courier New"/>
              </a:rPr>
              <a:t>   &lt;body&gt;</a:t>
            </a:r>
            <a:br>
              <a:rPr lang="en-US" sz="1530">
                <a:latin typeface="Courier New"/>
                <a:ea typeface="Courier New"/>
                <a:cs typeface="Courier New"/>
                <a:sym typeface="Courier New"/>
              </a:rPr>
            </a:br>
            <a:r>
              <a:rPr lang="en-US" sz="1530">
                <a:latin typeface="Courier New"/>
                <a:ea typeface="Courier New"/>
                <a:cs typeface="Courier New"/>
                <a:sym typeface="Courier New"/>
              </a:rPr>
              <a:t>      &lt;table border = 1&gt;</a:t>
            </a:r>
            <a:br>
              <a:rPr lang="en-US" sz="1530">
                <a:latin typeface="Courier New"/>
                <a:ea typeface="Courier New"/>
                <a:cs typeface="Courier New"/>
                <a:sym typeface="Courier New"/>
              </a:rPr>
            </a:br>
            <a:r>
              <a:rPr lang="en-US" sz="1530">
                <a:latin typeface="Courier New"/>
                <a:ea typeface="Courier New"/>
                <a:cs typeface="Courier New"/>
                <a:sym typeface="Courier New"/>
              </a:rPr>
              <a:t>         </a:t>
            </a:r>
            <a:r>
              <a:rPr lang="en-US" sz="1530" b="1">
                <a:latin typeface="Courier New"/>
                <a:ea typeface="Courier New"/>
                <a:cs typeface="Courier New"/>
                <a:sym typeface="Courier New"/>
              </a:rPr>
              <a:t>{% for key, value in result.items() %}</a:t>
            </a:r>
            <a:br>
              <a:rPr lang="en-US" sz="1530" b="1">
                <a:latin typeface="Courier New"/>
                <a:ea typeface="Courier New"/>
                <a:cs typeface="Courier New"/>
                <a:sym typeface="Courier New"/>
              </a:rPr>
            </a:br>
            <a:r>
              <a:rPr lang="en-US" sz="1530" b="1">
                <a:latin typeface="Courier New"/>
                <a:ea typeface="Courier New"/>
                <a:cs typeface="Courier New"/>
                <a:sym typeface="Courier New"/>
              </a:rPr>
              <a:t>            &lt;tr&gt;</a:t>
            </a:r>
            <a:br>
              <a:rPr lang="en-US" sz="1530" b="1">
                <a:latin typeface="Courier New"/>
                <a:ea typeface="Courier New"/>
                <a:cs typeface="Courier New"/>
                <a:sym typeface="Courier New"/>
              </a:rPr>
            </a:br>
            <a:r>
              <a:rPr lang="en-US" sz="1530" b="1">
                <a:latin typeface="Courier New"/>
                <a:ea typeface="Courier New"/>
                <a:cs typeface="Courier New"/>
                <a:sym typeface="Courier New"/>
              </a:rPr>
              <a:t>               &lt;th&gt; {{ key }} &lt;/th&gt;</a:t>
            </a:r>
            <a:br>
              <a:rPr lang="en-US" sz="1530" b="1">
                <a:latin typeface="Courier New"/>
                <a:ea typeface="Courier New"/>
                <a:cs typeface="Courier New"/>
                <a:sym typeface="Courier New"/>
              </a:rPr>
            </a:br>
            <a:r>
              <a:rPr lang="en-US" sz="1530" b="1">
                <a:latin typeface="Courier New"/>
                <a:ea typeface="Courier New"/>
                <a:cs typeface="Courier New"/>
                <a:sym typeface="Courier New"/>
              </a:rPr>
              <a:t>               &lt;td&gt; {{ value }} &lt;/td&gt;</a:t>
            </a:r>
            <a:br>
              <a:rPr lang="en-US" sz="1530" b="1">
                <a:latin typeface="Courier New"/>
                <a:ea typeface="Courier New"/>
                <a:cs typeface="Courier New"/>
                <a:sym typeface="Courier New"/>
              </a:rPr>
            </a:br>
            <a:r>
              <a:rPr lang="en-US" sz="1530" b="1">
                <a:latin typeface="Courier New"/>
                <a:ea typeface="Courier New"/>
                <a:cs typeface="Courier New"/>
                <a:sym typeface="Courier New"/>
              </a:rPr>
              <a:t>            &lt;/tr&gt;       </a:t>
            </a:r>
            <a:endParaRPr sz="1530" b="1">
              <a:latin typeface="Courier New"/>
              <a:ea typeface="Courier New"/>
              <a:cs typeface="Courier New"/>
              <a:sym typeface="Courier New"/>
            </a:endParaRPr>
          </a:p>
          <a:p>
            <a:pPr marL="76200" lvl="0" indent="0" algn="l" rtl="0">
              <a:lnSpc>
                <a:spcPct val="80000"/>
              </a:lnSpc>
              <a:spcBef>
                <a:spcPts val="975"/>
              </a:spcBef>
              <a:spcAft>
                <a:spcPts val="0"/>
              </a:spcAft>
              <a:buClr>
                <a:srgbClr val="262626"/>
              </a:buClr>
              <a:buSzPts val="1530"/>
              <a:buNone/>
            </a:pPr>
            <a:r>
              <a:rPr lang="en-US" sz="1530" b="1">
                <a:latin typeface="Courier New"/>
                <a:ea typeface="Courier New"/>
                <a:cs typeface="Courier New"/>
                <a:sym typeface="Courier New"/>
              </a:rPr>
              <a:t>         {% endfor %}</a:t>
            </a:r>
            <a:endParaRPr/>
          </a:p>
          <a:p>
            <a:pPr marL="76200" lvl="0" indent="0" algn="l" rtl="0">
              <a:lnSpc>
                <a:spcPct val="80000"/>
              </a:lnSpc>
              <a:spcBef>
                <a:spcPts val="975"/>
              </a:spcBef>
              <a:spcAft>
                <a:spcPts val="0"/>
              </a:spcAft>
              <a:buClr>
                <a:srgbClr val="262626"/>
              </a:buClr>
              <a:buSzPts val="1530"/>
              <a:buNone/>
            </a:pPr>
            <a:r>
              <a:rPr lang="en-US" sz="1530">
                <a:latin typeface="Courier New"/>
                <a:ea typeface="Courier New"/>
                <a:cs typeface="Courier New"/>
                <a:sym typeface="Courier New"/>
              </a:rPr>
              <a:t>      &lt;/table&gt;</a:t>
            </a:r>
            <a:br>
              <a:rPr lang="en-US" sz="1530">
                <a:latin typeface="Courier New"/>
                <a:ea typeface="Courier New"/>
                <a:cs typeface="Courier New"/>
                <a:sym typeface="Courier New"/>
              </a:rPr>
            </a:br>
            <a:r>
              <a:rPr lang="en-US" sz="1530">
                <a:latin typeface="Courier New"/>
                <a:ea typeface="Courier New"/>
                <a:cs typeface="Courier New"/>
                <a:sym typeface="Courier New"/>
              </a:rPr>
              <a:t>   &lt;/body&gt;</a:t>
            </a:r>
            <a:br>
              <a:rPr lang="en-US" sz="1530">
                <a:latin typeface="Courier New"/>
                <a:ea typeface="Courier New"/>
                <a:cs typeface="Courier New"/>
                <a:sym typeface="Courier New"/>
              </a:rPr>
            </a:br>
            <a:r>
              <a:rPr lang="en-US" sz="1530">
                <a:latin typeface="Courier New"/>
                <a:ea typeface="Courier New"/>
                <a:cs typeface="Courier New"/>
                <a:sym typeface="Courier New"/>
              </a:rPr>
              <a:t>&lt;/html&gt;</a:t>
            </a:r>
            <a:endParaRPr/>
          </a:p>
        </p:txBody>
      </p:sp>
      <p:sp>
        <p:nvSpPr>
          <p:cNvPr id="438" name="Google Shape;438;p49"/>
          <p:cNvSpPr/>
          <p:nvPr/>
        </p:nvSpPr>
        <p:spPr>
          <a:xfrm>
            <a:off x="5765878" y="2672327"/>
            <a:ext cx="2854520" cy="646331"/>
          </a:xfrm>
          <a:prstGeom prst="rect">
            <a:avLst/>
          </a:prstGeom>
          <a:solidFill>
            <a:schemeClr val="accent6"/>
          </a:solidFill>
          <a:ln w="12700" cap="flat" cmpd="sng">
            <a:solidFill>
              <a:srgbClr val="1B5F9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Lora"/>
                <a:ea typeface="Lora"/>
                <a:cs typeface="Lora"/>
                <a:sym typeface="Lora"/>
              </a:rPr>
              <a:t>result변수를 받아서 key값과 value값을 출력</a:t>
            </a:r>
            <a:endParaRPr sz="1800" b="1" i="0" u="none" strike="noStrike" cap="none">
              <a:solidFill>
                <a:schemeClr val="dk1"/>
              </a:solidFill>
              <a:latin typeface="Malgun Gothic"/>
              <a:ea typeface="Malgun Gothic"/>
              <a:cs typeface="Malgun Gothic"/>
              <a:sym typeface="Malgun Gothic"/>
            </a:endParaRPr>
          </a:p>
        </p:txBody>
      </p:sp>
      <p:sp>
        <p:nvSpPr>
          <p:cNvPr id="439" name="Google Shape;439;p49"/>
          <p:cNvSpPr/>
          <p:nvPr/>
        </p:nvSpPr>
        <p:spPr>
          <a:xfrm>
            <a:off x="5750906" y="1092460"/>
            <a:ext cx="2854520" cy="646331"/>
          </a:xfrm>
          <a:prstGeom prst="rect">
            <a:avLst/>
          </a:prstGeom>
          <a:solidFill>
            <a:schemeClr val="accent6"/>
          </a:solidFill>
          <a:ln w="12700" cap="flat" cmpd="sng">
            <a:solidFill>
              <a:srgbClr val="1B5F9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Lora"/>
                <a:ea typeface="Lora"/>
                <a:cs typeface="Lora"/>
                <a:sym typeface="Lora"/>
              </a:rPr>
              <a:t>for loop를 이용해서 반복적으로 출력함!!</a:t>
            </a:r>
            <a:endParaRPr sz="1800" b="1"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0"/>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Lab #1</a:t>
            </a:r>
            <a:endParaRPr/>
          </a:p>
        </p:txBody>
      </p:sp>
      <p:sp>
        <p:nvSpPr>
          <p:cNvPr id="445" name="Google Shape;445;p50"/>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68580" lvl="0" indent="-177800" algn="l" rtl="0">
              <a:lnSpc>
                <a:spcPct val="100000"/>
              </a:lnSpc>
              <a:spcBef>
                <a:spcPts val="0"/>
              </a:spcBef>
              <a:spcAft>
                <a:spcPts val="0"/>
              </a:spcAft>
              <a:buClr>
                <a:srgbClr val="262626"/>
              </a:buClr>
              <a:buSzPts val="2800"/>
              <a:buChar char="▪"/>
            </a:pPr>
            <a:r>
              <a:rPr lang="en-US" sz="2800"/>
              <a:t>Complete the sending data tutorials on </a:t>
            </a:r>
            <a:r>
              <a:rPr lang="en-US" sz="2800" u="sng">
                <a:solidFill>
                  <a:schemeClr val="hlink"/>
                </a:solidFill>
                <a:hlinkClick r:id="rId3"/>
              </a:rPr>
              <a:t>https://www.tutorialspoint.com/flask/flask_sending_form_data_to_template.htm</a:t>
            </a:r>
            <a:r>
              <a:rPr lang="en-US" sz="2800"/>
              <a:t>. </a:t>
            </a:r>
            <a:r>
              <a:rPr lang="en-US" sz="2800" b="1"/>
              <a:t>데이터를 보내는 투토리얼을 끝내시요.</a:t>
            </a:r>
            <a:endParaRPr sz="28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1"/>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app.py</a:t>
            </a:r>
            <a:endParaRPr/>
          </a:p>
        </p:txBody>
      </p:sp>
      <p:sp>
        <p:nvSpPr>
          <p:cNvPr id="451" name="Google Shape;451;p51"/>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68580" lvl="0" indent="-177800" algn="l" rtl="0">
              <a:lnSpc>
                <a:spcPct val="100000"/>
              </a:lnSpc>
              <a:spcBef>
                <a:spcPts val="0"/>
              </a:spcBef>
              <a:spcAft>
                <a:spcPts val="0"/>
              </a:spcAft>
              <a:buClr>
                <a:srgbClr val="262626"/>
              </a:buClr>
              <a:buSzPts val="2800"/>
              <a:buChar char="▪"/>
            </a:pPr>
            <a:r>
              <a:rPr lang="en-US" sz="2800"/>
              <a:t>Create a python file named app.py to requesting objects from the input page, calculate BMI, and passing parameters to the result page. </a:t>
            </a:r>
            <a:r>
              <a:rPr lang="en-US" sz="2800" b="1"/>
              <a:t>입력페이지에서 값을 받아 BMI를 계산하고, 계수를 전달하여 결과페이지에 출력</a:t>
            </a:r>
            <a:endParaRPr sz="2800"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2"/>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Completed app.py</a:t>
            </a:r>
            <a:endParaRPr/>
          </a:p>
        </p:txBody>
      </p:sp>
      <p:sp>
        <p:nvSpPr>
          <p:cNvPr id="457" name="Google Shape;457;p52"/>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76200" lvl="0" indent="0" algn="l" rtl="0">
              <a:lnSpc>
                <a:spcPct val="100000"/>
              </a:lnSpc>
              <a:spcBef>
                <a:spcPts val="0"/>
              </a:spcBef>
              <a:spcAft>
                <a:spcPts val="0"/>
              </a:spcAft>
              <a:buClr>
                <a:srgbClr val="262626"/>
              </a:buClr>
              <a:buSzPts val="1400"/>
              <a:buNone/>
            </a:pPr>
            <a:r>
              <a:rPr lang="en-US" sz="1400">
                <a:latin typeface="Courier New"/>
                <a:ea typeface="Courier New"/>
                <a:cs typeface="Courier New"/>
                <a:sym typeface="Courier New"/>
              </a:rPr>
              <a:t>from flask import Flask, render_template, request</a:t>
            </a:r>
            <a:br>
              <a:rPr lang="en-US" sz="1400">
                <a:latin typeface="Courier New"/>
                <a:ea typeface="Courier New"/>
                <a:cs typeface="Courier New"/>
                <a:sym typeface="Courier New"/>
              </a:rPr>
            </a:br>
            <a:r>
              <a:rPr lang="en-US" sz="1400">
                <a:latin typeface="Courier New"/>
                <a:ea typeface="Courier New"/>
                <a:cs typeface="Courier New"/>
                <a:sym typeface="Courier New"/>
              </a:rPr>
              <a:t>app = Flask(__name__)</a:t>
            </a:r>
            <a:endParaRPr/>
          </a:p>
          <a:p>
            <a:pPr marL="76200" lvl="0" indent="0" algn="l" rtl="0">
              <a:lnSpc>
                <a:spcPct val="100000"/>
              </a:lnSpc>
              <a:spcBef>
                <a:spcPts val="975"/>
              </a:spcBef>
              <a:spcAft>
                <a:spcPts val="0"/>
              </a:spcAft>
              <a:buClr>
                <a:srgbClr val="262626"/>
              </a:buClr>
              <a:buSzPts val="1400"/>
              <a:buNone/>
            </a:pPr>
            <a:r>
              <a:rPr lang="en-US" sz="1400">
                <a:latin typeface="Courier New"/>
                <a:ea typeface="Courier New"/>
                <a:cs typeface="Courier New"/>
                <a:sym typeface="Courier New"/>
              </a:rPr>
              <a:t>@app.route('/')</a:t>
            </a:r>
            <a:br>
              <a:rPr lang="en-US" sz="1400">
                <a:latin typeface="Courier New"/>
                <a:ea typeface="Courier New"/>
                <a:cs typeface="Courier New"/>
                <a:sym typeface="Courier New"/>
              </a:rPr>
            </a:br>
            <a:r>
              <a:rPr lang="en-US" sz="1400">
                <a:latin typeface="Courier New"/>
                <a:ea typeface="Courier New"/>
                <a:cs typeface="Courier New"/>
                <a:sym typeface="Courier New"/>
              </a:rPr>
              <a:t>def input():</a:t>
            </a:r>
            <a:br>
              <a:rPr lang="en-US" sz="1400">
                <a:latin typeface="Courier New"/>
                <a:ea typeface="Courier New"/>
                <a:cs typeface="Courier New"/>
                <a:sym typeface="Courier New"/>
              </a:rPr>
            </a:br>
            <a:r>
              <a:rPr lang="en-US" sz="1400">
                <a:latin typeface="Courier New"/>
                <a:ea typeface="Courier New"/>
                <a:cs typeface="Courier New"/>
                <a:sym typeface="Courier New"/>
              </a:rPr>
              <a:t>   return render_template('input.html')</a:t>
            </a:r>
            <a:endParaRPr/>
          </a:p>
          <a:p>
            <a:pPr marL="76200" lvl="0" indent="0" algn="l" rtl="0">
              <a:lnSpc>
                <a:spcPct val="100000"/>
              </a:lnSpc>
              <a:spcBef>
                <a:spcPts val="975"/>
              </a:spcBef>
              <a:spcAft>
                <a:spcPts val="0"/>
              </a:spcAft>
              <a:buClr>
                <a:srgbClr val="262626"/>
              </a:buClr>
              <a:buSzPts val="1400"/>
              <a:buNone/>
            </a:pPr>
            <a:r>
              <a:rPr lang="en-US" sz="1400">
                <a:latin typeface="Courier New"/>
                <a:ea typeface="Courier New"/>
                <a:cs typeface="Courier New"/>
                <a:sym typeface="Courier New"/>
              </a:rPr>
              <a:t>@app.route('/BMI', methods=['POST', 'GET'])</a:t>
            </a:r>
            <a:br>
              <a:rPr lang="en-US" sz="1400">
                <a:latin typeface="Courier New"/>
                <a:ea typeface="Courier New"/>
                <a:cs typeface="Courier New"/>
                <a:sym typeface="Courier New"/>
              </a:rPr>
            </a:br>
            <a:r>
              <a:rPr lang="en-US" sz="1400">
                <a:latin typeface="Courier New"/>
                <a:ea typeface="Courier New"/>
                <a:cs typeface="Courier New"/>
                <a:sym typeface="Courier New"/>
              </a:rPr>
              <a:t>def bmi():</a:t>
            </a:r>
            <a:br>
              <a:rPr lang="en-US" sz="1400">
                <a:latin typeface="Courier New"/>
                <a:ea typeface="Courier New"/>
                <a:cs typeface="Courier New"/>
                <a:sym typeface="Courier New"/>
              </a:rPr>
            </a:br>
            <a:r>
              <a:rPr lang="en-US" sz="1400">
                <a:latin typeface="Courier New"/>
                <a:ea typeface="Courier New"/>
                <a:cs typeface="Courier New"/>
                <a:sym typeface="Courier New"/>
              </a:rPr>
              <a:t>    name = request.form.get('name')</a:t>
            </a:r>
            <a:br>
              <a:rPr lang="en-US" sz="1400">
                <a:latin typeface="Courier New"/>
                <a:ea typeface="Courier New"/>
                <a:cs typeface="Courier New"/>
                <a:sym typeface="Courier New"/>
              </a:rPr>
            </a:br>
            <a:r>
              <a:rPr lang="en-US" sz="1400">
                <a:latin typeface="Courier New"/>
                <a:ea typeface="Courier New"/>
                <a:cs typeface="Courier New"/>
                <a:sym typeface="Courier New"/>
              </a:rPr>
              <a:t>    height = int(request.form.get('height'))</a:t>
            </a:r>
            <a:br>
              <a:rPr lang="en-US" sz="1400">
                <a:latin typeface="Courier New"/>
                <a:ea typeface="Courier New"/>
                <a:cs typeface="Courier New"/>
                <a:sym typeface="Courier New"/>
              </a:rPr>
            </a:br>
            <a:r>
              <a:rPr lang="en-US" sz="1400">
                <a:latin typeface="Courier New"/>
                <a:ea typeface="Courier New"/>
                <a:cs typeface="Courier New"/>
                <a:sym typeface="Courier New"/>
              </a:rPr>
              <a:t>    weight = int(request.form.get('weight'))</a:t>
            </a:r>
            <a:br>
              <a:rPr lang="en-US" sz="1400">
                <a:latin typeface="Courier New"/>
                <a:ea typeface="Courier New"/>
                <a:cs typeface="Courier New"/>
                <a:sym typeface="Courier New"/>
              </a:rPr>
            </a:br>
            <a:r>
              <a:rPr lang="en-US" sz="1400">
                <a:latin typeface="Courier New"/>
                <a:ea typeface="Courier New"/>
                <a:cs typeface="Courier New"/>
                <a:sym typeface="Courier New"/>
              </a:rPr>
              <a:t>    bmi = round(((weight/height)/height) * 10000,2)</a:t>
            </a:r>
            <a:br>
              <a:rPr lang="en-US" sz="1400">
                <a:latin typeface="Courier New"/>
                <a:ea typeface="Courier New"/>
                <a:cs typeface="Courier New"/>
                <a:sym typeface="Courier New"/>
              </a:rPr>
            </a:br>
            <a:r>
              <a:rPr lang="en-US" sz="1400">
                <a:latin typeface="Courier New"/>
                <a:ea typeface="Courier New"/>
                <a:cs typeface="Courier New"/>
                <a:sym typeface="Courier New"/>
              </a:rPr>
              <a:t>    return render_template("BMI.html", name = name, height=height, weight=weight, bmi=bmi)</a:t>
            </a:r>
            <a:endParaRPr/>
          </a:p>
          <a:p>
            <a:pPr marL="76200" lvl="0" indent="0" algn="l" rtl="0">
              <a:lnSpc>
                <a:spcPct val="100000"/>
              </a:lnSpc>
              <a:spcBef>
                <a:spcPts val="975"/>
              </a:spcBef>
              <a:spcAft>
                <a:spcPts val="0"/>
              </a:spcAft>
              <a:buClr>
                <a:srgbClr val="262626"/>
              </a:buClr>
              <a:buSzPts val="1400"/>
              <a:buNone/>
            </a:pPr>
            <a:r>
              <a:rPr lang="en-US" sz="1400">
                <a:latin typeface="Courier New"/>
                <a:ea typeface="Courier New"/>
                <a:cs typeface="Courier New"/>
                <a:sym typeface="Courier New"/>
              </a:rPr>
              <a:t>if __name__ == '__main__':</a:t>
            </a:r>
            <a:br>
              <a:rPr lang="en-US" sz="1400">
                <a:latin typeface="Courier New"/>
                <a:ea typeface="Courier New"/>
                <a:cs typeface="Courier New"/>
                <a:sym typeface="Courier New"/>
              </a:rPr>
            </a:br>
            <a:r>
              <a:rPr lang="en-US" sz="1400">
                <a:latin typeface="Courier New"/>
                <a:ea typeface="Courier New"/>
                <a:cs typeface="Courier New"/>
                <a:sym typeface="Courier New"/>
              </a:rPr>
              <a:t>   app.run(debug = True)</a:t>
            </a:r>
            <a:endParaRPr/>
          </a:p>
        </p:txBody>
      </p:sp>
      <p:sp>
        <p:nvSpPr>
          <p:cNvPr id="458" name="Google Shape;458;p52"/>
          <p:cNvSpPr/>
          <p:nvPr/>
        </p:nvSpPr>
        <p:spPr>
          <a:xfrm>
            <a:off x="3748284" y="4476398"/>
            <a:ext cx="5228738" cy="54146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301" y="55572"/>
                </a:moveTo>
                <a:lnTo>
                  <a:pt x="-11218" y="114390"/>
                </a:lnTo>
              </a:path>
            </a:pathLst>
          </a:custGeom>
          <a:solidFill>
            <a:schemeClr val="accent2"/>
          </a:solidFill>
          <a:ln w="12700" cap="flat" cmpd="sng">
            <a:solidFill>
              <a:srgbClr val="40848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lt1"/>
                </a:solidFill>
                <a:latin typeface="Lora"/>
                <a:ea typeface="Lora"/>
                <a:cs typeface="Lora"/>
                <a:sym typeface="Lora"/>
              </a:rPr>
              <a:t>Don't need to restart manually for each change in the code. </a:t>
            </a:r>
            <a:r>
              <a:rPr lang="en-US" sz="1400" b="1" i="0" u="none" strike="noStrike" cap="none">
                <a:solidFill>
                  <a:schemeClr val="lt1"/>
                </a:solidFill>
                <a:latin typeface="Malgun Gothic"/>
                <a:ea typeface="Malgun Gothic"/>
                <a:cs typeface="Malgun Gothic"/>
                <a:sym typeface="Malgun Gothic"/>
              </a:rPr>
              <a:t>코드가 바뀔때마다 다시 수동적으로 다시 시작할 필요가 없음</a:t>
            </a:r>
            <a:endParaRPr sz="1400" b="1" i="0" u="none" strike="noStrike" cap="none">
              <a:solidFill>
                <a:schemeClr val="lt1"/>
              </a:solidFill>
              <a:latin typeface="Malgun Gothic"/>
              <a:ea typeface="Malgun Gothic"/>
              <a:cs typeface="Malgun Gothic"/>
              <a:sym typeface="Malgun Gothic"/>
            </a:endParaRPr>
          </a:p>
        </p:txBody>
      </p:sp>
      <p:sp>
        <p:nvSpPr>
          <p:cNvPr id="459" name="Google Shape;459;p52"/>
          <p:cNvSpPr/>
          <p:nvPr/>
        </p:nvSpPr>
        <p:spPr>
          <a:xfrm>
            <a:off x="5486400" y="2465771"/>
            <a:ext cx="3450866" cy="1323439"/>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301" y="55572"/>
                </a:moveTo>
                <a:lnTo>
                  <a:pt x="-87475" y="196241"/>
                </a:lnTo>
              </a:path>
            </a:pathLst>
          </a:custGeom>
          <a:solidFill>
            <a:schemeClr val="accent2"/>
          </a:solidFill>
          <a:ln w="12700" cap="flat" cmpd="sng">
            <a:solidFill>
              <a:srgbClr val="40848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lt1"/>
                </a:solidFill>
                <a:latin typeface="Lora"/>
                <a:ea typeface="Lora"/>
                <a:cs typeface="Lora"/>
                <a:sym typeface="Lora"/>
              </a:rPr>
              <a:t>Class name is equal to the name of the scope in which top-level code executes. </a:t>
            </a:r>
            <a:r>
              <a:rPr lang="en-US" sz="1600" b="1" i="0" u="none" strike="noStrike" cap="none">
                <a:solidFill>
                  <a:schemeClr val="lt1"/>
                </a:solidFill>
                <a:latin typeface="Malgun Gothic"/>
                <a:ea typeface="Malgun Gothic"/>
                <a:cs typeface="Malgun Gothic"/>
                <a:sym typeface="Malgun Gothic"/>
              </a:rPr>
              <a:t>클래스이름이 탑레벨에서 실행되는 범위의 이름과 같으면 실행</a:t>
            </a:r>
            <a:endParaRPr sz="1600" b="1" i="0" u="none" strike="noStrike" cap="none">
              <a:solidFill>
                <a:schemeClr val="lt1"/>
              </a:solidFill>
              <a:latin typeface="Lora"/>
              <a:ea typeface="Lora"/>
              <a:cs typeface="Lora"/>
              <a:sym typeface="Lor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3"/>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Lab #0</a:t>
            </a:r>
            <a:endParaRPr/>
          </a:p>
        </p:txBody>
      </p:sp>
      <p:sp>
        <p:nvSpPr>
          <p:cNvPr id="465" name="Google Shape;465;p53"/>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68580" lvl="0" indent="-177800" algn="l" rtl="0">
              <a:lnSpc>
                <a:spcPct val="100000"/>
              </a:lnSpc>
              <a:spcBef>
                <a:spcPts val="0"/>
              </a:spcBef>
              <a:spcAft>
                <a:spcPts val="0"/>
              </a:spcAft>
              <a:buClr>
                <a:srgbClr val="262626"/>
              </a:buClr>
              <a:buSzPts val="2800"/>
              <a:buChar char="▪"/>
            </a:pPr>
            <a:r>
              <a:rPr lang="en-US" sz="2800"/>
              <a:t>Write a program that asks the user to enter their name and their age. Print out a message addressed to them that tells them the year that they will turn 100 years old. </a:t>
            </a:r>
            <a:r>
              <a:rPr lang="en-US" sz="2800" b="1"/>
              <a:t>사용자에게 이름과 나이를 물어보고, 100살이 되는 년도를 프린트해주는 프로그램</a:t>
            </a:r>
            <a:endParaRPr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4"/>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Lab #0</a:t>
            </a:r>
            <a:br>
              <a:rPr lang="en-US"/>
            </a:br>
            <a:r>
              <a:rPr lang="en-US" b="1"/>
              <a:t>이자율 계산하는 프로그램</a:t>
            </a:r>
            <a:endParaRPr b="1"/>
          </a:p>
        </p:txBody>
      </p:sp>
      <p:sp>
        <p:nvSpPr>
          <p:cNvPr id="471" name="Google Shape;471;p54"/>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76200" lvl="0" indent="0" algn="l" rtl="0">
              <a:lnSpc>
                <a:spcPct val="100000"/>
              </a:lnSpc>
              <a:spcBef>
                <a:spcPts val="0"/>
              </a:spcBef>
              <a:spcAft>
                <a:spcPts val="0"/>
              </a:spcAft>
              <a:buClr>
                <a:srgbClr val="262626"/>
              </a:buClr>
              <a:buSzPts val="1800"/>
              <a:buNone/>
            </a:pPr>
            <a:r>
              <a:rPr lang="en-US"/>
              <a:t>Write a program that computes an investment report. The inputs to this program are the following:</a:t>
            </a:r>
            <a:endParaRPr/>
          </a:p>
          <a:p>
            <a:pPr marL="68580" lvl="0" indent="-114300" algn="l" rtl="0">
              <a:lnSpc>
                <a:spcPct val="100000"/>
              </a:lnSpc>
              <a:spcBef>
                <a:spcPts val="975"/>
              </a:spcBef>
              <a:spcAft>
                <a:spcPts val="0"/>
              </a:spcAft>
              <a:buClr>
                <a:srgbClr val="262626"/>
              </a:buClr>
              <a:buSzPts val="1800"/>
              <a:buChar char="▪"/>
            </a:pPr>
            <a:r>
              <a:rPr lang="en-US"/>
              <a:t>An initial amount to be invested (a floating-point number) </a:t>
            </a:r>
            <a:r>
              <a:rPr lang="en-US" b="1"/>
              <a:t>초기 투자금 (소수)</a:t>
            </a:r>
            <a:endParaRPr b="1"/>
          </a:p>
          <a:p>
            <a:pPr marL="68580" lvl="0" indent="-114300" algn="l" rtl="0">
              <a:lnSpc>
                <a:spcPct val="100000"/>
              </a:lnSpc>
              <a:spcBef>
                <a:spcPts val="975"/>
              </a:spcBef>
              <a:spcAft>
                <a:spcPts val="0"/>
              </a:spcAft>
              <a:buClr>
                <a:srgbClr val="262626"/>
              </a:buClr>
              <a:buSzPts val="1800"/>
              <a:buChar char="▪"/>
            </a:pPr>
            <a:r>
              <a:rPr lang="en-US"/>
              <a:t>A period of years (an integer) </a:t>
            </a:r>
            <a:r>
              <a:rPr lang="en-US" b="1"/>
              <a:t>투자기간 (정수)</a:t>
            </a:r>
            <a:endParaRPr b="1"/>
          </a:p>
          <a:p>
            <a:pPr marL="68580" lvl="0" indent="-114300" algn="l" rtl="0">
              <a:lnSpc>
                <a:spcPct val="100000"/>
              </a:lnSpc>
              <a:spcBef>
                <a:spcPts val="975"/>
              </a:spcBef>
              <a:spcAft>
                <a:spcPts val="0"/>
              </a:spcAft>
              <a:buClr>
                <a:srgbClr val="262626"/>
              </a:buClr>
              <a:buSzPts val="1800"/>
              <a:buChar char="▪"/>
            </a:pPr>
            <a:r>
              <a:rPr lang="en-US"/>
              <a:t>An interest rate (a percentage expressed as an integer) </a:t>
            </a:r>
            <a:r>
              <a:rPr lang="en-US" b="1"/>
              <a:t>이자율 (퍼센트를 정수로)</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45"/>
              <a:buFont typeface="Malgun Gothic"/>
              <a:buNone/>
            </a:pPr>
            <a:r>
              <a:rPr lang="en-US" sz="3645"/>
              <a:t>Difference Between Client-Side and Server-Side Programming </a:t>
            </a:r>
            <a:r>
              <a:rPr lang="en-US" sz="3645" b="1"/>
              <a:t>클라이언트 프로그래밍과 서버 프로그래밍의 차이</a:t>
            </a:r>
            <a:endParaRPr sz="3645" b="1"/>
          </a:p>
        </p:txBody>
      </p:sp>
      <p:grpSp>
        <p:nvGrpSpPr>
          <p:cNvPr id="137" name="Google Shape;137;p19"/>
          <p:cNvGrpSpPr/>
          <p:nvPr/>
        </p:nvGrpSpPr>
        <p:grpSpPr>
          <a:xfrm>
            <a:off x="589485" y="1913981"/>
            <a:ext cx="7897014" cy="2813301"/>
            <a:chOff x="38" y="228764"/>
            <a:chExt cx="7897014" cy="2813301"/>
          </a:xfrm>
        </p:grpSpPr>
        <p:sp>
          <p:nvSpPr>
            <p:cNvPr id="138" name="Google Shape;138;p19"/>
            <p:cNvSpPr/>
            <p:nvPr/>
          </p:nvSpPr>
          <p:spPr>
            <a:xfrm>
              <a:off x="38" y="228764"/>
              <a:ext cx="3690193" cy="633600"/>
            </a:xfrm>
            <a:prstGeom prst="rect">
              <a:avLst/>
            </a:prstGeom>
            <a:gradFill>
              <a:gsLst>
                <a:gs pos="0">
                  <a:srgbClr val="66BAC3"/>
                </a:gs>
                <a:gs pos="50000">
                  <a:schemeClr val="accent2"/>
                </a:gs>
                <a:gs pos="100000">
                  <a:srgbClr val="4EA2AB"/>
                </a:gs>
              </a:gsLst>
              <a:lin ang="2700000" scaled="0"/>
            </a:gradFill>
            <a:ln w="9525" cap="flat" cmpd="sng">
              <a:solidFill>
                <a:schemeClr val="accent2"/>
              </a:solidFill>
              <a:prstDash val="solid"/>
              <a:round/>
              <a:headEnd type="none" w="sm" len="sm"/>
              <a:tailEnd type="none" w="sm" len="sm"/>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txBox="1"/>
            <p:nvPr/>
          </p:nvSpPr>
          <p:spPr>
            <a:xfrm>
              <a:off x="38" y="228764"/>
              <a:ext cx="3690193" cy="633600"/>
            </a:xfrm>
            <a:prstGeom prst="rect">
              <a:avLst/>
            </a:prstGeom>
            <a:noFill/>
            <a:ln>
              <a:noFill/>
            </a:ln>
          </p:spPr>
          <p:txBody>
            <a:bodyPr spcFirstLastPara="1" wrap="square" lIns="156450" tIns="89400" rIns="156450" bIns="89400" anchor="ctr" anchorCtr="0">
              <a:noAutofit/>
            </a:bodyPr>
            <a:lstStyle/>
            <a:p>
              <a:pPr marL="0" marR="0" lvl="0" indent="0" algn="ctr" rtl="0">
                <a:lnSpc>
                  <a:spcPct val="90000"/>
                </a:lnSpc>
                <a:spcBef>
                  <a:spcPts val="0"/>
                </a:spcBef>
                <a:spcAft>
                  <a:spcPts val="0"/>
                </a:spcAft>
                <a:buNone/>
              </a:pPr>
              <a:r>
                <a:rPr lang="en-US" sz="2200" b="0" i="0" u="none" strike="noStrike" cap="none">
                  <a:solidFill>
                    <a:schemeClr val="lt1"/>
                  </a:solidFill>
                  <a:latin typeface="Arial"/>
                  <a:ea typeface="Arial"/>
                  <a:cs typeface="Arial"/>
                  <a:sym typeface="Arial"/>
                </a:rPr>
                <a:t>Client-Side Programming</a:t>
              </a:r>
              <a:endParaRPr sz="2200" b="0" i="0" u="none" strike="noStrike" cap="none">
                <a:solidFill>
                  <a:schemeClr val="lt1"/>
                </a:solidFill>
                <a:latin typeface="Arial"/>
                <a:ea typeface="Arial"/>
                <a:cs typeface="Arial"/>
                <a:sym typeface="Arial"/>
              </a:endParaRPr>
            </a:p>
          </p:txBody>
        </p:sp>
        <p:sp>
          <p:nvSpPr>
            <p:cNvPr id="140" name="Google Shape;140;p19"/>
            <p:cNvSpPr/>
            <p:nvPr/>
          </p:nvSpPr>
          <p:spPr>
            <a:xfrm>
              <a:off x="38" y="862364"/>
              <a:ext cx="3690193" cy="2179701"/>
            </a:xfrm>
            <a:prstGeom prst="rect">
              <a:avLst/>
            </a:prstGeom>
            <a:solidFill>
              <a:srgbClr val="D0E5E8">
                <a:alpha val="89803"/>
              </a:srgbClr>
            </a:solidFill>
            <a:ln w="9525" cap="flat" cmpd="sng">
              <a:solidFill>
                <a:srgbClr val="D0E5E8">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txBox="1"/>
            <p:nvPr/>
          </p:nvSpPr>
          <p:spPr>
            <a:xfrm>
              <a:off x="38" y="862364"/>
              <a:ext cx="3690193" cy="2179701"/>
            </a:xfrm>
            <a:prstGeom prst="rect">
              <a:avLst/>
            </a:prstGeom>
            <a:noFill/>
            <a:ln>
              <a:noFill/>
            </a:ln>
          </p:spPr>
          <p:txBody>
            <a:bodyPr spcFirstLastPara="1" wrap="square" lIns="117325" tIns="117325" rIns="156450" bIns="176000" anchor="t" anchorCtr="0">
              <a:noAutofit/>
            </a:bodyPr>
            <a:lstStyle/>
            <a:p>
              <a:pPr marL="228600" marR="0" lvl="1" indent="-228600" algn="l" rtl="0">
                <a:lnSpc>
                  <a:spcPct val="9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Execute in the browser. </a:t>
              </a:r>
              <a:r>
                <a:rPr lang="en-US" sz="2200" b="1" i="0" u="none" strike="noStrike" cap="none">
                  <a:solidFill>
                    <a:srgbClr val="000000"/>
                  </a:solidFill>
                  <a:latin typeface="Arial"/>
                  <a:ea typeface="Arial"/>
                  <a:cs typeface="Arial"/>
                  <a:sym typeface="Arial"/>
                </a:rPr>
                <a:t>브라우저 상에서 실행됨</a:t>
              </a:r>
              <a:endParaRPr sz="2200" b="1" i="0" u="none" strike="noStrike" cap="none">
                <a:solidFill>
                  <a:srgbClr val="000000"/>
                </a:solidFill>
                <a:latin typeface="Arial"/>
                <a:ea typeface="Arial"/>
                <a:cs typeface="Arial"/>
                <a:sym typeface="Arial"/>
              </a:endParaRPr>
            </a:p>
            <a:p>
              <a:pPr marL="228600" marR="0" lvl="1" indent="-228600" algn="l" rtl="0">
                <a:lnSpc>
                  <a:spcPct val="90000"/>
                </a:lnSpc>
                <a:spcBef>
                  <a:spcPts val="33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JavaScript, Jscript, VBScript </a:t>
              </a:r>
              <a:r>
                <a:rPr lang="en-US" sz="2200" b="1" i="0" u="none" strike="noStrike" cap="none">
                  <a:solidFill>
                    <a:srgbClr val="000000"/>
                  </a:solidFill>
                  <a:latin typeface="Arial"/>
                  <a:ea typeface="Arial"/>
                  <a:cs typeface="Arial"/>
                  <a:sym typeface="Arial"/>
                </a:rPr>
                <a:t>자바스크립트</a:t>
              </a:r>
              <a:endParaRPr sz="2200" b="1" i="0" u="none" strike="noStrike" cap="none">
                <a:solidFill>
                  <a:srgbClr val="000000"/>
                </a:solidFill>
                <a:latin typeface="Arial"/>
                <a:ea typeface="Arial"/>
                <a:cs typeface="Arial"/>
                <a:sym typeface="Arial"/>
              </a:endParaRPr>
            </a:p>
          </p:txBody>
        </p:sp>
        <p:sp>
          <p:nvSpPr>
            <p:cNvPr id="142" name="Google Shape;142;p19"/>
            <p:cNvSpPr/>
            <p:nvPr/>
          </p:nvSpPr>
          <p:spPr>
            <a:xfrm>
              <a:off x="4206859" y="228764"/>
              <a:ext cx="3690193" cy="633600"/>
            </a:xfrm>
            <a:prstGeom prst="rect">
              <a:avLst/>
            </a:prstGeom>
            <a:gradFill>
              <a:gsLst>
                <a:gs pos="0">
                  <a:srgbClr val="7FC1AB"/>
                </a:gs>
                <a:gs pos="50000">
                  <a:srgbClr val="75BDA5"/>
                </a:gs>
                <a:gs pos="100000">
                  <a:srgbClr val="66A993"/>
                </a:gs>
              </a:gsLst>
              <a:lin ang="2700000" scaled="0"/>
            </a:gradFill>
            <a:ln w="9525" cap="flat" cmpd="sng">
              <a:solidFill>
                <a:srgbClr val="75BDA5"/>
              </a:solidFill>
              <a:prstDash val="solid"/>
              <a:round/>
              <a:headEnd type="none" w="sm" len="sm"/>
              <a:tailEnd type="none" w="sm" len="sm"/>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txBox="1"/>
            <p:nvPr/>
          </p:nvSpPr>
          <p:spPr>
            <a:xfrm>
              <a:off x="4206859" y="228764"/>
              <a:ext cx="3690193" cy="633600"/>
            </a:xfrm>
            <a:prstGeom prst="rect">
              <a:avLst/>
            </a:prstGeom>
            <a:noFill/>
            <a:ln>
              <a:noFill/>
            </a:ln>
          </p:spPr>
          <p:txBody>
            <a:bodyPr spcFirstLastPara="1" wrap="square" lIns="156450" tIns="89400" rIns="156450" bIns="89400" anchor="ctr" anchorCtr="0">
              <a:noAutofit/>
            </a:bodyPr>
            <a:lstStyle/>
            <a:p>
              <a:pPr marL="0" marR="0" lvl="0" indent="0" algn="ctr" rtl="0">
                <a:lnSpc>
                  <a:spcPct val="90000"/>
                </a:lnSpc>
                <a:spcBef>
                  <a:spcPts val="0"/>
                </a:spcBef>
                <a:spcAft>
                  <a:spcPts val="0"/>
                </a:spcAft>
                <a:buNone/>
              </a:pPr>
              <a:r>
                <a:rPr lang="en-US" sz="2200" b="0" i="0" u="none" strike="noStrike" cap="none">
                  <a:solidFill>
                    <a:schemeClr val="lt1"/>
                  </a:solidFill>
                  <a:latin typeface="Arial"/>
                  <a:ea typeface="Arial"/>
                  <a:cs typeface="Arial"/>
                  <a:sym typeface="Arial"/>
                </a:rPr>
                <a:t>Server-Side Programming</a:t>
              </a:r>
              <a:endParaRPr sz="2200" b="0" i="0" u="none" strike="noStrike" cap="none">
                <a:solidFill>
                  <a:schemeClr val="lt1"/>
                </a:solidFill>
                <a:latin typeface="Arial"/>
                <a:ea typeface="Arial"/>
                <a:cs typeface="Arial"/>
                <a:sym typeface="Arial"/>
              </a:endParaRPr>
            </a:p>
          </p:txBody>
        </p:sp>
        <p:sp>
          <p:nvSpPr>
            <p:cNvPr id="144" name="Google Shape;144;p19"/>
            <p:cNvSpPr/>
            <p:nvPr/>
          </p:nvSpPr>
          <p:spPr>
            <a:xfrm>
              <a:off x="4206859" y="862364"/>
              <a:ext cx="3690193" cy="2179701"/>
            </a:xfrm>
            <a:prstGeom prst="rect">
              <a:avLst/>
            </a:prstGeom>
            <a:solidFill>
              <a:srgbClr val="D5E7E1">
                <a:alpha val="89803"/>
              </a:srgbClr>
            </a:solidFill>
            <a:ln w="9525" cap="flat" cmpd="sng">
              <a:solidFill>
                <a:srgbClr val="D5E7E1">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txBox="1"/>
            <p:nvPr/>
          </p:nvSpPr>
          <p:spPr>
            <a:xfrm>
              <a:off x="4206859" y="862364"/>
              <a:ext cx="3690193" cy="2179701"/>
            </a:xfrm>
            <a:prstGeom prst="rect">
              <a:avLst/>
            </a:prstGeom>
            <a:noFill/>
            <a:ln>
              <a:noFill/>
            </a:ln>
          </p:spPr>
          <p:txBody>
            <a:bodyPr spcFirstLastPara="1" wrap="square" lIns="117325" tIns="117325" rIns="156450" bIns="176000" anchor="t" anchorCtr="0">
              <a:noAutofit/>
            </a:bodyPr>
            <a:lstStyle/>
            <a:p>
              <a:pPr marL="228600" marR="0" lvl="1" indent="-228600" algn="l" rtl="0">
                <a:lnSpc>
                  <a:spcPct val="9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Execute on the server. </a:t>
              </a:r>
              <a:r>
                <a:rPr lang="en-US" sz="2200" b="1" i="0" u="none" strike="noStrike" cap="none">
                  <a:solidFill>
                    <a:srgbClr val="000000"/>
                  </a:solidFill>
                  <a:latin typeface="Arial"/>
                  <a:ea typeface="Arial"/>
                  <a:cs typeface="Arial"/>
                  <a:sym typeface="Arial"/>
                </a:rPr>
                <a:t>서버상에서 실행됨</a:t>
              </a:r>
              <a:endParaRPr sz="2200" b="1" i="0" u="none" strike="noStrike" cap="none">
                <a:solidFill>
                  <a:srgbClr val="000000"/>
                </a:solidFill>
                <a:latin typeface="Arial"/>
                <a:ea typeface="Arial"/>
                <a:cs typeface="Arial"/>
                <a:sym typeface="Arial"/>
              </a:endParaRPr>
            </a:p>
            <a:p>
              <a:pPr marL="228600" marR="0" lvl="1" indent="-228600" algn="l" rtl="0">
                <a:lnSpc>
                  <a:spcPct val="90000"/>
                </a:lnSpc>
                <a:spcBef>
                  <a:spcPts val="33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Python, CGI/Perl, ASP, JSP, PHP, ColdFusion </a:t>
              </a:r>
              <a:endParaRPr sz="2200" b="0" i="0" u="none" strike="noStrike" cap="none">
                <a:solidFill>
                  <a:srgbClr val="000000"/>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5"/>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Lab #0</a:t>
            </a:r>
            <a:br>
              <a:rPr lang="en-US"/>
            </a:br>
            <a:r>
              <a:rPr lang="en-US" b="1"/>
              <a:t>이자율 계산하는 프로그램</a:t>
            </a:r>
            <a:endParaRPr/>
          </a:p>
        </p:txBody>
      </p:sp>
      <p:sp>
        <p:nvSpPr>
          <p:cNvPr id="477" name="Google Shape;477;p55"/>
          <p:cNvSpPr txBox="1">
            <a:spLocks noGrp="1"/>
          </p:cNvSpPr>
          <p:nvPr>
            <p:ph type="body" idx="1"/>
          </p:nvPr>
        </p:nvSpPr>
        <p:spPr>
          <a:xfrm>
            <a:off x="409492" y="1679117"/>
            <a:ext cx="8229600" cy="3243834"/>
          </a:xfrm>
          <a:prstGeom prst="rect">
            <a:avLst/>
          </a:prstGeom>
          <a:noFill/>
          <a:ln>
            <a:noFill/>
          </a:ln>
        </p:spPr>
        <p:txBody>
          <a:bodyPr spcFirstLastPara="1" wrap="square" lIns="91425" tIns="45700" rIns="91425" bIns="45700" anchor="t" anchorCtr="0">
            <a:noAutofit/>
          </a:bodyPr>
          <a:lstStyle/>
          <a:p>
            <a:pPr marL="76200" lvl="0" indent="0" algn="l" rtl="0">
              <a:lnSpc>
                <a:spcPct val="100000"/>
              </a:lnSpc>
              <a:spcBef>
                <a:spcPts val="0"/>
              </a:spcBef>
              <a:spcAft>
                <a:spcPts val="0"/>
              </a:spcAft>
              <a:buClr>
                <a:srgbClr val="262626"/>
              </a:buClr>
              <a:buSzPts val="1700"/>
              <a:buNone/>
            </a:pPr>
            <a:r>
              <a:rPr lang="en-US" sz="1700"/>
              <a:t>The program uses a simplified form of compound interest, in which the interest is computed once each year and added to the total amount invested. The output of the program is a report in tabular form that shows, for each year in the term of the investment, the year number, the initial balance in the account, the interest earned for that year, and the ending balance for that year. The columns of the table are suitably labeled with a header in the first row. Following the output of the table, the program prints the total amount of the investment balance and the total amount of interest earned for the period. </a:t>
            </a:r>
            <a:r>
              <a:rPr lang="en-US" sz="1700" b="1"/>
              <a:t>이 프로그램은 단순화된 복리이자를 사용합니다. 이자는 매년 1회 계산하여 투자 총액에 합산합니다. 이 프로그램의 산출물은 년도, 계좌의 초기 잔액, 이자, 종료 잔액을 테이블형태로 나타낸 보고서 입니다. 테이블의 첫번째 행은 적절한 라벨로 표시되어 있습니다. 이 테이블뒤에 투자 잔액 총액과 해당 기간 동안 벌어들인 이자 총액을 출력하십시요. </a:t>
            </a:r>
            <a:endParaRPr sz="17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6"/>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Output </a:t>
            </a:r>
            <a:r>
              <a:rPr lang="en-US" b="1"/>
              <a:t>산출물</a:t>
            </a:r>
            <a:endParaRPr b="1"/>
          </a:p>
        </p:txBody>
      </p:sp>
      <p:sp>
        <p:nvSpPr>
          <p:cNvPr id="483" name="Google Shape;483;p56"/>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76200" lvl="0" indent="0" algn="l" rtl="0">
              <a:lnSpc>
                <a:spcPct val="100000"/>
              </a:lnSpc>
              <a:spcBef>
                <a:spcPts val="0"/>
              </a:spcBef>
              <a:spcAft>
                <a:spcPts val="0"/>
              </a:spcAft>
              <a:buClr>
                <a:srgbClr val="262626"/>
              </a:buClr>
              <a:buSzPts val="1800"/>
              <a:buNone/>
            </a:pPr>
            <a:r>
              <a:rPr lang="en-US" sz="1800"/>
              <a:t>The proposed user interface is shown in the figure below. </a:t>
            </a:r>
            <a:r>
              <a:rPr lang="en-US" sz="1800" b="1"/>
              <a:t>아래같은 인터페이스로 출력하면 됨</a:t>
            </a:r>
            <a:endParaRPr sz="1800" b="1"/>
          </a:p>
        </p:txBody>
      </p:sp>
      <p:pic>
        <p:nvPicPr>
          <p:cNvPr id="484" name="Google Shape;484;p56"/>
          <p:cNvPicPr preferRelativeResize="0"/>
          <p:nvPr/>
        </p:nvPicPr>
        <p:blipFill rotWithShape="1">
          <a:blip r:embed="rId3">
            <a:alphaModFix/>
          </a:blip>
          <a:srcRect/>
          <a:stretch/>
        </p:blipFill>
        <p:spPr>
          <a:xfrm>
            <a:off x="1745507" y="2485661"/>
            <a:ext cx="5545839" cy="248258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7"/>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Data Sets for Testing </a:t>
            </a:r>
            <a:r>
              <a:rPr lang="en-US" b="1"/>
              <a:t>테스트데이터</a:t>
            </a:r>
            <a:endParaRPr b="1"/>
          </a:p>
        </p:txBody>
      </p:sp>
      <p:graphicFrame>
        <p:nvGraphicFramePr>
          <p:cNvPr id="490" name="Google Shape;490;p57"/>
          <p:cNvGraphicFramePr/>
          <p:nvPr/>
        </p:nvGraphicFramePr>
        <p:xfrm>
          <a:off x="457200" y="1687513"/>
          <a:ext cx="3000000" cy="3000000"/>
        </p:xfrm>
        <a:graphic>
          <a:graphicData uri="http://schemas.openxmlformats.org/drawingml/2006/table">
            <a:tbl>
              <a:tblPr>
                <a:noFill/>
                <a:tableStyleId>{E5D07E1E-9CFB-4E49-9779-F405E493D310}</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350" u="none" strike="noStrike" cap="none"/>
                        <a:t>Investment</a:t>
                      </a:r>
                      <a:endParaRPr sz="1350"/>
                    </a:p>
                  </a:txBody>
                  <a:tcPr marL="123450" marR="123450" marT="45725" marB="45725"/>
                </a:tc>
                <a:tc>
                  <a:txBody>
                    <a:bodyPr/>
                    <a:lstStyle/>
                    <a:p>
                      <a:pPr marL="0" marR="0" lvl="0" indent="0" algn="l" rtl="0">
                        <a:spcBef>
                          <a:spcPts val="0"/>
                        </a:spcBef>
                        <a:spcAft>
                          <a:spcPts val="0"/>
                        </a:spcAft>
                        <a:buNone/>
                      </a:pPr>
                      <a:r>
                        <a:rPr lang="en-US" sz="1350"/>
                        <a:t>Years</a:t>
                      </a:r>
                      <a:endParaRPr sz="1350"/>
                    </a:p>
                  </a:txBody>
                  <a:tcPr marL="123450" marR="123450" marT="45725" marB="45725"/>
                </a:tc>
                <a:tc>
                  <a:txBody>
                    <a:bodyPr/>
                    <a:lstStyle/>
                    <a:p>
                      <a:pPr marL="0" marR="0" lvl="0" indent="0" algn="l" rtl="0">
                        <a:spcBef>
                          <a:spcPts val="0"/>
                        </a:spcBef>
                        <a:spcAft>
                          <a:spcPts val="0"/>
                        </a:spcAft>
                        <a:buNone/>
                      </a:pPr>
                      <a:r>
                        <a:rPr lang="en-US" sz="1350"/>
                        <a:t>Rate</a:t>
                      </a:r>
                      <a:endParaRPr sz="1350"/>
                    </a:p>
                  </a:txBody>
                  <a:tcPr marL="123450" marR="123450" marT="45725" marB="45725"/>
                </a:tc>
                <a:extLst>
                  <a:ext uri="{0D108BD9-81ED-4DB2-BD59-A6C34878D82A}">
                    <a16:rowId xmlns:a16="http://schemas.microsoft.com/office/drawing/2014/main" val="10000"/>
                  </a:ext>
                </a:extLst>
              </a:tr>
              <a:tr h="171450">
                <a:tc>
                  <a:txBody>
                    <a:bodyPr/>
                    <a:lstStyle/>
                    <a:p>
                      <a:pPr marL="0" marR="0" lvl="0" indent="0" algn="l" rtl="0">
                        <a:spcBef>
                          <a:spcPts val="0"/>
                        </a:spcBef>
                        <a:spcAft>
                          <a:spcPts val="0"/>
                        </a:spcAft>
                        <a:buNone/>
                      </a:pPr>
                      <a:r>
                        <a:rPr lang="en-US" sz="1350"/>
                        <a:t>100.00</a:t>
                      </a:r>
                      <a:endParaRPr sz="1350"/>
                    </a:p>
                  </a:txBody>
                  <a:tcPr marL="123450" marR="123450" marT="45725" marB="45725"/>
                </a:tc>
                <a:tc>
                  <a:txBody>
                    <a:bodyPr/>
                    <a:lstStyle/>
                    <a:p>
                      <a:pPr marL="0" marR="0" lvl="0" indent="0" algn="l" rtl="0">
                        <a:spcBef>
                          <a:spcPts val="0"/>
                        </a:spcBef>
                        <a:spcAft>
                          <a:spcPts val="0"/>
                        </a:spcAft>
                        <a:buNone/>
                      </a:pPr>
                      <a:r>
                        <a:rPr lang="en-US" sz="1350"/>
                        <a:t>1</a:t>
                      </a:r>
                      <a:endParaRPr sz="1350"/>
                    </a:p>
                  </a:txBody>
                  <a:tcPr marL="123450" marR="123450" marT="45725" marB="45725"/>
                </a:tc>
                <a:tc>
                  <a:txBody>
                    <a:bodyPr/>
                    <a:lstStyle/>
                    <a:p>
                      <a:pPr marL="0" marR="0" lvl="0" indent="0" algn="l" rtl="0">
                        <a:spcBef>
                          <a:spcPts val="0"/>
                        </a:spcBef>
                        <a:spcAft>
                          <a:spcPts val="0"/>
                        </a:spcAft>
                        <a:buNone/>
                      </a:pPr>
                      <a:r>
                        <a:rPr lang="en-US" sz="1350"/>
                        <a:t>5</a:t>
                      </a:r>
                      <a:endParaRPr sz="1350"/>
                    </a:p>
                  </a:txBody>
                  <a:tcPr marL="123450" marR="123450" marT="45725" marB="45725"/>
                </a:tc>
                <a:extLst>
                  <a:ext uri="{0D108BD9-81ED-4DB2-BD59-A6C34878D82A}">
                    <a16:rowId xmlns:a16="http://schemas.microsoft.com/office/drawing/2014/main" val="10001"/>
                  </a:ext>
                </a:extLst>
              </a:tr>
              <a:tr h="212100">
                <a:tc>
                  <a:txBody>
                    <a:bodyPr/>
                    <a:lstStyle/>
                    <a:p>
                      <a:pPr marL="0" marR="0" lvl="0" indent="0" algn="l" rtl="0">
                        <a:spcBef>
                          <a:spcPts val="0"/>
                        </a:spcBef>
                        <a:spcAft>
                          <a:spcPts val="0"/>
                        </a:spcAft>
                        <a:buNone/>
                      </a:pPr>
                      <a:r>
                        <a:rPr lang="en-US" sz="1350"/>
                        <a:t>100.00</a:t>
                      </a:r>
                      <a:endParaRPr sz="1350"/>
                    </a:p>
                  </a:txBody>
                  <a:tcPr marL="123450" marR="123450" marT="45725" marB="45725"/>
                </a:tc>
                <a:tc>
                  <a:txBody>
                    <a:bodyPr/>
                    <a:lstStyle/>
                    <a:p>
                      <a:pPr marL="0" marR="0" lvl="0" indent="0" algn="l" rtl="0">
                        <a:spcBef>
                          <a:spcPts val="0"/>
                        </a:spcBef>
                        <a:spcAft>
                          <a:spcPts val="0"/>
                        </a:spcAft>
                        <a:buNone/>
                      </a:pPr>
                      <a:r>
                        <a:rPr lang="en-US" sz="1350"/>
                        <a:t>2</a:t>
                      </a:r>
                      <a:endParaRPr sz="1350"/>
                    </a:p>
                  </a:txBody>
                  <a:tcPr marL="123450" marR="123450" marT="45725" marB="45725"/>
                </a:tc>
                <a:tc>
                  <a:txBody>
                    <a:bodyPr/>
                    <a:lstStyle/>
                    <a:p>
                      <a:pPr marL="0" marR="0" lvl="0" indent="0" algn="l" rtl="0">
                        <a:spcBef>
                          <a:spcPts val="0"/>
                        </a:spcBef>
                        <a:spcAft>
                          <a:spcPts val="0"/>
                        </a:spcAft>
                        <a:buNone/>
                      </a:pPr>
                      <a:r>
                        <a:rPr lang="en-US" sz="1350"/>
                        <a:t>5</a:t>
                      </a:r>
                      <a:endParaRPr sz="1350"/>
                    </a:p>
                  </a:txBody>
                  <a:tcPr marL="123450" marR="123450" marT="45725" marB="45725"/>
                </a:tc>
                <a:extLst>
                  <a:ext uri="{0D108BD9-81ED-4DB2-BD59-A6C34878D82A}">
                    <a16:rowId xmlns:a16="http://schemas.microsoft.com/office/drawing/2014/main" val="10002"/>
                  </a:ext>
                </a:extLst>
              </a:tr>
              <a:tr h="119375">
                <a:tc>
                  <a:txBody>
                    <a:bodyPr/>
                    <a:lstStyle/>
                    <a:p>
                      <a:pPr marL="0" marR="0" lvl="0" indent="0" algn="l" rtl="0">
                        <a:spcBef>
                          <a:spcPts val="0"/>
                        </a:spcBef>
                        <a:spcAft>
                          <a:spcPts val="0"/>
                        </a:spcAft>
                        <a:buNone/>
                      </a:pPr>
                      <a:r>
                        <a:rPr lang="en-US" sz="1350"/>
                        <a:t>100.00</a:t>
                      </a:r>
                      <a:endParaRPr sz="1350"/>
                    </a:p>
                  </a:txBody>
                  <a:tcPr marL="123450" marR="123450" marT="45725" marB="45725"/>
                </a:tc>
                <a:tc>
                  <a:txBody>
                    <a:bodyPr/>
                    <a:lstStyle/>
                    <a:p>
                      <a:pPr marL="0" marR="0" lvl="0" indent="0" algn="l" rtl="0">
                        <a:spcBef>
                          <a:spcPts val="0"/>
                        </a:spcBef>
                        <a:spcAft>
                          <a:spcPts val="0"/>
                        </a:spcAft>
                        <a:buNone/>
                      </a:pPr>
                      <a:r>
                        <a:rPr lang="en-US" sz="1350"/>
                        <a:t>5</a:t>
                      </a:r>
                      <a:endParaRPr sz="1350"/>
                    </a:p>
                  </a:txBody>
                  <a:tcPr marL="123450" marR="123450" marT="45725" marB="45725"/>
                </a:tc>
                <a:tc>
                  <a:txBody>
                    <a:bodyPr/>
                    <a:lstStyle/>
                    <a:p>
                      <a:pPr marL="0" marR="0" lvl="0" indent="0" algn="l" rtl="0">
                        <a:spcBef>
                          <a:spcPts val="0"/>
                        </a:spcBef>
                        <a:spcAft>
                          <a:spcPts val="0"/>
                        </a:spcAft>
                        <a:buNone/>
                      </a:pPr>
                      <a:r>
                        <a:rPr lang="en-US" sz="1350"/>
                        <a:t>5</a:t>
                      </a:r>
                      <a:endParaRPr sz="1350"/>
                    </a:p>
                  </a:txBody>
                  <a:tcPr marL="123450" marR="123450" marT="45725" marB="45725"/>
                </a:tc>
                <a:extLst>
                  <a:ext uri="{0D108BD9-81ED-4DB2-BD59-A6C34878D82A}">
                    <a16:rowId xmlns:a16="http://schemas.microsoft.com/office/drawing/2014/main" val="10003"/>
                  </a:ext>
                </a:extLst>
              </a:tr>
              <a:tr h="171450">
                <a:tc>
                  <a:txBody>
                    <a:bodyPr/>
                    <a:lstStyle/>
                    <a:p>
                      <a:pPr marL="0" marR="0" lvl="0" indent="0" algn="l" rtl="0">
                        <a:spcBef>
                          <a:spcPts val="0"/>
                        </a:spcBef>
                        <a:spcAft>
                          <a:spcPts val="0"/>
                        </a:spcAft>
                        <a:buNone/>
                      </a:pPr>
                      <a:r>
                        <a:rPr lang="en-US" sz="1350"/>
                        <a:t>100.00</a:t>
                      </a:r>
                      <a:endParaRPr sz="1350"/>
                    </a:p>
                  </a:txBody>
                  <a:tcPr marL="123450" marR="123450" marT="45725" marB="45725"/>
                </a:tc>
                <a:tc>
                  <a:txBody>
                    <a:bodyPr/>
                    <a:lstStyle/>
                    <a:p>
                      <a:pPr marL="0" marR="0" lvl="0" indent="0" algn="l" rtl="0">
                        <a:spcBef>
                          <a:spcPts val="0"/>
                        </a:spcBef>
                        <a:spcAft>
                          <a:spcPts val="0"/>
                        </a:spcAft>
                        <a:buNone/>
                      </a:pPr>
                      <a:r>
                        <a:rPr lang="en-US" sz="1350"/>
                        <a:t>50</a:t>
                      </a:r>
                      <a:endParaRPr sz="1350"/>
                    </a:p>
                  </a:txBody>
                  <a:tcPr marL="123450" marR="123450" marT="45725" marB="45725"/>
                </a:tc>
                <a:tc>
                  <a:txBody>
                    <a:bodyPr/>
                    <a:lstStyle/>
                    <a:p>
                      <a:pPr marL="0" marR="0" lvl="0" indent="0" algn="l" rtl="0">
                        <a:spcBef>
                          <a:spcPts val="0"/>
                        </a:spcBef>
                        <a:spcAft>
                          <a:spcPts val="0"/>
                        </a:spcAft>
                        <a:buNone/>
                      </a:pPr>
                      <a:r>
                        <a:rPr lang="en-US" sz="1350"/>
                        <a:t>5</a:t>
                      </a:r>
                      <a:endParaRPr sz="1350"/>
                    </a:p>
                  </a:txBody>
                  <a:tcPr marL="123450" marR="123450" marT="45725" marB="45725"/>
                </a:tc>
                <a:extLst>
                  <a:ext uri="{0D108BD9-81ED-4DB2-BD59-A6C34878D82A}">
                    <a16:rowId xmlns:a16="http://schemas.microsoft.com/office/drawing/2014/main" val="10004"/>
                  </a:ext>
                </a:extLst>
              </a:tr>
              <a:tr h="171450">
                <a:tc>
                  <a:txBody>
                    <a:bodyPr/>
                    <a:lstStyle/>
                    <a:p>
                      <a:pPr marL="0" marR="0" lvl="0" indent="0" algn="l" rtl="0">
                        <a:spcBef>
                          <a:spcPts val="0"/>
                        </a:spcBef>
                        <a:spcAft>
                          <a:spcPts val="0"/>
                        </a:spcAft>
                        <a:buNone/>
                      </a:pPr>
                      <a:r>
                        <a:rPr lang="en-US" sz="1350"/>
                        <a:t>10000.00</a:t>
                      </a:r>
                      <a:endParaRPr sz="1350"/>
                    </a:p>
                  </a:txBody>
                  <a:tcPr marL="123450" marR="123450" marT="45725" marB="45725"/>
                </a:tc>
                <a:tc>
                  <a:txBody>
                    <a:bodyPr/>
                    <a:lstStyle/>
                    <a:p>
                      <a:pPr marL="0" marR="0" lvl="0" indent="0" algn="l" rtl="0">
                        <a:spcBef>
                          <a:spcPts val="0"/>
                        </a:spcBef>
                        <a:spcAft>
                          <a:spcPts val="0"/>
                        </a:spcAft>
                        <a:buNone/>
                      </a:pPr>
                      <a:r>
                        <a:rPr lang="en-US" sz="1350"/>
                        <a:t>1</a:t>
                      </a:r>
                      <a:endParaRPr sz="1350"/>
                    </a:p>
                  </a:txBody>
                  <a:tcPr marL="123450" marR="123450" marT="45725" marB="45725"/>
                </a:tc>
                <a:tc>
                  <a:txBody>
                    <a:bodyPr/>
                    <a:lstStyle/>
                    <a:p>
                      <a:pPr marL="0" marR="0" lvl="0" indent="0" algn="l" rtl="0">
                        <a:spcBef>
                          <a:spcPts val="0"/>
                        </a:spcBef>
                        <a:spcAft>
                          <a:spcPts val="0"/>
                        </a:spcAft>
                        <a:buNone/>
                      </a:pPr>
                      <a:r>
                        <a:rPr lang="en-US" sz="1350"/>
                        <a:t>5</a:t>
                      </a:r>
                      <a:endParaRPr sz="1350"/>
                    </a:p>
                  </a:txBody>
                  <a:tcPr marL="123450" marR="123450" marT="45725" marB="45725"/>
                </a:tc>
                <a:extLst>
                  <a:ext uri="{0D108BD9-81ED-4DB2-BD59-A6C34878D82A}">
                    <a16:rowId xmlns:a16="http://schemas.microsoft.com/office/drawing/2014/main" val="10005"/>
                  </a:ext>
                </a:extLst>
              </a:tr>
              <a:tr h="212100">
                <a:tc>
                  <a:txBody>
                    <a:bodyPr/>
                    <a:lstStyle/>
                    <a:p>
                      <a:pPr marL="0" marR="0" lvl="0" indent="0" algn="l" rtl="0">
                        <a:spcBef>
                          <a:spcPts val="0"/>
                        </a:spcBef>
                        <a:spcAft>
                          <a:spcPts val="0"/>
                        </a:spcAft>
                        <a:buNone/>
                      </a:pPr>
                      <a:r>
                        <a:rPr lang="en-US" sz="1350"/>
                        <a:t>10000.00</a:t>
                      </a:r>
                      <a:endParaRPr sz="1350"/>
                    </a:p>
                  </a:txBody>
                  <a:tcPr marL="123450" marR="123450" marT="45725" marB="45725"/>
                </a:tc>
                <a:tc>
                  <a:txBody>
                    <a:bodyPr/>
                    <a:lstStyle/>
                    <a:p>
                      <a:pPr marL="0" marR="0" lvl="0" indent="0" algn="l" rtl="0">
                        <a:spcBef>
                          <a:spcPts val="0"/>
                        </a:spcBef>
                        <a:spcAft>
                          <a:spcPts val="0"/>
                        </a:spcAft>
                        <a:buNone/>
                      </a:pPr>
                      <a:r>
                        <a:rPr lang="en-US" sz="1350"/>
                        <a:t>50</a:t>
                      </a:r>
                      <a:endParaRPr sz="1350"/>
                    </a:p>
                  </a:txBody>
                  <a:tcPr marL="123450" marR="123450" marT="45725" marB="45725"/>
                </a:tc>
                <a:tc>
                  <a:txBody>
                    <a:bodyPr/>
                    <a:lstStyle/>
                    <a:p>
                      <a:pPr marL="0" marR="0" lvl="0" indent="0" algn="l" rtl="0">
                        <a:spcBef>
                          <a:spcPts val="0"/>
                        </a:spcBef>
                        <a:spcAft>
                          <a:spcPts val="0"/>
                        </a:spcAft>
                        <a:buNone/>
                      </a:pPr>
                      <a:r>
                        <a:rPr lang="en-US" sz="1350"/>
                        <a:t>5</a:t>
                      </a:r>
                      <a:endParaRPr sz="1350"/>
                    </a:p>
                  </a:txBody>
                  <a:tcPr marL="123450" marR="123450" marT="45725" marB="45725"/>
                </a:tc>
                <a:extLst>
                  <a:ext uri="{0D108BD9-81ED-4DB2-BD59-A6C34878D82A}">
                    <a16:rowId xmlns:a16="http://schemas.microsoft.com/office/drawing/2014/main" val="10006"/>
                  </a:ext>
                </a:extLst>
              </a:tr>
              <a:tr h="119375">
                <a:tc>
                  <a:txBody>
                    <a:bodyPr/>
                    <a:lstStyle/>
                    <a:p>
                      <a:pPr marL="0" marR="0" lvl="0" indent="0" algn="l" rtl="0">
                        <a:spcBef>
                          <a:spcPts val="0"/>
                        </a:spcBef>
                        <a:spcAft>
                          <a:spcPts val="0"/>
                        </a:spcAft>
                        <a:buNone/>
                      </a:pPr>
                      <a:r>
                        <a:rPr lang="en-US" sz="1350"/>
                        <a:t>10000.00</a:t>
                      </a:r>
                      <a:endParaRPr sz="1350"/>
                    </a:p>
                  </a:txBody>
                  <a:tcPr marL="123450" marR="123450" marT="45725" marB="45725"/>
                </a:tc>
                <a:tc>
                  <a:txBody>
                    <a:bodyPr/>
                    <a:lstStyle/>
                    <a:p>
                      <a:pPr marL="0" marR="0" lvl="0" indent="0" algn="l" rtl="0">
                        <a:spcBef>
                          <a:spcPts val="0"/>
                        </a:spcBef>
                        <a:spcAft>
                          <a:spcPts val="0"/>
                        </a:spcAft>
                        <a:buNone/>
                      </a:pPr>
                      <a:r>
                        <a:rPr lang="en-US" sz="1350"/>
                        <a:t>50</a:t>
                      </a:r>
                      <a:endParaRPr sz="1350"/>
                    </a:p>
                  </a:txBody>
                  <a:tcPr marL="123450" marR="123450" marT="45725" marB="45725"/>
                </a:tc>
                <a:tc>
                  <a:txBody>
                    <a:bodyPr/>
                    <a:lstStyle/>
                    <a:p>
                      <a:pPr marL="0" marR="0" lvl="0" indent="0" algn="l" rtl="0">
                        <a:spcBef>
                          <a:spcPts val="0"/>
                        </a:spcBef>
                        <a:spcAft>
                          <a:spcPts val="0"/>
                        </a:spcAft>
                        <a:buNone/>
                      </a:pPr>
                      <a:r>
                        <a:rPr lang="en-US" sz="1350"/>
                        <a:t>20</a:t>
                      </a:r>
                      <a:endParaRPr sz="1350"/>
                    </a:p>
                  </a:txBody>
                  <a:tcPr marL="123450" marR="123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8"/>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Lab #0</a:t>
            </a:r>
            <a:endParaRPr/>
          </a:p>
        </p:txBody>
      </p:sp>
      <p:sp>
        <p:nvSpPr>
          <p:cNvPr id="496" name="Google Shape;496;p58"/>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68580" lvl="0" indent="-203200" algn="l" rtl="0">
              <a:lnSpc>
                <a:spcPct val="100000"/>
              </a:lnSpc>
              <a:spcBef>
                <a:spcPts val="0"/>
              </a:spcBef>
              <a:spcAft>
                <a:spcPts val="0"/>
              </a:spcAft>
              <a:buClr>
                <a:srgbClr val="262626"/>
              </a:buClr>
              <a:buSzPts val="3200"/>
              <a:buChar char="▪"/>
            </a:pPr>
            <a:r>
              <a:rPr lang="en-US" sz="3200"/>
              <a:t>Circle calculation problem. </a:t>
            </a:r>
            <a:r>
              <a:rPr lang="en-US" sz="3200" b="1"/>
              <a:t>반지름을 가지고 원둘레나 면적 구하는 문제</a:t>
            </a:r>
            <a:endParaRPr sz="3200" b="1"/>
          </a:p>
          <a:p>
            <a:pPr marL="68580" lvl="0" indent="-203200" algn="l" rtl="0">
              <a:lnSpc>
                <a:spcPct val="100000"/>
              </a:lnSpc>
              <a:spcBef>
                <a:spcPts val="975"/>
              </a:spcBef>
              <a:spcAft>
                <a:spcPts val="0"/>
              </a:spcAft>
              <a:buClr>
                <a:srgbClr val="262626"/>
              </a:buClr>
              <a:buSzPts val="3200"/>
              <a:buChar char="▪"/>
            </a:pPr>
            <a:r>
              <a:rPr lang="en-US" sz="3200"/>
              <a:t>Rectangle calculation problem. </a:t>
            </a:r>
            <a:r>
              <a:rPr lang="en-US" sz="3200" b="1"/>
              <a:t>길이를 가지고 둘레나 면적 구하는 문제</a:t>
            </a:r>
            <a:endParaRPr sz="32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9"/>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Lab #0</a:t>
            </a:r>
            <a:endParaRPr/>
          </a:p>
        </p:txBody>
      </p:sp>
      <p:sp>
        <p:nvSpPr>
          <p:cNvPr id="502" name="Google Shape;502;p59"/>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68580" lvl="0" indent="-177800" algn="l" rtl="0">
              <a:lnSpc>
                <a:spcPct val="100000"/>
              </a:lnSpc>
              <a:spcBef>
                <a:spcPts val="0"/>
              </a:spcBef>
              <a:spcAft>
                <a:spcPts val="0"/>
              </a:spcAft>
              <a:buClr>
                <a:srgbClr val="262626"/>
              </a:buClr>
              <a:buSzPts val="2800"/>
              <a:buChar char="▪"/>
            </a:pPr>
            <a:r>
              <a:rPr lang="en-US" sz="2800"/>
              <a:t>Ask the user for a number. Depending on whether the number is even or odd, print out an appropriate message to the user. </a:t>
            </a:r>
            <a:r>
              <a:rPr lang="en-US" sz="2800" b="1"/>
              <a:t>사용자에게 숫자를 물어본후 숫자가 짝수인지 홀수인지에 따라 적절한 메세지를 출력</a:t>
            </a:r>
            <a:endParaRPr sz="28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0"/>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Lab #0</a:t>
            </a:r>
            <a:endParaRPr/>
          </a:p>
        </p:txBody>
      </p:sp>
      <p:sp>
        <p:nvSpPr>
          <p:cNvPr id="508" name="Google Shape;508;p60"/>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68580" lvl="0" indent="-152400" algn="l" rtl="0">
              <a:lnSpc>
                <a:spcPct val="90000"/>
              </a:lnSpc>
              <a:spcBef>
                <a:spcPts val="0"/>
              </a:spcBef>
              <a:spcAft>
                <a:spcPts val="0"/>
              </a:spcAft>
              <a:buClr>
                <a:srgbClr val="262626"/>
              </a:buClr>
              <a:buSzPts val="2400"/>
              <a:buChar char="▪"/>
            </a:pPr>
            <a:r>
              <a:rPr lang="en-US" sz="2400"/>
              <a:t>Determine and print the letter grade corresponding to an input numeric grade. </a:t>
            </a:r>
            <a:r>
              <a:rPr lang="en-US" sz="2400" b="1"/>
              <a:t>숫자로 점수를 입력하면 글자성적으로 출력</a:t>
            </a:r>
            <a:endParaRPr sz="2400" b="1"/>
          </a:p>
          <a:p>
            <a:pPr marL="68580" lvl="0" indent="0" algn="l" rtl="0">
              <a:lnSpc>
                <a:spcPct val="90000"/>
              </a:lnSpc>
              <a:spcBef>
                <a:spcPts val="975"/>
              </a:spcBef>
              <a:spcAft>
                <a:spcPts val="0"/>
              </a:spcAft>
              <a:buClr>
                <a:srgbClr val="262626"/>
              </a:buClr>
              <a:buSzPts val="2400"/>
              <a:buNone/>
            </a:pPr>
            <a:endParaRPr sz="2400" b="1"/>
          </a:p>
          <a:p>
            <a:pPr marL="261900" lvl="1" indent="0" algn="l" rtl="0">
              <a:lnSpc>
                <a:spcPct val="90000"/>
              </a:lnSpc>
              <a:spcBef>
                <a:spcPts val="450"/>
              </a:spcBef>
              <a:spcAft>
                <a:spcPts val="0"/>
              </a:spcAft>
              <a:buClr>
                <a:srgbClr val="262626"/>
              </a:buClr>
              <a:buSzPts val="2400"/>
              <a:buNone/>
            </a:pPr>
            <a:r>
              <a:rPr lang="en-US" sz="2400"/>
              <a:t>Output</a:t>
            </a:r>
            <a:endParaRPr/>
          </a:p>
          <a:p>
            <a:pPr marL="261900" lvl="1" indent="0" algn="l" rtl="0">
              <a:lnSpc>
                <a:spcPct val="90000"/>
              </a:lnSpc>
              <a:spcBef>
                <a:spcPts val="450"/>
              </a:spcBef>
              <a:spcAft>
                <a:spcPts val="0"/>
              </a:spcAft>
              <a:buClr>
                <a:srgbClr val="262626"/>
              </a:buClr>
              <a:buSzPts val="2400"/>
              <a:buNone/>
            </a:pPr>
            <a:r>
              <a:rPr lang="en-US" sz="2400"/>
              <a:t>	Enter the numeric grade: 88</a:t>
            </a:r>
            <a:endParaRPr/>
          </a:p>
          <a:p>
            <a:pPr marL="261900" lvl="1" indent="0" algn="l" rtl="0">
              <a:lnSpc>
                <a:spcPct val="90000"/>
              </a:lnSpc>
              <a:spcBef>
                <a:spcPts val="450"/>
              </a:spcBef>
              <a:spcAft>
                <a:spcPts val="0"/>
              </a:spcAft>
              <a:buClr>
                <a:srgbClr val="262626"/>
              </a:buClr>
              <a:buSzPts val="2400"/>
              <a:buNone/>
            </a:pPr>
            <a:r>
              <a:rPr lang="en-US" sz="2400"/>
              <a:t>	The letter grade is B</a:t>
            </a:r>
            <a:endParaRPr/>
          </a:p>
          <a:p>
            <a:pPr marL="68580" lvl="0" indent="0" algn="l" rtl="0">
              <a:lnSpc>
                <a:spcPct val="90000"/>
              </a:lnSpc>
              <a:spcBef>
                <a:spcPts val="975"/>
              </a:spcBef>
              <a:spcAft>
                <a:spcPts val="0"/>
              </a:spcAft>
              <a:buClr>
                <a:srgbClr val="262626"/>
              </a:buClr>
              <a:buSzPts val="18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1"/>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Lab #0</a:t>
            </a:r>
            <a:endParaRPr/>
          </a:p>
        </p:txBody>
      </p:sp>
      <p:sp>
        <p:nvSpPr>
          <p:cNvPr id="514" name="Google Shape;514;p61"/>
          <p:cNvSpPr txBox="1">
            <a:spLocks noGrp="1"/>
          </p:cNvSpPr>
          <p:nvPr>
            <p:ph type="body" idx="1"/>
          </p:nvPr>
        </p:nvSpPr>
        <p:spPr>
          <a:xfrm>
            <a:off x="507492" y="1498601"/>
            <a:ext cx="3778758" cy="2825496"/>
          </a:xfrm>
          <a:prstGeom prst="rect">
            <a:avLst/>
          </a:prstGeom>
          <a:noFill/>
          <a:ln>
            <a:noFill/>
          </a:ln>
        </p:spPr>
        <p:txBody>
          <a:bodyPr spcFirstLastPara="1" wrap="square" lIns="91425" tIns="45700" rIns="91425" bIns="45700" anchor="t" anchorCtr="0">
            <a:noAutofit/>
          </a:bodyPr>
          <a:lstStyle/>
          <a:p>
            <a:pPr marL="68580" lvl="0" indent="-140970" algn="l" rtl="0">
              <a:lnSpc>
                <a:spcPct val="100000"/>
              </a:lnSpc>
              <a:spcBef>
                <a:spcPts val="0"/>
              </a:spcBef>
              <a:spcAft>
                <a:spcPts val="0"/>
              </a:spcAft>
              <a:buClr>
                <a:srgbClr val="262626"/>
              </a:buClr>
              <a:buSzPts val="2220"/>
              <a:buChar char="▪"/>
            </a:pPr>
            <a:r>
              <a:rPr lang="en-US" sz="2220"/>
              <a:t>Create a simple calculator that can add, subtract, multiply or divide depending upon the input from the user. </a:t>
            </a:r>
            <a:r>
              <a:rPr lang="en-US" sz="2220" b="1"/>
              <a:t>사용자의 입력에 따라 덧셈, 뺄셈, 곱셈, 나눗셈을 하는 단순계산기</a:t>
            </a:r>
            <a:endParaRPr sz="2220" b="1"/>
          </a:p>
          <a:p>
            <a:pPr marL="68580" lvl="0" indent="0" algn="l" rtl="0">
              <a:lnSpc>
                <a:spcPct val="100000"/>
              </a:lnSpc>
              <a:spcBef>
                <a:spcPts val="975"/>
              </a:spcBef>
              <a:spcAft>
                <a:spcPts val="0"/>
              </a:spcAft>
              <a:buClr>
                <a:srgbClr val="262626"/>
              </a:buClr>
              <a:buSzPts val="1665"/>
              <a:buNone/>
            </a:pPr>
            <a:endParaRPr sz="1665"/>
          </a:p>
          <a:p>
            <a:pPr marL="68580" lvl="0" indent="0" algn="l" rtl="0">
              <a:lnSpc>
                <a:spcPct val="100000"/>
              </a:lnSpc>
              <a:spcBef>
                <a:spcPts val="975"/>
              </a:spcBef>
              <a:spcAft>
                <a:spcPts val="0"/>
              </a:spcAft>
              <a:buClr>
                <a:srgbClr val="262626"/>
              </a:buClr>
              <a:buSzPts val="1665"/>
              <a:buNone/>
            </a:pPr>
            <a:endParaRPr sz="1665"/>
          </a:p>
          <a:p>
            <a:pPr marL="68580" lvl="0" indent="0" algn="l" rtl="0">
              <a:lnSpc>
                <a:spcPct val="100000"/>
              </a:lnSpc>
              <a:spcBef>
                <a:spcPts val="975"/>
              </a:spcBef>
              <a:spcAft>
                <a:spcPts val="0"/>
              </a:spcAft>
              <a:buClr>
                <a:srgbClr val="262626"/>
              </a:buClr>
              <a:buSzPts val="1665"/>
              <a:buNone/>
            </a:pPr>
            <a:endParaRPr sz="1665"/>
          </a:p>
        </p:txBody>
      </p:sp>
      <p:sp>
        <p:nvSpPr>
          <p:cNvPr id="515" name="Google Shape;515;p61"/>
          <p:cNvSpPr txBox="1">
            <a:spLocks noGrp="1"/>
          </p:cNvSpPr>
          <p:nvPr>
            <p:ph type="body" idx="2"/>
          </p:nvPr>
        </p:nvSpPr>
        <p:spPr>
          <a:xfrm>
            <a:off x="4506686" y="1498601"/>
            <a:ext cx="4065814" cy="2825496"/>
          </a:xfrm>
          <a:prstGeom prst="rect">
            <a:avLst/>
          </a:prstGeom>
          <a:noFill/>
          <a:ln>
            <a:noFill/>
          </a:ln>
        </p:spPr>
        <p:txBody>
          <a:bodyPr spcFirstLastPara="1" wrap="square" lIns="91425" tIns="45700" rIns="91425" bIns="45700" anchor="t" anchorCtr="0">
            <a:noAutofit/>
          </a:bodyPr>
          <a:lstStyle/>
          <a:p>
            <a:pPr marL="68580" lvl="0" indent="-105727" algn="l" rtl="0">
              <a:lnSpc>
                <a:spcPct val="100000"/>
              </a:lnSpc>
              <a:spcBef>
                <a:spcPts val="0"/>
              </a:spcBef>
              <a:spcAft>
                <a:spcPts val="0"/>
              </a:spcAft>
              <a:buClr>
                <a:srgbClr val="262626"/>
              </a:buClr>
              <a:buSzPts val="1665"/>
              <a:buChar char="▪"/>
            </a:pPr>
            <a:r>
              <a:rPr lang="en-US" sz="1665"/>
              <a:t>Output</a:t>
            </a:r>
            <a:endParaRPr/>
          </a:p>
          <a:p>
            <a:pPr marL="68580" lvl="0" indent="0" algn="l" rtl="0">
              <a:lnSpc>
                <a:spcPct val="100000"/>
              </a:lnSpc>
              <a:spcBef>
                <a:spcPts val="975"/>
              </a:spcBef>
              <a:spcAft>
                <a:spcPts val="0"/>
              </a:spcAft>
              <a:buClr>
                <a:srgbClr val="262626"/>
              </a:buClr>
              <a:buSzPts val="1665"/>
              <a:buNone/>
            </a:pPr>
            <a:endParaRPr sz="1665"/>
          </a:p>
        </p:txBody>
      </p:sp>
      <p:pic>
        <p:nvPicPr>
          <p:cNvPr id="516" name="Google Shape;516;p61"/>
          <p:cNvPicPr preferRelativeResize="0"/>
          <p:nvPr/>
        </p:nvPicPr>
        <p:blipFill rotWithShape="1">
          <a:blip r:embed="rId3">
            <a:alphaModFix/>
          </a:blip>
          <a:srcRect/>
          <a:stretch/>
        </p:blipFill>
        <p:spPr>
          <a:xfrm>
            <a:off x="5168659" y="2137366"/>
            <a:ext cx="2295525" cy="20288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2"/>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Lab #0</a:t>
            </a:r>
            <a:endParaRPr/>
          </a:p>
        </p:txBody>
      </p:sp>
      <p:sp>
        <p:nvSpPr>
          <p:cNvPr id="522" name="Google Shape;522;p62"/>
          <p:cNvSpPr txBox="1">
            <a:spLocks noGrp="1"/>
          </p:cNvSpPr>
          <p:nvPr>
            <p:ph type="body" idx="1"/>
          </p:nvPr>
        </p:nvSpPr>
        <p:spPr>
          <a:xfrm>
            <a:off x="507492" y="1508760"/>
            <a:ext cx="8065294" cy="2824639"/>
          </a:xfrm>
          <a:prstGeom prst="rect">
            <a:avLst/>
          </a:prstGeom>
          <a:noFill/>
          <a:ln>
            <a:noFill/>
          </a:ln>
        </p:spPr>
        <p:txBody>
          <a:bodyPr spcFirstLastPara="1" wrap="square" lIns="91425" tIns="45700" rIns="91425" bIns="45700" anchor="t" anchorCtr="0">
            <a:noAutofit/>
          </a:bodyPr>
          <a:lstStyle/>
          <a:p>
            <a:pPr marL="68580" lvl="0" indent="-177800" algn="l" rtl="0">
              <a:lnSpc>
                <a:spcPct val="100000"/>
              </a:lnSpc>
              <a:spcBef>
                <a:spcPts val="0"/>
              </a:spcBef>
              <a:spcAft>
                <a:spcPts val="0"/>
              </a:spcAft>
              <a:buClr>
                <a:srgbClr val="262626"/>
              </a:buClr>
              <a:buSzPts val="2800"/>
              <a:buChar char="▪"/>
            </a:pPr>
            <a:r>
              <a:rPr lang="en-US" sz="2800"/>
              <a:t>Make a two-player Rock-Paper-Scissors game. Ask for player plays (using input), compare them, print out a message of congratulations to the winner and an error message for invalid inputs.  </a:t>
            </a:r>
            <a:r>
              <a:rPr lang="en-US" sz="2800" b="1"/>
              <a:t>두사람이 하는 가위바위보게임. 승자에게 축하메세지. 잘못된 입력은 에러메세지</a:t>
            </a:r>
            <a:endParaRPr sz="2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JavaScript </a:t>
            </a:r>
            <a:br>
              <a:rPr lang="en-US"/>
            </a:br>
            <a:r>
              <a:rPr lang="en-US" b="1"/>
              <a:t>자바스크립트</a:t>
            </a:r>
            <a:endParaRPr b="1"/>
          </a:p>
        </p:txBody>
      </p:sp>
      <p:pic>
        <p:nvPicPr>
          <p:cNvPr id="151" name="Google Shape;151;p20"/>
          <p:cNvPicPr preferRelativeResize="0"/>
          <p:nvPr/>
        </p:nvPicPr>
        <p:blipFill rotWithShape="1">
          <a:blip r:embed="rId3">
            <a:alphaModFix/>
          </a:blip>
          <a:srcRect/>
          <a:stretch/>
        </p:blipFill>
        <p:spPr>
          <a:xfrm>
            <a:off x="72342" y="1681734"/>
            <a:ext cx="4868901" cy="2871978"/>
          </a:xfrm>
          <a:prstGeom prst="rect">
            <a:avLst/>
          </a:prstGeom>
          <a:noFill/>
          <a:ln>
            <a:noFill/>
          </a:ln>
        </p:spPr>
      </p:pic>
      <p:sp>
        <p:nvSpPr>
          <p:cNvPr id="152" name="Google Shape;152;p20"/>
          <p:cNvSpPr txBox="1"/>
          <p:nvPr/>
        </p:nvSpPr>
        <p:spPr>
          <a:xfrm>
            <a:off x="4941243" y="1681733"/>
            <a:ext cx="4150684" cy="3068117"/>
          </a:xfrm>
          <a:prstGeom prst="rect">
            <a:avLst/>
          </a:prstGeom>
          <a:noFill/>
          <a:ln>
            <a:noFill/>
          </a:ln>
        </p:spPr>
        <p:txBody>
          <a:bodyPr spcFirstLastPara="1" wrap="square" lIns="91425" tIns="91425" rIns="91425" bIns="91425" anchor="t" anchorCtr="0">
            <a:noAutofit/>
          </a:bodyPr>
          <a:lstStyle/>
          <a:p>
            <a:pPr marL="365760" marR="0" lvl="0" indent="-256032" algn="l" rtl="0">
              <a:lnSpc>
                <a:spcPct val="100000"/>
              </a:lnSpc>
              <a:spcBef>
                <a:spcPts val="300"/>
              </a:spcBef>
              <a:spcAft>
                <a:spcPts val="0"/>
              </a:spcAft>
              <a:buClr>
                <a:schemeClr val="accent3"/>
              </a:buClr>
              <a:buSzPts val="2400"/>
              <a:buFont typeface="Georgia"/>
              <a:buChar char="•"/>
            </a:pPr>
            <a:r>
              <a:rPr lang="en-US" sz="2200" b="0" i="0" u="none" strike="noStrike" cap="none">
                <a:solidFill>
                  <a:schemeClr val="dk1"/>
                </a:solidFill>
                <a:latin typeface="Malgun Gothic"/>
                <a:ea typeface="Malgun Gothic"/>
                <a:cs typeface="Malgun Gothic"/>
                <a:sym typeface="Malgun Gothic"/>
              </a:rPr>
              <a:t>A programming language that lets you supercharge your HTML with animation, interactivity, and dynamic visual effects. </a:t>
            </a:r>
            <a:r>
              <a:rPr lang="en-US" sz="2200" b="1" i="0" u="none" strike="noStrike" cap="none">
                <a:solidFill>
                  <a:schemeClr val="dk1"/>
                </a:solidFill>
                <a:latin typeface="Malgun Gothic"/>
                <a:ea typeface="Malgun Gothic"/>
                <a:cs typeface="Malgun Gothic"/>
                <a:sym typeface="Malgun Gothic"/>
              </a:rPr>
              <a:t>HTML상에 애니메이션, 동적시각효과를 넣을 때 쓰는 프로그래밍 랭귀지</a:t>
            </a:r>
            <a:endParaRPr sz="2200" b="1" i="0" u="none" strike="noStrike" cap="none">
              <a:solidFill>
                <a:schemeClr val="dk1"/>
              </a:solidFill>
              <a:latin typeface="Malgun Gothic"/>
              <a:ea typeface="Malgun Gothic"/>
              <a:cs typeface="Malgun Gothic"/>
              <a:sym typeface="Malgun Gothic"/>
            </a:endParaRPr>
          </a:p>
        </p:txBody>
      </p:sp>
      <p:sp>
        <p:nvSpPr>
          <p:cNvPr id="153" name="Google Shape;153;p20"/>
          <p:cNvSpPr/>
          <p:nvPr/>
        </p:nvSpPr>
        <p:spPr>
          <a:xfrm>
            <a:off x="1381250" y="2450592"/>
            <a:ext cx="3559993" cy="1078992"/>
          </a:xfrm>
          <a:prstGeom prst="roundRect">
            <a:avLst>
              <a:gd name="adj" fmla="val 16667"/>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54" name="Google Shape;154;p20"/>
          <p:cNvSpPr/>
          <p:nvPr/>
        </p:nvSpPr>
        <p:spPr>
          <a:xfrm>
            <a:off x="4050565" y="684018"/>
            <a:ext cx="4262359" cy="510778"/>
          </a:xfrm>
          <a:prstGeom prst="roundRect">
            <a:avLst>
              <a:gd name="adj" fmla="val 16667"/>
            </a:avLst>
          </a:prstGeom>
          <a:gradFill>
            <a:gsLst>
              <a:gs pos="0">
                <a:srgbClr val="AFC6E2"/>
              </a:gs>
              <a:gs pos="50000">
                <a:srgbClr val="97B5DA"/>
              </a:gs>
              <a:gs pos="100000">
                <a:srgbClr val="83A9D7"/>
              </a:gs>
            </a:gsLst>
            <a:lin ang="2700000" scaled="0"/>
          </a:gra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Malgun Gothic"/>
                <a:ea typeface="Malgun Gothic"/>
                <a:cs typeface="Malgun Gothic"/>
                <a:sym typeface="Malgun Gothic"/>
              </a:rPr>
              <a:t>jQuery - JavaScript library</a:t>
            </a:r>
            <a:endParaRPr sz="2400" b="0"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PHP (Hypertext Preprocessor)</a:t>
            </a:r>
            <a:endParaRPr/>
          </a:p>
        </p:txBody>
      </p:sp>
      <p:sp>
        <p:nvSpPr>
          <p:cNvPr id="160" name="Google Shape;160;p21"/>
          <p:cNvSpPr txBox="1">
            <a:spLocks noGrp="1"/>
          </p:cNvSpPr>
          <p:nvPr>
            <p:ph type="body" idx="2"/>
          </p:nvPr>
        </p:nvSpPr>
        <p:spPr>
          <a:xfrm>
            <a:off x="4506686" y="1498601"/>
            <a:ext cx="4065814" cy="2825496"/>
          </a:xfrm>
          <a:prstGeom prst="rect">
            <a:avLst/>
          </a:prstGeom>
          <a:noFill/>
          <a:ln>
            <a:noFill/>
          </a:ln>
        </p:spPr>
        <p:txBody>
          <a:bodyPr spcFirstLastPara="1" wrap="square" lIns="91425" tIns="45700" rIns="91425" bIns="45700" anchor="t" anchorCtr="0">
            <a:noAutofit/>
          </a:bodyPr>
          <a:lstStyle/>
          <a:p>
            <a:pPr marL="68580" lvl="0" indent="-97155" algn="l" rtl="0">
              <a:lnSpc>
                <a:spcPct val="110000"/>
              </a:lnSpc>
              <a:spcBef>
                <a:spcPts val="0"/>
              </a:spcBef>
              <a:spcAft>
                <a:spcPts val="0"/>
              </a:spcAft>
              <a:buClr>
                <a:srgbClr val="262626"/>
              </a:buClr>
              <a:buSzPts val="1530"/>
              <a:buChar char="▪"/>
            </a:pPr>
            <a:r>
              <a:rPr lang="en-US" sz="1530"/>
              <a:t>Open-source, server-side scripting language. Execute on the server. </a:t>
            </a:r>
            <a:r>
              <a:rPr lang="en-US" sz="1530" b="1"/>
              <a:t>서버에서 돌아가는 랭귀지</a:t>
            </a:r>
            <a:endParaRPr sz="1530" b="1"/>
          </a:p>
          <a:p>
            <a:pPr marL="68580" lvl="0" indent="-97155" algn="l" rtl="0">
              <a:lnSpc>
                <a:spcPct val="110000"/>
              </a:lnSpc>
              <a:spcBef>
                <a:spcPts val="975"/>
              </a:spcBef>
              <a:spcAft>
                <a:spcPts val="0"/>
              </a:spcAft>
              <a:buClr>
                <a:srgbClr val="262626"/>
              </a:buClr>
              <a:buSzPts val="1530"/>
              <a:buChar char="▪"/>
            </a:pPr>
            <a:r>
              <a:rPr lang="en-US" sz="1530"/>
              <a:t>Embedded languages. Embedded within a web page. </a:t>
            </a:r>
            <a:r>
              <a:rPr lang="en-US" sz="1530" b="1"/>
              <a:t>웹페이지안에 포함되어 있음</a:t>
            </a:r>
            <a:endParaRPr sz="1530" b="1"/>
          </a:p>
          <a:p>
            <a:pPr marL="68580" lvl="0" indent="-97155" algn="l" rtl="0">
              <a:lnSpc>
                <a:spcPct val="110000"/>
              </a:lnSpc>
              <a:spcBef>
                <a:spcPts val="975"/>
              </a:spcBef>
              <a:spcAft>
                <a:spcPts val="0"/>
              </a:spcAft>
              <a:buClr>
                <a:srgbClr val="262626"/>
              </a:buClr>
              <a:buSzPts val="1530"/>
              <a:buChar char="▪"/>
            </a:pPr>
            <a:r>
              <a:rPr lang="en-US" sz="1530"/>
              <a:t>Loosely-typed programming language. Does not require you to declare the data types of variables. </a:t>
            </a:r>
            <a:r>
              <a:rPr lang="en-US" sz="1530" b="1"/>
              <a:t>루즈랭귀지여서 데이터타입 선언할 필요없음</a:t>
            </a:r>
            <a:endParaRPr sz="1530" b="1"/>
          </a:p>
          <a:p>
            <a:pPr marL="68580" lvl="0" indent="0" algn="l" rtl="0">
              <a:lnSpc>
                <a:spcPct val="110000"/>
              </a:lnSpc>
              <a:spcBef>
                <a:spcPts val="975"/>
              </a:spcBef>
              <a:spcAft>
                <a:spcPts val="0"/>
              </a:spcAft>
              <a:buClr>
                <a:srgbClr val="262626"/>
              </a:buClr>
              <a:buSzPts val="1530"/>
              <a:buNone/>
            </a:pPr>
            <a:endParaRPr sz="1530"/>
          </a:p>
        </p:txBody>
      </p:sp>
      <p:sp>
        <p:nvSpPr>
          <p:cNvPr id="161" name="Google Shape;161;p21"/>
          <p:cNvSpPr txBox="1">
            <a:spLocks noGrp="1"/>
          </p:cNvSpPr>
          <p:nvPr>
            <p:ph type="body" idx="1"/>
          </p:nvPr>
        </p:nvSpPr>
        <p:spPr>
          <a:xfrm>
            <a:off x="507492" y="1498601"/>
            <a:ext cx="3778758" cy="28254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1224"/>
              <a:buFont typeface="Noto Sans Symbols"/>
              <a:buNone/>
            </a:pPr>
            <a:r>
              <a:rPr lang="en-US" sz="1530" b="0" i="0" u="none" strike="noStrike" cap="none">
                <a:solidFill>
                  <a:srgbClr val="404040"/>
                </a:solidFill>
                <a:latin typeface="Courier New"/>
                <a:ea typeface="Courier New"/>
                <a:cs typeface="Courier New"/>
                <a:sym typeface="Courier New"/>
              </a:rPr>
              <a:t>&lt;!DOCTYPE html&gt;</a:t>
            </a:r>
            <a:br>
              <a:rPr lang="en-US" sz="1530" b="0" i="0" u="none" strike="noStrike" cap="none">
                <a:solidFill>
                  <a:srgbClr val="404040"/>
                </a:solidFill>
                <a:latin typeface="Courier New"/>
                <a:ea typeface="Courier New"/>
                <a:cs typeface="Courier New"/>
                <a:sym typeface="Courier New"/>
              </a:rPr>
            </a:br>
            <a:r>
              <a:rPr lang="en-US" sz="1530" b="0" i="0" u="none" strike="noStrike" cap="none">
                <a:solidFill>
                  <a:srgbClr val="404040"/>
                </a:solidFill>
                <a:latin typeface="Courier New"/>
                <a:ea typeface="Courier New"/>
                <a:cs typeface="Courier New"/>
                <a:sym typeface="Courier New"/>
              </a:rPr>
              <a:t>&lt;html&gt;</a:t>
            </a:r>
            <a:br>
              <a:rPr lang="en-US" sz="1530" b="0" i="0" u="none" strike="noStrike" cap="none">
                <a:solidFill>
                  <a:srgbClr val="404040"/>
                </a:solidFill>
                <a:latin typeface="Courier New"/>
                <a:ea typeface="Courier New"/>
                <a:cs typeface="Courier New"/>
                <a:sym typeface="Courier New"/>
              </a:rPr>
            </a:br>
            <a:r>
              <a:rPr lang="en-US" sz="1530" b="0" i="0" u="none" strike="noStrike" cap="none">
                <a:solidFill>
                  <a:srgbClr val="404040"/>
                </a:solidFill>
                <a:latin typeface="Courier New"/>
                <a:ea typeface="Courier New"/>
                <a:cs typeface="Courier New"/>
                <a:sym typeface="Courier New"/>
              </a:rPr>
              <a:t>	&lt;body&gt;</a:t>
            </a:r>
            <a:br>
              <a:rPr lang="en-US" sz="1530" b="0" i="0" u="none" strike="noStrike" cap="none">
                <a:solidFill>
                  <a:srgbClr val="404040"/>
                </a:solidFill>
                <a:latin typeface="Courier New"/>
                <a:ea typeface="Courier New"/>
                <a:cs typeface="Courier New"/>
                <a:sym typeface="Courier New"/>
              </a:rPr>
            </a:br>
            <a:r>
              <a:rPr lang="en-US" sz="1530" b="0" i="0" u="none" strike="noStrike" cap="none">
                <a:solidFill>
                  <a:srgbClr val="404040"/>
                </a:solidFill>
                <a:latin typeface="Courier New"/>
                <a:ea typeface="Courier New"/>
                <a:cs typeface="Courier New"/>
                <a:sym typeface="Courier New"/>
              </a:rPr>
              <a:t>	&lt;h1&gt;My first PHP page&lt;/h1&gt;</a:t>
            </a:r>
            <a:br>
              <a:rPr lang="en-US" sz="1530" b="0" i="0" u="none" strike="noStrike" cap="none">
                <a:solidFill>
                  <a:srgbClr val="404040"/>
                </a:solidFill>
                <a:latin typeface="Courier New"/>
                <a:ea typeface="Courier New"/>
                <a:cs typeface="Courier New"/>
                <a:sym typeface="Courier New"/>
              </a:rPr>
            </a:br>
            <a:r>
              <a:rPr lang="en-US" sz="1530" b="1" i="0" u="none" strike="noStrike" cap="none">
                <a:solidFill>
                  <a:srgbClr val="FF0000"/>
                </a:solidFill>
                <a:latin typeface="Courier New"/>
                <a:ea typeface="Courier New"/>
                <a:cs typeface="Courier New"/>
                <a:sym typeface="Courier New"/>
              </a:rPr>
              <a:t>	&lt;?php</a:t>
            </a:r>
            <a:br>
              <a:rPr lang="en-US" sz="1530" b="1" i="0" u="none" strike="noStrike" cap="none">
                <a:solidFill>
                  <a:srgbClr val="FF0000"/>
                </a:solidFill>
                <a:latin typeface="Courier New"/>
                <a:ea typeface="Courier New"/>
                <a:cs typeface="Courier New"/>
                <a:sym typeface="Courier New"/>
              </a:rPr>
            </a:br>
            <a:r>
              <a:rPr lang="en-US" sz="1530" b="1" i="0" u="none" strike="noStrike" cap="none">
                <a:solidFill>
                  <a:srgbClr val="FF0000"/>
                </a:solidFill>
                <a:latin typeface="Courier New"/>
                <a:ea typeface="Courier New"/>
                <a:cs typeface="Courier New"/>
                <a:sym typeface="Courier New"/>
              </a:rPr>
              <a:t>	echo "Hello World!";</a:t>
            </a:r>
            <a:br>
              <a:rPr lang="en-US" sz="1530" b="1" i="0" u="none" strike="noStrike" cap="none">
                <a:solidFill>
                  <a:srgbClr val="FF0000"/>
                </a:solidFill>
                <a:latin typeface="Courier New"/>
                <a:ea typeface="Courier New"/>
                <a:cs typeface="Courier New"/>
                <a:sym typeface="Courier New"/>
              </a:rPr>
            </a:br>
            <a:r>
              <a:rPr lang="en-US" sz="1530" b="1" i="0" u="none" strike="noStrike" cap="none">
                <a:solidFill>
                  <a:srgbClr val="FF0000"/>
                </a:solidFill>
                <a:latin typeface="Courier New"/>
                <a:ea typeface="Courier New"/>
                <a:cs typeface="Courier New"/>
                <a:sym typeface="Courier New"/>
              </a:rPr>
              <a:t>	?&gt;</a:t>
            </a:r>
            <a:br>
              <a:rPr lang="en-US" sz="1530" b="0" i="0" u="none" strike="noStrike" cap="none">
                <a:solidFill>
                  <a:srgbClr val="404040"/>
                </a:solidFill>
                <a:latin typeface="Courier New"/>
                <a:ea typeface="Courier New"/>
                <a:cs typeface="Courier New"/>
                <a:sym typeface="Courier New"/>
              </a:rPr>
            </a:br>
            <a:r>
              <a:rPr lang="en-US" sz="1530" b="0" i="0" u="none" strike="noStrike" cap="none">
                <a:solidFill>
                  <a:srgbClr val="404040"/>
                </a:solidFill>
                <a:latin typeface="Courier New"/>
                <a:ea typeface="Courier New"/>
                <a:cs typeface="Courier New"/>
                <a:sym typeface="Courier New"/>
              </a:rPr>
              <a:t>	&lt;/body&gt;</a:t>
            </a:r>
            <a:br>
              <a:rPr lang="en-US" sz="1530" b="0" i="0" u="none" strike="noStrike" cap="none">
                <a:solidFill>
                  <a:srgbClr val="404040"/>
                </a:solidFill>
                <a:latin typeface="Courier New"/>
                <a:ea typeface="Courier New"/>
                <a:cs typeface="Courier New"/>
                <a:sym typeface="Courier New"/>
              </a:rPr>
            </a:br>
            <a:r>
              <a:rPr lang="en-US" sz="1530" b="0" i="0" u="none" strike="noStrike" cap="none">
                <a:solidFill>
                  <a:srgbClr val="404040"/>
                </a:solidFill>
                <a:latin typeface="Courier New"/>
                <a:ea typeface="Courier New"/>
                <a:cs typeface="Courier New"/>
                <a:sym typeface="Courier New"/>
              </a:rPr>
              <a:t>&lt;/html&gt;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JSP (JaveServer Pages)</a:t>
            </a:r>
            <a:endParaRPr/>
          </a:p>
        </p:txBody>
      </p:sp>
      <p:sp>
        <p:nvSpPr>
          <p:cNvPr id="167" name="Google Shape;167;p22"/>
          <p:cNvSpPr txBox="1">
            <a:spLocks noGrp="1"/>
          </p:cNvSpPr>
          <p:nvPr>
            <p:ph type="body" idx="1"/>
          </p:nvPr>
        </p:nvSpPr>
        <p:spPr>
          <a:xfrm>
            <a:off x="507492" y="1498601"/>
            <a:ext cx="3778758" cy="2825496"/>
          </a:xfrm>
          <a:prstGeom prst="rect">
            <a:avLst/>
          </a:prstGeom>
          <a:noFill/>
          <a:ln>
            <a:noFill/>
          </a:ln>
        </p:spPr>
        <p:txBody>
          <a:bodyPr spcFirstLastPara="1" wrap="square" lIns="91425" tIns="45700" rIns="91425" bIns="45700" anchor="t" anchorCtr="0">
            <a:noAutofit/>
          </a:bodyPr>
          <a:lstStyle/>
          <a:p>
            <a:pPr marL="68580" lvl="0" indent="-114300" algn="l" rtl="0">
              <a:lnSpc>
                <a:spcPct val="100000"/>
              </a:lnSpc>
              <a:spcBef>
                <a:spcPts val="0"/>
              </a:spcBef>
              <a:spcAft>
                <a:spcPts val="0"/>
              </a:spcAft>
              <a:buClr>
                <a:srgbClr val="262626"/>
              </a:buClr>
              <a:buSzPts val="1800"/>
              <a:buChar char="▪"/>
            </a:pPr>
            <a:r>
              <a:rPr lang="en-US"/>
              <a:t>A server-side programming technology for developing dynamic web pages.</a:t>
            </a:r>
            <a:endParaRPr/>
          </a:p>
          <a:p>
            <a:pPr marL="68580" lvl="0" indent="-114300" algn="l" rtl="0">
              <a:lnSpc>
                <a:spcPct val="100000"/>
              </a:lnSpc>
              <a:spcBef>
                <a:spcPts val="975"/>
              </a:spcBef>
              <a:spcAft>
                <a:spcPts val="0"/>
              </a:spcAft>
              <a:buClr>
                <a:srgbClr val="262626"/>
              </a:buClr>
              <a:buSzPts val="1800"/>
              <a:buChar char="▪"/>
            </a:pPr>
            <a:r>
              <a:rPr lang="en-US"/>
              <a:t>JSP have access to the JDBC API to access databases. </a:t>
            </a:r>
            <a:endParaRPr/>
          </a:p>
        </p:txBody>
      </p:sp>
      <p:sp>
        <p:nvSpPr>
          <p:cNvPr id="168" name="Google Shape;168;p22"/>
          <p:cNvSpPr/>
          <p:nvPr/>
        </p:nvSpPr>
        <p:spPr>
          <a:xfrm>
            <a:off x="374781" y="1470991"/>
            <a:ext cx="4531173" cy="32932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ourier New"/>
                <a:ea typeface="Courier New"/>
                <a:cs typeface="Courier New"/>
                <a:sym typeface="Courier New"/>
              </a:rPr>
              <a:t>&lt;!DOCTYPE html&gt;</a:t>
            </a:r>
            <a:br>
              <a:rPr lang="en-US" sz="1600" b="0" i="0" u="none" strike="noStrike" cap="none">
                <a:solidFill>
                  <a:srgbClr val="000000"/>
                </a:solidFill>
                <a:latin typeface="Courier New"/>
                <a:ea typeface="Courier New"/>
                <a:cs typeface="Courier New"/>
                <a:sym typeface="Courier New"/>
              </a:rPr>
            </a:br>
            <a:r>
              <a:rPr lang="en-US" sz="1600" b="0" i="0" u="none" strike="noStrike" cap="none">
                <a:solidFill>
                  <a:srgbClr val="000000"/>
                </a:solidFill>
                <a:latin typeface="Courier New"/>
                <a:ea typeface="Courier New"/>
                <a:cs typeface="Courier New"/>
                <a:sym typeface="Courier New"/>
              </a:rPr>
              <a:t>&lt;html&gt;</a:t>
            </a:r>
            <a:br>
              <a:rPr lang="en-US" sz="1600" b="0" i="0" u="none" strike="noStrike" cap="none">
                <a:solidFill>
                  <a:srgbClr val="000000"/>
                </a:solidFill>
                <a:latin typeface="Courier New"/>
                <a:ea typeface="Courier New"/>
                <a:cs typeface="Courier New"/>
                <a:sym typeface="Courier New"/>
              </a:rPr>
            </a:br>
            <a:r>
              <a:rPr lang="en-US" sz="1600" b="0" i="0" u="none" strike="noStrike" cap="none">
                <a:solidFill>
                  <a:srgbClr val="000000"/>
                </a:solidFill>
                <a:latin typeface="Courier New"/>
                <a:ea typeface="Courier New"/>
                <a:cs typeface="Courier New"/>
                <a:sym typeface="Courier New"/>
              </a:rPr>
              <a:t>  &lt;head&gt;</a:t>
            </a:r>
            <a:br>
              <a:rPr lang="en-US" sz="1600" b="0" i="0" u="none" strike="noStrike" cap="none">
                <a:solidFill>
                  <a:srgbClr val="000000"/>
                </a:solidFill>
                <a:latin typeface="Courier New"/>
                <a:ea typeface="Courier New"/>
                <a:cs typeface="Courier New"/>
                <a:sym typeface="Courier New"/>
              </a:rPr>
            </a:br>
            <a:r>
              <a:rPr lang="en-US" sz="1600" b="0" i="0" u="none" strike="noStrike" cap="none">
                <a:solidFill>
                  <a:srgbClr val="000000"/>
                </a:solidFill>
                <a:latin typeface="Courier New"/>
                <a:ea typeface="Courier New"/>
                <a:cs typeface="Courier New"/>
                <a:sym typeface="Courier New"/>
              </a:rPr>
              <a:t>    &lt;title&gt;Hello World&lt;/title&gt;</a:t>
            </a:r>
            <a:br>
              <a:rPr lang="en-US" sz="1600" b="0" i="0" u="none" strike="noStrike" cap="none">
                <a:solidFill>
                  <a:srgbClr val="000000"/>
                </a:solidFill>
                <a:latin typeface="Courier New"/>
                <a:ea typeface="Courier New"/>
                <a:cs typeface="Courier New"/>
                <a:sym typeface="Courier New"/>
              </a:rPr>
            </a:br>
            <a:r>
              <a:rPr lang="en-US" sz="1600" b="0" i="0" u="none" strike="noStrike" cap="none">
                <a:solidFill>
                  <a:srgbClr val="000000"/>
                </a:solidFill>
                <a:latin typeface="Courier New"/>
                <a:ea typeface="Courier New"/>
                <a:cs typeface="Courier New"/>
                <a:sym typeface="Courier New"/>
              </a:rPr>
              <a:t>  &lt;/head&gt; </a:t>
            </a:r>
            <a:br>
              <a:rPr lang="en-US" sz="1600" b="0" i="0" u="none" strike="noStrike" cap="none">
                <a:solidFill>
                  <a:srgbClr val="000000"/>
                </a:solidFill>
                <a:latin typeface="Courier New"/>
                <a:ea typeface="Courier New"/>
                <a:cs typeface="Courier New"/>
                <a:sym typeface="Courier New"/>
              </a:rPr>
            </a:br>
            <a:r>
              <a:rPr lang="en-US" sz="1600" b="0" i="0" u="none" strike="noStrike" cap="none">
                <a:solidFill>
                  <a:srgbClr val="000000"/>
                </a:solidFill>
                <a:latin typeface="Courier New"/>
                <a:ea typeface="Courier New"/>
                <a:cs typeface="Courier New"/>
                <a:sym typeface="Courier New"/>
              </a:rPr>
              <a:t>  &lt;body&gt; </a:t>
            </a:r>
            <a:br>
              <a:rPr lang="en-US" sz="1600" b="0" i="0" u="none" strike="noStrike" cap="none">
                <a:solidFill>
                  <a:srgbClr val="000000"/>
                </a:solidFill>
                <a:latin typeface="Courier New"/>
                <a:ea typeface="Courier New"/>
                <a:cs typeface="Courier New"/>
                <a:sym typeface="Courier New"/>
              </a:rPr>
            </a:br>
            <a:r>
              <a:rPr lang="en-US" sz="1600" b="0" i="0" u="none" strike="noStrike" cap="none">
                <a:solidFill>
                  <a:srgbClr val="000000"/>
                </a:solidFill>
                <a:latin typeface="Courier New"/>
                <a:ea typeface="Courier New"/>
                <a:cs typeface="Courier New"/>
                <a:sym typeface="Courier New"/>
              </a:rPr>
              <a:t>    Hello World!&lt;br/&gt;  </a:t>
            </a:r>
            <a:br>
              <a:rPr lang="en-US" sz="1600" b="0" i="0" u="none" strike="noStrike" cap="none">
                <a:solidFill>
                  <a:srgbClr val="000000"/>
                </a:solidFill>
                <a:latin typeface="Courier New"/>
                <a:ea typeface="Courier New"/>
                <a:cs typeface="Courier New"/>
                <a:sym typeface="Courier New"/>
              </a:rPr>
            </a:br>
            <a:r>
              <a:rPr lang="en-US" sz="1600" b="0" i="0" u="none" strike="noStrike" cap="none">
                <a:solidFill>
                  <a:srgbClr val="000000"/>
                </a:solidFill>
                <a:latin typeface="Courier New"/>
                <a:ea typeface="Courier New"/>
                <a:cs typeface="Courier New"/>
                <a:sym typeface="Courier New"/>
              </a:rPr>
              <a:t>    &lt;% out.println("Your IP address is " +   </a:t>
            </a:r>
            <a:br>
              <a:rPr lang="en-US" sz="1600" b="0" i="0" u="none" strike="noStrike" cap="none">
                <a:solidFill>
                  <a:srgbClr val="000000"/>
                </a:solidFill>
                <a:latin typeface="Courier New"/>
                <a:ea typeface="Courier New"/>
                <a:cs typeface="Courier New"/>
                <a:sym typeface="Courier New"/>
              </a:rPr>
            </a:br>
            <a:r>
              <a:rPr lang="en-US" sz="1600" b="0" i="0" u="none" strike="noStrike" cap="none">
                <a:solidFill>
                  <a:srgbClr val="000000"/>
                </a:solidFill>
                <a:latin typeface="Courier New"/>
                <a:ea typeface="Courier New"/>
                <a:cs typeface="Courier New"/>
                <a:sym typeface="Courier New"/>
              </a:rPr>
              <a:t>    request.getRemoteAddr());  </a:t>
            </a:r>
            <a:br>
              <a:rPr lang="en-US" sz="1600" b="0" i="0" u="none" strike="noStrike" cap="none">
                <a:solidFill>
                  <a:srgbClr val="000000"/>
                </a:solidFill>
                <a:latin typeface="Courier New"/>
                <a:ea typeface="Courier New"/>
                <a:cs typeface="Courier New"/>
                <a:sym typeface="Courier New"/>
              </a:rPr>
            </a:br>
            <a:r>
              <a:rPr lang="en-US" sz="1600" b="0" i="0" u="none" strike="noStrike" cap="none">
                <a:solidFill>
                  <a:srgbClr val="000000"/>
                </a:solidFill>
                <a:latin typeface="Courier New"/>
                <a:ea typeface="Courier New"/>
                <a:cs typeface="Courier New"/>
                <a:sym typeface="Courier New"/>
              </a:rPr>
              <a:t>    %&gt;</a:t>
            </a:r>
            <a:br>
              <a:rPr lang="en-US" sz="1600" b="0" i="0" u="none" strike="noStrike" cap="none">
                <a:solidFill>
                  <a:srgbClr val="000000"/>
                </a:solidFill>
                <a:latin typeface="Courier New"/>
                <a:ea typeface="Courier New"/>
                <a:cs typeface="Courier New"/>
                <a:sym typeface="Courier New"/>
              </a:rPr>
            </a:br>
            <a:r>
              <a:rPr lang="en-US" sz="1600" b="0" i="0" u="none" strike="noStrike" cap="none">
                <a:solidFill>
                  <a:srgbClr val="000000"/>
                </a:solidFill>
                <a:latin typeface="Courier New"/>
                <a:ea typeface="Courier New"/>
                <a:cs typeface="Courier New"/>
                <a:sym typeface="Courier New"/>
              </a:rPr>
              <a:t> &lt;/body&gt;</a:t>
            </a:r>
            <a:br>
              <a:rPr lang="en-US" sz="1600" b="0" i="0" u="none" strike="noStrike" cap="none">
                <a:solidFill>
                  <a:srgbClr val="000000"/>
                </a:solidFill>
                <a:latin typeface="Courier New"/>
                <a:ea typeface="Courier New"/>
                <a:cs typeface="Courier New"/>
                <a:sym typeface="Courier New"/>
              </a:rPr>
            </a:br>
            <a:r>
              <a:rPr lang="en-US" sz="1600" b="0" i="0" u="none" strike="noStrike" cap="none">
                <a:solidFill>
                  <a:srgbClr val="000000"/>
                </a:solidFill>
                <a:latin typeface="Courier New"/>
                <a:ea typeface="Courier New"/>
                <a:cs typeface="Courier New"/>
                <a:sym typeface="Courier New"/>
              </a:rPr>
              <a:t>&lt;/html&gt; </a:t>
            </a:r>
            <a:endParaRPr/>
          </a:p>
        </p:txBody>
      </p:sp>
      <p:pic>
        <p:nvPicPr>
          <p:cNvPr id="169" name="Google Shape;169;p22"/>
          <p:cNvPicPr preferRelativeResize="0">
            <a:picLocks noGrp="1"/>
          </p:cNvPicPr>
          <p:nvPr>
            <p:ph type="body" idx="2"/>
          </p:nvPr>
        </p:nvPicPr>
        <p:blipFill rotWithShape="1">
          <a:blip r:embed="rId3">
            <a:alphaModFix/>
          </a:blip>
          <a:srcRect/>
          <a:stretch/>
        </p:blipFill>
        <p:spPr>
          <a:xfrm>
            <a:off x="5197337" y="1480544"/>
            <a:ext cx="3512820" cy="1295400"/>
          </a:xfrm>
          <a:prstGeom prst="rect">
            <a:avLst/>
          </a:prstGeom>
          <a:noFill/>
          <a:ln>
            <a:noFill/>
          </a:ln>
        </p:spPr>
      </p:pic>
      <p:sp>
        <p:nvSpPr>
          <p:cNvPr id="170" name="Google Shape;170;p22"/>
          <p:cNvSpPr/>
          <p:nvPr/>
        </p:nvSpPr>
        <p:spPr>
          <a:xfrm>
            <a:off x="5549105" y="3252749"/>
            <a:ext cx="2831569" cy="476726"/>
          </a:xfrm>
          <a:prstGeom prst="roundRect">
            <a:avLst>
              <a:gd name="adj" fmla="val 16667"/>
            </a:avLst>
          </a:prstGeom>
          <a:gradFill>
            <a:gsLst>
              <a:gs pos="0">
                <a:srgbClr val="AFC6E2"/>
              </a:gs>
              <a:gs pos="50000">
                <a:srgbClr val="97B5DA"/>
              </a:gs>
              <a:gs pos="100000">
                <a:srgbClr val="83A9D7"/>
              </a:gs>
            </a:gsLst>
            <a:lin ang="2700000" scaled="0"/>
          </a:gra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200" b="0" i="0" u="none" strike="noStrike" cap="none">
                <a:solidFill>
                  <a:schemeClr val="dk1"/>
                </a:solidFill>
                <a:latin typeface="Malgun Gothic"/>
                <a:ea typeface="Malgun Gothic"/>
                <a:cs typeface="Malgun Gothic"/>
                <a:sym typeface="Malgun Gothic"/>
              </a:rPr>
              <a:t>JSTL – JSP library</a:t>
            </a:r>
            <a:endParaRPr sz="2200" b="0"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Malgun Gothic"/>
              <a:buNone/>
            </a:pPr>
            <a:r>
              <a:rPr lang="en-US"/>
              <a:t>Python </a:t>
            </a:r>
            <a:r>
              <a:rPr lang="en-US" b="1"/>
              <a:t>파이썬</a:t>
            </a:r>
            <a:endParaRPr b="1"/>
          </a:p>
        </p:txBody>
      </p:sp>
      <p:pic>
        <p:nvPicPr>
          <p:cNvPr id="176" name="Google Shape;176;p23"/>
          <p:cNvPicPr preferRelativeResize="0">
            <a:picLocks noGrp="1"/>
          </p:cNvPicPr>
          <p:nvPr>
            <p:ph type="body" idx="1"/>
          </p:nvPr>
        </p:nvPicPr>
        <p:blipFill rotWithShape="1">
          <a:blip r:embed="rId3">
            <a:alphaModFix/>
          </a:blip>
          <a:srcRect/>
          <a:stretch/>
        </p:blipFill>
        <p:spPr>
          <a:xfrm>
            <a:off x="394582" y="1523427"/>
            <a:ext cx="4136869" cy="3295064"/>
          </a:xfrm>
          <a:prstGeom prst="rect">
            <a:avLst/>
          </a:prstGeom>
          <a:noFill/>
          <a:ln>
            <a:noFill/>
          </a:ln>
        </p:spPr>
      </p:pic>
      <p:pic>
        <p:nvPicPr>
          <p:cNvPr id="177" name="Google Shape;177;p23" descr="Marks Table"/>
          <p:cNvPicPr preferRelativeResize="0">
            <a:picLocks noGrp="1"/>
          </p:cNvPicPr>
          <p:nvPr>
            <p:ph type="body" idx="2"/>
          </p:nvPr>
        </p:nvPicPr>
        <p:blipFill rotWithShape="1">
          <a:blip r:embed="rId4">
            <a:alphaModFix/>
          </a:blip>
          <a:srcRect/>
          <a:stretch/>
        </p:blipFill>
        <p:spPr>
          <a:xfrm>
            <a:off x="4825281" y="1497358"/>
            <a:ext cx="3982285" cy="3265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xfrm>
            <a:off x="492919" y="374650"/>
            <a:ext cx="8079581" cy="1243649"/>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200"/>
              <a:buFont typeface="Malgun Gothic"/>
              <a:buNone/>
            </a:pPr>
            <a:r>
              <a:rPr lang="en-US" sz="3200"/>
              <a:t>Environment for Web Application </a:t>
            </a:r>
            <a:r>
              <a:rPr lang="en-US" sz="3200" b="1"/>
              <a:t>웹개발환경</a:t>
            </a:r>
            <a:endParaRPr sz="3200" b="1"/>
          </a:p>
        </p:txBody>
      </p:sp>
      <p:grpSp>
        <p:nvGrpSpPr>
          <p:cNvPr id="184" name="Google Shape;184;p24"/>
          <p:cNvGrpSpPr/>
          <p:nvPr/>
        </p:nvGrpSpPr>
        <p:grpSpPr>
          <a:xfrm>
            <a:off x="457200" y="1426002"/>
            <a:ext cx="8229600" cy="3504344"/>
            <a:chOff x="0" y="427"/>
            <a:chExt cx="8229600" cy="3504344"/>
          </a:xfrm>
        </p:grpSpPr>
        <p:cxnSp>
          <p:nvCxnSpPr>
            <p:cNvPr id="185" name="Google Shape;185;p24"/>
            <p:cNvCxnSpPr/>
            <p:nvPr/>
          </p:nvCxnSpPr>
          <p:spPr>
            <a:xfrm>
              <a:off x="0" y="427"/>
              <a:ext cx="8229600" cy="0"/>
            </a:xfrm>
            <a:prstGeom prst="straightConnector1">
              <a:avLst/>
            </a:prstGeom>
            <a:solidFill>
              <a:schemeClr val="accent2"/>
            </a:solidFill>
            <a:ln w="12700" cap="flat" cmpd="sng">
              <a:solidFill>
                <a:schemeClr val="accent2"/>
              </a:solidFill>
              <a:prstDash val="solid"/>
              <a:round/>
              <a:headEnd type="none" w="sm" len="sm"/>
              <a:tailEnd type="none" w="sm" len="sm"/>
            </a:ln>
          </p:spPr>
        </p:cxnSp>
        <p:sp>
          <p:nvSpPr>
            <p:cNvPr id="186" name="Google Shape;186;p24"/>
            <p:cNvSpPr/>
            <p:nvPr/>
          </p:nvSpPr>
          <p:spPr>
            <a:xfrm>
              <a:off x="0" y="427"/>
              <a:ext cx="1645920" cy="70086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txBox="1"/>
            <p:nvPr/>
          </p:nvSpPr>
          <p:spPr>
            <a:xfrm>
              <a:off x="0" y="427"/>
              <a:ext cx="1645920" cy="700868"/>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None/>
              </a:pPr>
              <a:r>
                <a:rPr lang="en-US" sz="1400" b="0" i="0" u="none" strike="noStrike" cap="none">
                  <a:solidFill>
                    <a:srgbClr val="000000"/>
                  </a:solidFill>
                  <a:latin typeface="Arial"/>
                  <a:ea typeface="Arial"/>
                  <a:cs typeface="Arial"/>
                  <a:sym typeface="Arial"/>
                </a:rPr>
                <a:t>Operating Systems </a:t>
              </a:r>
              <a:r>
                <a:rPr lang="en-US" sz="1400" b="1" i="0" u="none" strike="noStrike" cap="none">
                  <a:solidFill>
                    <a:srgbClr val="000000"/>
                  </a:solidFill>
                  <a:latin typeface="Arial"/>
                  <a:ea typeface="Arial"/>
                  <a:cs typeface="Arial"/>
                  <a:sym typeface="Arial"/>
                </a:rPr>
                <a:t>운영체계</a:t>
              </a:r>
              <a:endParaRPr sz="1400" b="1" i="0" u="none" strike="noStrike" cap="none">
                <a:solidFill>
                  <a:srgbClr val="000000"/>
                </a:solidFill>
                <a:latin typeface="Arial"/>
                <a:ea typeface="Arial"/>
                <a:cs typeface="Arial"/>
                <a:sym typeface="Arial"/>
              </a:endParaRPr>
            </a:p>
          </p:txBody>
        </p:sp>
        <p:sp>
          <p:nvSpPr>
            <p:cNvPr id="188" name="Google Shape;188;p24"/>
            <p:cNvSpPr/>
            <p:nvPr/>
          </p:nvSpPr>
          <p:spPr>
            <a:xfrm>
              <a:off x="1769364" y="32254"/>
              <a:ext cx="6460236" cy="6365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txBox="1"/>
            <p:nvPr/>
          </p:nvSpPr>
          <p:spPr>
            <a:xfrm>
              <a:off x="1769364" y="32254"/>
              <a:ext cx="6460236" cy="636531"/>
            </a:xfrm>
            <a:prstGeom prst="rect">
              <a:avLst/>
            </a:prstGeom>
            <a:noFill/>
            <a:ln>
              <a:noFill/>
            </a:ln>
          </p:spPr>
          <p:txBody>
            <a:bodyPr spcFirstLastPara="1" wrap="square" lIns="49525" tIns="49525" rIns="49525" bIns="49525" anchor="t" anchorCtr="0">
              <a:noAutofit/>
            </a:bodyPr>
            <a:lstStyle/>
            <a:p>
              <a:pPr marL="0" marR="0" lvl="0" indent="0" algn="l" rtl="0">
                <a:lnSpc>
                  <a:spcPct val="90000"/>
                </a:lnSpc>
                <a:spcBef>
                  <a:spcPts val="0"/>
                </a:spcBef>
                <a:spcAft>
                  <a:spcPts val="0"/>
                </a:spcAft>
                <a:buNone/>
              </a:pPr>
              <a:r>
                <a:rPr lang="en-US" sz="1300" b="0" i="0" u="none" strike="noStrike" cap="none">
                  <a:solidFill>
                    <a:srgbClr val="000000"/>
                  </a:solidFill>
                  <a:latin typeface="Arial"/>
                  <a:ea typeface="Arial"/>
                  <a:cs typeface="Arial"/>
                  <a:sym typeface="Arial"/>
                </a:rPr>
                <a:t>UNIX, Mac, Windows</a:t>
              </a:r>
              <a:endParaRPr sz="1300" b="0" i="0" u="none" strike="noStrike" cap="none">
                <a:solidFill>
                  <a:srgbClr val="000000"/>
                </a:solidFill>
                <a:latin typeface="Arial"/>
                <a:ea typeface="Arial"/>
                <a:cs typeface="Arial"/>
                <a:sym typeface="Arial"/>
              </a:endParaRPr>
            </a:p>
          </p:txBody>
        </p:sp>
        <p:cxnSp>
          <p:nvCxnSpPr>
            <p:cNvPr id="190" name="Google Shape;190;p24"/>
            <p:cNvCxnSpPr/>
            <p:nvPr/>
          </p:nvCxnSpPr>
          <p:spPr>
            <a:xfrm>
              <a:off x="1645920" y="668785"/>
              <a:ext cx="6583680" cy="0"/>
            </a:xfrm>
            <a:prstGeom prst="straightConnector1">
              <a:avLst/>
            </a:prstGeom>
            <a:solidFill>
              <a:schemeClr val="accent2"/>
            </a:solidFill>
            <a:ln w="12700" cap="flat" cmpd="sng">
              <a:solidFill>
                <a:srgbClr val="C1DEE1"/>
              </a:solidFill>
              <a:prstDash val="solid"/>
              <a:round/>
              <a:headEnd type="none" w="sm" len="sm"/>
              <a:tailEnd type="none" w="sm" len="sm"/>
            </a:ln>
          </p:spPr>
        </p:cxnSp>
        <p:cxnSp>
          <p:nvCxnSpPr>
            <p:cNvPr id="191" name="Google Shape;191;p24"/>
            <p:cNvCxnSpPr/>
            <p:nvPr/>
          </p:nvCxnSpPr>
          <p:spPr>
            <a:xfrm>
              <a:off x="0" y="701296"/>
              <a:ext cx="8229600" cy="0"/>
            </a:xfrm>
            <a:prstGeom prst="straightConnector1">
              <a:avLst/>
            </a:prstGeom>
            <a:solidFill>
              <a:srgbClr val="75BDA5"/>
            </a:solidFill>
            <a:ln w="12700" cap="flat" cmpd="sng">
              <a:solidFill>
                <a:srgbClr val="75BDA5"/>
              </a:solidFill>
              <a:prstDash val="solid"/>
              <a:round/>
              <a:headEnd type="none" w="sm" len="sm"/>
              <a:tailEnd type="none" w="sm" len="sm"/>
            </a:ln>
          </p:spPr>
        </p:cxnSp>
        <p:sp>
          <p:nvSpPr>
            <p:cNvPr id="192" name="Google Shape;192;p24"/>
            <p:cNvSpPr/>
            <p:nvPr/>
          </p:nvSpPr>
          <p:spPr>
            <a:xfrm>
              <a:off x="0" y="701296"/>
              <a:ext cx="1645920" cy="70086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txBox="1"/>
            <p:nvPr/>
          </p:nvSpPr>
          <p:spPr>
            <a:xfrm>
              <a:off x="0" y="701296"/>
              <a:ext cx="1645920" cy="700868"/>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None/>
              </a:pPr>
              <a:r>
                <a:rPr lang="en-US" sz="1400" b="0" i="0" u="none" strike="noStrike" cap="none">
                  <a:solidFill>
                    <a:srgbClr val="000000"/>
                  </a:solidFill>
                  <a:latin typeface="Arial"/>
                  <a:ea typeface="Arial"/>
                  <a:cs typeface="Arial"/>
                  <a:sym typeface="Arial"/>
                </a:rPr>
                <a:t>Web Servers </a:t>
              </a:r>
              <a:r>
                <a:rPr lang="en-US" sz="1400" b="1" i="0" u="none" strike="noStrike" cap="none">
                  <a:solidFill>
                    <a:srgbClr val="000000"/>
                  </a:solidFill>
                  <a:latin typeface="Arial"/>
                  <a:ea typeface="Arial"/>
                  <a:cs typeface="Arial"/>
                  <a:sym typeface="Arial"/>
                </a:rPr>
                <a:t>웹서버</a:t>
              </a:r>
              <a:endParaRPr sz="1400" b="1" i="0" u="none" strike="noStrike" cap="none">
                <a:solidFill>
                  <a:srgbClr val="000000"/>
                </a:solidFill>
                <a:latin typeface="Arial"/>
                <a:ea typeface="Arial"/>
                <a:cs typeface="Arial"/>
                <a:sym typeface="Arial"/>
              </a:endParaRPr>
            </a:p>
          </p:txBody>
        </p:sp>
        <p:sp>
          <p:nvSpPr>
            <p:cNvPr id="194" name="Google Shape;194;p24"/>
            <p:cNvSpPr/>
            <p:nvPr/>
          </p:nvSpPr>
          <p:spPr>
            <a:xfrm>
              <a:off x="1769364" y="733123"/>
              <a:ext cx="6460236" cy="6365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txBox="1"/>
            <p:nvPr/>
          </p:nvSpPr>
          <p:spPr>
            <a:xfrm>
              <a:off x="1769364" y="733123"/>
              <a:ext cx="6460236" cy="636531"/>
            </a:xfrm>
            <a:prstGeom prst="rect">
              <a:avLst/>
            </a:prstGeom>
            <a:noFill/>
            <a:ln>
              <a:noFill/>
            </a:ln>
          </p:spPr>
          <p:txBody>
            <a:bodyPr spcFirstLastPara="1" wrap="square" lIns="49525" tIns="49525" rIns="49525" bIns="49525" anchor="t" anchorCtr="0">
              <a:noAutofit/>
            </a:bodyPr>
            <a:lstStyle/>
            <a:p>
              <a:pPr marL="0" marR="0" lvl="0" indent="0" algn="l" rtl="0">
                <a:lnSpc>
                  <a:spcPct val="90000"/>
                </a:lnSpc>
                <a:spcBef>
                  <a:spcPts val="0"/>
                </a:spcBef>
                <a:spcAft>
                  <a:spcPts val="0"/>
                </a:spcAft>
                <a:buNone/>
              </a:pPr>
              <a:r>
                <a:rPr lang="en-US" sz="1300" b="0" i="0" u="none" strike="noStrike" cap="none">
                  <a:solidFill>
                    <a:srgbClr val="000000"/>
                  </a:solidFill>
                  <a:latin typeface="Arial"/>
                  <a:ea typeface="Arial"/>
                  <a:cs typeface="Arial"/>
                  <a:sym typeface="Arial"/>
                </a:rPr>
                <a:t>Apache, Microsoft IIS, Caudium, Netscape Enterprise Server, GlassFish (application server for Java EE 6)</a:t>
              </a:r>
              <a:endParaRPr sz="1300" b="0" i="0" u="none" strike="noStrike" cap="none">
                <a:solidFill>
                  <a:srgbClr val="000000"/>
                </a:solidFill>
                <a:latin typeface="Arial"/>
                <a:ea typeface="Arial"/>
                <a:cs typeface="Arial"/>
                <a:sym typeface="Arial"/>
              </a:endParaRPr>
            </a:p>
          </p:txBody>
        </p:sp>
        <p:cxnSp>
          <p:nvCxnSpPr>
            <p:cNvPr id="196" name="Google Shape;196;p24"/>
            <p:cNvCxnSpPr/>
            <p:nvPr/>
          </p:nvCxnSpPr>
          <p:spPr>
            <a:xfrm>
              <a:off x="1645920" y="1369654"/>
              <a:ext cx="6583680" cy="0"/>
            </a:xfrm>
            <a:prstGeom prst="straightConnector1">
              <a:avLst/>
            </a:prstGeom>
            <a:solidFill>
              <a:schemeClr val="accent2"/>
            </a:solidFill>
            <a:ln w="12700" cap="flat" cmpd="sng">
              <a:solidFill>
                <a:srgbClr val="C1DEE1"/>
              </a:solidFill>
              <a:prstDash val="solid"/>
              <a:round/>
              <a:headEnd type="none" w="sm" len="sm"/>
              <a:tailEnd type="none" w="sm" len="sm"/>
            </a:ln>
          </p:spPr>
        </p:cxnSp>
        <p:cxnSp>
          <p:nvCxnSpPr>
            <p:cNvPr id="197" name="Google Shape;197;p24"/>
            <p:cNvCxnSpPr/>
            <p:nvPr/>
          </p:nvCxnSpPr>
          <p:spPr>
            <a:xfrm>
              <a:off x="0" y="1402165"/>
              <a:ext cx="8229600" cy="0"/>
            </a:xfrm>
            <a:prstGeom prst="straightConnector1">
              <a:avLst/>
            </a:prstGeom>
            <a:solidFill>
              <a:schemeClr val="accent4"/>
            </a:solidFill>
            <a:ln w="12700" cap="flat" cmpd="sng">
              <a:solidFill>
                <a:schemeClr val="accent4"/>
              </a:solidFill>
              <a:prstDash val="solid"/>
              <a:round/>
              <a:headEnd type="none" w="sm" len="sm"/>
              <a:tailEnd type="none" w="sm" len="sm"/>
            </a:ln>
          </p:spPr>
        </p:cxnSp>
        <p:sp>
          <p:nvSpPr>
            <p:cNvPr id="198" name="Google Shape;198;p24"/>
            <p:cNvSpPr/>
            <p:nvPr/>
          </p:nvSpPr>
          <p:spPr>
            <a:xfrm>
              <a:off x="0" y="1402165"/>
              <a:ext cx="1645920" cy="70086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txBox="1"/>
            <p:nvPr/>
          </p:nvSpPr>
          <p:spPr>
            <a:xfrm>
              <a:off x="0" y="1402165"/>
              <a:ext cx="1645920" cy="700868"/>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None/>
              </a:pPr>
              <a:r>
                <a:rPr lang="en-US" sz="1400" b="0" i="0" u="none" strike="noStrike" cap="none">
                  <a:solidFill>
                    <a:srgbClr val="000000"/>
                  </a:solidFill>
                  <a:latin typeface="Arial"/>
                  <a:ea typeface="Arial"/>
                  <a:cs typeface="Arial"/>
                  <a:sym typeface="Arial"/>
                </a:rPr>
                <a:t>Databases </a:t>
              </a:r>
              <a:r>
                <a:rPr lang="en-US" sz="1400" b="1" i="0" u="none" strike="noStrike" cap="none">
                  <a:solidFill>
                    <a:srgbClr val="000000"/>
                  </a:solidFill>
                  <a:latin typeface="Arial"/>
                  <a:ea typeface="Arial"/>
                  <a:cs typeface="Arial"/>
                  <a:sym typeface="Arial"/>
                </a:rPr>
                <a:t>데이터베이스</a:t>
              </a:r>
              <a:endParaRPr sz="1400" b="1" i="0" u="none" strike="noStrike" cap="none">
                <a:solidFill>
                  <a:srgbClr val="000000"/>
                </a:solidFill>
                <a:latin typeface="Arial"/>
                <a:ea typeface="Arial"/>
                <a:cs typeface="Arial"/>
                <a:sym typeface="Arial"/>
              </a:endParaRPr>
            </a:p>
          </p:txBody>
        </p:sp>
        <p:sp>
          <p:nvSpPr>
            <p:cNvPr id="200" name="Google Shape;200;p24"/>
            <p:cNvSpPr/>
            <p:nvPr/>
          </p:nvSpPr>
          <p:spPr>
            <a:xfrm>
              <a:off x="1769364" y="1433992"/>
              <a:ext cx="6460236" cy="6365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txBox="1"/>
            <p:nvPr/>
          </p:nvSpPr>
          <p:spPr>
            <a:xfrm>
              <a:off x="1769364" y="1433992"/>
              <a:ext cx="6460236" cy="636531"/>
            </a:xfrm>
            <a:prstGeom prst="rect">
              <a:avLst/>
            </a:prstGeom>
            <a:noFill/>
            <a:ln>
              <a:noFill/>
            </a:ln>
          </p:spPr>
          <p:txBody>
            <a:bodyPr spcFirstLastPara="1" wrap="square" lIns="49525" tIns="49525" rIns="49525" bIns="49525" anchor="t" anchorCtr="0">
              <a:noAutofit/>
            </a:bodyPr>
            <a:lstStyle/>
            <a:p>
              <a:pPr marL="0" marR="0" lvl="0" indent="0" algn="l" rtl="0">
                <a:lnSpc>
                  <a:spcPct val="90000"/>
                </a:lnSpc>
                <a:spcBef>
                  <a:spcPts val="0"/>
                </a:spcBef>
                <a:spcAft>
                  <a:spcPts val="0"/>
                </a:spcAft>
                <a:buNone/>
              </a:pPr>
              <a:r>
                <a:rPr lang="en-US" sz="1300" b="0" i="0" u="none" strike="noStrike" cap="none">
                  <a:solidFill>
                    <a:srgbClr val="000000"/>
                  </a:solidFill>
                  <a:latin typeface="Arial"/>
                  <a:ea typeface="Arial"/>
                  <a:cs typeface="Arial"/>
                  <a:sym typeface="Arial"/>
                </a:rPr>
                <a:t>MS Access, MS SQL Server, Oracle, IBM DB2, MySQL, PostgreSQL, Derby, Hypersonic SQL, SQLite, etc. </a:t>
              </a:r>
              <a:endParaRPr sz="1300" b="0" i="0" u="none" strike="noStrike" cap="none">
                <a:solidFill>
                  <a:srgbClr val="000000"/>
                </a:solidFill>
                <a:latin typeface="Arial"/>
                <a:ea typeface="Arial"/>
                <a:cs typeface="Arial"/>
                <a:sym typeface="Arial"/>
              </a:endParaRPr>
            </a:p>
          </p:txBody>
        </p:sp>
        <p:cxnSp>
          <p:nvCxnSpPr>
            <p:cNvPr id="202" name="Google Shape;202;p24"/>
            <p:cNvCxnSpPr/>
            <p:nvPr/>
          </p:nvCxnSpPr>
          <p:spPr>
            <a:xfrm>
              <a:off x="1645920" y="2070523"/>
              <a:ext cx="6583680" cy="0"/>
            </a:xfrm>
            <a:prstGeom prst="straightConnector1">
              <a:avLst/>
            </a:prstGeom>
            <a:solidFill>
              <a:schemeClr val="accent2"/>
            </a:solidFill>
            <a:ln w="12700" cap="flat" cmpd="sng">
              <a:solidFill>
                <a:srgbClr val="C1DEE1"/>
              </a:solidFill>
              <a:prstDash val="solid"/>
              <a:round/>
              <a:headEnd type="none" w="sm" len="sm"/>
              <a:tailEnd type="none" w="sm" len="sm"/>
            </a:ln>
          </p:spPr>
        </p:cxnSp>
        <p:cxnSp>
          <p:nvCxnSpPr>
            <p:cNvPr id="203" name="Google Shape;203;p24"/>
            <p:cNvCxnSpPr/>
            <p:nvPr/>
          </p:nvCxnSpPr>
          <p:spPr>
            <a:xfrm>
              <a:off x="0" y="2103034"/>
              <a:ext cx="8229600" cy="0"/>
            </a:xfrm>
            <a:prstGeom prst="straightConnector1">
              <a:avLst/>
            </a:prstGeom>
            <a:solidFill>
              <a:schemeClr val="accent5"/>
            </a:solidFill>
            <a:ln w="12700" cap="flat" cmpd="sng">
              <a:solidFill>
                <a:schemeClr val="accent5"/>
              </a:solidFill>
              <a:prstDash val="solid"/>
              <a:round/>
              <a:headEnd type="none" w="sm" len="sm"/>
              <a:tailEnd type="none" w="sm" len="sm"/>
            </a:ln>
          </p:spPr>
        </p:cxnSp>
        <p:sp>
          <p:nvSpPr>
            <p:cNvPr id="204" name="Google Shape;204;p24"/>
            <p:cNvSpPr/>
            <p:nvPr/>
          </p:nvSpPr>
          <p:spPr>
            <a:xfrm>
              <a:off x="0" y="2103034"/>
              <a:ext cx="1645920" cy="70086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txBox="1"/>
            <p:nvPr/>
          </p:nvSpPr>
          <p:spPr>
            <a:xfrm>
              <a:off x="0" y="2103034"/>
              <a:ext cx="1645920" cy="700868"/>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None/>
              </a:pPr>
              <a:r>
                <a:rPr lang="en-US" sz="1400" b="0" i="0" u="none" strike="noStrike" cap="none">
                  <a:solidFill>
                    <a:srgbClr val="000000"/>
                  </a:solidFill>
                  <a:latin typeface="Arial"/>
                  <a:ea typeface="Arial"/>
                  <a:cs typeface="Arial"/>
                  <a:sym typeface="Arial"/>
                </a:rPr>
                <a:t>Programming </a:t>
              </a:r>
              <a:r>
                <a:rPr lang="en-US" sz="1400" b="1" i="0" u="none" strike="noStrike" cap="none">
                  <a:solidFill>
                    <a:srgbClr val="000000"/>
                  </a:solidFill>
                  <a:latin typeface="Arial"/>
                  <a:ea typeface="Arial"/>
                  <a:cs typeface="Arial"/>
                  <a:sym typeface="Arial"/>
                </a:rPr>
                <a:t>프로그래밍</a:t>
              </a:r>
              <a:endParaRPr sz="1400" b="1" i="0" u="none" strike="noStrike" cap="none">
                <a:solidFill>
                  <a:srgbClr val="000000"/>
                </a:solidFill>
                <a:latin typeface="Arial"/>
                <a:ea typeface="Arial"/>
                <a:cs typeface="Arial"/>
                <a:sym typeface="Arial"/>
              </a:endParaRPr>
            </a:p>
          </p:txBody>
        </p:sp>
        <p:sp>
          <p:nvSpPr>
            <p:cNvPr id="206" name="Google Shape;206;p24"/>
            <p:cNvSpPr/>
            <p:nvPr/>
          </p:nvSpPr>
          <p:spPr>
            <a:xfrm>
              <a:off x="1769364" y="2134860"/>
              <a:ext cx="6460236" cy="6365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txBox="1"/>
            <p:nvPr/>
          </p:nvSpPr>
          <p:spPr>
            <a:xfrm>
              <a:off x="1769364" y="2134860"/>
              <a:ext cx="6460236" cy="636531"/>
            </a:xfrm>
            <a:prstGeom prst="rect">
              <a:avLst/>
            </a:prstGeom>
            <a:noFill/>
            <a:ln>
              <a:noFill/>
            </a:ln>
          </p:spPr>
          <p:txBody>
            <a:bodyPr spcFirstLastPara="1" wrap="square" lIns="49525" tIns="49525" rIns="49525" bIns="49525" anchor="t" anchorCtr="0">
              <a:noAutofit/>
            </a:bodyPr>
            <a:lstStyle/>
            <a:p>
              <a:pPr marL="0" marR="0" lvl="0" indent="0" algn="l" rtl="0">
                <a:lnSpc>
                  <a:spcPct val="90000"/>
                </a:lnSpc>
                <a:spcBef>
                  <a:spcPts val="0"/>
                </a:spcBef>
                <a:spcAft>
                  <a:spcPts val="0"/>
                </a:spcAft>
                <a:buNone/>
              </a:pPr>
              <a:r>
                <a:rPr lang="en-US" sz="1300" b="0" i="0" u="none" strike="noStrike" cap="none">
                  <a:solidFill>
                    <a:srgbClr val="000000"/>
                  </a:solidFill>
                  <a:latin typeface="Arial"/>
                  <a:ea typeface="Arial"/>
                  <a:cs typeface="Arial"/>
                  <a:sym typeface="Arial"/>
                </a:rPr>
                <a:t>HTML, CSS, JavaScript (jQuery), VBScript, ASP, JSP (JSTL), PHP</a:t>
              </a:r>
              <a:endParaRPr sz="1300" b="0" i="0" u="none" strike="noStrike" cap="none">
                <a:solidFill>
                  <a:srgbClr val="000000"/>
                </a:solidFill>
                <a:latin typeface="Arial"/>
                <a:ea typeface="Arial"/>
                <a:cs typeface="Arial"/>
                <a:sym typeface="Arial"/>
              </a:endParaRPr>
            </a:p>
          </p:txBody>
        </p:sp>
        <p:cxnSp>
          <p:nvCxnSpPr>
            <p:cNvPr id="208" name="Google Shape;208;p24"/>
            <p:cNvCxnSpPr/>
            <p:nvPr/>
          </p:nvCxnSpPr>
          <p:spPr>
            <a:xfrm>
              <a:off x="1645920" y="2771392"/>
              <a:ext cx="6583680" cy="0"/>
            </a:xfrm>
            <a:prstGeom prst="straightConnector1">
              <a:avLst/>
            </a:prstGeom>
            <a:solidFill>
              <a:schemeClr val="accent2"/>
            </a:solidFill>
            <a:ln w="12700" cap="flat" cmpd="sng">
              <a:solidFill>
                <a:srgbClr val="C1DEE1"/>
              </a:solidFill>
              <a:prstDash val="solid"/>
              <a:round/>
              <a:headEnd type="none" w="sm" len="sm"/>
              <a:tailEnd type="none" w="sm" len="sm"/>
            </a:ln>
          </p:spPr>
        </p:cxnSp>
        <p:cxnSp>
          <p:nvCxnSpPr>
            <p:cNvPr id="209" name="Google Shape;209;p24"/>
            <p:cNvCxnSpPr/>
            <p:nvPr/>
          </p:nvCxnSpPr>
          <p:spPr>
            <a:xfrm>
              <a:off x="0" y="2803903"/>
              <a:ext cx="8229600" cy="0"/>
            </a:xfrm>
            <a:prstGeom prst="straightConnector1">
              <a:avLst/>
            </a:prstGeom>
            <a:solidFill>
              <a:srgbClr val="2383C6"/>
            </a:solidFill>
            <a:ln w="12700" cap="flat" cmpd="sng">
              <a:solidFill>
                <a:srgbClr val="2383C6"/>
              </a:solidFill>
              <a:prstDash val="solid"/>
              <a:round/>
              <a:headEnd type="none" w="sm" len="sm"/>
              <a:tailEnd type="none" w="sm" len="sm"/>
            </a:ln>
          </p:spPr>
        </p:cxnSp>
        <p:sp>
          <p:nvSpPr>
            <p:cNvPr id="210" name="Google Shape;210;p24"/>
            <p:cNvSpPr/>
            <p:nvPr/>
          </p:nvSpPr>
          <p:spPr>
            <a:xfrm>
              <a:off x="0" y="2803903"/>
              <a:ext cx="1645920" cy="70086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txBox="1"/>
            <p:nvPr/>
          </p:nvSpPr>
          <p:spPr>
            <a:xfrm>
              <a:off x="0" y="2803903"/>
              <a:ext cx="1645920" cy="700868"/>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12" name="Google Shape;212;p24"/>
          <p:cNvSpPr/>
          <p:nvPr/>
        </p:nvSpPr>
        <p:spPr>
          <a:xfrm>
            <a:off x="445273" y="4337233"/>
            <a:ext cx="8325016" cy="738664"/>
          </a:xfrm>
          <a:prstGeom prst="rect">
            <a:avLst/>
          </a:prstGeom>
          <a:noFill/>
          <a:ln>
            <a:noFill/>
          </a:ln>
        </p:spPr>
        <p:txBody>
          <a:bodyPr spcFirstLastPara="1" wrap="square" lIns="91425" tIns="45700" rIns="91425" bIns="45700" anchor="t" anchorCtr="0">
            <a:noAutofit/>
          </a:bodyPr>
          <a:lstStyle/>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chemeClr val="accent3"/>
                </a:solidFill>
                <a:latin typeface="Malgun Gothic"/>
                <a:ea typeface="Malgun Gothic"/>
                <a:cs typeface="Malgun Gothic"/>
                <a:sym typeface="Malgun Gothic"/>
              </a:rPr>
              <a:t>WAMP (Windows, Apache, MySQL, PHP)</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chemeClr val="accent3"/>
                </a:solidFill>
                <a:latin typeface="Malgun Gothic"/>
                <a:ea typeface="Malgun Gothic"/>
                <a:cs typeface="Malgun Gothic"/>
                <a:sym typeface="Malgun Gothic"/>
              </a:rPr>
              <a:t>MAMP (Mac, Apache, MySQL, PHP)</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chemeClr val="accent3"/>
                </a:solidFill>
                <a:latin typeface="Malgun Gothic"/>
                <a:ea typeface="Malgun Gothic"/>
                <a:cs typeface="Malgun Gothic"/>
                <a:sym typeface="Malgun Gothic"/>
              </a:rPr>
              <a:t>LAMP (Linux, Apache, MySQL, PHP/Perl/Python)</a:t>
            </a:r>
            <a:endParaRPr sz="1400" b="1" i="0" u="none" strike="noStrike" cap="none">
              <a:solidFill>
                <a:schemeClr val="accent3"/>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name="webprogrammingtheme1">
  <a:themeElements>
    <a:clrScheme name="Custom 3">
      <a:dk1>
        <a:srgbClr val="000000"/>
      </a:dk1>
      <a:lt1>
        <a:srgbClr val="FFFFFF"/>
      </a:lt1>
      <a:dk2>
        <a:srgbClr val="373545"/>
      </a:dk2>
      <a:lt2>
        <a:srgbClr val="CEDBE6"/>
      </a:lt2>
      <a:accent1>
        <a:srgbClr val="36536C"/>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3352</Words>
  <Application>Microsoft Office PowerPoint</Application>
  <PresentationFormat>화면 슬라이드 쇼(16:9)</PresentationFormat>
  <Paragraphs>317</Paragraphs>
  <Slides>47</Slides>
  <Notes>47</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47</vt:i4>
      </vt:variant>
    </vt:vector>
  </HeadingPairs>
  <TitlesOfParts>
    <vt:vector size="55" baseType="lpstr">
      <vt:lpstr>Courier New</vt:lpstr>
      <vt:lpstr>Noto Sans Symbols</vt:lpstr>
      <vt:lpstr>Arial</vt:lpstr>
      <vt:lpstr>Georgia</vt:lpstr>
      <vt:lpstr>Lora</vt:lpstr>
      <vt:lpstr>Malgun Gothic</vt:lpstr>
      <vt:lpstr>Times New Roman</vt:lpstr>
      <vt:lpstr>webprogrammingtheme1</vt:lpstr>
      <vt:lpstr>Flask 1</vt:lpstr>
      <vt:lpstr>Topics</vt:lpstr>
      <vt:lpstr>Structure of Interface  인터페이스의 구조</vt:lpstr>
      <vt:lpstr>Difference Between Client-Side and Server-Side Programming 클라이언트 프로그래밍과 서버 프로그래밍의 차이</vt:lpstr>
      <vt:lpstr>JavaScript  자바스크립트</vt:lpstr>
      <vt:lpstr>PHP (Hypertext Preprocessor)</vt:lpstr>
      <vt:lpstr>JSP (JaveServer Pages)</vt:lpstr>
      <vt:lpstr>Python 파이썬</vt:lpstr>
      <vt:lpstr>Environment for Web Application 웹개발환경</vt:lpstr>
      <vt:lpstr>MVC (Model-View-Controller) Pattern</vt:lpstr>
      <vt:lpstr>Libraries (or Modules) 라이브러리</vt:lpstr>
      <vt:lpstr>Organizing Project 프로젝트구성</vt:lpstr>
      <vt:lpstr>More Complex Structures  더 복잡한 구조</vt:lpstr>
      <vt:lpstr>Code Editors for HTML, CSS, and JavaScript</vt:lpstr>
      <vt:lpstr>Lab #0</vt:lpstr>
      <vt:lpstr>Simple Web Application 단순 웹 어플리케이션 만들기</vt:lpstr>
      <vt:lpstr>index.html 입력화면</vt:lpstr>
      <vt:lpstr>HTML</vt:lpstr>
      <vt:lpstr>Form 폼</vt:lpstr>
      <vt:lpstr>Completed Input Page  완성된 입력페이지</vt:lpstr>
      <vt:lpstr>Result.html 출력 페이지</vt:lpstr>
      <vt:lpstr>Python Delimiters 구분기호</vt:lpstr>
      <vt:lpstr>Completed Result Page 완성된 결과페이지</vt:lpstr>
      <vt:lpstr>app.py </vt:lpstr>
      <vt:lpstr>Rendering Template 렌더링 템플릿</vt:lpstr>
      <vt:lpstr>Accepting Inputs 입력값 받기</vt:lpstr>
      <vt:lpstr>Requesting Objects and Passing Multiple Parameters 다중매개변수 전달 </vt:lpstr>
      <vt:lpstr>Displaying Parameters  매개변수 출력</vt:lpstr>
      <vt:lpstr>Passing Single Parameters 단일매개변수 전달</vt:lpstr>
      <vt:lpstr>Displaying Parameters  매개변수 출력</vt:lpstr>
      <vt:lpstr>Passing Numerical Parameters 숫자매개변수 전달</vt:lpstr>
      <vt:lpstr>Conditional Statement 조건문</vt:lpstr>
      <vt:lpstr>Passing Dictionary 디셔너리 전달</vt:lpstr>
      <vt:lpstr>Displaying Parameters  매개변수 출력</vt:lpstr>
      <vt:lpstr>Lab #1</vt:lpstr>
      <vt:lpstr>app.py</vt:lpstr>
      <vt:lpstr>Completed app.py</vt:lpstr>
      <vt:lpstr>Lab #0</vt:lpstr>
      <vt:lpstr>Lab #0 이자율 계산하는 프로그램</vt:lpstr>
      <vt:lpstr>Lab #0 이자율 계산하는 프로그램</vt:lpstr>
      <vt:lpstr>Output 산출물</vt:lpstr>
      <vt:lpstr>Data Sets for Testing 테스트데이터</vt:lpstr>
      <vt:lpstr>Lab #0</vt:lpstr>
      <vt:lpstr>Lab #0</vt:lpstr>
      <vt:lpstr>Lab #0</vt:lpstr>
      <vt:lpstr>Lab #0</vt:lpstr>
      <vt:lpstr>Lab #0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 1</dc:title>
  <cp:lastModifiedBy>kim jjjhhh</cp:lastModifiedBy>
  <cp:revision>5</cp:revision>
  <dcterms:modified xsi:type="dcterms:W3CDTF">2021-01-13T08:31:53Z</dcterms:modified>
</cp:coreProperties>
</file>