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448" r:id="rId5"/>
    <p:sldId id="2462" r:id="rId6"/>
    <p:sldId id="2451" r:id="rId7"/>
    <p:sldId id="2450" r:id="rId8"/>
    <p:sldId id="259" r:id="rId9"/>
    <p:sldId id="2457" r:id="rId10"/>
    <p:sldId id="2472" r:id="rId11"/>
    <p:sldId id="2475" r:id="rId12"/>
    <p:sldId id="2473" r:id="rId13"/>
    <p:sldId id="2474" r:id="rId14"/>
    <p:sldId id="2476" r:id="rId15"/>
    <p:sldId id="2477" r:id="rId16"/>
    <p:sldId id="2478" r:id="rId17"/>
    <p:sldId id="2479" r:id="rId18"/>
    <p:sldId id="24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EEB1"/>
    <a:srgbClr val="898989"/>
    <a:srgbClr val="E0E7FF"/>
    <a:srgbClr val="B4FF62"/>
    <a:srgbClr val="01023B"/>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5153" autoAdjust="0"/>
  </p:normalViewPr>
  <p:slideViewPr>
    <p:cSldViewPr snapToGrid="0">
      <p:cViewPr>
        <p:scale>
          <a:sx n="98" d="100"/>
          <a:sy n="98" d="100"/>
        </p:scale>
        <p:origin x="1104" y="144"/>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dmin/Codes/seletivos/cloudwalk-monitoring-analyst/monitoring_system/tools/data/checkou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[checkout.xlsx]d3_graphic!PivotTable4</c:name>
    <c:fmtId val="8"/>
  </c:pivotSource>
  <c:chart>
    <c:autoTitleDeleted val="1"/>
    <c:pivotFmts>
      <c:pivotFmt>
        <c:idx val="0"/>
        <c:spPr>
          <a:solidFill>
            <a:schemeClr val="accent2">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c:spPr>
        <c:marker>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c:spPr>
        <c:marker>
          <c:spPr>
            <a:solidFill>
              <a:schemeClr val="accent2"/>
            </a:solidFill>
            <a:ln>
              <a:noFill/>
            </a:ln>
            <a:effectLst>
              <a:outerShdw blurRad="57150" dist="19050" dir="5400000" algn="ctr" rotWithShape="0">
                <a:srgbClr val="000000">
                  <a:alpha val="63000"/>
                </a:srgbClr>
              </a:outerShdw>
            </a:effectLst>
          </c:spPr>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alpha val="85000"/>
            </a:schemeClr>
          </a:solidFill>
          <a:ln w="9525" cap="flat" cmpd="sng" algn="ctr">
            <a:solidFill>
              <a:schemeClr val="lt1">
                <a:alpha val="50000"/>
              </a:schemeClr>
            </a:solidFill>
            <a:round/>
          </a:ln>
          <a:effectLst>
            <a:outerShdw blurRad="57150" dist="19050" dir="5400000" algn="ctr" rotWithShape="0">
              <a:srgbClr val="000000">
                <a:alpha val="63000"/>
              </a:srgbClr>
            </a:out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996062992125986E-2"/>
          <c:y val="1.7295597484276729E-2"/>
          <c:w val="0.97264394685039368"/>
          <c:h val="0.94341974941811524"/>
        </c:manualLayout>
      </c:layout>
      <c:lineChart>
        <c:grouping val="standard"/>
        <c:varyColors val="0"/>
        <c:ser>
          <c:idx val="0"/>
          <c:order val="0"/>
          <c:tx>
            <c:strRef>
              <c:f>d3_graphic!$B$3</c:f>
              <c:strCache>
                <c:ptCount val="1"/>
                <c:pt idx="0">
                  <c:v>Last week (AVG)</c:v>
                </c:pt>
              </c:strCache>
            </c:strRef>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d3_graphic!$A$4:$A$28</c:f>
              <c:strCache>
                <c:ptCount val="24"/>
                <c:pt idx="0">
                  <c:v>00h</c:v>
                </c:pt>
                <c:pt idx="1">
                  <c:v>01h</c:v>
                </c:pt>
                <c:pt idx="2">
                  <c:v>02h</c:v>
                </c:pt>
                <c:pt idx="3">
                  <c:v>03h</c:v>
                </c:pt>
                <c:pt idx="4">
                  <c:v>04h</c:v>
                </c:pt>
                <c:pt idx="5">
                  <c:v>05h</c:v>
                </c:pt>
                <c:pt idx="6">
                  <c:v>06h</c:v>
                </c:pt>
                <c:pt idx="7">
                  <c:v>07h</c:v>
                </c:pt>
                <c:pt idx="8">
                  <c:v>08h</c:v>
                </c:pt>
                <c:pt idx="9">
                  <c:v>09h</c:v>
                </c:pt>
                <c:pt idx="10">
                  <c:v>10h</c:v>
                </c:pt>
                <c:pt idx="11">
                  <c:v>11h</c:v>
                </c:pt>
                <c:pt idx="12">
                  <c:v>12h</c:v>
                </c:pt>
                <c:pt idx="13">
                  <c:v>13h</c:v>
                </c:pt>
                <c:pt idx="14">
                  <c:v>14h</c:v>
                </c:pt>
                <c:pt idx="15">
                  <c:v>15h</c:v>
                </c:pt>
                <c:pt idx="16">
                  <c:v>16h</c:v>
                </c:pt>
                <c:pt idx="17">
                  <c:v>17h</c:v>
                </c:pt>
                <c:pt idx="18">
                  <c:v>18h</c:v>
                </c:pt>
                <c:pt idx="19">
                  <c:v>19h</c:v>
                </c:pt>
                <c:pt idx="20">
                  <c:v>20h</c:v>
                </c:pt>
                <c:pt idx="21">
                  <c:v>21h</c:v>
                </c:pt>
                <c:pt idx="22">
                  <c:v>22h</c:v>
                </c:pt>
                <c:pt idx="23">
                  <c:v>23h</c:v>
                </c:pt>
              </c:strCache>
            </c:strRef>
          </c:cat>
          <c:val>
            <c:numRef>
              <c:f>d3_graphic!$B$4:$B$28</c:f>
              <c:numCache>
                <c:formatCode>0.00</c:formatCode>
                <c:ptCount val="24"/>
                <c:pt idx="0">
                  <c:v>5</c:v>
                </c:pt>
                <c:pt idx="1">
                  <c:v>2</c:v>
                </c:pt>
                <c:pt idx="2">
                  <c:v>0.42</c:v>
                </c:pt>
                <c:pt idx="3">
                  <c:v>0.42</c:v>
                </c:pt>
                <c:pt idx="4">
                  <c:v>0.14000000000000001</c:v>
                </c:pt>
                <c:pt idx="5">
                  <c:v>0.71</c:v>
                </c:pt>
                <c:pt idx="6">
                  <c:v>1.42</c:v>
                </c:pt>
                <c:pt idx="7">
                  <c:v>3</c:v>
                </c:pt>
                <c:pt idx="8">
                  <c:v>3.71</c:v>
                </c:pt>
                <c:pt idx="9">
                  <c:v>10.14</c:v>
                </c:pt>
                <c:pt idx="10">
                  <c:v>26.14</c:v>
                </c:pt>
                <c:pt idx="11">
                  <c:v>25</c:v>
                </c:pt>
                <c:pt idx="12">
                  <c:v>24</c:v>
                </c:pt>
                <c:pt idx="13">
                  <c:v>20.28</c:v>
                </c:pt>
                <c:pt idx="14">
                  <c:v>19.57</c:v>
                </c:pt>
                <c:pt idx="15">
                  <c:v>22.427</c:v>
                </c:pt>
                <c:pt idx="16">
                  <c:v>21.57</c:v>
                </c:pt>
                <c:pt idx="17">
                  <c:v>17.71</c:v>
                </c:pt>
                <c:pt idx="18">
                  <c:v>16.850000000000001</c:v>
                </c:pt>
                <c:pt idx="19">
                  <c:v>18</c:v>
                </c:pt>
                <c:pt idx="20">
                  <c:v>12.14</c:v>
                </c:pt>
                <c:pt idx="21">
                  <c:v>14.85</c:v>
                </c:pt>
                <c:pt idx="22">
                  <c:v>12.71</c:v>
                </c:pt>
                <c:pt idx="23">
                  <c:v>8.2799999999999994</c:v>
                </c:pt>
              </c:numCache>
            </c:numRef>
          </c:val>
          <c:smooth val="0"/>
          <c:extLst>
            <c:ext xmlns:c16="http://schemas.microsoft.com/office/drawing/2014/chart" uri="{C3380CC4-5D6E-409C-BE32-E72D297353CC}">
              <c16:uniqueId val="{00000000-BC37-CC4C-8C69-B83B57820310}"/>
            </c:ext>
          </c:extLst>
        </c:ser>
        <c:ser>
          <c:idx val="1"/>
          <c:order val="1"/>
          <c:tx>
            <c:strRef>
              <c:f>d3_graphic!$C$3</c:f>
              <c:strCache>
                <c:ptCount val="1"/>
                <c:pt idx="0">
                  <c:v>Last month (AVG)</c:v>
                </c:pt>
              </c:strCache>
            </c:strRef>
          </c:tx>
          <c:spPr>
            <a:ln w="31750" cap="rnd">
              <a:solidFill>
                <a:schemeClr val="accent4"/>
              </a:solidFill>
              <a:round/>
            </a:ln>
            <a:effectLst/>
          </c:spPr>
          <c:marker>
            <c:symbol val="circle"/>
            <c:size val="17"/>
            <c:spPr>
              <a:solidFill>
                <a:schemeClr val="accent4"/>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d3_graphic!$A$4:$A$28</c:f>
              <c:strCache>
                <c:ptCount val="24"/>
                <c:pt idx="0">
                  <c:v>00h</c:v>
                </c:pt>
                <c:pt idx="1">
                  <c:v>01h</c:v>
                </c:pt>
                <c:pt idx="2">
                  <c:v>02h</c:v>
                </c:pt>
                <c:pt idx="3">
                  <c:v>03h</c:v>
                </c:pt>
                <c:pt idx="4">
                  <c:v>04h</c:v>
                </c:pt>
                <c:pt idx="5">
                  <c:v>05h</c:v>
                </c:pt>
                <c:pt idx="6">
                  <c:v>06h</c:v>
                </c:pt>
                <c:pt idx="7">
                  <c:v>07h</c:v>
                </c:pt>
                <c:pt idx="8">
                  <c:v>08h</c:v>
                </c:pt>
                <c:pt idx="9">
                  <c:v>09h</c:v>
                </c:pt>
                <c:pt idx="10">
                  <c:v>10h</c:v>
                </c:pt>
                <c:pt idx="11">
                  <c:v>11h</c:v>
                </c:pt>
                <c:pt idx="12">
                  <c:v>12h</c:v>
                </c:pt>
                <c:pt idx="13">
                  <c:v>13h</c:v>
                </c:pt>
                <c:pt idx="14">
                  <c:v>14h</c:v>
                </c:pt>
                <c:pt idx="15">
                  <c:v>15h</c:v>
                </c:pt>
                <c:pt idx="16">
                  <c:v>16h</c:v>
                </c:pt>
                <c:pt idx="17">
                  <c:v>17h</c:v>
                </c:pt>
                <c:pt idx="18">
                  <c:v>18h</c:v>
                </c:pt>
                <c:pt idx="19">
                  <c:v>19h</c:v>
                </c:pt>
                <c:pt idx="20">
                  <c:v>20h</c:v>
                </c:pt>
                <c:pt idx="21">
                  <c:v>21h</c:v>
                </c:pt>
                <c:pt idx="22">
                  <c:v>22h</c:v>
                </c:pt>
                <c:pt idx="23">
                  <c:v>23h</c:v>
                </c:pt>
              </c:strCache>
            </c:strRef>
          </c:cat>
          <c:val>
            <c:numRef>
              <c:f>d3_graphic!$C$4:$C$28</c:f>
              <c:numCache>
                <c:formatCode>0.00</c:formatCode>
                <c:ptCount val="24"/>
                <c:pt idx="0">
                  <c:v>4.92</c:v>
                </c:pt>
                <c:pt idx="1">
                  <c:v>1.92</c:v>
                </c:pt>
                <c:pt idx="2">
                  <c:v>0.75</c:v>
                </c:pt>
                <c:pt idx="3">
                  <c:v>0.46</c:v>
                </c:pt>
                <c:pt idx="4">
                  <c:v>0.21</c:v>
                </c:pt>
                <c:pt idx="5">
                  <c:v>0.71</c:v>
                </c:pt>
                <c:pt idx="6">
                  <c:v>2.1</c:v>
                </c:pt>
                <c:pt idx="7">
                  <c:v>5.03</c:v>
                </c:pt>
                <c:pt idx="8">
                  <c:v>9.82</c:v>
                </c:pt>
                <c:pt idx="9">
                  <c:v>17.64</c:v>
                </c:pt>
                <c:pt idx="10">
                  <c:v>28.57</c:v>
                </c:pt>
                <c:pt idx="11">
                  <c:v>28.28</c:v>
                </c:pt>
                <c:pt idx="12">
                  <c:v>25.89</c:v>
                </c:pt>
                <c:pt idx="13">
                  <c:v>24.17</c:v>
                </c:pt>
                <c:pt idx="14">
                  <c:v>24.89</c:v>
                </c:pt>
                <c:pt idx="15">
                  <c:v>27.78</c:v>
                </c:pt>
                <c:pt idx="16">
                  <c:v>25.53</c:v>
                </c:pt>
                <c:pt idx="17">
                  <c:v>22.67</c:v>
                </c:pt>
                <c:pt idx="18">
                  <c:v>18.46</c:v>
                </c:pt>
                <c:pt idx="19">
                  <c:v>18.21</c:v>
                </c:pt>
                <c:pt idx="20">
                  <c:v>18.53</c:v>
                </c:pt>
                <c:pt idx="21">
                  <c:v>17.82</c:v>
                </c:pt>
                <c:pt idx="22">
                  <c:v>15.5</c:v>
                </c:pt>
                <c:pt idx="23">
                  <c:v>8.75</c:v>
                </c:pt>
              </c:numCache>
            </c:numRef>
          </c:val>
          <c:smooth val="0"/>
          <c:extLst>
            <c:ext xmlns:c16="http://schemas.microsoft.com/office/drawing/2014/chart" uri="{C3380CC4-5D6E-409C-BE32-E72D297353CC}">
              <c16:uniqueId val="{00000001-BC37-CC4C-8C69-B83B57820310}"/>
            </c:ext>
          </c:extLst>
        </c:ser>
        <c:ser>
          <c:idx val="2"/>
          <c:order val="2"/>
          <c:tx>
            <c:strRef>
              <c:f>d3_graphic!$D$3</c:f>
              <c:strCache>
                <c:ptCount val="1"/>
                <c:pt idx="0">
                  <c:v>Variation curve for Day 3</c:v>
                </c:pt>
              </c:strCache>
            </c:strRef>
          </c:tx>
          <c:spPr>
            <a:ln w="31750" cap="rnd">
              <a:solidFill>
                <a:schemeClr val="accent6"/>
              </a:solidFill>
              <a:round/>
            </a:ln>
            <a:effectLst/>
          </c:spPr>
          <c:marker>
            <c:symbol val="circle"/>
            <c:size val="17"/>
            <c:spPr>
              <a:solidFill>
                <a:schemeClr val="accent6"/>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d3_graphic!$A$4:$A$28</c:f>
              <c:strCache>
                <c:ptCount val="24"/>
                <c:pt idx="0">
                  <c:v>00h</c:v>
                </c:pt>
                <c:pt idx="1">
                  <c:v>01h</c:v>
                </c:pt>
                <c:pt idx="2">
                  <c:v>02h</c:v>
                </c:pt>
                <c:pt idx="3">
                  <c:v>03h</c:v>
                </c:pt>
                <c:pt idx="4">
                  <c:v>04h</c:v>
                </c:pt>
                <c:pt idx="5">
                  <c:v>05h</c:v>
                </c:pt>
                <c:pt idx="6">
                  <c:v>06h</c:v>
                </c:pt>
                <c:pt idx="7">
                  <c:v>07h</c:v>
                </c:pt>
                <c:pt idx="8">
                  <c:v>08h</c:v>
                </c:pt>
                <c:pt idx="9">
                  <c:v>09h</c:v>
                </c:pt>
                <c:pt idx="10">
                  <c:v>10h</c:v>
                </c:pt>
                <c:pt idx="11">
                  <c:v>11h</c:v>
                </c:pt>
                <c:pt idx="12">
                  <c:v>12h</c:v>
                </c:pt>
                <c:pt idx="13">
                  <c:v>13h</c:v>
                </c:pt>
                <c:pt idx="14">
                  <c:v>14h</c:v>
                </c:pt>
                <c:pt idx="15">
                  <c:v>15h</c:v>
                </c:pt>
                <c:pt idx="16">
                  <c:v>16h</c:v>
                </c:pt>
                <c:pt idx="17">
                  <c:v>17h</c:v>
                </c:pt>
                <c:pt idx="18">
                  <c:v>18h</c:v>
                </c:pt>
                <c:pt idx="19">
                  <c:v>19h</c:v>
                </c:pt>
                <c:pt idx="20">
                  <c:v>20h</c:v>
                </c:pt>
                <c:pt idx="21">
                  <c:v>21h</c:v>
                </c:pt>
                <c:pt idx="22">
                  <c:v>22h</c:v>
                </c:pt>
                <c:pt idx="23">
                  <c:v>23h</c:v>
                </c:pt>
              </c:strCache>
            </c:strRef>
          </c:cat>
          <c:val>
            <c:numRef>
              <c:f>d3_graphic!$D$4:$D$28</c:f>
              <c:numCache>
                <c:formatCode>0.00</c:formatCode>
                <c:ptCount val="24"/>
                <c:pt idx="0">
                  <c:v>1.0266666666666664</c:v>
                </c:pt>
                <c:pt idx="1">
                  <c:v>1.0266666666666666</c:v>
                </c:pt>
                <c:pt idx="2">
                  <c:v>1.9433333333333334</c:v>
                </c:pt>
                <c:pt idx="3">
                  <c:v>-0.62666666666666659</c:v>
                </c:pt>
                <c:pt idx="4">
                  <c:v>-0.11666666666666665</c:v>
                </c:pt>
                <c:pt idx="5">
                  <c:v>1.1933333333333334</c:v>
                </c:pt>
                <c:pt idx="6">
                  <c:v>1.1600000000000001</c:v>
                </c:pt>
                <c:pt idx="7">
                  <c:v>4.3233333333333333</c:v>
                </c:pt>
                <c:pt idx="8">
                  <c:v>16.490000000000002</c:v>
                </c:pt>
                <c:pt idx="9">
                  <c:v>17.739999999999998</c:v>
                </c:pt>
                <c:pt idx="10">
                  <c:v>10.763333333333328</c:v>
                </c:pt>
                <c:pt idx="11">
                  <c:v>10.573333333333331</c:v>
                </c:pt>
                <c:pt idx="12">
                  <c:v>14.036666666666665</c:v>
                </c:pt>
                <c:pt idx="13">
                  <c:v>19.849999999999998</c:v>
                </c:pt>
                <c:pt idx="14">
                  <c:v>-7.4866666666666681</c:v>
                </c:pt>
                <c:pt idx="15">
                  <c:v>-30.735666666666663</c:v>
                </c:pt>
                <c:pt idx="16">
                  <c:v>-27.7</c:v>
                </c:pt>
                <c:pt idx="17">
                  <c:v>-19.793333333333333</c:v>
                </c:pt>
                <c:pt idx="18">
                  <c:v>-8.4366666666666674</c:v>
                </c:pt>
                <c:pt idx="19">
                  <c:v>10.263333333333332</c:v>
                </c:pt>
                <c:pt idx="20">
                  <c:v>7.1099999999999994</c:v>
                </c:pt>
                <c:pt idx="21">
                  <c:v>9.4433333333333316</c:v>
                </c:pt>
                <c:pt idx="22">
                  <c:v>13.93</c:v>
                </c:pt>
                <c:pt idx="23">
                  <c:v>6.6566666666666663</c:v>
                </c:pt>
              </c:numCache>
            </c:numRef>
          </c:val>
          <c:smooth val="0"/>
          <c:extLst>
            <c:ext xmlns:c16="http://schemas.microsoft.com/office/drawing/2014/chart" uri="{C3380CC4-5D6E-409C-BE32-E72D297353CC}">
              <c16:uniqueId val="{00000002-BC37-CC4C-8C69-B83B57820310}"/>
            </c:ext>
          </c:extLst>
        </c:ser>
        <c:dLbls>
          <c:dLblPos val="ctr"/>
          <c:showLegendKey val="0"/>
          <c:showVal val="1"/>
          <c:showCatName val="0"/>
          <c:showSerName val="0"/>
          <c:showPercent val="0"/>
          <c:showBubbleSize val="0"/>
        </c:dLbls>
        <c:marker val="1"/>
        <c:smooth val="0"/>
        <c:axId val="1233311040"/>
        <c:axId val="1243639952"/>
      </c:lineChart>
      <c:catAx>
        <c:axId val="123331104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a:t>Time of the day</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BR"/>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BR"/>
          </a:p>
        </c:txPr>
        <c:crossAx val="1243639952"/>
        <c:crosses val="autoZero"/>
        <c:auto val="1"/>
        <c:lblAlgn val="ctr"/>
        <c:lblOffset val="100"/>
        <c:noMultiLvlLbl val="0"/>
      </c:catAx>
      <c:valAx>
        <c:axId val="124363995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a:t>Variation curve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BR"/>
            </a:p>
          </c:txPr>
        </c:title>
        <c:numFmt formatCode="0.00" sourceLinked="1"/>
        <c:majorTickMark val="none"/>
        <c:minorTickMark val="none"/>
        <c:tickLblPos val="nextTo"/>
        <c:crossAx val="1233311040"/>
        <c:crosses val="autoZero"/>
        <c:crossBetween val="between"/>
      </c:valAx>
      <c:spPr>
        <a:solidFill>
          <a:schemeClr val="bg1"/>
        </a:solidFill>
        <a:ln>
          <a:noFill/>
        </a:ln>
        <a:effectLst/>
      </c:spPr>
    </c:plotArea>
    <c:legend>
      <c:legendPos val="r"/>
      <c:layout>
        <c:manualLayout>
          <c:xMode val="edge"/>
          <c:yMode val="edge"/>
          <c:x val="5.5328986220472443E-2"/>
          <c:y val="0.7618405815998327"/>
          <c:w val="0.17663804133858269"/>
          <c:h val="0.1804391851994614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CAEEB1"/>
    </a:solidFill>
    <a:ln w="9525" cap="flat" cmpd="sng" algn="ctr">
      <a:solidFill>
        <a:schemeClr val="dk1">
          <a:lumMod val="25000"/>
          <a:lumOff val="75000"/>
        </a:schemeClr>
      </a:solidFill>
      <a:round/>
    </a:ln>
    <a:effectLst/>
  </c:spPr>
  <c:txPr>
    <a:bodyPr/>
    <a:lstStyle/>
    <a:p>
      <a:pPr>
        <a:defRPr/>
      </a:pPr>
      <a:endParaRPr lang="en-B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[checkout.xlsx]d2_graphic!PivotTable5</c:name>
    <c:fmtId val="3"/>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cmpd="sng" algn="ctr">
            <a:solidFill>
              <a:schemeClr val="accent1"/>
            </a:solidFill>
            <a:round/>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BR"/>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258614440503152E-2"/>
          <c:y val="1.7628171478565179E-2"/>
          <c:w val="0.96694015542979006"/>
          <c:h val="0.94233166767615584"/>
        </c:manualLayout>
      </c:layout>
      <c:lineChart>
        <c:grouping val="standard"/>
        <c:varyColors val="0"/>
        <c:ser>
          <c:idx val="0"/>
          <c:order val="0"/>
          <c:tx>
            <c:strRef>
              <c:f>d2_graphic!$B$1</c:f>
              <c:strCache>
                <c:ptCount val="1"/>
                <c:pt idx="0">
                  <c:v>Last week (AVG)</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d2_graphic!$A$2:$A$26</c:f>
              <c:strCache>
                <c:ptCount val="24"/>
                <c:pt idx="0">
                  <c:v>00h</c:v>
                </c:pt>
                <c:pt idx="1">
                  <c:v>01h</c:v>
                </c:pt>
                <c:pt idx="2">
                  <c:v>02h</c:v>
                </c:pt>
                <c:pt idx="3">
                  <c:v>03h</c:v>
                </c:pt>
                <c:pt idx="4">
                  <c:v>04h</c:v>
                </c:pt>
                <c:pt idx="5">
                  <c:v>05h</c:v>
                </c:pt>
                <c:pt idx="6">
                  <c:v>06h</c:v>
                </c:pt>
                <c:pt idx="7">
                  <c:v>07h</c:v>
                </c:pt>
                <c:pt idx="8">
                  <c:v>08h</c:v>
                </c:pt>
                <c:pt idx="9">
                  <c:v>09h</c:v>
                </c:pt>
                <c:pt idx="10">
                  <c:v>10h</c:v>
                </c:pt>
                <c:pt idx="11">
                  <c:v>11h</c:v>
                </c:pt>
                <c:pt idx="12">
                  <c:v>12h</c:v>
                </c:pt>
                <c:pt idx="13">
                  <c:v>13h</c:v>
                </c:pt>
                <c:pt idx="14">
                  <c:v>14h</c:v>
                </c:pt>
                <c:pt idx="15">
                  <c:v>15h</c:v>
                </c:pt>
                <c:pt idx="16">
                  <c:v>16h</c:v>
                </c:pt>
                <c:pt idx="17">
                  <c:v>17h</c:v>
                </c:pt>
                <c:pt idx="18">
                  <c:v>18h</c:v>
                </c:pt>
                <c:pt idx="19">
                  <c:v>19h</c:v>
                </c:pt>
                <c:pt idx="20">
                  <c:v>20h</c:v>
                </c:pt>
                <c:pt idx="21">
                  <c:v>21h</c:v>
                </c:pt>
                <c:pt idx="22">
                  <c:v>22h</c:v>
                </c:pt>
                <c:pt idx="23">
                  <c:v>23h</c:v>
                </c:pt>
              </c:strCache>
            </c:strRef>
          </c:cat>
          <c:val>
            <c:numRef>
              <c:f>d2_graphic!$B$2:$B$26</c:f>
              <c:numCache>
                <c:formatCode>General</c:formatCode>
                <c:ptCount val="24"/>
                <c:pt idx="0">
                  <c:v>6.42</c:v>
                </c:pt>
                <c:pt idx="1">
                  <c:v>1.85</c:v>
                </c:pt>
                <c:pt idx="2">
                  <c:v>0.28000000000000003</c:v>
                </c:pt>
                <c:pt idx="3">
                  <c:v>0.42</c:v>
                </c:pt>
                <c:pt idx="4">
                  <c:v>0.42</c:v>
                </c:pt>
                <c:pt idx="5">
                  <c:v>1.28</c:v>
                </c:pt>
                <c:pt idx="6">
                  <c:v>2.85</c:v>
                </c:pt>
                <c:pt idx="7">
                  <c:v>5.57</c:v>
                </c:pt>
                <c:pt idx="8">
                  <c:v>8.7100000000000009</c:v>
                </c:pt>
                <c:pt idx="9">
                  <c:v>20</c:v>
                </c:pt>
                <c:pt idx="10">
                  <c:v>29.42</c:v>
                </c:pt>
                <c:pt idx="11">
                  <c:v>33.71</c:v>
                </c:pt>
                <c:pt idx="12">
                  <c:v>27.57</c:v>
                </c:pt>
                <c:pt idx="13">
                  <c:v>25.85</c:v>
                </c:pt>
                <c:pt idx="14">
                  <c:v>26.14</c:v>
                </c:pt>
                <c:pt idx="15">
                  <c:v>28.14</c:v>
                </c:pt>
                <c:pt idx="16">
                  <c:v>27.71</c:v>
                </c:pt>
                <c:pt idx="17">
                  <c:v>20.420000000000002</c:v>
                </c:pt>
                <c:pt idx="18">
                  <c:v>21.57</c:v>
                </c:pt>
                <c:pt idx="19">
                  <c:v>22.14</c:v>
                </c:pt>
                <c:pt idx="20">
                  <c:v>17.420000000000002</c:v>
                </c:pt>
                <c:pt idx="21">
                  <c:v>18.71</c:v>
                </c:pt>
                <c:pt idx="22">
                  <c:v>15.42</c:v>
                </c:pt>
                <c:pt idx="23">
                  <c:v>9.57</c:v>
                </c:pt>
              </c:numCache>
            </c:numRef>
          </c:val>
          <c:smooth val="0"/>
          <c:extLst>
            <c:ext xmlns:c16="http://schemas.microsoft.com/office/drawing/2014/chart" uri="{C3380CC4-5D6E-409C-BE32-E72D297353CC}">
              <c16:uniqueId val="{00000000-7B0C-9F4C-806B-709813CFE202}"/>
            </c:ext>
          </c:extLst>
        </c:ser>
        <c:ser>
          <c:idx val="1"/>
          <c:order val="1"/>
          <c:tx>
            <c:strRef>
              <c:f>d2_graphic!$C$1</c:f>
              <c:strCache>
                <c:ptCount val="1"/>
                <c:pt idx="0">
                  <c:v>Last month (AVG)</c:v>
                </c:pt>
              </c:strCache>
            </c:strRef>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d2_graphic!$A$2:$A$26</c:f>
              <c:strCache>
                <c:ptCount val="24"/>
                <c:pt idx="0">
                  <c:v>00h</c:v>
                </c:pt>
                <c:pt idx="1">
                  <c:v>01h</c:v>
                </c:pt>
                <c:pt idx="2">
                  <c:v>02h</c:v>
                </c:pt>
                <c:pt idx="3">
                  <c:v>03h</c:v>
                </c:pt>
                <c:pt idx="4">
                  <c:v>04h</c:v>
                </c:pt>
                <c:pt idx="5">
                  <c:v>05h</c:v>
                </c:pt>
                <c:pt idx="6">
                  <c:v>06h</c:v>
                </c:pt>
                <c:pt idx="7">
                  <c:v>07h</c:v>
                </c:pt>
                <c:pt idx="8">
                  <c:v>08h</c:v>
                </c:pt>
                <c:pt idx="9">
                  <c:v>09h</c:v>
                </c:pt>
                <c:pt idx="10">
                  <c:v>10h</c:v>
                </c:pt>
                <c:pt idx="11">
                  <c:v>11h</c:v>
                </c:pt>
                <c:pt idx="12">
                  <c:v>12h</c:v>
                </c:pt>
                <c:pt idx="13">
                  <c:v>13h</c:v>
                </c:pt>
                <c:pt idx="14">
                  <c:v>14h</c:v>
                </c:pt>
                <c:pt idx="15">
                  <c:v>15h</c:v>
                </c:pt>
                <c:pt idx="16">
                  <c:v>16h</c:v>
                </c:pt>
                <c:pt idx="17">
                  <c:v>17h</c:v>
                </c:pt>
                <c:pt idx="18">
                  <c:v>18h</c:v>
                </c:pt>
                <c:pt idx="19">
                  <c:v>19h</c:v>
                </c:pt>
                <c:pt idx="20">
                  <c:v>20h</c:v>
                </c:pt>
                <c:pt idx="21">
                  <c:v>21h</c:v>
                </c:pt>
                <c:pt idx="22">
                  <c:v>22h</c:v>
                </c:pt>
                <c:pt idx="23">
                  <c:v>23h</c:v>
                </c:pt>
              </c:strCache>
            </c:strRef>
          </c:cat>
          <c:val>
            <c:numRef>
              <c:f>d2_graphic!$C$2:$C$26</c:f>
              <c:numCache>
                <c:formatCode>General</c:formatCode>
                <c:ptCount val="24"/>
                <c:pt idx="0">
                  <c:v>4.8499999999999996</c:v>
                </c:pt>
                <c:pt idx="1">
                  <c:v>1.92</c:v>
                </c:pt>
                <c:pt idx="2">
                  <c:v>0.82</c:v>
                </c:pt>
                <c:pt idx="3">
                  <c:v>0.46</c:v>
                </c:pt>
                <c:pt idx="4">
                  <c:v>0.21</c:v>
                </c:pt>
                <c:pt idx="5">
                  <c:v>0.75</c:v>
                </c:pt>
                <c:pt idx="6">
                  <c:v>2.2799999999999998</c:v>
                </c:pt>
                <c:pt idx="7">
                  <c:v>5.21</c:v>
                </c:pt>
                <c:pt idx="8">
                  <c:v>10.42</c:v>
                </c:pt>
                <c:pt idx="9">
                  <c:v>19.07</c:v>
                </c:pt>
                <c:pt idx="10">
                  <c:v>28.35</c:v>
                </c:pt>
                <c:pt idx="11">
                  <c:v>28.5</c:v>
                </c:pt>
                <c:pt idx="12">
                  <c:v>25.42</c:v>
                </c:pt>
                <c:pt idx="13">
                  <c:v>24.21</c:v>
                </c:pt>
                <c:pt idx="14">
                  <c:v>25.21</c:v>
                </c:pt>
                <c:pt idx="15">
                  <c:v>27.71</c:v>
                </c:pt>
                <c:pt idx="16">
                  <c:v>25.64</c:v>
                </c:pt>
                <c:pt idx="17">
                  <c:v>22.28</c:v>
                </c:pt>
                <c:pt idx="18">
                  <c:v>18.28</c:v>
                </c:pt>
                <c:pt idx="19">
                  <c:v>18.670000000000002</c:v>
                </c:pt>
                <c:pt idx="20">
                  <c:v>18.920000000000002</c:v>
                </c:pt>
                <c:pt idx="21">
                  <c:v>17.57</c:v>
                </c:pt>
                <c:pt idx="22">
                  <c:v>15.64</c:v>
                </c:pt>
                <c:pt idx="23">
                  <c:v>8.75</c:v>
                </c:pt>
              </c:numCache>
            </c:numRef>
          </c:val>
          <c:smooth val="0"/>
          <c:extLst>
            <c:ext xmlns:c16="http://schemas.microsoft.com/office/drawing/2014/chart" uri="{C3380CC4-5D6E-409C-BE32-E72D297353CC}">
              <c16:uniqueId val="{00000001-7B0C-9F4C-806B-709813CFE202}"/>
            </c:ext>
          </c:extLst>
        </c:ser>
        <c:ser>
          <c:idx val="2"/>
          <c:order val="2"/>
          <c:tx>
            <c:strRef>
              <c:f>d2_graphic!$D$1</c:f>
              <c:strCache>
                <c:ptCount val="1"/>
                <c:pt idx="0">
                  <c:v>Variation curve for Day 2</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d2_graphic!$A$2:$A$26</c:f>
              <c:strCache>
                <c:ptCount val="24"/>
                <c:pt idx="0">
                  <c:v>00h</c:v>
                </c:pt>
                <c:pt idx="1">
                  <c:v>01h</c:v>
                </c:pt>
                <c:pt idx="2">
                  <c:v>02h</c:v>
                </c:pt>
                <c:pt idx="3">
                  <c:v>03h</c:v>
                </c:pt>
                <c:pt idx="4">
                  <c:v>04h</c:v>
                </c:pt>
                <c:pt idx="5">
                  <c:v>05h</c:v>
                </c:pt>
                <c:pt idx="6">
                  <c:v>06h</c:v>
                </c:pt>
                <c:pt idx="7">
                  <c:v>07h</c:v>
                </c:pt>
                <c:pt idx="8">
                  <c:v>08h</c:v>
                </c:pt>
                <c:pt idx="9">
                  <c:v>09h</c:v>
                </c:pt>
                <c:pt idx="10">
                  <c:v>10h</c:v>
                </c:pt>
                <c:pt idx="11">
                  <c:v>11h</c:v>
                </c:pt>
                <c:pt idx="12">
                  <c:v>12h</c:v>
                </c:pt>
                <c:pt idx="13">
                  <c:v>13h</c:v>
                </c:pt>
                <c:pt idx="14">
                  <c:v>14h</c:v>
                </c:pt>
                <c:pt idx="15">
                  <c:v>15h</c:v>
                </c:pt>
                <c:pt idx="16">
                  <c:v>16h</c:v>
                </c:pt>
                <c:pt idx="17">
                  <c:v>17h</c:v>
                </c:pt>
                <c:pt idx="18">
                  <c:v>18h</c:v>
                </c:pt>
                <c:pt idx="19">
                  <c:v>19h</c:v>
                </c:pt>
                <c:pt idx="20">
                  <c:v>20h</c:v>
                </c:pt>
                <c:pt idx="21">
                  <c:v>21h</c:v>
                </c:pt>
                <c:pt idx="22">
                  <c:v>22h</c:v>
                </c:pt>
                <c:pt idx="23">
                  <c:v>23h</c:v>
                </c:pt>
              </c:strCache>
            </c:strRef>
          </c:cat>
          <c:val>
            <c:numRef>
              <c:f>d2_graphic!$D$2:$D$26</c:f>
              <c:numCache>
                <c:formatCode>0.00</c:formatCode>
                <c:ptCount val="24"/>
                <c:pt idx="0">
                  <c:v>1.5766666666666653</c:v>
                </c:pt>
                <c:pt idx="1">
                  <c:v>1.4100000000000001</c:v>
                </c:pt>
                <c:pt idx="2">
                  <c:v>0.6333333333333333</c:v>
                </c:pt>
                <c:pt idx="3">
                  <c:v>0.70666666666666667</c:v>
                </c:pt>
                <c:pt idx="4">
                  <c:v>-0.54333333333333333</c:v>
                </c:pt>
                <c:pt idx="5">
                  <c:v>-0.34333333333333349</c:v>
                </c:pt>
                <c:pt idx="6">
                  <c:v>-2.3766666666666665</c:v>
                </c:pt>
                <c:pt idx="7">
                  <c:v>-4.5933333333333337</c:v>
                </c:pt>
                <c:pt idx="8">
                  <c:v>-12.376666666666667</c:v>
                </c:pt>
                <c:pt idx="9">
                  <c:v>-21.02333333333333</c:v>
                </c:pt>
                <c:pt idx="10">
                  <c:v>20.743333333333332</c:v>
                </c:pt>
                <c:pt idx="11">
                  <c:v>2.596666666666664</c:v>
                </c:pt>
                <c:pt idx="12">
                  <c:v>20.33666666666667</c:v>
                </c:pt>
                <c:pt idx="13">
                  <c:v>4.9800000000000004</c:v>
                </c:pt>
                <c:pt idx="14">
                  <c:v>2.8833333333333364</c:v>
                </c:pt>
                <c:pt idx="15">
                  <c:v>16.050000000000004</c:v>
                </c:pt>
                <c:pt idx="16">
                  <c:v>7.2166666666666615</c:v>
                </c:pt>
                <c:pt idx="17">
                  <c:v>21.099999999999998</c:v>
                </c:pt>
                <c:pt idx="18">
                  <c:v>10.383333333333336</c:v>
                </c:pt>
                <c:pt idx="19">
                  <c:v>5.3966666666666647</c:v>
                </c:pt>
                <c:pt idx="20">
                  <c:v>1.553333333333331</c:v>
                </c:pt>
                <c:pt idx="21">
                  <c:v>6.5733333333333341</c:v>
                </c:pt>
                <c:pt idx="22">
                  <c:v>9.98</c:v>
                </c:pt>
                <c:pt idx="23">
                  <c:v>1.5600000000000005</c:v>
                </c:pt>
              </c:numCache>
            </c:numRef>
          </c:val>
          <c:smooth val="0"/>
          <c:extLst>
            <c:ext xmlns:c16="http://schemas.microsoft.com/office/drawing/2014/chart" uri="{C3380CC4-5D6E-409C-BE32-E72D297353CC}">
              <c16:uniqueId val="{00000002-7B0C-9F4C-806B-709813CFE202}"/>
            </c:ext>
          </c:extLst>
        </c:ser>
        <c:dLbls>
          <c:dLblPos val="ctr"/>
          <c:showLegendKey val="0"/>
          <c:showVal val="1"/>
          <c:showCatName val="0"/>
          <c:showSerName val="0"/>
          <c:showPercent val="0"/>
          <c:showBubbleSize val="0"/>
        </c:dLbls>
        <c:marker val="1"/>
        <c:smooth val="0"/>
        <c:axId val="1276232480"/>
        <c:axId val="1161047824"/>
      </c:lineChart>
      <c:catAx>
        <c:axId val="127623248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a:t>Time of the day</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BR"/>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BR"/>
          </a:p>
        </c:txPr>
        <c:crossAx val="1161047824"/>
        <c:crosses val="autoZero"/>
        <c:auto val="1"/>
        <c:lblAlgn val="ctr"/>
        <c:lblOffset val="100"/>
        <c:noMultiLvlLbl val="0"/>
      </c:catAx>
      <c:valAx>
        <c:axId val="116104782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a:t>Variation curve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BR"/>
            </a:p>
          </c:txPr>
        </c:title>
        <c:numFmt formatCode="General" sourceLinked="1"/>
        <c:majorTickMark val="none"/>
        <c:minorTickMark val="none"/>
        <c:tickLblPos val="nextTo"/>
        <c:crossAx val="1276232480"/>
        <c:crosses val="autoZero"/>
        <c:crossBetween val="between"/>
      </c:valAx>
      <c:spPr>
        <a:solidFill>
          <a:schemeClr val="bg1"/>
        </a:solidFill>
        <a:ln>
          <a:noFill/>
        </a:ln>
        <a:effectLst/>
      </c:spPr>
    </c:plotArea>
    <c:legend>
      <c:legendPos val="r"/>
      <c:layout>
        <c:manualLayout>
          <c:xMode val="edge"/>
          <c:yMode val="edge"/>
          <c:x val="4.5615571326736493E-2"/>
          <c:y val="0.76082370371064123"/>
          <c:w val="0.16774615877183061"/>
          <c:h val="0.1569186065910111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E0E7FF"/>
    </a:solidFill>
    <a:ln w="9525" cap="flat" cmpd="sng" algn="ctr">
      <a:solidFill>
        <a:schemeClr val="dk1">
          <a:lumMod val="25000"/>
          <a:lumOff val="75000"/>
        </a:schemeClr>
      </a:solidFill>
      <a:round/>
    </a:ln>
    <a:effectLst/>
  </c:spPr>
  <c:txPr>
    <a:bodyPr/>
    <a:lstStyle/>
    <a:p>
      <a:pPr>
        <a:defRPr/>
      </a:pPr>
      <a:endParaRPr lang="en-B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9/27/23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9/27/23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224662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446513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2564600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2970259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R" dirty="0"/>
              <a:t>1) Dar zoom e detalhar a legenda da tabela</a:t>
            </a:r>
          </a:p>
          <a:p>
            <a:r>
              <a:rPr lang="en-BR" dirty="0"/>
              <a:t>2) D3-LW = Valor do D3 na última semana</a:t>
            </a:r>
          </a:p>
          <a:p>
            <a:r>
              <a:rPr lang="en-BR" dirty="0"/>
              <a:t>3) D3-LW_AVG = Média de todos os dias da última semana</a:t>
            </a:r>
          </a:p>
          <a:p>
            <a:r>
              <a:rPr lang="en-BR" dirty="0"/>
              <a:t>4) D3-LM_AVG = Média do mesmo dia em 4 semanas (1 mês)</a:t>
            </a:r>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352765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4094584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487961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25002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1060315"/>
            <a:ext cx="11490325" cy="2218959"/>
          </a:xfrm>
        </p:spPr>
        <p:txBody>
          <a:bodyPr anchor="b" anchorCtr="0">
            <a:noAutofit/>
          </a:bodyPr>
          <a:lstStyle>
            <a:lvl1pPr>
              <a:lnSpc>
                <a:spcPct val="150000"/>
              </a:lnSpc>
              <a:spcBef>
                <a:spcPts val="1000"/>
              </a:spcBef>
              <a:defRPr sz="4000" cap="all" spc="300" baseline="0"/>
            </a:lvl1pPr>
          </a:lstStyle>
          <a:p>
            <a:r>
              <a:rPr lang="en-US" dirty="0"/>
              <a:t>Click to add title</a:t>
            </a:r>
          </a:p>
        </p:txBody>
      </p:sp>
      <p:sp>
        <p:nvSpPr>
          <p:cNvPr id="5" name="Text Placeholder 4">
            <a:extLst>
              <a:ext uri="{FF2B5EF4-FFF2-40B4-BE49-F238E27FC236}">
                <a16:creationId xmlns:a16="http://schemas.microsoft.com/office/drawing/2014/main" id="{8CE4A8DD-9B42-2F05-285B-2BC137F74943}"/>
              </a:ext>
            </a:extLst>
          </p:cNvPr>
          <p:cNvSpPr>
            <a:spLocks noGrp="1"/>
          </p:cNvSpPr>
          <p:nvPr>
            <p:ph type="body" sz="quarter" idx="13" hasCustomPrompt="1"/>
          </p:nvPr>
        </p:nvSpPr>
        <p:spPr>
          <a:xfrm>
            <a:off x="3512344" y="3700222"/>
            <a:ext cx="5167313" cy="603250"/>
          </a:xfrm>
          <a:gradFill>
            <a:gsLst>
              <a:gs pos="0">
                <a:schemeClr val="accent5"/>
              </a:gs>
              <a:gs pos="45000">
                <a:schemeClr val="accent1"/>
              </a:gs>
              <a:gs pos="100000">
                <a:schemeClr val="accent2"/>
              </a:gs>
            </a:gsLst>
            <a:lin ang="10800000" scaled="0"/>
          </a:gradFill>
        </p:spPr>
        <p:txBody>
          <a:bodyPr anchor="ctr" anchorCtr="0"/>
          <a:lstStyle>
            <a:lvl1pPr marL="0" indent="0" algn="ctr">
              <a:lnSpc>
                <a:spcPct val="100000"/>
              </a:lnSpc>
              <a:spcBef>
                <a:spcPts val="0"/>
              </a:spcBef>
              <a:buNone/>
              <a:defRPr sz="1800" cap="all" spc="300" baseline="0"/>
            </a:lvl1pPr>
          </a:lstStyle>
          <a:p>
            <a:pPr lvl="0"/>
            <a:r>
              <a:rPr lang="en-US" dirty="0"/>
              <a:t>Click to add subtitle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848311"/>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156E-BE02-9BBA-0763-EE0EC2287746}"/>
              </a:ext>
            </a:extLst>
          </p:cNvPr>
          <p:cNvSpPr>
            <a:spLocks noGrp="1"/>
          </p:cNvSpPr>
          <p:nvPr>
            <p:ph type="title" hasCustomPrompt="1"/>
          </p:nvPr>
        </p:nvSpPr>
        <p:spPr>
          <a:xfrm>
            <a:off x="469107" y="50241"/>
            <a:ext cx="11265694" cy="1304544"/>
          </a:xfrm>
        </p:spPr>
        <p:txBody>
          <a:bodyPr anchor="b" anchorCtr="0"/>
          <a:lstStyle>
            <a:lvl1pPr>
              <a:defRPr sz="4800"/>
            </a:lvl1pPr>
          </a:lstStyle>
          <a:p>
            <a:r>
              <a:rPr lang="en-US" dirty="0"/>
              <a:t>Click to add title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a:normAutofit/>
          </a:bodyPr>
          <a:lstStyle>
            <a:lvl1pPr marL="0" indent="0" algn="ctr">
              <a:buNone/>
              <a:defRPr/>
            </a:lvl1pPr>
          </a:lstStyle>
          <a:p>
            <a:r>
              <a:rPr lang="en-US" dirty="0"/>
              <a:t>Click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4" name="Content Placeholder 3">
            <a:extLst>
              <a:ext uri="{FF2B5EF4-FFF2-40B4-BE49-F238E27FC236}">
                <a16:creationId xmlns:a16="http://schemas.microsoft.com/office/drawing/2014/main" id="{53343E54-D2B8-A019-ACD6-6F79A320E77C}"/>
              </a:ext>
            </a:extLst>
          </p:cNvPr>
          <p:cNvSpPr>
            <a:spLocks noGrp="1"/>
          </p:cNvSpPr>
          <p:nvPr>
            <p:ph sz="quarter" idx="13" hasCustomPrompt="1"/>
          </p:nvPr>
        </p:nvSpPr>
        <p:spPr>
          <a:xfrm>
            <a:off x="469900" y="4471988"/>
            <a:ext cx="5156200"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59826" y="1638300"/>
            <a:ext cx="5174975" cy="1892300"/>
          </a:xfrm>
        </p:spPr>
        <p:txBody>
          <a:bodyPr>
            <a:normAutofit/>
          </a:bodyPr>
          <a:lstStyle>
            <a:lvl1pPr marL="0" indent="0" algn="ctr">
              <a:buNone/>
              <a:defRPr/>
            </a:lvl1pPr>
          </a:lstStyle>
          <a:p>
            <a:r>
              <a:rPr lang="en-US" dirty="0"/>
              <a:t>Click to add picture</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59826" y="3864355"/>
            <a:ext cx="5174975"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5" name="Content Placeholder 3">
            <a:extLst>
              <a:ext uri="{FF2B5EF4-FFF2-40B4-BE49-F238E27FC236}">
                <a16:creationId xmlns:a16="http://schemas.microsoft.com/office/drawing/2014/main" id="{155348AE-D0F6-8964-FB7A-612A611AD671}"/>
              </a:ext>
            </a:extLst>
          </p:cNvPr>
          <p:cNvSpPr>
            <a:spLocks noGrp="1"/>
          </p:cNvSpPr>
          <p:nvPr>
            <p:ph sz="quarter" idx="14" hasCustomPrompt="1"/>
          </p:nvPr>
        </p:nvSpPr>
        <p:spPr>
          <a:xfrm>
            <a:off x="6559827" y="4471988"/>
            <a:ext cx="5174974"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37841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B0BF-E38F-E2A3-143D-4B77377FE7E4}"/>
              </a:ext>
            </a:extLst>
          </p:cNvPr>
          <p:cNvSpPr>
            <a:spLocks noGrp="1"/>
          </p:cNvSpPr>
          <p:nvPr>
            <p:ph type="title" hasCustomPrompt="1"/>
          </p:nvPr>
        </p:nvSpPr>
        <p:spPr>
          <a:xfrm>
            <a:off x="950073" y="40193"/>
            <a:ext cx="10281172" cy="1316334"/>
          </a:xfrm>
        </p:spPr>
        <p:txBody>
          <a:bodyPr anchor="b" anchorCtr="0"/>
          <a:lstStyle>
            <a:lvl1pPr>
              <a:defRPr sz="4800"/>
            </a:lvl1pPr>
          </a:lstStyle>
          <a:p>
            <a:r>
              <a:rPr lang="en-US" dirty="0"/>
              <a:t>Click to add title</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a:normAutofit/>
          </a:bodyPr>
          <a:lstStyle>
            <a:lvl1pPr marL="0" indent="0" algn="ctr">
              <a:buNone/>
              <a:defRPr sz="1400"/>
            </a:lvl1pPr>
          </a:lstStyle>
          <a:p>
            <a:r>
              <a:rPr lang="en-US" dirty="0"/>
              <a:t>Click to add picture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3" name="Text Placeholder 27">
            <a:extLst>
              <a:ext uri="{FF2B5EF4-FFF2-40B4-BE49-F238E27FC236}">
                <a16:creationId xmlns:a16="http://schemas.microsoft.com/office/drawing/2014/main" id="{45BAD2EF-B428-1883-5F6B-BA8B3A18D3C8}"/>
              </a:ext>
            </a:extLst>
          </p:cNvPr>
          <p:cNvSpPr>
            <a:spLocks noGrp="1"/>
          </p:cNvSpPr>
          <p:nvPr>
            <p:ph type="body" sz="quarter" idx="17" hasCustomPrompt="1"/>
          </p:nvPr>
        </p:nvSpPr>
        <p:spPr>
          <a:xfrm>
            <a:off x="950073"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a:normAutofit/>
          </a:bodyPr>
          <a:lstStyle>
            <a:lvl1pPr marL="0" indent="0" algn="ctr">
              <a:buNone/>
              <a:defRPr sz="1400"/>
            </a:lvl1pPr>
          </a:lstStyle>
          <a:p>
            <a:r>
              <a:rPr lang="en-US" dirty="0"/>
              <a:t>Click to add picture</a:t>
            </a:r>
          </a:p>
        </p:txBody>
      </p:sp>
      <p:sp>
        <p:nvSpPr>
          <p:cNvPr id="4" name="Text Placeholder 27">
            <a:extLst>
              <a:ext uri="{FF2B5EF4-FFF2-40B4-BE49-F238E27FC236}">
                <a16:creationId xmlns:a16="http://schemas.microsoft.com/office/drawing/2014/main" id="{BD42366C-60A0-D39C-8592-69A1576D0757}"/>
              </a:ext>
            </a:extLst>
          </p:cNvPr>
          <p:cNvSpPr>
            <a:spLocks noGrp="1"/>
          </p:cNvSpPr>
          <p:nvPr>
            <p:ph type="body" sz="quarter" idx="18" hasCustomPrompt="1"/>
          </p:nvPr>
        </p:nvSpPr>
        <p:spPr>
          <a:xfrm>
            <a:off x="4541837"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5" name="Text Placeholder 27">
            <a:extLst>
              <a:ext uri="{FF2B5EF4-FFF2-40B4-BE49-F238E27FC236}">
                <a16:creationId xmlns:a16="http://schemas.microsoft.com/office/drawing/2014/main" id="{A25B6479-6C48-F3A7-D96C-55AD3C97080D}"/>
              </a:ext>
            </a:extLst>
          </p:cNvPr>
          <p:cNvSpPr>
            <a:spLocks noGrp="1"/>
          </p:cNvSpPr>
          <p:nvPr>
            <p:ph type="body" sz="quarter" idx="19" hasCustomPrompt="1"/>
          </p:nvPr>
        </p:nvSpPr>
        <p:spPr>
          <a:xfrm>
            <a:off x="4531789"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a:normAutofit/>
          </a:bodyPr>
          <a:lstStyle>
            <a:lvl1pPr marL="0" indent="0" algn="ctr">
              <a:buNone/>
              <a:defRPr sz="1400"/>
            </a:lvl1pPr>
          </a:lstStyle>
          <a:p>
            <a:r>
              <a:rPr lang="en-US" dirty="0"/>
              <a:t>Click to add picture</a:t>
            </a:r>
          </a:p>
        </p:txBody>
      </p:sp>
      <p:sp>
        <p:nvSpPr>
          <p:cNvPr id="6" name="Text Placeholder 27">
            <a:extLst>
              <a:ext uri="{FF2B5EF4-FFF2-40B4-BE49-F238E27FC236}">
                <a16:creationId xmlns:a16="http://schemas.microsoft.com/office/drawing/2014/main" id="{3C134F8D-319C-699E-00ED-2C497397EEF7}"/>
              </a:ext>
            </a:extLst>
          </p:cNvPr>
          <p:cNvSpPr>
            <a:spLocks noGrp="1"/>
          </p:cNvSpPr>
          <p:nvPr>
            <p:ph type="body" sz="quarter" idx="20" hasCustomPrompt="1"/>
          </p:nvPr>
        </p:nvSpPr>
        <p:spPr>
          <a:xfrm>
            <a:off x="8122919"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7" name="Text Placeholder 27">
            <a:extLst>
              <a:ext uri="{FF2B5EF4-FFF2-40B4-BE49-F238E27FC236}">
                <a16:creationId xmlns:a16="http://schemas.microsoft.com/office/drawing/2014/main" id="{52A27F04-C302-800F-5FE5-9B7FA2DBED45}"/>
              </a:ext>
            </a:extLst>
          </p:cNvPr>
          <p:cNvSpPr>
            <a:spLocks noGrp="1"/>
          </p:cNvSpPr>
          <p:nvPr>
            <p:ph type="body" sz="quarter" idx="21" hasCustomPrompt="1"/>
          </p:nvPr>
        </p:nvSpPr>
        <p:spPr>
          <a:xfrm>
            <a:off x="8112871"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87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6CDEBF2-B5C9-4887-B717-81C3D1A73CA9}"/>
              </a:ext>
            </a:extLst>
          </p:cNvPr>
          <p:cNvSpPr>
            <a:spLocks noGrp="1"/>
          </p:cNvSpPr>
          <p:nvPr>
            <p:ph type="title" hasCustomPrompt="1"/>
          </p:nvPr>
        </p:nvSpPr>
        <p:spPr>
          <a:xfrm>
            <a:off x="6095999" y="170822"/>
            <a:ext cx="5897218" cy="132545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6">
            <a:extLst>
              <a:ext uri="{FF2B5EF4-FFF2-40B4-BE49-F238E27FC236}">
                <a16:creationId xmlns:a16="http://schemas.microsoft.com/office/drawing/2014/main" id="{656A3C7F-97D5-51E2-9BDF-90E2BD080126}"/>
              </a:ext>
            </a:extLst>
          </p:cNvPr>
          <p:cNvSpPr>
            <a:spLocks noGrp="1"/>
          </p:cNvSpPr>
          <p:nvPr>
            <p:ph type="body" sz="quarter" idx="20" hasCustomPrompt="1"/>
          </p:nvPr>
        </p:nvSpPr>
        <p:spPr>
          <a:xfrm>
            <a:off x="6095998" y="1635323"/>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4" name="Text Placeholder 6">
            <a:extLst>
              <a:ext uri="{FF2B5EF4-FFF2-40B4-BE49-F238E27FC236}">
                <a16:creationId xmlns:a16="http://schemas.microsoft.com/office/drawing/2014/main" id="{7B1FEB2D-A892-CF1D-2EAD-3139AB45F791}"/>
              </a:ext>
            </a:extLst>
          </p:cNvPr>
          <p:cNvSpPr>
            <a:spLocks noGrp="1"/>
          </p:cNvSpPr>
          <p:nvPr>
            <p:ph type="body" sz="quarter" idx="21" hasCustomPrompt="1"/>
          </p:nvPr>
        </p:nvSpPr>
        <p:spPr>
          <a:xfrm>
            <a:off x="6095998" y="2101808"/>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 name="Text Placeholder 6">
            <a:extLst>
              <a:ext uri="{FF2B5EF4-FFF2-40B4-BE49-F238E27FC236}">
                <a16:creationId xmlns:a16="http://schemas.microsoft.com/office/drawing/2014/main" id="{CB2D88A4-3801-6C61-D989-4358C9A25C8B}"/>
              </a:ext>
            </a:extLst>
          </p:cNvPr>
          <p:cNvSpPr>
            <a:spLocks noGrp="1"/>
          </p:cNvSpPr>
          <p:nvPr>
            <p:ph type="body" sz="quarter" idx="22" hasCustomPrompt="1"/>
          </p:nvPr>
        </p:nvSpPr>
        <p:spPr>
          <a:xfrm>
            <a:off x="6095998" y="282447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6">
            <a:extLst>
              <a:ext uri="{FF2B5EF4-FFF2-40B4-BE49-F238E27FC236}">
                <a16:creationId xmlns:a16="http://schemas.microsoft.com/office/drawing/2014/main" id="{C43D83DE-2A76-BAD3-6A75-BD1BE8A1ABA8}"/>
              </a:ext>
            </a:extLst>
          </p:cNvPr>
          <p:cNvSpPr>
            <a:spLocks noGrp="1"/>
          </p:cNvSpPr>
          <p:nvPr>
            <p:ph type="body" sz="quarter" idx="23" hasCustomPrompt="1"/>
          </p:nvPr>
        </p:nvSpPr>
        <p:spPr>
          <a:xfrm>
            <a:off x="6095998" y="329096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B6C9F708-458D-0C90-AA62-4F4E1BE98CE6}"/>
              </a:ext>
            </a:extLst>
          </p:cNvPr>
          <p:cNvSpPr>
            <a:spLocks noGrp="1"/>
          </p:cNvSpPr>
          <p:nvPr>
            <p:ph type="body" sz="quarter" idx="24" hasCustomPrompt="1"/>
          </p:nvPr>
        </p:nvSpPr>
        <p:spPr>
          <a:xfrm>
            <a:off x="6095998" y="400503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0" name="Text Placeholder 6">
            <a:extLst>
              <a:ext uri="{FF2B5EF4-FFF2-40B4-BE49-F238E27FC236}">
                <a16:creationId xmlns:a16="http://schemas.microsoft.com/office/drawing/2014/main" id="{58A4FEA4-71DB-CBBC-4183-C55650B07AB0}"/>
              </a:ext>
            </a:extLst>
          </p:cNvPr>
          <p:cNvSpPr>
            <a:spLocks noGrp="1"/>
          </p:cNvSpPr>
          <p:nvPr>
            <p:ph type="body" sz="quarter" idx="25" hasCustomPrompt="1"/>
          </p:nvPr>
        </p:nvSpPr>
        <p:spPr>
          <a:xfrm>
            <a:off x="6095998" y="447152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2" name="Text Placeholder 6">
            <a:extLst>
              <a:ext uri="{FF2B5EF4-FFF2-40B4-BE49-F238E27FC236}">
                <a16:creationId xmlns:a16="http://schemas.microsoft.com/office/drawing/2014/main" id="{41BAC13E-D6C4-66D0-6DF5-9FDB08CD8FAE}"/>
              </a:ext>
            </a:extLst>
          </p:cNvPr>
          <p:cNvSpPr>
            <a:spLocks noGrp="1"/>
          </p:cNvSpPr>
          <p:nvPr>
            <p:ph type="body" sz="quarter" idx="26" hasCustomPrompt="1"/>
          </p:nvPr>
        </p:nvSpPr>
        <p:spPr>
          <a:xfrm>
            <a:off x="6095998" y="5194191"/>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Text Placeholder 6">
            <a:extLst>
              <a:ext uri="{FF2B5EF4-FFF2-40B4-BE49-F238E27FC236}">
                <a16:creationId xmlns:a16="http://schemas.microsoft.com/office/drawing/2014/main" id="{C54AFEF2-F55D-17EA-E93E-AC4F233B9370}"/>
              </a:ext>
            </a:extLst>
          </p:cNvPr>
          <p:cNvSpPr>
            <a:spLocks noGrp="1"/>
          </p:cNvSpPr>
          <p:nvPr>
            <p:ph type="body" sz="quarter" idx="27" hasCustomPrompt="1"/>
          </p:nvPr>
        </p:nvSpPr>
        <p:spPr>
          <a:xfrm>
            <a:off x="6095998" y="5660676"/>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30658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pic>
        <p:nvPicPr>
          <p:cNvPr id="8" name="Picture 7" descr="A close up of dots&#10;&#10;Description automatically generated">
            <a:extLst>
              <a:ext uri="{FF2B5EF4-FFF2-40B4-BE49-F238E27FC236}">
                <a16:creationId xmlns:a16="http://schemas.microsoft.com/office/drawing/2014/main" id="{A7778945-CDEB-9A7F-80F5-5A2906972A9A}"/>
              </a:ext>
            </a:extLst>
          </p:cNvPr>
          <p:cNvPicPr>
            <a:picLocks noChangeAspect="1"/>
          </p:cNvPicPr>
          <p:nvPr userDrawn="1"/>
        </p:nvPicPr>
        <p:blipFill>
          <a:blip r:embed="rId2"/>
          <a:stretch>
            <a:fillRect/>
          </a:stretch>
        </p:blipFill>
        <p:spPr>
          <a:xfrm>
            <a:off x="0" y="0"/>
            <a:ext cx="12191999" cy="6858000"/>
          </a:xfrm>
          <a:prstGeom prst="rect">
            <a:avLst/>
          </a:prstGeom>
        </p:spPr>
      </p:pic>
      <p:sp>
        <p:nvSpPr>
          <p:cNvPr id="9" name="Title 8">
            <a:extLst>
              <a:ext uri="{FF2B5EF4-FFF2-40B4-BE49-F238E27FC236}">
                <a16:creationId xmlns:a16="http://schemas.microsoft.com/office/drawing/2014/main" id="{F8E9930A-72A3-290D-B835-F73AD5366EB8}"/>
              </a:ext>
            </a:extLst>
          </p:cNvPr>
          <p:cNvSpPr>
            <a:spLocks noGrp="1"/>
          </p:cNvSpPr>
          <p:nvPr>
            <p:ph type="title" hasCustomPrompt="1"/>
          </p:nvPr>
        </p:nvSpPr>
        <p:spPr>
          <a:xfrm>
            <a:off x="588195" y="1069675"/>
            <a:ext cx="11015612" cy="1499321"/>
          </a:xfrm>
        </p:spPr>
        <p:txBody>
          <a:bodyPr anchor="b"/>
          <a:lstStyle>
            <a:lvl1pPr>
              <a:defRPr sz="4000"/>
            </a:lvl1pPr>
          </a:lstStyle>
          <a:p>
            <a:r>
              <a:rPr lang="en-US" dirty="0"/>
              <a:t>Click to add title</a:t>
            </a:r>
          </a:p>
        </p:txBody>
      </p:sp>
      <p:sp>
        <p:nvSpPr>
          <p:cNvPr id="4" name="Picture Placeholder 3">
            <a:extLst>
              <a:ext uri="{FF2B5EF4-FFF2-40B4-BE49-F238E27FC236}">
                <a16:creationId xmlns:a16="http://schemas.microsoft.com/office/drawing/2014/main" id="{A7C9DAF4-07EB-3C9A-A08C-3EBC3F87B2AC}"/>
              </a:ext>
            </a:extLst>
          </p:cNvPr>
          <p:cNvSpPr>
            <a:spLocks noGrp="1"/>
          </p:cNvSpPr>
          <p:nvPr>
            <p:ph type="pic" sz="quarter" idx="22"/>
          </p:nvPr>
        </p:nvSpPr>
        <p:spPr>
          <a:xfrm>
            <a:off x="1754768" y="3105917"/>
            <a:ext cx="731520" cy="731520"/>
          </a:xfrm>
        </p:spPr>
        <p:txBody>
          <a:bodyPr/>
          <a:lstStyle>
            <a:lvl1pPr marL="0" indent="0" algn="ctr">
              <a:buNone/>
              <a:defRPr sz="1000"/>
            </a:lvl1pPr>
          </a:lstStyle>
          <a:p>
            <a:r>
              <a:rPr lang="en-US"/>
              <a:t>Click icon to add picture</a:t>
            </a:r>
            <a:endParaRPr lang="en-US" dirty="0"/>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238812" y="3893330"/>
            <a:ext cx="3736664" cy="518795"/>
          </a:xfrm>
        </p:spPr>
        <p:txBody>
          <a:bodyPr>
            <a:normAutofit/>
          </a:bodyPr>
          <a:lstStyle>
            <a:lvl1pPr marL="0" indent="0" algn="ctr">
              <a:buNone/>
              <a:defRPr sz="1800" cap="all" spc="300" baseline="0">
                <a:solidFill>
                  <a:schemeClr val="tx1"/>
                </a:solidFill>
              </a:defRPr>
            </a:lvl1pPr>
            <a:lvl2pPr marL="457200" indent="0">
              <a:buNone/>
              <a:defRPr/>
            </a:lvl2pPr>
          </a:lstStyle>
          <a:p>
            <a:pPr lvl="0"/>
            <a:r>
              <a:rPr lang="en-US" dirty="0"/>
              <a:t>CLICK TO add text</a:t>
            </a:r>
          </a:p>
        </p:txBody>
      </p:sp>
      <p:sp>
        <p:nvSpPr>
          <p:cNvPr id="5" name="Picture Placeholder 3">
            <a:extLst>
              <a:ext uri="{FF2B5EF4-FFF2-40B4-BE49-F238E27FC236}">
                <a16:creationId xmlns:a16="http://schemas.microsoft.com/office/drawing/2014/main" id="{89154656-6832-6744-5242-633FFE1D17B7}"/>
              </a:ext>
            </a:extLst>
          </p:cNvPr>
          <p:cNvSpPr>
            <a:spLocks noGrp="1"/>
          </p:cNvSpPr>
          <p:nvPr>
            <p:ph type="pic" sz="quarter" idx="23"/>
          </p:nvPr>
        </p:nvSpPr>
        <p:spPr>
          <a:xfrm>
            <a:off x="5730238" y="3105917"/>
            <a:ext cx="731520" cy="731520"/>
          </a:xfrm>
        </p:spPr>
        <p:txBody>
          <a:bodyPr/>
          <a:lstStyle>
            <a:lvl1pPr marL="0" indent="0" algn="ctr">
              <a:buNone/>
              <a:defRPr sz="1000"/>
            </a:lvl1pPr>
          </a:lstStyle>
          <a:p>
            <a:r>
              <a:rPr lang="en-US"/>
              <a:t>Click icon to add picture</a:t>
            </a:r>
            <a:endParaRPr lang="en-US" dirty="0"/>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241056" y="3893330"/>
            <a:ext cx="3736658"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7" name="Picture Placeholder 3">
            <a:extLst>
              <a:ext uri="{FF2B5EF4-FFF2-40B4-BE49-F238E27FC236}">
                <a16:creationId xmlns:a16="http://schemas.microsoft.com/office/drawing/2014/main" id="{40271905-3743-286E-3C76-62B0063D5967}"/>
              </a:ext>
            </a:extLst>
          </p:cNvPr>
          <p:cNvSpPr>
            <a:spLocks noGrp="1"/>
          </p:cNvSpPr>
          <p:nvPr>
            <p:ph type="pic" sz="quarter" idx="24"/>
          </p:nvPr>
        </p:nvSpPr>
        <p:spPr>
          <a:xfrm>
            <a:off x="9705712" y="3105917"/>
            <a:ext cx="731520" cy="731520"/>
          </a:xfrm>
        </p:spPr>
        <p:txBody>
          <a:bodyPr/>
          <a:lstStyle>
            <a:lvl1pPr marL="0" indent="0" algn="ctr">
              <a:buNone/>
              <a:defRPr sz="1000"/>
            </a:lvl1pPr>
          </a:lstStyle>
          <a:p>
            <a:r>
              <a:rPr lang="en-US"/>
              <a:t>Click icon to add picture</a:t>
            </a:r>
            <a:endParaRPr lang="en-US" dirty="0"/>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216525" y="3893330"/>
            <a:ext cx="3736663"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chorCtr="0">
            <a:noAutofit/>
          </a:bodyPr>
          <a:lstStyle>
            <a:lvl1pPr marL="0" indent="0" algn="ctr">
              <a:lnSpc>
                <a:spcPct val="100000"/>
              </a:lnSpc>
              <a:spcBef>
                <a:spcPts val="0"/>
              </a:spcBef>
              <a:buNone/>
              <a:defRPr sz="1800" cap="all" spc="300" baseline="0">
                <a:solidFill>
                  <a:schemeClr val="tx1"/>
                </a:solidFill>
              </a:defRPr>
            </a:lvl1pPr>
            <a:lvl2pPr marL="457200" indent="0">
              <a:buNone/>
              <a:defRPr/>
            </a:lvl2pPr>
          </a:lstStyle>
          <a:p>
            <a:pPr lvl="0"/>
            <a:r>
              <a:rPr lang="en-US" dirty="0"/>
              <a:t>Click to add subtitle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20" y="136525"/>
            <a:ext cx="4846320" cy="1692311"/>
          </a:xfrm>
        </p:spPr>
        <p:txBody>
          <a:bodyPr anchor="b" anchorCtr="0">
            <a:noAutofit/>
          </a:bodyPr>
          <a:lstStyle>
            <a:lvl1pPr algn="l">
              <a:lnSpc>
                <a:spcPct val="100000"/>
              </a:lnSpc>
              <a:spcBef>
                <a:spcPts val="1000"/>
              </a:spcBef>
              <a:defRPr sz="3200" baseline="0"/>
            </a:lvl1pPr>
          </a:lstStyle>
          <a:p>
            <a:r>
              <a:rPr lang="en-US" dirty="0"/>
              <a:t>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anchor="t"/>
          <a:lstStyle>
            <a:lvl1pPr marL="0" indent="0" algn="ctr">
              <a:buNone/>
              <a:defRPr/>
            </a:lvl1pPr>
          </a:lstStyle>
          <a:p>
            <a:r>
              <a:rPr lang="en-US" dirty="0"/>
              <a:t>Click to add picture</a:t>
            </a:r>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rmAutofit/>
          </a:bodyPr>
          <a:lstStyle>
            <a:lvl1pPr marL="0" indent="0">
              <a:buNone/>
              <a:defRPr sz="1800" cap="all" spc="300" baseline="0"/>
            </a:lvl1pPr>
          </a:lstStyle>
          <a:p>
            <a:pPr lvl="0"/>
            <a:r>
              <a:rPr lang="en-US" dirty="0"/>
              <a:t>Click to add text</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24572"/>
            <a:ext cx="5897217" cy="147170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195395"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spcBef>
                <a:spcPts val="0"/>
              </a:spcBef>
              <a:buNone/>
              <a:defRPr lang="en-US" sz="1400" cap="all" spc="300" baseline="0" dirty="0">
                <a:solidFill>
                  <a:schemeClr val="lt1"/>
                </a:solidFill>
              </a:defRPr>
            </a:lvl1pPr>
          </a:lstStyle>
          <a:p>
            <a:pPr lvl="0"/>
            <a:r>
              <a:rPr lang="en-US" dirty="0"/>
              <a:t>Click to add subtitle</a:t>
            </a:r>
          </a:p>
        </p:txBody>
      </p:sp>
      <p:sp>
        <p:nvSpPr>
          <p:cNvPr id="4" name="Text Placeholder 3">
            <a:extLst>
              <a:ext uri="{FF2B5EF4-FFF2-40B4-BE49-F238E27FC236}">
                <a16:creationId xmlns:a16="http://schemas.microsoft.com/office/drawing/2014/main" id="{214E20AE-BE16-CA42-4851-31C48D64A60F}"/>
              </a:ext>
            </a:extLst>
          </p:cNvPr>
          <p:cNvSpPr>
            <a:spLocks noGrp="1"/>
          </p:cNvSpPr>
          <p:nvPr>
            <p:ph type="body" sz="quarter" idx="17" hasCustomPrompt="1"/>
          </p:nvPr>
        </p:nvSpPr>
        <p:spPr>
          <a:xfrm>
            <a:off x="6096000" y="2782674"/>
            <a:ext cx="4122755" cy="2693678"/>
          </a:xfrm>
        </p:spPr>
        <p:txBody>
          <a:bodyPr/>
          <a:lstStyle>
            <a:lvl1pPr marL="0" indent="0">
              <a:lnSpc>
                <a:spcPct val="100000"/>
              </a:lnSpc>
              <a:buNone/>
              <a:defRPr/>
            </a:lvl1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1135465"/>
            <a:ext cx="5012987" cy="2788704"/>
          </a:xfrm>
        </p:spPr>
        <p:txBody>
          <a:bodyPr anchor="b"/>
          <a:lstStyle>
            <a:lvl1pPr algn="l">
              <a:defRPr sz="6000" spc="300"/>
            </a:lvl1pPr>
          </a:lstStyle>
          <a:p>
            <a:r>
              <a:rPr lang="en-US" dirty="0"/>
              <a:t>Click to 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t"/>
          <a:lstStyle>
            <a:lvl1pPr marL="0" indent="0" algn="ctr">
              <a:buNone/>
              <a:defRPr/>
            </a:lvl1pPr>
          </a:lstStyle>
          <a:p>
            <a:r>
              <a:rPr lang="en-US" dirty="0"/>
              <a:t>Click to add picture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012987"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l">
              <a:lnSpc>
                <a:spcPct val="100000"/>
              </a:lnSpc>
              <a:buNone/>
              <a:defRPr sz="1400" cap="all"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3727" y="1591703"/>
            <a:ext cx="11002962" cy="4764647"/>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05578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4519" y="2205872"/>
            <a:ext cx="11002962" cy="368588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7393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nchor="t"/>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hasCustomPrompt="1"/>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lgn="ctr">
              <a:defRPr sz="1400" spc="300" baseline="0">
                <a:latin typeface="+mn-lt"/>
              </a:defRPr>
            </a:lvl1pPr>
          </a:lstStyle>
          <a:p>
            <a:pPr lvl="0"/>
            <a:r>
              <a:rPr lang="en-US" dirty="0"/>
              <a:t>Click to add subtitle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bIns="274320" anchor="b">
            <a:normAutofit/>
          </a:bodyPr>
          <a:lstStyle>
            <a:lvl1pPr marL="0" indent="0" algn="ctr">
              <a:buNone/>
              <a:defRPr sz="3200" cap="all" baseline="0"/>
            </a:lvl1pPr>
          </a:lstStyle>
          <a:p>
            <a:pPr lvl="0"/>
            <a:r>
              <a:rPr lang="en-US" dirty="0"/>
              <a:t>Click to add title</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4"/>
            <a:ext cx="4018722" cy="1781980"/>
          </a:xfrm>
        </p:spPr>
        <p:txBody>
          <a:bodyPr lIns="0" rIns="0" anchor="ctr" anchorCtr="0">
            <a:noAutofit/>
          </a:bodyPr>
          <a:lstStyle>
            <a:lvl1pPr algn="l">
              <a:defRPr sz="3200" spc="300"/>
            </a:lvl1pPr>
          </a:lstStyle>
          <a:p>
            <a:r>
              <a:rPr lang="en-US" dirty="0"/>
              <a:t>add TITLE HERE</a:t>
            </a:r>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a:normAutofit/>
          </a:bodyPr>
          <a:lstStyle>
            <a:lvl1pPr marL="0" indent="0" algn="ctr">
              <a:buNone/>
              <a:defRPr sz="1400"/>
            </a:lvl1pPr>
          </a:lstStyle>
          <a:p>
            <a:r>
              <a:rPr lang="en-US" dirty="0"/>
              <a:t>Click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a:normAutofit/>
          </a:bodyPr>
          <a:lstStyle>
            <a:lvl1pPr marL="0" indent="0" algn="ctr">
              <a:buNone/>
              <a:defRPr sz="1400"/>
            </a:lvl1pPr>
          </a:lstStyle>
          <a:p>
            <a:r>
              <a:rPr lang="en-US" dirty="0"/>
              <a:t>Click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a:normAutofit/>
          </a:bodyPr>
          <a:lstStyle>
            <a:lvl1pPr marL="0" indent="0" algn="ctr">
              <a:buNone/>
              <a:defRPr sz="1400"/>
            </a:lvl1pPr>
          </a:lstStyle>
          <a:p>
            <a:r>
              <a:rPr lang="en-US" dirty="0"/>
              <a:t>Click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a:normAutofit/>
          </a:bodyPr>
          <a:lstStyle>
            <a:lvl1pPr marL="0" indent="0" algn="ctr">
              <a:buNone/>
              <a:defRPr sz="1400"/>
            </a:lvl1pPr>
          </a:lstStyle>
          <a:p>
            <a:r>
              <a:rPr lang="en-US" dirty="0"/>
              <a:t>Click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a:normAutofit/>
          </a:bodyPr>
          <a:lstStyle>
            <a:lvl1pPr marL="0" indent="0" algn="ctr">
              <a:buNone/>
              <a:defRPr sz="1400"/>
            </a:lvl1pPr>
          </a:lstStyle>
          <a:p>
            <a:r>
              <a:rPr lang="en-US" dirty="0"/>
              <a:t>Click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a:normAutofit/>
          </a:bodyPr>
          <a:lstStyle>
            <a:lvl1pPr marL="0" indent="0" algn="ctr">
              <a:buNone/>
              <a:defRPr sz="1400"/>
            </a:lvl1pPr>
          </a:lstStyle>
          <a:p>
            <a:r>
              <a:rPr lang="en-US" dirty="0"/>
              <a:t>Click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Text Placeholder 6">
            <a:extLst>
              <a:ext uri="{FF2B5EF4-FFF2-40B4-BE49-F238E27FC236}">
                <a16:creationId xmlns:a16="http://schemas.microsoft.com/office/drawing/2014/main" id="{BD281DF4-BD72-3F1E-8B04-6205D7C5C8DF}"/>
              </a:ext>
            </a:extLst>
          </p:cNvPr>
          <p:cNvSpPr>
            <a:spLocks noGrp="1"/>
          </p:cNvSpPr>
          <p:nvPr>
            <p:ph type="body" sz="quarter" idx="20" hasCustomPrompt="1"/>
          </p:nvPr>
        </p:nvSpPr>
        <p:spPr>
          <a:xfrm>
            <a:off x="7792278" y="2422525"/>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4FA84CC6-BD0B-002A-5FFA-708B69C4C200}"/>
              </a:ext>
            </a:extLst>
          </p:cNvPr>
          <p:cNvSpPr>
            <a:spLocks noGrp="1"/>
          </p:cNvSpPr>
          <p:nvPr>
            <p:ph type="body" sz="quarter" idx="21" hasCustomPrompt="1"/>
          </p:nvPr>
        </p:nvSpPr>
        <p:spPr>
          <a:xfrm>
            <a:off x="7792278" y="3161514"/>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4" name="Text Placeholder 6">
            <a:extLst>
              <a:ext uri="{FF2B5EF4-FFF2-40B4-BE49-F238E27FC236}">
                <a16:creationId xmlns:a16="http://schemas.microsoft.com/office/drawing/2014/main" id="{CDF5AB02-45DE-2A85-A817-6FA37AD98169}"/>
              </a:ext>
            </a:extLst>
          </p:cNvPr>
          <p:cNvSpPr>
            <a:spLocks noGrp="1"/>
          </p:cNvSpPr>
          <p:nvPr>
            <p:ph type="body" sz="quarter" idx="22" hasCustomPrompt="1"/>
          </p:nvPr>
        </p:nvSpPr>
        <p:spPr>
          <a:xfrm>
            <a:off x="9997315" y="2429338"/>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5" name="Text Placeholder 6">
            <a:extLst>
              <a:ext uri="{FF2B5EF4-FFF2-40B4-BE49-F238E27FC236}">
                <a16:creationId xmlns:a16="http://schemas.microsoft.com/office/drawing/2014/main" id="{94138391-4411-4BD0-D8AD-D001BF46DCA3}"/>
              </a:ext>
            </a:extLst>
          </p:cNvPr>
          <p:cNvSpPr>
            <a:spLocks noGrp="1"/>
          </p:cNvSpPr>
          <p:nvPr>
            <p:ph type="body" sz="quarter" idx="23" hasCustomPrompt="1"/>
          </p:nvPr>
        </p:nvSpPr>
        <p:spPr>
          <a:xfrm>
            <a:off x="9997315" y="3158271"/>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Text Placeholder 6">
            <a:extLst>
              <a:ext uri="{FF2B5EF4-FFF2-40B4-BE49-F238E27FC236}">
                <a16:creationId xmlns:a16="http://schemas.microsoft.com/office/drawing/2014/main" id="{AE1BE558-411F-87F3-71EE-1782FC824F40}"/>
              </a:ext>
            </a:extLst>
          </p:cNvPr>
          <p:cNvSpPr>
            <a:spLocks noGrp="1"/>
          </p:cNvSpPr>
          <p:nvPr>
            <p:ph type="body" sz="quarter" idx="24" hasCustomPrompt="1"/>
          </p:nvPr>
        </p:nvSpPr>
        <p:spPr>
          <a:xfrm>
            <a:off x="7792278" y="3625282"/>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7" name="Text Placeholder 6">
            <a:extLst>
              <a:ext uri="{FF2B5EF4-FFF2-40B4-BE49-F238E27FC236}">
                <a16:creationId xmlns:a16="http://schemas.microsoft.com/office/drawing/2014/main" id="{408EED18-0FEB-480C-03BC-CC12E4603C92}"/>
              </a:ext>
            </a:extLst>
          </p:cNvPr>
          <p:cNvSpPr>
            <a:spLocks noGrp="1"/>
          </p:cNvSpPr>
          <p:nvPr>
            <p:ph type="body" sz="quarter" idx="25" hasCustomPrompt="1"/>
          </p:nvPr>
        </p:nvSpPr>
        <p:spPr>
          <a:xfrm>
            <a:off x="7792278" y="4354222"/>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8" name="Text Placeholder 6">
            <a:extLst>
              <a:ext uri="{FF2B5EF4-FFF2-40B4-BE49-F238E27FC236}">
                <a16:creationId xmlns:a16="http://schemas.microsoft.com/office/drawing/2014/main" id="{B95CBCFF-0E55-BCFC-8CBE-723A9BD00029}"/>
              </a:ext>
            </a:extLst>
          </p:cNvPr>
          <p:cNvSpPr>
            <a:spLocks noGrp="1"/>
          </p:cNvSpPr>
          <p:nvPr>
            <p:ph type="body" sz="quarter" idx="26" hasCustomPrompt="1"/>
          </p:nvPr>
        </p:nvSpPr>
        <p:spPr>
          <a:xfrm>
            <a:off x="9997314" y="3604563"/>
            <a:ext cx="181368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9" name="Text Placeholder 6">
            <a:extLst>
              <a:ext uri="{FF2B5EF4-FFF2-40B4-BE49-F238E27FC236}">
                <a16:creationId xmlns:a16="http://schemas.microsoft.com/office/drawing/2014/main" id="{B9088F0C-EE6F-2847-CFAA-9D94686187E9}"/>
              </a:ext>
            </a:extLst>
          </p:cNvPr>
          <p:cNvSpPr>
            <a:spLocks noGrp="1"/>
          </p:cNvSpPr>
          <p:nvPr>
            <p:ph type="body" sz="quarter" idx="27" hasCustomPrompt="1"/>
          </p:nvPr>
        </p:nvSpPr>
        <p:spPr>
          <a:xfrm>
            <a:off x="9997314" y="4333500"/>
            <a:ext cx="181368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0" name="Text Placeholder 6">
            <a:extLst>
              <a:ext uri="{FF2B5EF4-FFF2-40B4-BE49-F238E27FC236}">
                <a16:creationId xmlns:a16="http://schemas.microsoft.com/office/drawing/2014/main" id="{28120BC8-9E46-E919-6015-FABAA6588840}"/>
              </a:ext>
            </a:extLst>
          </p:cNvPr>
          <p:cNvSpPr>
            <a:spLocks noGrp="1"/>
          </p:cNvSpPr>
          <p:nvPr>
            <p:ph type="body" sz="quarter" idx="28" hasCustomPrompt="1"/>
          </p:nvPr>
        </p:nvSpPr>
        <p:spPr>
          <a:xfrm>
            <a:off x="7793957" y="4891306"/>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1" name="Text Placeholder 6">
            <a:extLst>
              <a:ext uri="{FF2B5EF4-FFF2-40B4-BE49-F238E27FC236}">
                <a16:creationId xmlns:a16="http://schemas.microsoft.com/office/drawing/2014/main" id="{DA6AFA01-4607-12C7-E4CA-8AAB4BADECA2}"/>
              </a:ext>
            </a:extLst>
          </p:cNvPr>
          <p:cNvSpPr>
            <a:spLocks noGrp="1"/>
          </p:cNvSpPr>
          <p:nvPr>
            <p:ph type="body" sz="quarter" idx="29" hasCustomPrompt="1"/>
          </p:nvPr>
        </p:nvSpPr>
        <p:spPr>
          <a:xfrm>
            <a:off x="7793957" y="5620243"/>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2" name="Text Placeholder 6">
            <a:extLst>
              <a:ext uri="{FF2B5EF4-FFF2-40B4-BE49-F238E27FC236}">
                <a16:creationId xmlns:a16="http://schemas.microsoft.com/office/drawing/2014/main" id="{89AE8D05-699D-7672-D652-F638E376296A}"/>
              </a:ext>
            </a:extLst>
          </p:cNvPr>
          <p:cNvSpPr>
            <a:spLocks noGrp="1"/>
          </p:cNvSpPr>
          <p:nvPr>
            <p:ph type="body" sz="quarter" idx="30" hasCustomPrompt="1"/>
          </p:nvPr>
        </p:nvSpPr>
        <p:spPr>
          <a:xfrm>
            <a:off x="9998994" y="4888062"/>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3" name="Text Placeholder 6">
            <a:extLst>
              <a:ext uri="{FF2B5EF4-FFF2-40B4-BE49-F238E27FC236}">
                <a16:creationId xmlns:a16="http://schemas.microsoft.com/office/drawing/2014/main" id="{8C054886-505C-671E-F2BA-D9842DA5836E}"/>
              </a:ext>
            </a:extLst>
          </p:cNvPr>
          <p:cNvSpPr>
            <a:spLocks noGrp="1"/>
          </p:cNvSpPr>
          <p:nvPr>
            <p:ph type="body" sz="quarter" idx="31" hasCustomPrompt="1"/>
          </p:nvPr>
        </p:nvSpPr>
        <p:spPr>
          <a:xfrm>
            <a:off x="9998994" y="5616999"/>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1092122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77" r:id="rId5"/>
    <p:sldLayoutId id="2147483685" r:id="rId6"/>
    <p:sldLayoutId id="2147483686" r:id="rId7"/>
    <p:sldLayoutId id="2147483666" r:id="rId8"/>
    <p:sldLayoutId id="2147483681" r:id="rId9"/>
    <p:sldLayoutId id="2147483683" r:id="rId10"/>
    <p:sldLayoutId id="2147483682" r:id="rId11"/>
    <p:sldLayoutId id="2147483684" r:id="rId12"/>
    <p:sldLayoutId id="2147483680" r:id="rId13"/>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s://gist.github.com/everton-cw/8266937b1cfa7d95508bb0eec8343f0f#32---solve-the-problem" TargetMode="External"/><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github.com/thais-menezes/monitoring/blob/main/checkout_2.csv"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github.com/thais-menezes/monitoring/blob/main/checkout_1.csv" TargetMode="External"/><Relationship Id="rId5" Type="http://schemas.openxmlformats.org/officeDocument/2006/relationships/hyperlink" Target="https://gist.github.com/everton-cw/8266937b1cfa7d95508bb0eec8343f0f#31---get-your-hands-dirty" TargetMode="Externa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emf"/><Relationship Id="rId5" Type="http://schemas.openxmlformats.org/officeDocument/2006/relationships/package" Target="../embeddings/Microsoft_Excel_Worksheet1.xlsx"/><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60315"/>
            <a:ext cx="11490325" cy="2218959"/>
          </a:xfrm>
        </p:spPr>
        <p:txBody>
          <a:bodyPr/>
          <a:lstStyle/>
          <a:p>
            <a:r>
              <a:rPr lang="en-US" dirty="0"/>
              <a:t>Monitoring analyst position</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sz="quarter" idx="13"/>
          </p:nvPr>
        </p:nvSpPr>
        <p:spPr>
          <a:xfrm>
            <a:off x="3512341" y="3695832"/>
            <a:ext cx="5167313" cy="603250"/>
          </a:xfrm>
          <a:gradFill flip="none" rotWithShape="1">
            <a:gsLst>
              <a:gs pos="0">
                <a:srgbClr val="7030A0"/>
              </a:gs>
              <a:gs pos="89000">
                <a:schemeClr val="accent5">
                  <a:lumMod val="90000"/>
                  <a:lumOff val="10000"/>
                </a:schemeClr>
              </a:gs>
            </a:gsLst>
            <a:path path="circle">
              <a:fillToRect l="100000" t="100000"/>
            </a:path>
            <a:tileRect r="-100000" b="-100000"/>
          </a:gradFill>
          <a:ln>
            <a:noFill/>
          </a:ln>
        </p:spPr>
        <p:txBody>
          <a:bodyPr/>
          <a:lstStyle/>
          <a:p>
            <a:r>
              <a:rPr lang="en-US" dirty="0"/>
              <a:t>Rodrigo da silva sakae</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3" y="5922140"/>
            <a:ext cx="5167313" cy="848311"/>
          </a:xfrm>
        </p:spPr>
        <p:txBody>
          <a:bodyPr/>
          <a:lstStyle/>
          <a:p>
            <a:r>
              <a:rPr lang="en-US" dirty="0"/>
              <a:t>27/09/2023</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D270273-A90A-59E2-E85C-38B5A1B36AB0}"/>
              </a:ext>
            </a:extLst>
          </p:cNvPr>
          <p:cNvSpPr>
            <a:spLocks noGrp="1"/>
          </p:cNvSpPr>
          <p:nvPr>
            <p:ph type="sldNum" sz="quarter" idx="11"/>
          </p:nvPr>
        </p:nvSpPr>
        <p:spPr/>
        <p:txBody>
          <a:bodyPr/>
          <a:lstStyle/>
          <a:p>
            <a:fld id="{8C2E478F-E849-4A8C-AF1F-CBCC78A7CBFA}" type="slidenum">
              <a:rPr lang="en-US" smtClean="0"/>
              <a:t>10</a:t>
            </a:fld>
            <a:endParaRPr lang="en-US" dirty="0"/>
          </a:p>
        </p:txBody>
      </p:sp>
      <p:graphicFrame>
        <p:nvGraphicFramePr>
          <p:cNvPr id="4" name="Chart 3">
            <a:extLst>
              <a:ext uri="{FF2B5EF4-FFF2-40B4-BE49-F238E27FC236}">
                <a16:creationId xmlns:a16="http://schemas.microsoft.com/office/drawing/2014/main" id="{53402D65-6F8F-8487-1A97-37C161ED9910}"/>
              </a:ext>
            </a:extLst>
          </p:cNvPr>
          <p:cNvGraphicFramePr>
            <a:graphicFrameLocks/>
          </p:cNvGraphicFramePr>
          <p:nvPr>
            <p:extLst>
              <p:ext uri="{D42A27DB-BD31-4B8C-83A1-F6EECF244321}">
                <p14:modId xmlns:p14="http://schemas.microsoft.com/office/powerpoint/2010/main" val="2904551535"/>
              </p:ext>
            </p:extLst>
          </p:nvPr>
        </p:nvGraphicFramePr>
        <p:xfrm>
          <a:off x="0" y="0"/>
          <a:ext cx="12191999"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4">
            <a:extLst>
              <a:ext uri="{FF2B5EF4-FFF2-40B4-BE49-F238E27FC236}">
                <a16:creationId xmlns:a16="http://schemas.microsoft.com/office/drawing/2014/main" id="{C0A5754A-2593-686B-14CA-1F879306CE83}"/>
              </a:ext>
            </a:extLst>
          </p:cNvPr>
          <p:cNvSpPr txBox="1">
            <a:spLocks/>
          </p:cNvSpPr>
          <p:nvPr/>
        </p:nvSpPr>
        <p:spPr>
          <a:xfrm>
            <a:off x="635725" y="4853169"/>
            <a:ext cx="1872343" cy="36512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b="1" dirty="0">
                <a:solidFill>
                  <a:schemeClr val="bg1"/>
                </a:solidFill>
              </a:rPr>
              <a:t>D2 (checkouts_1)</a:t>
            </a:r>
          </a:p>
        </p:txBody>
      </p:sp>
    </p:spTree>
    <p:extLst>
      <p:ext uri="{BB962C8B-B14F-4D97-AF65-F5344CB8AC3E}">
        <p14:creationId xmlns:p14="http://schemas.microsoft.com/office/powerpoint/2010/main" val="2154539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1709529"/>
            <a:ext cx="5648325" cy="1605039"/>
          </a:xfrm>
        </p:spPr>
        <p:txBody>
          <a:bodyPr>
            <a:normAutofit/>
          </a:bodyPr>
          <a:lstStyle/>
          <a:p>
            <a:r>
              <a:rPr lang="en-US" dirty="0"/>
              <a:t>indicadores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233" r="20233"/>
          <a:stretch/>
        </p:blipFill>
        <p:spPr>
          <a:xfrm>
            <a:off x="0" y="0"/>
            <a:ext cx="6096000" cy="6867922"/>
          </a:xfrm>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3246437"/>
            <a:ext cx="5012987" cy="365125"/>
          </a:xfrm>
        </p:spPr>
        <p:txBody>
          <a:bodyPr/>
          <a:lstStyle/>
          <a:p>
            <a:pPr algn="ctr"/>
            <a:r>
              <a:rPr lang="en-US" dirty="0"/>
              <a:t>transactions</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11</a:t>
            </a:fld>
            <a:endParaRPr lang="en-US" dirty="0"/>
          </a:p>
        </p:txBody>
      </p:sp>
      <p:sp>
        <p:nvSpPr>
          <p:cNvPr id="4" name="TextBox 3">
            <a:extLst>
              <a:ext uri="{FF2B5EF4-FFF2-40B4-BE49-F238E27FC236}">
                <a16:creationId xmlns:a16="http://schemas.microsoft.com/office/drawing/2014/main" id="{9DE7BC85-63E0-FAE3-8787-058C45642C04}"/>
              </a:ext>
            </a:extLst>
          </p:cNvPr>
          <p:cNvSpPr txBox="1"/>
          <p:nvPr/>
        </p:nvSpPr>
        <p:spPr>
          <a:xfrm>
            <a:off x="5574402" y="3850098"/>
            <a:ext cx="6418815" cy="2492990"/>
          </a:xfrm>
          <a:prstGeom prst="rect">
            <a:avLst/>
          </a:prstGeom>
          <a:noFill/>
        </p:spPr>
        <p:txBody>
          <a:bodyPr wrap="square" rtlCol="0">
            <a:spAutoFit/>
          </a:bodyPr>
          <a:lstStyle/>
          <a:p>
            <a:pPr algn="l"/>
            <a:r>
              <a:rPr lang="en-US" sz="1200" b="1" i="0" u="none" strike="noStrike" dirty="0">
                <a:solidFill>
                  <a:srgbClr val="24292F"/>
                </a:solidFill>
                <a:effectLst/>
                <a:latin typeface="-apple-system"/>
                <a:hlinkClick r:id="rId5"/>
              </a:rPr>
              <a:t>3.2 - Solve the problem</a:t>
            </a:r>
            <a:endParaRPr lang="en-US" sz="1200" b="1" i="0" dirty="0">
              <a:solidFill>
                <a:srgbClr val="24292F"/>
              </a:solidFill>
              <a:effectLst/>
              <a:latin typeface="-apple-system"/>
            </a:endParaRPr>
          </a:p>
          <a:p>
            <a:pPr algn="l"/>
            <a:r>
              <a:rPr lang="en-US" sz="1200" b="0" i="1" dirty="0">
                <a:solidFill>
                  <a:srgbClr val="24292F"/>
                </a:solidFill>
                <a:effectLst/>
                <a:latin typeface="-apple-system"/>
              </a:rPr>
              <a:t>Alert incident in transactions: Implement the concept of a simple monitoring with real time alert with notifications to teams.</a:t>
            </a:r>
            <a:endParaRPr lang="en-US" sz="1200" b="0" i="0" dirty="0">
              <a:solidFill>
                <a:srgbClr val="24292F"/>
              </a:solidFill>
              <a:effectLst/>
              <a:latin typeface="-apple-system"/>
            </a:endParaRPr>
          </a:p>
          <a:p>
            <a:pPr algn="l"/>
            <a:r>
              <a:rPr lang="en-US" sz="1200" b="0" i="0" dirty="0">
                <a:solidFill>
                  <a:srgbClr val="24292F"/>
                </a:solidFill>
                <a:effectLst/>
                <a:latin typeface="-apple-system"/>
              </a:rPr>
              <a:t>Your Monitoring alert system must have at least: 1 endpoint that receives transaction data and returns a recommendation to “alert” the anomalies found in transactions. A query to organize the data on the data and a graphic to see the data in real time. A model to determine anomalies and a system to report the anomalies automatically.</a:t>
            </a:r>
          </a:p>
          <a:p>
            <a:pPr algn="l"/>
            <a:r>
              <a:rPr lang="en-US" sz="1200" b="0" i="0" dirty="0">
                <a:solidFill>
                  <a:srgbClr val="24292F"/>
                </a:solidFill>
                <a:effectLst/>
                <a:latin typeface="-apple-system"/>
              </a:rPr>
              <a:t>You are free to determine the methods to approve/deny the transactions, but a few ways to do it are:</a:t>
            </a:r>
          </a:p>
          <a:p>
            <a:pPr algn="l">
              <a:buFont typeface="Arial" panose="020B0604020202020204" pitchFamily="34" charset="0"/>
              <a:buChar char="•"/>
            </a:pPr>
            <a:r>
              <a:rPr lang="en-US" sz="1200" b="0" i="0" dirty="0">
                <a:solidFill>
                  <a:srgbClr val="24292F"/>
                </a:solidFill>
                <a:effectLst/>
                <a:latin typeface="-apple-system"/>
              </a:rPr>
              <a:t>rule-based - you define which cases get alerted based on predefined rules;</a:t>
            </a:r>
          </a:p>
          <a:p>
            <a:pPr algn="l">
              <a:buFont typeface="Arial" panose="020B0604020202020204" pitchFamily="34" charset="0"/>
              <a:buChar char="•"/>
            </a:pPr>
            <a:r>
              <a:rPr lang="en-US" sz="1200" b="0" i="0" dirty="0">
                <a:solidFill>
                  <a:srgbClr val="24292F"/>
                </a:solidFill>
                <a:effectLst/>
                <a:latin typeface="-apple-system"/>
              </a:rPr>
              <a:t>score-base - you create a method/model (you could use machine learning models here if you want) to determine the anomaly -- score of a transaction and make your decision based on it;</a:t>
            </a:r>
          </a:p>
          <a:p>
            <a:pPr algn="l">
              <a:buFont typeface="Arial" panose="020B0604020202020204" pitchFamily="34" charset="0"/>
              <a:buChar char="•"/>
            </a:pPr>
            <a:r>
              <a:rPr lang="en-US" sz="1200" b="0" i="0" dirty="0">
                <a:solidFill>
                  <a:srgbClr val="24292F"/>
                </a:solidFill>
                <a:effectLst/>
                <a:latin typeface="-apple-system"/>
              </a:rPr>
              <a:t>a combination of both;</a:t>
            </a:r>
          </a:p>
        </p:txBody>
      </p:sp>
      <p:sp>
        <p:nvSpPr>
          <p:cNvPr id="7" name="Notched Right Arrow 6">
            <a:extLst>
              <a:ext uri="{FF2B5EF4-FFF2-40B4-BE49-F238E27FC236}">
                <a16:creationId xmlns:a16="http://schemas.microsoft.com/office/drawing/2014/main" id="{32BA5EE8-B445-0B33-59C8-7C35561C9BDF}"/>
              </a:ext>
            </a:extLst>
          </p:cNvPr>
          <p:cNvSpPr/>
          <p:nvPr/>
        </p:nvSpPr>
        <p:spPr>
          <a:xfrm rot="2894836">
            <a:off x="8620925" y="4117987"/>
            <a:ext cx="543339" cy="292729"/>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8" name="Notched Right Arrow 7">
            <a:extLst>
              <a:ext uri="{FF2B5EF4-FFF2-40B4-BE49-F238E27FC236}">
                <a16:creationId xmlns:a16="http://schemas.microsoft.com/office/drawing/2014/main" id="{D4311F0F-91EB-1FC0-3717-183E9E0D39EB}"/>
              </a:ext>
            </a:extLst>
          </p:cNvPr>
          <p:cNvSpPr/>
          <p:nvPr/>
        </p:nvSpPr>
        <p:spPr>
          <a:xfrm rot="8041715">
            <a:off x="10685625" y="4297782"/>
            <a:ext cx="543339" cy="292729"/>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9" name="Notched Right Arrow 8">
            <a:extLst>
              <a:ext uri="{FF2B5EF4-FFF2-40B4-BE49-F238E27FC236}">
                <a16:creationId xmlns:a16="http://schemas.microsoft.com/office/drawing/2014/main" id="{87980A6D-F1FD-3F9E-83A7-490C556E4937}"/>
              </a:ext>
            </a:extLst>
          </p:cNvPr>
          <p:cNvSpPr/>
          <p:nvPr/>
        </p:nvSpPr>
        <p:spPr>
          <a:xfrm rot="3423279">
            <a:off x="6959018" y="4418126"/>
            <a:ext cx="543339" cy="292729"/>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0" name="Notched Right Arrow 9">
            <a:extLst>
              <a:ext uri="{FF2B5EF4-FFF2-40B4-BE49-F238E27FC236}">
                <a16:creationId xmlns:a16="http://schemas.microsoft.com/office/drawing/2014/main" id="{516F6EA9-3BE1-4810-001F-D0690346A61D}"/>
              </a:ext>
            </a:extLst>
          </p:cNvPr>
          <p:cNvSpPr/>
          <p:nvPr/>
        </p:nvSpPr>
        <p:spPr>
          <a:xfrm rot="16530521">
            <a:off x="9444655" y="5162198"/>
            <a:ext cx="543339" cy="292729"/>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Tree>
    <p:extLst>
      <p:ext uri="{BB962C8B-B14F-4D97-AF65-F5344CB8AC3E}">
        <p14:creationId xmlns:p14="http://schemas.microsoft.com/office/powerpoint/2010/main" val="54559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8C91-D31F-4048-1972-556D2894FA52}"/>
              </a:ext>
            </a:extLst>
          </p:cNvPr>
          <p:cNvSpPr>
            <a:spLocks noGrp="1"/>
          </p:cNvSpPr>
          <p:nvPr>
            <p:ph type="title"/>
          </p:nvPr>
        </p:nvSpPr>
        <p:spPr/>
        <p:txBody>
          <a:bodyPr/>
          <a:lstStyle/>
          <a:p>
            <a:r>
              <a:rPr lang="pt-BR" dirty="0"/>
              <a:t>Query </a:t>
            </a:r>
            <a:r>
              <a:rPr lang="pt-BR" dirty="0" err="1"/>
              <a:t>sql</a:t>
            </a:r>
            <a:endParaRPr lang="en-BR" dirty="0"/>
          </a:p>
        </p:txBody>
      </p:sp>
      <p:sp>
        <p:nvSpPr>
          <p:cNvPr id="3" name="Slide Number Placeholder 2">
            <a:extLst>
              <a:ext uri="{FF2B5EF4-FFF2-40B4-BE49-F238E27FC236}">
                <a16:creationId xmlns:a16="http://schemas.microsoft.com/office/drawing/2014/main" id="{2E5F446C-B2C4-DBEC-9DD2-BB802B9780E2}"/>
              </a:ext>
            </a:extLst>
          </p:cNvPr>
          <p:cNvSpPr>
            <a:spLocks noGrp="1"/>
          </p:cNvSpPr>
          <p:nvPr>
            <p:ph type="sldNum" sz="quarter" idx="11"/>
          </p:nvPr>
        </p:nvSpPr>
        <p:spPr/>
        <p:txBody>
          <a:bodyPr/>
          <a:lstStyle/>
          <a:p>
            <a:fld id="{8C2E478F-E849-4A8C-AF1F-CBCC78A7CBFA}" type="slidenum">
              <a:rPr lang="en-US" smtClean="0"/>
              <a:t>12</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003B553C-96D7-9E3E-6457-766ACC4E78CD}"/>
              </a:ext>
            </a:extLst>
          </p:cNvPr>
          <p:cNvPicPr>
            <a:picLocks noChangeAspect="1"/>
          </p:cNvPicPr>
          <p:nvPr/>
        </p:nvPicPr>
        <p:blipFill>
          <a:blip r:embed="rId2"/>
          <a:stretch>
            <a:fillRect/>
          </a:stretch>
        </p:blipFill>
        <p:spPr>
          <a:xfrm>
            <a:off x="1136468" y="1591704"/>
            <a:ext cx="9287691" cy="5156155"/>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B753C71B-B9FF-168E-5449-159C38ED8A74}"/>
              </a:ext>
            </a:extLst>
          </p:cNvPr>
          <p:cNvPicPr>
            <a:picLocks noChangeAspect="1"/>
          </p:cNvPicPr>
          <p:nvPr/>
        </p:nvPicPr>
        <p:blipFill>
          <a:blip r:embed="rId3"/>
          <a:stretch>
            <a:fillRect/>
          </a:stretch>
        </p:blipFill>
        <p:spPr>
          <a:xfrm>
            <a:off x="488021" y="1602195"/>
            <a:ext cx="10845839" cy="5135172"/>
          </a:xfrm>
          <a:prstGeom prst="rect">
            <a:avLst/>
          </a:prstGeom>
        </p:spPr>
      </p:pic>
    </p:spTree>
    <p:extLst>
      <p:ext uri="{BB962C8B-B14F-4D97-AF65-F5344CB8AC3E}">
        <p14:creationId xmlns:p14="http://schemas.microsoft.com/office/powerpoint/2010/main" val="195006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4120-10D5-F036-632E-7B4038A1B5B1}"/>
              </a:ext>
            </a:extLst>
          </p:cNvPr>
          <p:cNvSpPr>
            <a:spLocks noGrp="1"/>
          </p:cNvSpPr>
          <p:nvPr>
            <p:ph type="title"/>
          </p:nvPr>
        </p:nvSpPr>
        <p:spPr/>
        <p:txBody>
          <a:bodyPr/>
          <a:lstStyle/>
          <a:p>
            <a:r>
              <a:rPr lang="en-US" dirty="0" err="1"/>
              <a:t>Cálculo</a:t>
            </a:r>
            <a:r>
              <a:rPr lang="en-US" dirty="0"/>
              <a:t> de </a:t>
            </a:r>
            <a:r>
              <a:rPr lang="en-US" dirty="0" err="1"/>
              <a:t>índices</a:t>
            </a:r>
            <a:endParaRPr lang="en-BR" dirty="0"/>
          </a:p>
        </p:txBody>
      </p:sp>
      <p:sp>
        <p:nvSpPr>
          <p:cNvPr id="3" name="Slide Number Placeholder 2">
            <a:extLst>
              <a:ext uri="{FF2B5EF4-FFF2-40B4-BE49-F238E27FC236}">
                <a16:creationId xmlns:a16="http://schemas.microsoft.com/office/drawing/2014/main" id="{AB6AE1A3-8318-046C-5200-D5628ED95783}"/>
              </a:ext>
            </a:extLst>
          </p:cNvPr>
          <p:cNvSpPr>
            <a:spLocks noGrp="1"/>
          </p:cNvSpPr>
          <p:nvPr>
            <p:ph type="sldNum" sz="quarter" idx="11"/>
          </p:nvPr>
        </p:nvSpPr>
        <p:spPr/>
        <p:txBody>
          <a:bodyPr/>
          <a:lstStyle/>
          <a:p>
            <a:fld id="{8C2E478F-E849-4A8C-AF1F-CBCC78A7CBFA}" type="slidenum">
              <a:rPr lang="en-US" smtClean="0"/>
              <a:t>13</a:t>
            </a:fld>
            <a:endParaRPr lang="en-US" dirty="0"/>
          </a:p>
        </p:txBody>
      </p:sp>
      <p:graphicFrame>
        <p:nvGraphicFramePr>
          <p:cNvPr id="10" name="Table 9">
            <a:extLst>
              <a:ext uri="{FF2B5EF4-FFF2-40B4-BE49-F238E27FC236}">
                <a16:creationId xmlns:a16="http://schemas.microsoft.com/office/drawing/2014/main" id="{597CE72C-39F8-6235-8D16-3C37B8F00FD5}"/>
              </a:ext>
            </a:extLst>
          </p:cNvPr>
          <p:cNvGraphicFramePr>
            <a:graphicFrameLocks noGrp="1"/>
          </p:cNvGraphicFramePr>
          <p:nvPr>
            <p:extLst>
              <p:ext uri="{D42A27DB-BD31-4B8C-83A1-F6EECF244321}">
                <p14:modId xmlns:p14="http://schemas.microsoft.com/office/powerpoint/2010/main" val="4119333811"/>
              </p:ext>
            </p:extLst>
          </p:nvPr>
        </p:nvGraphicFramePr>
        <p:xfrm>
          <a:off x="642734" y="1663426"/>
          <a:ext cx="10954747" cy="3269310"/>
        </p:xfrm>
        <a:graphic>
          <a:graphicData uri="http://schemas.openxmlformats.org/drawingml/2006/table">
            <a:tbl>
              <a:tblPr>
                <a:tableStyleId>{00A15C55-8517-42AA-B614-E9B94910E393}</a:tableStyleId>
              </a:tblPr>
              <a:tblGrid>
                <a:gridCol w="2263955">
                  <a:extLst>
                    <a:ext uri="{9D8B030D-6E8A-4147-A177-3AD203B41FA5}">
                      <a16:colId xmlns:a16="http://schemas.microsoft.com/office/drawing/2014/main" val="1329434648"/>
                    </a:ext>
                  </a:extLst>
                </a:gridCol>
                <a:gridCol w="1191012">
                  <a:extLst>
                    <a:ext uri="{9D8B030D-6E8A-4147-A177-3AD203B41FA5}">
                      <a16:colId xmlns:a16="http://schemas.microsoft.com/office/drawing/2014/main" val="4245586880"/>
                    </a:ext>
                  </a:extLst>
                </a:gridCol>
                <a:gridCol w="1175657">
                  <a:extLst>
                    <a:ext uri="{9D8B030D-6E8A-4147-A177-3AD203B41FA5}">
                      <a16:colId xmlns:a16="http://schemas.microsoft.com/office/drawing/2014/main" val="620181484"/>
                    </a:ext>
                  </a:extLst>
                </a:gridCol>
                <a:gridCol w="1120063">
                  <a:extLst>
                    <a:ext uri="{9D8B030D-6E8A-4147-A177-3AD203B41FA5}">
                      <a16:colId xmlns:a16="http://schemas.microsoft.com/office/drawing/2014/main" val="1754512117"/>
                    </a:ext>
                  </a:extLst>
                </a:gridCol>
                <a:gridCol w="1074497">
                  <a:extLst>
                    <a:ext uri="{9D8B030D-6E8A-4147-A177-3AD203B41FA5}">
                      <a16:colId xmlns:a16="http://schemas.microsoft.com/office/drawing/2014/main" val="460485809"/>
                    </a:ext>
                  </a:extLst>
                </a:gridCol>
                <a:gridCol w="1110343">
                  <a:extLst>
                    <a:ext uri="{9D8B030D-6E8A-4147-A177-3AD203B41FA5}">
                      <a16:colId xmlns:a16="http://schemas.microsoft.com/office/drawing/2014/main" val="430217531"/>
                    </a:ext>
                  </a:extLst>
                </a:gridCol>
                <a:gridCol w="1175657">
                  <a:extLst>
                    <a:ext uri="{9D8B030D-6E8A-4147-A177-3AD203B41FA5}">
                      <a16:colId xmlns:a16="http://schemas.microsoft.com/office/drawing/2014/main" val="1971920000"/>
                    </a:ext>
                  </a:extLst>
                </a:gridCol>
                <a:gridCol w="849086">
                  <a:extLst>
                    <a:ext uri="{9D8B030D-6E8A-4147-A177-3AD203B41FA5}">
                      <a16:colId xmlns:a16="http://schemas.microsoft.com/office/drawing/2014/main" val="3672178996"/>
                    </a:ext>
                  </a:extLst>
                </a:gridCol>
                <a:gridCol w="994477">
                  <a:extLst>
                    <a:ext uri="{9D8B030D-6E8A-4147-A177-3AD203B41FA5}">
                      <a16:colId xmlns:a16="http://schemas.microsoft.com/office/drawing/2014/main" val="1068652649"/>
                    </a:ext>
                  </a:extLst>
                </a:gridCol>
              </a:tblGrid>
              <a:tr h="288450">
                <a:tc>
                  <a:txBody>
                    <a:bodyPr/>
                    <a:lstStyle/>
                    <a:p>
                      <a:pPr algn="ctr" fontAlgn="ctr"/>
                      <a:r>
                        <a:rPr lang="en-US" sz="1200" b="0" i="0" u="none" strike="noStrike" dirty="0">
                          <a:solidFill>
                            <a:schemeClr val="bg1"/>
                          </a:solidFill>
                          <a:effectLst/>
                          <a:latin typeface="Aptos Narrow" panose="020B0004020202020204" pitchFamily="34" charset="0"/>
                        </a:rPr>
                        <a:t>legenda</a:t>
                      </a:r>
                    </a:p>
                  </a:txBody>
                  <a:tcPr marL="9525" marR="9525" marT="9525" marB="0" anchor="ctr">
                    <a:solidFill>
                      <a:schemeClr val="tx2"/>
                    </a:solidFill>
                  </a:tcPr>
                </a:tc>
                <a:tc>
                  <a:txBody>
                    <a:bodyPr/>
                    <a:lstStyle/>
                    <a:p>
                      <a:pPr algn="ctr" fontAlgn="ctr"/>
                      <a:r>
                        <a:rPr lang="en-BR" sz="1200" b="0" i="0" u="none" strike="noStrike" dirty="0">
                          <a:solidFill>
                            <a:schemeClr val="bg1"/>
                          </a:solidFill>
                          <a:effectLst/>
                          <a:latin typeface="Aptos Narrow" panose="020B0004020202020204" pitchFamily="34" charset="0"/>
                        </a:rPr>
                        <a:t>approved</a:t>
                      </a:r>
                    </a:p>
                  </a:txBody>
                  <a:tcPr marL="9525" marR="9525" marT="9525" marB="0" anchor="ctr">
                    <a:solidFill>
                      <a:schemeClr val="tx2"/>
                    </a:solidFill>
                  </a:tcPr>
                </a:tc>
                <a:tc>
                  <a:txBody>
                    <a:bodyPr/>
                    <a:lstStyle/>
                    <a:p>
                      <a:pPr algn="ctr" fontAlgn="ctr"/>
                      <a:r>
                        <a:rPr lang="en-US" sz="1200" b="0" i="0" u="none" strike="noStrike" dirty="0">
                          <a:solidFill>
                            <a:schemeClr val="bg1"/>
                          </a:solidFill>
                          <a:effectLst/>
                          <a:latin typeface="Aptos Narrow" panose="020B0004020202020204" pitchFamily="34" charset="0"/>
                        </a:rPr>
                        <a:t>b</a:t>
                      </a:r>
                      <a:r>
                        <a:rPr lang="en-BR" sz="1200" b="0" i="0" u="none" strike="noStrike" dirty="0">
                          <a:solidFill>
                            <a:schemeClr val="bg1"/>
                          </a:solidFill>
                          <a:effectLst/>
                          <a:latin typeface="Aptos Narrow" panose="020B0004020202020204" pitchFamily="34" charset="0"/>
                        </a:rPr>
                        <a:t>ackend_reverse</a:t>
                      </a:r>
                    </a:p>
                  </a:txBody>
                  <a:tcPr marL="9525" marR="9525" marT="9525" marB="0" anchor="ctr">
                    <a:solidFill>
                      <a:schemeClr val="tx2"/>
                    </a:solidFill>
                  </a:tcPr>
                </a:tc>
                <a:tc>
                  <a:txBody>
                    <a:bodyPr/>
                    <a:lstStyle/>
                    <a:p>
                      <a:pPr algn="ctr" fontAlgn="ctr"/>
                      <a:r>
                        <a:rPr lang="en-BR" sz="1200" b="0" i="0" u="none" strike="noStrike" dirty="0">
                          <a:solidFill>
                            <a:schemeClr val="bg1"/>
                          </a:solidFill>
                          <a:effectLst/>
                          <a:latin typeface="Aptos Narrow" panose="020B0004020202020204" pitchFamily="34" charset="0"/>
                        </a:rPr>
                        <a:t>denied</a:t>
                      </a:r>
                    </a:p>
                  </a:txBody>
                  <a:tcPr marL="9525" marR="9525" marT="9525" marB="0" anchor="ctr">
                    <a:solidFill>
                      <a:schemeClr val="tx2"/>
                    </a:solidFill>
                  </a:tcPr>
                </a:tc>
                <a:tc>
                  <a:txBody>
                    <a:bodyPr/>
                    <a:lstStyle/>
                    <a:p>
                      <a:pPr algn="ctr" fontAlgn="ctr"/>
                      <a:r>
                        <a:rPr lang="en-BR" sz="1200" b="0" i="0" u="none" strike="noStrike" dirty="0">
                          <a:solidFill>
                            <a:schemeClr val="bg1"/>
                          </a:solidFill>
                          <a:effectLst/>
                          <a:latin typeface="Aptos Narrow" panose="020B0004020202020204" pitchFamily="34" charset="0"/>
                        </a:rPr>
                        <a:t>failed</a:t>
                      </a:r>
                    </a:p>
                  </a:txBody>
                  <a:tcPr marL="9525" marR="9525" marT="9525" marB="0" anchor="ctr">
                    <a:solidFill>
                      <a:schemeClr val="tx2"/>
                    </a:solidFill>
                  </a:tcPr>
                </a:tc>
                <a:tc>
                  <a:txBody>
                    <a:bodyPr/>
                    <a:lstStyle/>
                    <a:p>
                      <a:pPr algn="ctr" fontAlgn="ctr"/>
                      <a:r>
                        <a:rPr lang="en-BR" sz="1200" b="0" i="0" u="none" strike="noStrike" dirty="0">
                          <a:solidFill>
                            <a:schemeClr val="bg1"/>
                          </a:solidFill>
                          <a:effectLst/>
                          <a:latin typeface="Aptos Narrow" panose="020B0004020202020204" pitchFamily="34" charset="0"/>
                        </a:rPr>
                        <a:t>processing</a:t>
                      </a:r>
                    </a:p>
                  </a:txBody>
                  <a:tcPr marL="9525" marR="9525" marT="9525" marB="0" anchor="ctr">
                    <a:solidFill>
                      <a:schemeClr val="tx2"/>
                    </a:solidFill>
                  </a:tcPr>
                </a:tc>
                <a:tc>
                  <a:txBody>
                    <a:bodyPr/>
                    <a:lstStyle/>
                    <a:p>
                      <a:pPr algn="ctr" fontAlgn="ctr"/>
                      <a:r>
                        <a:rPr lang="en-BR" sz="1200" b="0" i="0" u="none" strike="noStrike" dirty="0">
                          <a:solidFill>
                            <a:schemeClr val="bg1"/>
                          </a:solidFill>
                          <a:effectLst/>
                          <a:latin typeface="Aptos Narrow" panose="020B0004020202020204" pitchFamily="34" charset="0"/>
                        </a:rPr>
                        <a:t>refunded</a:t>
                      </a:r>
                    </a:p>
                  </a:txBody>
                  <a:tcPr marL="9525" marR="9525" marT="9525" marB="0" anchor="ctr">
                    <a:solidFill>
                      <a:schemeClr val="tx2"/>
                    </a:solidFill>
                  </a:tcPr>
                </a:tc>
                <a:tc>
                  <a:txBody>
                    <a:bodyPr/>
                    <a:lstStyle/>
                    <a:p>
                      <a:pPr algn="ctr" fontAlgn="ctr"/>
                      <a:r>
                        <a:rPr lang="en-BR" sz="1200" b="0" i="0" u="none" strike="noStrike" dirty="0">
                          <a:solidFill>
                            <a:schemeClr val="bg1"/>
                          </a:solidFill>
                          <a:effectLst/>
                          <a:latin typeface="Aptos Narrow" panose="020B0004020202020204" pitchFamily="34" charset="0"/>
                        </a:rPr>
                        <a:t>reversed</a:t>
                      </a:r>
                    </a:p>
                  </a:txBody>
                  <a:tcPr marL="9525" marR="9525" marT="9525" marB="0" anchor="ctr">
                    <a:solidFill>
                      <a:schemeClr val="tx2"/>
                    </a:solidFill>
                  </a:tcPr>
                </a:tc>
                <a:tc>
                  <a:txBody>
                    <a:bodyPr/>
                    <a:lstStyle/>
                    <a:p>
                      <a:pPr algn="ctr" fontAlgn="ctr"/>
                      <a:r>
                        <a:rPr lang="en-BR" sz="1200" b="0" i="0" u="none" strike="noStrike" dirty="0">
                          <a:solidFill>
                            <a:schemeClr val="bg1"/>
                          </a:solidFill>
                          <a:effectLst/>
                          <a:latin typeface="Aptos Narrow" panose="020B0004020202020204" pitchFamily="34" charset="0"/>
                        </a:rPr>
                        <a:t>total</a:t>
                      </a:r>
                    </a:p>
                  </a:txBody>
                  <a:tcPr marL="9525" marR="9525" marT="9525" marB="0" anchor="ctr">
                    <a:solidFill>
                      <a:schemeClr val="tx2"/>
                    </a:solidFill>
                  </a:tcPr>
                </a:tc>
                <a:extLst>
                  <a:ext uri="{0D108BD9-81ED-4DB2-BD59-A6C34878D82A}">
                    <a16:rowId xmlns:a16="http://schemas.microsoft.com/office/drawing/2014/main" val="2998677378"/>
                  </a:ext>
                </a:extLst>
              </a:tr>
              <a:tr h="288450">
                <a:tc>
                  <a:txBody>
                    <a:bodyPr/>
                    <a:lstStyle/>
                    <a:p>
                      <a:pPr algn="ctr" fontAlgn="ctr"/>
                      <a:r>
                        <a:rPr lang="en-US" sz="1200" u="none" strike="noStrike" dirty="0">
                          <a:effectLst/>
                        </a:rPr>
                        <a:t>SUB TOTAL T1</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208838</a:t>
                      </a: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1619</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26126</a:t>
                      </a: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solidFill>
                            <a:srgbClr val="FF0000"/>
                          </a:solidFill>
                          <a:effectLst/>
                        </a:rPr>
                        <a:t>68</a:t>
                      </a:r>
                      <a:endParaRPr lang="en-BR" sz="1200" b="0"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970</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953</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solidFill>
                            <a:srgbClr val="FF0000"/>
                          </a:solidFill>
                          <a:effectLst/>
                        </a:rPr>
                        <a:t>16096</a:t>
                      </a:r>
                      <a:endParaRPr lang="en-BR" sz="1200" b="0"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254670</a:t>
                      </a:r>
                      <a:endParaRPr lang="en-BR"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92491536"/>
                  </a:ext>
                </a:extLst>
              </a:tr>
              <a:tr h="288450">
                <a:tc>
                  <a:txBody>
                    <a:bodyPr/>
                    <a:lstStyle/>
                    <a:p>
                      <a:pPr algn="ctr" fontAlgn="ctr"/>
                      <a:r>
                        <a:rPr lang="en-US" sz="1200" u="none" strike="noStrike" dirty="0">
                          <a:effectLst/>
                        </a:rPr>
                        <a:t>AVERAGE</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157,97</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1,22</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19,76</a:t>
                      </a: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solidFill>
                            <a:srgbClr val="FF0000"/>
                          </a:solidFill>
                          <a:effectLst/>
                        </a:rPr>
                        <a:t>0,05</a:t>
                      </a:r>
                      <a:endParaRPr lang="en-BR" sz="1200" b="0" i="0" u="none" strike="noStrike">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0,73</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0,72</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solidFill>
                            <a:srgbClr val="FF0000"/>
                          </a:solidFill>
                          <a:effectLst/>
                        </a:rPr>
                        <a:t>12,18</a:t>
                      </a:r>
                      <a:endParaRPr lang="en-BR" sz="1200" b="0" i="0" u="none" strike="noStrike">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192,64</a:t>
                      </a:r>
                      <a:endParaRPr lang="en-BR"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589601844"/>
                  </a:ext>
                </a:extLst>
              </a:tr>
              <a:tr h="288450">
                <a:tc>
                  <a:txBody>
                    <a:bodyPr/>
                    <a:lstStyle/>
                    <a:p>
                      <a:pPr algn="ctr" fontAlgn="ctr"/>
                      <a:r>
                        <a:rPr lang="en-US" sz="1200" u="none" strike="noStrike">
                          <a:effectLst/>
                        </a:rPr>
                        <a:t>PERCENTUAL</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82,00%</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0,64%</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10,26%</a:t>
                      </a: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solidFill>
                            <a:srgbClr val="FF0000"/>
                          </a:solidFill>
                          <a:effectLst/>
                        </a:rPr>
                        <a:t>0,03%</a:t>
                      </a:r>
                      <a:endParaRPr lang="en-BR" sz="1200" b="0"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0,38%</a:t>
                      </a: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0,37%</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solidFill>
                            <a:srgbClr val="FF0000"/>
                          </a:solidFill>
                          <a:effectLst/>
                        </a:rPr>
                        <a:t>6,32%</a:t>
                      </a:r>
                      <a:endParaRPr lang="en-BR" sz="1200" b="0"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100,00%</a:t>
                      </a:r>
                      <a:endParaRPr lang="en-BR"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829185273"/>
                  </a:ext>
                </a:extLst>
              </a:tr>
              <a:tr h="178350">
                <a:tc>
                  <a:txBody>
                    <a:bodyPr/>
                    <a:lstStyle/>
                    <a:p>
                      <a:pPr algn="ctr" fontAlgn="ct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a:solidFill>
                          <a:srgbClr val="FF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185795954"/>
                  </a:ext>
                </a:extLst>
              </a:tr>
              <a:tr h="288450">
                <a:tc>
                  <a:txBody>
                    <a:bodyPr/>
                    <a:lstStyle/>
                    <a:p>
                      <a:pPr algn="ctr" fontAlgn="ctr"/>
                      <a:r>
                        <a:rPr lang="en-US" sz="1200" u="none" strike="noStrike">
                          <a:effectLst/>
                        </a:rPr>
                        <a:t>SUB TOTAL T2</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274197</a:t>
                      </a: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367</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30245</a:t>
                      </a: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solidFill>
                            <a:srgbClr val="FF0000"/>
                          </a:solidFill>
                          <a:effectLst/>
                        </a:rPr>
                        <a:t>1263</a:t>
                      </a:r>
                      <a:endParaRPr lang="en-BR" sz="1200" b="0"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51</a:t>
                      </a: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591</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solidFill>
                            <a:srgbClr val="FF0000"/>
                          </a:solidFill>
                          <a:effectLst/>
                        </a:rPr>
                        <a:t>1692</a:t>
                      </a:r>
                      <a:endParaRPr lang="en-BR" sz="1200" b="0"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308406</a:t>
                      </a:r>
                      <a:endParaRPr lang="en-BR"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631474473"/>
                  </a:ext>
                </a:extLst>
              </a:tr>
              <a:tr h="288450">
                <a:tc>
                  <a:txBody>
                    <a:bodyPr/>
                    <a:lstStyle/>
                    <a:p>
                      <a:pPr algn="ctr" fontAlgn="ctr"/>
                      <a:r>
                        <a:rPr lang="en-US" sz="1200" u="none" strike="noStrike">
                          <a:effectLst/>
                        </a:rPr>
                        <a:t>AVERAGE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207,88</a:t>
                      </a: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0,28</a:t>
                      </a: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22,93</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solidFill>
                            <a:srgbClr val="FF0000"/>
                          </a:solidFill>
                          <a:effectLst/>
                        </a:rPr>
                        <a:t>0,96</a:t>
                      </a:r>
                      <a:endParaRPr lang="en-BR" sz="1200" b="0"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0,04</a:t>
                      </a: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0,45</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solidFill>
                            <a:srgbClr val="FF0000"/>
                          </a:solidFill>
                          <a:effectLst/>
                        </a:rPr>
                        <a:t>1,28</a:t>
                      </a:r>
                      <a:endParaRPr lang="en-BR" sz="1200" b="0"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233,82</a:t>
                      </a:r>
                      <a:endParaRPr lang="en-BR"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617689165"/>
                  </a:ext>
                </a:extLst>
              </a:tr>
              <a:tr h="288450">
                <a:tc>
                  <a:txBody>
                    <a:bodyPr/>
                    <a:lstStyle/>
                    <a:p>
                      <a:pPr algn="ctr" fontAlgn="ctr"/>
                      <a:r>
                        <a:rPr lang="en-US" sz="1200" u="none" strike="noStrike">
                          <a:effectLst/>
                        </a:rPr>
                        <a:t>PERCENTUAL</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88,91%</a:t>
                      </a: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0,12%</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9,81%</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solidFill>
                            <a:srgbClr val="FF0000"/>
                          </a:solidFill>
                          <a:effectLst/>
                        </a:rPr>
                        <a:t>0,41%</a:t>
                      </a:r>
                      <a:endParaRPr lang="en-BR" sz="1200" b="0"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0,02%</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effectLst/>
                        </a:rPr>
                        <a:t>0,19%</a:t>
                      </a: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dirty="0">
                          <a:solidFill>
                            <a:srgbClr val="FF0000"/>
                          </a:solidFill>
                          <a:effectLst/>
                        </a:rPr>
                        <a:t>0,55%</a:t>
                      </a:r>
                      <a:endParaRPr lang="en-BR" sz="1200" b="0"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u="none" strike="noStrike">
                          <a:effectLst/>
                        </a:rPr>
                        <a:t>100,00%</a:t>
                      </a:r>
                      <a:endParaRPr lang="en-BR"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804382512"/>
                  </a:ext>
                </a:extLst>
              </a:tr>
              <a:tr h="174081">
                <a:tc>
                  <a:txBody>
                    <a:bodyPr/>
                    <a:lstStyle/>
                    <a:p>
                      <a:pPr algn="ctr" fontAlgn="ct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endParaRPr lang="en-BR"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807549264"/>
                  </a:ext>
                </a:extLst>
              </a:tr>
              <a:tr h="288450">
                <a:tc>
                  <a:txBody>
                    <a:bodyPr/>
                    <a:lstStyle/>
                    <a:p>
                      <a:pPr algn="ctr" fontAlgn="ctr"/>
                      <a:r>
                        <a:rPr lang="en-US" sz="1200" b="1" u="none" strike="noStrike" dirty="0">
                          <a:effectLst/>
                        </a:rPr>
                        <a:t>GRAND TOTAL</a:t>
                      </a:r>
                      <a:endParaRPr lang="en-US"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effectLst/>
                        </a:rPr>
                        <a:t>483035</a:t>
                      </a:r>
                      <a:endParaRPr lang="en-BR"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effectLst/>
                        </a:rPr>
                        <a:t>1986</a:t>
                      </a:r>
                      <a:endParaRPr lang="en-BR"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effectLst/>
                        </a:rPr>
                        <a:t>56371</a:t>
                      </a:r>
                      <a:endParaRPr lang="en-BR"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solidFill>
                            <a:srgbClr val="FF0000"/>
                          </a:solidFill>
                          <a:effectLst/>
                        </a:rPr>
                        <a:t>1331</a:t>
                      </a:r>
                      <a:endParaRPr lang="en-BR" sz="1200" b="1"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a:effectLst/>
                        </a:rPr>
                        <a:t>1021</a:t>
                      </a:r>
                      <a:endParaRPr lang="en-BR" sz="12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effectLst/>
                        </a:rPr>
                        <a:t>1544</a:t>
                      </a:r>
                      <a:endParaRPr lang="en-BR"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solidFill>
                            <a:srgbClr val="FF0000"/>
                          </a:solidFill>
                          <a:effectLst/>
                        </a:rPr>
                        <a:t>17788</a:t>
                      </a:r>
                      <a:endParaRPr lang="en-BR" sz="1200" b="1"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effectLst/>
                        </a:rPr>
                        <a:t>563076</a:t>
                      </a:r>
                      <a:endParaRPr lang="en-BR" sz="12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214313289"/>
                  </a:ext>
                </a:extLst>
              </a:tr>
              <a:tr h="288450">
                <a:tc>
                  <a:txBody>
                    <a:bodyPr/>
                    <a:lstStyle/>
                    <a:p>
                      <a:pPr algn="ctr" fontAlgn="ctr"/>
                      <a:r>
                        <a:rPr lang="en-US" sz="1200" b="1" u="none" strike="noStrike" dirty="0">
                          <a:effectLst/>
                        </a:rPr>
                        <a:t>AVERAGE (MINUTE)</a:t>
                      </a:r>
                      <a:endParaRPr lang="en-US"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a:effectLst/>
                        </a:rPr>
                        <a:t>182,93</a:t>
                      </a:r>
                      <a:endParaRPr lang="en-BR" sz="12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effectLst/>
                        </a:rPr>
                        <a:t>0,75</a:t>
                      </a:r>
                      <a:endParaRPr lang="en-BR"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effectLst/>
                        </a:rPr>
                        <a:t>21,35</a:t>
                      </a:r>
                      <a:endParaRPr lang="en-BR"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solidFill>
                            <a:srgbClr val="FF0000"/>
                          </a:solidFill>
                          <a:effectLst/>
                        </a:rPr>
                        <a:t>0,50</a:t>
                      </a:r>
                      <a:endParaRPr lang="en-BR" sz="1200" b="1"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effectLst/>
                        </a:rPr>
                        <a:t>0,39</a:t>
                      </a:r>
                      <a:endParaRPr lang="en-BR"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effectLst/>
                        </a:rPr>
                        <a:t>0,58</a:t>
                      </a:r>
                      <a:endParaRPr lang="en-BR"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solidFill>
                            <a:srgbClr val="FF0000"/>
                          </a:solidFill>
                          <a:effectLst/>
                        </a:rPr>
                        <a:t>6,73</a:t>
                      </a:r>
                      <a:endParaRPr lang="en-BR" sz="1200" b="1"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effectLst/>
                        </a:rPr>
                        <a:t>213,23</a:t>
                      </a:r>
                      <a:endParaRPr lang="en-BR" sz="12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081732109"/>
                  </a:ext>
                </a:extLst>
              </a:tr>
              <a:tr h="288450">
                <a:tc>
                  <a:txBody>
                    <a:bodyPr/>
                    <a:lstStyle/>
                    <a:p>
                      <a:pPr algn="ctr" fontAlgn="ctr"/>
                      <a:r>
                        <a:rPr lang="en-US" sz="1200" b="1" u="none" strike="noStrike" dirty="0">
                          <a:effectLst/>
                        </a:rPr>
                        <a:t>PERCENTUAL (TOTAL)</a:t>
                      </a:r>
                      <a:endParaRPr lang="en-US"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a:effectLst/>
                        </a:rPr>
                        <a:t>85,79%</a:t>
                      </a:r>
                      <a:endParaRPr lang="en-BR" sz="12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a:effectLst/>
                        </a:rPr>
                        <a:t>0,35%</a:t>
                      </a:r>
                      <a:endParaRPr lang="en-BR" sz="12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a:effectLst/>
                        </a:rPr>
                        <a:t>10,01%</a:t>
                      </a:r>
                      <a:endParaRPr lang="en-BR" sz="12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solidFill>
                            <a:srgbClr val="FF0000"/>
                          </a:solidFill>
                          <a:effectLst/>
                        </a:rPr>
                        <a:t>0,24%</a:t>
                      </a:r>
                      <a:endParaRPr lang="en-BR" sz="1200" b="1"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effectLst/>
                        </a:rPr>
                        <a:t>0,18%</a:t>
                      </a:r>
                      <a:endParaRPr lang="en-BR"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effectLst/>
                        </a:rPr>
                        <a:t>0,27%</a:t>
                      </a:r>
                      <a:endParaRPr lang="en-BR"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solidFill>
                            <a:srgbClr val="FF0000"/>
                          </a:solidFill>
                          <a:effectLst/>
                        </a:rPr>
                        <a:t>3,16%</a:t>
                      </a:r>
                      <a:endParaRPr lang="en-BR" sz="1200" b="1"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n-BR" sz="1200" b="1" u="none" strike="noStrike" dirty="0">
                          <a:effectLst/>
                        </a:rPr>
                        <a:t>100,00%</a:t>
                      </a:r>
                      <a:endParaRPr lang="en-BR" sz="12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44039099"/>
                  </a:ext>
                </a:extLst>
              </a:tr>
            </a:tbl>
          </a:graphicData>
        </a:graphic>
      </p:graphicFrame>
      <p:graphicFrame>
        <p:nvGraphicFramePr>
          <p:cNvPr id="17" name="Table 16">
            <a:extLst>
              <a:ext uri="{FF2B5EF4-FFF2-40B4-BE49-F238E27FC236}">
                <a16:creationId xmlns:a16="http://schemas.microsoft.com/office/drawing/2014/main" id="{4081D034-2319-D4D0-2E2C-BE46243BCE84}"/>
              </a:ext>
            </a:extLst>
          </p:cNvPr>
          <p:cNvGraphicFramePr>
            <a:graphicFrameLocks noGrp="1"/>
          </p:cNvGraphicFramePr>
          <p:nvPr>
            <p:extLst>
              <p:ext uri="{D42A27DB-BD31-4B8C-83A1-F6EECF244321}">
                <p14:modId xmlns:p14="http://schemas.microsoft.com/office/powerpoint/2010/main" val="2291941928"/>
              </p:ext>
            </p:extLst>
          </p:nvPr>
        </p:nvGraphicFramePr>
        <p:xfrm>
          <a:off x="642734" y="5194574"/>
          <a:ext cx="10954746" cy="370840"/>
        </p:xfrm>
        <a:graphic>
          <a:graphicData uri="http://schemas.openxmlformats.org/drawingml/2006/table">
            <a:tbl>
              <a:tblPr firstRow="1" bandRow="1">
                <a:tableStyleId>{0505E3EF-67EA-436B-97B2-0124C06EBD24}</a:tableStyleId>
              </a:tblPr>
              <a:tblGrid>
                <a:gridCol w="2270283">
                  <a:extLst>
                    <a:ext uri="{9D8B030D-6E8A-4147-A177-3AD203B41FA5}">
                      <a16:colId xmlns:a16="http://schemas.microsoft.com/office/drawing/2014/main" val="1177316538"/>
                    </a:ext>
                  </a:extLst>
                </a:gridCol>
                <a:gridCol w="1175657">
                  <a:extLst>
                    <a:ext uri="{9D8B030D-6E8A-4147-A177-3AD203B41FA5}">
                      <a16:colId xmlns:a16="http://schemas.microsoft.com/office/drawing/2014/main" val="246653677"/>
                    </a:ext>
                  </a:extLst>
                </a:gridCol>
                <a:gridCol w="1175657">
                  <a:extLst>
                    <a:ext uri="{9D8B030D-6E8A-4147-A177-3AD203B41FA5}">
                      <a16:colId xmlns:a16="http://schemas.microsoft.com/office/drawing/2014/main" val="1652488998"/>
                    </a:ext>
                  </a:extLst>
                </a:gridCol>
                <a:gridCol w="1110343">
                  <a:extLst>
                    <a:ext uri="{9D8B030D-6E8A-4147-A177-3AD203B41FA5}">
                      <a16:colId xmlns:a16="http://schemas.microsoft.com/office/drawing/2014/main" val="3653190695"/>
                    </a:ext>
                  </a:extLst>
                </a:gridCol>
                <a:gridCol w="1123406">
                  <a:extLst>
                    <a:ext uri="{9D8B030D-6E8A-4147-A177-3AD203B41FA5}">
                      <a16:colId xmlns:a16="http://schemas.microsoft.com/office/drawing/2014/main" val="2270102916"/>
                    </a:ext>
                  </a:extLst>
                </a:gridCol>
                <a:gridCol w="1097280">
                  <a:extLst>
                    <a:ext uri="{9D8B030D-6E8A-4147-A177-3AD203B41FA5}">
                      <a16:colId xmlns:a16="http://schemas.microsoft.com/office/drawing/2014/main" val="3939737166"/>
                    </a:ext>
                  </a:extLst>
                </a:gridCol>
                <a:gridCol w="1149531">
                  <a:extLst>
                    <a:ext uri="{9D8B030D-6E8A-4147-A177-3AD203B41FA5}">
                      <a16:colId xmlns:a16="http://schemas.microsoft.com/office/drawing/2014/main" val="956810516"/>
                    </a:ext>
                  </a:extLst>
                </a:gridCol>
                <a:gridCol w="862149">
                  <a:extLst>
                    <a:ext uri="{9D8B030D-6E8A-4147-A177-3AD203B41FA5}">
                      <a16:colId xmlns:a16="http://schemas.microsoft.com/office/drawing/2014/main" val="1347483139"/>
                    </a:ext>
                  </a:extLst>
                </a:gridCol>
                <a:gridCol w="990440">
                  <a:extLst>
                    <a:ext uri="{9D8B030D-6E8A-4147-A177-3AD203B41FA5}">
                      <a16:colId xmlns:a16="http://schemas.microsoft.com/office/drawing/2014/main" val="3031209273"/>
                    </a:ext>
                  </a:extLst>
                </a:gridCol>
              </a:tblGrid>
              <a:tr h="370840">
                <a:tc>
                  <a:txBody>
                    <a:bodyPr/>
                    <a:lstStyle/>
                    <a:p>
                      <a:pPr algn="ctr"/>
                      <a:r>
                        <a:rPr lang="en-BR" sz="1200" dirty="0"/>
                        <a:t>ERR MARGIN</a:t>
                      </a:r>
                    </a:p>
                  </a:txBody>
                  <a:tcPr anchor="ctr"/>
                </a:tc>
                <a:tc>
                  <a:txBody>
                    <a:bodyPr/>
                    <a:lstStyle/>
                    <a:p>
                      <a:pPr algn="ctr"/>
                      <a:endParaRPr lang="en-BR" sz="1200" dirty="0"/>
                    </a:p>
                  </a:txBody>
                  <a:tcPr anchor="ctr"/>
                </a:tc>
                <a:tc>
                  <a:txBody>
                    <a:bodyPr/>
                    <a:lstStyle/>
                    <a:p>
                      <a:pPr algn="ctr"/>
                      <a:endParaRPr lang="en-BR" sz="1200" dirty="0"/>
                    </a:p>
                  </a:txBody>
                  <a:tcPr anchor="ctr"/>
                </a:tc>
                <a:tc>
                  <a:txBody>
                    <a:bodyPr/>
                    <a:lstStyle/>
                    <a:p>
                      <a:pPr algn="ctr"/>
                      <a:endParaRPr lang="en-BR" sz="1200" dirty="0"/>
                    </a:p>
                  </a:txBody>
                  <a:tcPr anchor="ctr"/>
                </a:tc>
                <a:tc>
                  <a:txBody>
                    <a:bodyPr/>
                    <a:lstStyle/>
                    <a:p>
                      <a:pPr algn="ctr"/>
                      <a:r>
                        <a:rPr lang="en-BR" sz="1200" dirty="0"/>
                        <a:t>✅</a:t>
                      </a:r>
                    </a:p>
                  </a:txBody>
                  <a:tcPr anchor="ctr"/>
                </a:tc>
                <a:tc>
                  <a:txBody>
                    <a:bodyPr/>
                    <a:lstStyle/>
                    <a:p>
                      <a:pPr algn="ctr"/>
                      <a:endParaRPr lang="en-BR" sz="1200" dirty="0"/>
                    </a:p>
                  </a:txBody>
                  <a:tcPr anchor="ctr"/>
                </a:tc>
                <a:tc>
                  <a:txBody>
                    <a:bodyPr/>
                    <a:lstStyle/>
                    <a:p>
                      <a:pPr algn="ctr"/>
                      <a:endParaRPr lang="en-BR"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200" dirty="0"/>
                        <a:t>✅</a:t>
                      </a:r>
                    </a:p>
                  </a:txBody>
                  <a:tcPr anchor="ctr"/>
                </a:tc>
                <a:tc>
                  <a:txBody>
                    <a:bodyPr/>
                    <a:lstStyle/>
                    <a:p>
                      <a:pPr algn="ctr"/>
                      <a:r>
                        <a:rPr lang="en-BR" sz="1200" b="0" dirty="0">
                          <a:solidFill>
                            <a:srgbClr val="FF0000"/>
                          </a:solidFill>
                        </a:rPr>
                        <a:t>7,23 (3,40%)</a:t>
                      </a:r>
                    </a:p>
                  </a:txBody>
                  <a:tcPr anchor="ctr"/>
                </a:tc>
                <a:extLst>
                  <a:ext uri="{0D108BD9-81ED-4DB2-BD59-A6C34878D82A}">
                    <a16:rowId xmlns:a16="http://schemas.microsoft.com/office/drawing/2014/main" val="2971850344"/>
                  </a:ext>
                </a:extLst>
              </a:tr>
            </a:tbl>
          </a:graphicData>
        </a:graphic>
      </p:graphicFrame>
      <p:graphicFrame>
        <p:nvGraphicFramePr>
          <p:cNvPr id="18" name="Table 17">
            <a:extLst>
              <a:ext uri="{FF2B5EF4-FFF2-40B4-BE49-F238E27FC236}">
                <a16:creationId xmlns:a16="http://schemas.microsoft.com/office/drawing/2014/main" id="{D4BA5D6B-1972-C650-A725-50DEC8A1C7AA}"/>
              </a:ext>
            </a:extLst>
          </p:cNvPr>
          <p:cNvGraphicFramePr>
            <a:graphicFrameLocks noGrp="1"/>
          </p:cNvGraphicFramePr>
          <p:nvPr>
            <p:extLst>
              <p:ext uri="{D42A27DB-BD31-4B8C-83A1-F6EECF244321}">
                <p14:modId xmlns:p14="http://schemas.microsoft.com/office/powerpoint/2010/main" val="2444015248"/>
              </p:ext>
            </p:extLst>
          </p:nvPr>
        </p:nvGraphicFramePr>
        <p:xfrm>
          <a:off x="642734" y="5565414"/>
          <a:ext cx="10954746" cy="782320"/>
        </p:xfrm>
        <a:graphic>
          <a:graphicData uri="http://schemas.openxmlformats.org/drawingml/2006/table">
            <a:tbl>
              <a:tblPr firstRow="1" bandRow="1">
                <a:tableStyleId>{0505E3EF-67EA-436B-97B2-0124C06EBD24}</a:tableStyleId>
              </a:tblPr>
              <a:tblGrid>
                <a:gridCol w="2270283">
                  <a:extLst>
                    <a:ext uri="{9D8B030D-6E8A-4147-A177-3AD203B41FA5}">
                      <a16:colId xmlns:a16="http://schemas.microsoft.com/office/drawing/2014/main" val="1177316538"/>
                    </a:ext>
                  </a:extLst>
                </a:gridCol>
                <a:gridCol w="1175657">
                  <a:extLst>
                    <a:ext uri="{9D8B030D-6E8A-4147-A177-3AD203B41FA5}">
                      <a16:colId xmlns:a16="http://schemas.microsoft.com/office/drawing/2014/main" val="246653677"/>
                    </a:ext>
                  </a:extLst>
                </a:gridCol>
                <a:gridCol w="1175657">
                  <a:extLst>
                    <a:ext uri="{9D8B030D-6E8A-4147-A177-3AD203B41FA5}">
                      <a16:colId xmlns:a16="http://schemas.microsoft.com/office/drawing/2014/main" val="1652488998"/>
                    </a:ext>
                  </a:extLst>
                </a:gridCol>
                <a:gridCol w="1110343">
                  <a:extLst>
                    <a:ext uri="{9D8B030D-6E8A-4147-A177-3AD203B41FA5}">
                      <a16:colId xmlns:a16="http://schemas.microsoft.com/office/drawing/2014/main" val="3653190695"/>
                    </a:ext>
                  </a:extLst>
                </a:gridCol>
                <a:gridCol w="1123406">
                  <a:extLst>
                    <a:ext uri="{9D8B030D-6E8A-4147-A177-3AD203B41FA5}">
                      <a16:colId xmlns:a16="http://schemas.microsoft.com/office/drawing/2014/main" val="2270102916"/>
                    </a:ext>
                  </a:extLst>
                </a:gridCol>
                <a:gridCol w="1097280">
                  <a:extLst>
                    <a:ext uri="{9D8B030D-6E8A-4147-A177-3AD203B41FA5}">
                      <a16:colId xmlns:a16="http://schemas.microsoft.com/office/drawing/2014/main" val="3939737166"/>
                    </a:ext>
                  </a:extLst>
                </a:gridCol>
                <a:gridCol w="1149531">
                  <a:extLst>
                    <a:ext uri="{9D8B030D-6E8A-4147-A177-3AD203B41FA5}">
                      <a16:colId xmlns:a16="http://schemas.microsoft.com/office/drawing/2014/main" val="956810516"/>
                    </a:ext>
                  </a:extLst>
                </a:gridCol>
                <a:gridCol w="862149">
                  <a:extLst>
                    <a:ext uri="{9D8B030D-6E8A-4147-A177-3AD203B41FA5}">
                      <a16:colId xmlns:a16="http://schemas.microsoft.com/office/drawing/2014/main" val="1347483139"/>
                    </a:ext>
                  </a:extLst>
                </a:gridCol>
                <a:gridCol w="990440">
                  <a:extLst>
                    <a:ext uri="{9D8B030D-6E8A-4147-A177-3AD203B41FA5}">
                      <a16:colId xmlns:a16="http://schemas.microsoft.com/office/drawing/2014/main" val="3031209273"/>
                    </a:ext>
                  </a:extLst>
                </a:gridCol>
              </a:tblGrid>
              <a:tr h="370840">
                <a:tc>
                  <a:txBody>
                    <a:bodyPr/>
                    <a:lstStyle/>
                    <a:p>
                      <a:pPr algn="ctr"/>
                      <a:r>
                        <a:rPr lang="en-BR" sz="1200" b="1" dirty="0"/>
                        <a:t>INDEXES (AVG)</a:t>
                      </a:r>
                    </a:p>
                  </a:txBody>
                  <a:tcPr anchor="ctr"/>
                </a:tc>
                <a:tc>
                  <a:txBody>
                    <a:bodyPr/>
                    <a:lstStyle/>
                    <a:p>
                      <a:pPr algn="ctr"/>
                      <a:r>
                        <a:rPr lang="en-BR" sz="900" b="1" dirty="0"/>
                        <a:t>(– reversed)</a:t>
                      </a:r>
                    </a:p>
                    <a:p>
                      <a:pPr algn="ctr"/>
                      <a:r>
                        <a:rPr lang="en-BR" sz="1200" b="1" dirty="0"/>
                        <a:t>172,20</a:t>
                      </a:r>
                    </a:p>
                  </a:txBody>
                  <a:tcPr anchor="ctr"/>
                </a:tc>
                <a:tc>
                  <a:txBody>
                    <a:bodyPr/>
                    <a:lstStyle/>
                    <a:p>
                      <a:pPr algn="ctr"/>
                      <a:r>
                        <a:rPr lang="en-BR" sz="1200" b="1" dirty="0"/>
                        <a:t>0,75</a:t>
                      </a:r>
                    </a:p>
                  </a:txBody>
                  <a:tcPr anchor="ctr"/>
                </a:tc>
                <a:tc>
                  <a:txBody>
                    <a:bodyPr/>
                    <a:lstStyle/>
                    <a:p>
                      <a:pPr algn="ctr"/>
                      <a:r>
                        <a:rPr lang="en-BR" sz="1200" b="1" dirty="0"/>
                        <a:t>21,35</a:t>
                      </a:r>
                    </a:p>
                  </a:txBody>
                  <a:tcPr anchor="ctr"/>
                </a:tc>
                <a:tc>
                  <a:txBody>
                    <a:bodyPr/>
                    <a:lstStyle/>
                    <a:p>
                      <a:pPr algn="ctr"/>
                      <a:r>
                        <a:rPr lang="en-BR" sz="1200" b="1" dirty="0">
                          <a:solidFill>
                            <a:srgbClr val="FF0000"/>
                          </a:solidFill>
                        </a:rPr>
                        <a:t>0,5</a:t>
                      </a:r>
                    </a:p>
                  </a:txBody>
                  <a:tcPr anchor="ctr"/>
                </a:tc>
                <a:tc>
                  <a:txBody>
                    <a:bodyPr/>
                    <a:lstStyle/>
                    <a:p>
                      <a:pPr algn="ctr"/>
                      <a:r>
                        <a:rPr lang="en-BR" sz="1200" b="1" dirty="0">
                          <a:solidFill>
                            <a:schemeClr val="bg2">
                              <a:lumMod val="75000"/>
                            </a:schemeClr>
                          </a:solidFill>
                        </a:rPr>
                        <a:t>ignored</a:t>
                      </a:r>
                    </a:p>
                  </a:txBody>
                  <a:tcPr anchor="ctr"/>
                </a:tc>
                <a:tc>
                  <a:txBody>
                    <a:bodyPr/>
                    <a:lstStyle/>
                    <a:p>
                      <a:pPr algn="ctr"/>
                      <a:r>
                        <a:rPr lang="en-BR" sz="1200" b="1" dirty="0">
                          <a:solidFill>
                            <a:schemeClr val="bg2">
                              <a:lumMod val="75000"/>
                            </a:schemeClr>
                          </a:solidFill>
                        </a:rPr>
                        <a:t>condensed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200" b="1" dirty="0">
                          <a:solidFill>
                            <a:srgbClr val="FF0000"/>
                          </a:solidFill>
                        </a:rPr>
                        <a:t>6,73</a:t>
                      </a:r>
                    </a:p>
                  </a:txBody>
                  <a:tcPr anchor="ctr"/>
                </a:tc>
                <a:tc>
                  <a:txBody>
                    <a:bodyPr/>
                    <a:lstStyle/>
                    <a:p>
                      <a:pPr algn="ctr"/>
                      <a:r>
                        <a:rPr lang="en-BR" sz="1200" b="1" dirty="0"/>
                        <a:t>-</a:t>
                      </a:r>
                    </a:p>
                  </a:txBody>
                  <a:tcPr anchor="ctr"/>
                </a:tc>
                <a:extLst>
                  <a:ext uri="{0D108BD9-81ED-4DB2-BD59-A6C34878D82A}">
                    <a16:rowId xmlns:a16="http://schemas.microsoft.com/office/drawing/2014/main" val="2971850344"/>
                  </a:ext>
                </a:extLst>
              </a:tr>
              <a:tr h="370840">
                <a:tc>
                  <a:txBody>
                    <a:bodyPr/>
                    <a:lstStyle/>
                    <a:p>
                      <a:pPr algn="ctr"/>
                      <a:r>
                        <a:rPr lang="en-BR" sz="1200" b="1" dirty="0"/>
                        <a:t>INDEXES (%)</a:t>
                      </a:r>
                    </a:p>
                  </a:txBody>
                  <a:tcPr anchor="ctr"/>
                </a:tc>
                <a:tc>
                  <a:txBody>
                    <a:bodyPr/>
                    <a:lstStyle/>
                    <a:p>
                      <a:pPr algn="ctr"/>
                      <a:r>
                        <a:rPr lang="en-BR" sz="1200" b="1" dirty="0"/>
                        <a:t>85,73%</a:t>
                      </a:r>
                    </a:p>
                  </a:txBody>
                  <a:tcPr anchor="ctr"/>
                </a:tc>
                <a:tc>
                  <a:txBody>
                    <a:bodyPr/>
                    <a:lstStyle/>
                    <a:p>
                      <a:pPr algn="ctr"/>
                      <a:r>
                        <a:rPr lang="en-BR" sz="1200" b="1" dirty="0"/>
                        <a:t>0,36%</a:t>
                      </a:r>
                    </a:p>
                  </a:txBody>
                  <a:tcPr anchor="ctr"/>
                </a:tc>
                <a:tc>
                  <a:txBody>
                    <a:bodyPr/>
                    <a:lstStyle/>
                    <a:p>
                      <a:pPr algn="ctr"/>
                      <a:r>
                        <a:rPr lang="en-BR" sz="1200" b="1" dirty="0"/>
                        <a:t>10,39%</a:t>
                      </a:r>
                    </a:p>
                  </a:txBody>
                  <a:tcPr anchor="ctr"/>
                </a:tc>
                <a:tc>
                  <a:txBody>
                    <a:bodyPr/>
                    <a:lstStyle/>
                    <a:p>
                      <a:pPr algn="ctr"/>
                      <a:r>
                        <a:rPr lang="en-BR" sz="1200" b="1" dirty="0">
                          <a:solidFill>
                            <a:srgbClr val="FF0000"/>
                          </a:solidFill>
                        </a:rPr>
                        <a:t>0,24%</a:t>
                      </a:r>
                    </a:p>
                  </a:txBody>
                  <a:tcPr anchor="ctr"/>
                </a:tc>
                <a:tc>
                  <a:txBody>
                    <a:bodyPr/>
                    <a:lstStyle/>
                    <a:p>
                      <a:pPr algn="ctr"/>
                      <a:endParaRPr lang="en-BR" sz="1200" b="1" dirty="0">
                        <a:solidFill>
                          <a:schemeClr val="bg2">
                            <a:lumMod val="75000"/>
                          </a:schemeClr>
                        </a:solidFill>
                      </a:endParaRPr>
                    </a:p>
                  </a:txBody>
                  <a:tcPr anchor="ctr"/>
                </a:tc>
                <a:tc>
                  <a:txBody>
                    <a:bodyPr/>
                    <a:lstStyle/>
                    <a:p>
                      <a:pPr algn="ctr"/>
                      <a:endParaRPr lang="en-BR" sz="1200" b="1" dirty="0">
                        <a:solidFill>
                          <a:schemeClr val="bg2">
                            <a:lumMod val="7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200" b="1" dirty="0">
                          <a:solidFill>
                            <a:srgbClr val="FF0000"/>
                          </a:solidFill>
                        </a:rPr>
                        <a:t>3,27%</a:t>
                      </a:r>
                    </a:p>
                  </a:txBody>
                  <a:tcPr anchor="ctr"/>
                </a:tc>
                <a:tc>
                  <a:txBody>
                    <a:bodyPr/>
                    <a:lstStyle/>
                    <a:p>
                      <a:pPr algn="ctr"/>
                      <a:r>
                        <a:rPr lang="en-BR" sz="1200" b="1" dirty="0">
                          <a:solidFill>
                            <a:srgbClr val="FF0000"/>
                          </a:solidFill>
                        </a:rPr>
                        <a:t>3,52%</a:t>
                      </a:r>
                    </a:p>
                  </a:txBody>
                  <a:tcPr anchor="ctr"/>
                </a:tc>
                <a:extLst>
                  <a:ext uri="{0D108BD9-81ED-4DB2-BD59-A6C34878D82A}">
                    <a16:rowId xmlns:a16="http://schemas.microsoft.com/office/drawing/2014/main" val="116278238"/>
                  </a:ext>
                </a:extLst>
              </a:tr>
            </a:tbl>
          </a:graphicData>
        </a:graphic>
      </p:graphicFrame>
      <p:sp>
        <p:nvSpPr>
          <p:cNvPr id="19" name="Frame 18">
            <a:extLst>
              <a:ext uri="{FF2B5EF4-FFF2-40B4-BE49-F238E27FC236}">
                <a16:creationId xmlns:a16="http://schemas.microsoft.com/office/drawing/2014/main" id="{1068BB37-2ED5-F469-BBF3-FB3394809298}"/>
              </a:ext>
            </a:extLst>
          </p:cNvPr>
          <p:cNvSpPr/>
          <p:nvPr/>
        </p:nvSpPr>
        <p:spPr>
          <a:xfrm>
            <a:off x="10620103" y="5956574"/>
            <a:ext cx="977377" cy="39116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solidFill>
                <a:schemeClr val="tx1"/>
              </a:solidFill>
            </a:endParaRPr>
          </a:p>
        </p:txBody>
      </p:sp>
    </p:spTree>
    <p:extLst>
      <p:ext uri="{BB962C8B-B14F-4D97-AF65-F5344CB8AC3E}">
        <p14:creationId xmlns:p14="http://schemas.microsoft.com/office/powerpoint/2010/main" val="171166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170823"/>
            <a:ext cx="5897218" cy="1127862"/>
          </a:xfrm>
        </p:spPr>
        <p:txBody>
          <a:bodyPr anchor="b">
            <a:normAutofit/>
          </a:bodyPr>
          <a:lstStyle/>
          <a:p>
            <a:r>
              <a:rPr lang="en-US" dirty="0"/>
              <a:t>model</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4434" r="22845" b="-1"/>
          <a:stretch/>
        </p:blipFill>
        <p:spPr>
          <a:xfrm>
            <a:off x="0" y="0"/>
            <a:ext cx="5416550" cy="6858000"/>
          </a:xfrm>
          <a:noFill/>
        </p:spPr>
      </p:pic>
      <p:sp>
        <p:nvSpPr>
          <p:cNvPr id="13" name="Text Placeholder 3">
            <a:extLst>
              <a:ext uri="{FF2B5EF4-FFF2-40B4-BE49-F238E27FC236}">
                <a16:creationId xmlns:a16="http://schemas.microsoft.com/office/drawing/2014/main" id="{A061E44B-DD12-25C8-600E-BD4608F7AEF8}"/>
              </a:ext>
            </a:extLst>
          </p:cNvPr>
          <p:cNvSpPr>
            <a:spLocks noGrp="1"/>
          </p:cNvSpPr>
          <p:nvPr>
            <p:ph type="body" sz="quarter" idx="20"/>
          </p:nvPr>
        </p:nvSpPr>
        <p:spPr>
          <a:xfrm>
            <a:off x="6095998" y="1635323"/>
            <a:ext cx="5897217" cy="365125"/>
          </a:xfrm>
        </p:spPr>
        <p:txBody>
          <a:bodyPr/>
          <a:lstStyle/>
          <a:p>
            <a:r>
              <a:rPr lang="en-US" dirty="0" err="1"/>
              <a:t>Índices</a:t>
            </a:r>
            <a:endParaRPr lang="en-US" dirty="0"/>
          </a:p>
        </p:txBody>
      </p:sp>
      <p:sp>
        <p:nvSpPr>
          <p:cNvPr id="15" name="Text Placeholder 4">
            <a:extLst>
              <a:ext uri="{FF2B5EF4-FFF2-40B4-BE49-F238E27FC236}">
                <a16:creationId xmlns:a16="http://schemas.microsoft.com/office/drawing/2014/main" id="{0ED00363-2C83-0D16-CFF4-03DEFCA3FCEA}"/>
              </a:ext>
            </a:extLst>
          </p:cNvPr>
          <p:cNvSpPr>
            <a:spLocks noGrp="1"/>
          </p:cNvSpPr>
          <p:nvPr>
            <p:ph type="body" sz="quarter" idx="21"/>
          </p:nvPr>
        </p:nvSpPr>
        <p:spPr>
          <a:xfrm>
            <a:off x="6095998" y="2101809"/>
            <a:ext cx="5897217" cy="902648"/>
          </a:xfrm>
        </p:spPr>
        <p:txBody>
          <a:bodyPr>
            <a:normAutofit/>
          </a:bodyPr>
          <a:lstStyle/>
          <a:p>
            <a:pPr marL="285750" indent="-285750">
              <a:buFont typeface="Wingdings" pitchFamily="2" charset="2"/>
              <a:buChar char="Ø"/>
            </a:pPr>
            <a:r>
              <a:rPr lang="en-US" sz="1600" dirty="0"/>
              <a:t>Warning index: 3.52% (scored + rule-based)</a:t>
            </a:r>
          </a:p>
          <a:p>
            <a:pPr marL="285750" indent="-285750">
              <a:buFont typeface="Wingdings" pitchFamily="2" charset="2"/>
              <a:buChar char="Ø"/>
            </a:pPr>
            <a:r>
              <a:rPr lang="en-US" sz="1600" dirty="0"/>
              <a:t>Critical index: 20% (rule-based)</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a:xfrm>
            <a:off x="11549269" y="6468303"/>
            <a:ext cx="443948" cy="365125"/>
          </a:xfrm>
        </p:spPr>
        <p:txBody>
          <a:bodyPr anchor="ctr">
            <a:normAutofit/>
          </a:bodyPr>
          <a:lstStyle/>
          <a:p>
            <a:pPr>
              <a:spcAft>
                <a:spcPts val="600"/>
              </a:spcAft>
            </a:pPr>
            <a:fld id="{8C2E478F-E849-4A8C-AF1F-CBCC78A7CBFA}" type="slidenum">
              <a:rPr lang="en-US" smtClean="0"/>
              <a:pPr>
                <a:spcAft>
                  <a:spcPts val="600"/>
                </a:spcAft>
              </a:pPr>
              <a:t>14</a:t>
            </a:fld>
            <a:endParaRPr lang="en-US"/>
          </a:p>
        </p:txBody>
      </p:sp>
      <p:sp>
        <p:nvSpPr>
          <p:cNvPr id="23" name="Text Placeholder 3">
            <a:extLst>
              <a:ext uri="{FF2B5EF4-FFF2-40B4-BE49-F238E27FC236}">
                <a16:creationId xmlns:a16="http://schemas.microsoft.com/office/drawing/2014/main" id="{F179AA47-866B-958E-5839-EA6BC09E2787}"/>
              </a:ext>
            </a:extLst>
          </p:cNvPr>
          <p:cNvSpPr txBox="1">
            <a:spLocks/>
          </p:cNvSpPr>
          <p:nvPr/>
        </p:nvSpPr>
        <p:spPr>
          <a:xfrm>
            <a:off x="6095997" y="2923255"/>
            <a:ext cx="5897217"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900" kern="1200" cap="all" spc="300" baseline="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regras</a:t>
            </a:r>
            <a:endParaRPr lang="en-US" dirty="0"/>
          </a:p>
        </p:txBody>
      </p:sp>
      <p:sp>
        <p:nvSpPr>
          <p:cNvPr id="24" name="Text Placeholder 4">
            <a:extLst>
              <a:ext uri="{FF2B5EF4-FFF2-40B4-BE49-F238E27FC236}">
                <a16:creationId xmlns:a16="http://schemas.microsoft.com/office/drawing/2014/main" id="{4D456CB0-7DB5-EA73-2EF1-14255CEB3F5B}"/>
              </a:ext>
            </a:extLst>
          </p:cNvPr>
          <p:cNvSpPr txBox="1">
            <a:spLocks/>
          </p:cNvSpPr>
          <p:nvPr/>
        </p:nvSpPr>
        <p:spPr>
          <a:xfrm>
            <a:off x="6095998" y="4181480"/>
            <a:ext cx="5897217" cy="1555792"/>
          </a:xfrm>
          <a:prstGeom prst="rect">
            <a:avLst/>
          </a:prstGeom>
        </p:spPr>
        <p:txBody>
          <a:bodyPr vert="horz" lIns="91440" tIns="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500" kern="1200" cap="none" baseline="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
        <p:nvSpPr>
          <p:cNvPr id="28" name="Text Placeholder 4">
            <a:extLst>
              <a:ext uri="{FF2B5EF4-FFF2-40B4-BE49-F238E27FC236}">
                <a16:creationId xmlns:a16="http://schemas.microsoft.com/office/drawing/2014/main" id="{890A122C-D2DD-35CD-A59D-6E06F5DCA2F7}"/>
              </a:ext>
            </a:extLst>
          </p:cNvPr>
          <p:cNvSpPr txBox="1">
            <a:spLocks/>
          </p:cNvSpPr>
          <p:nvPr/>
        </p:nvSpPr>
        <p:spPr>
          <a:xfrm>
            <a:off x="6095996" y="3594455"/>
            <a:ext cx="5897217" cy="2427521"/>
          </a:xfrm>
          <a:prstGeom prst="rect">
            <a:avLst/>
          </a:prstGeom>
        </p:spPr>
        <p:txBody>
          <a:bodyPr vert="horz" lIns="91440" tIns="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500" kern="1200" cap="none" baseline="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[Warning]</a:t>
            </a:r>
          </a:p>
          <a:p>
            <a:r>
              <a:rPr lang="en-US" sz="1600" dirty="0"/>
              <a:t>Failed + Reversed transactions &gt; Warning index</a:t>
            </a:r>
          </a:p>
          <a:p>
            <a:r>
              <a:rPr lang="en-US" sz="1600" dirty="0"/>
              <a:t>	AND</a:t>
            </a:r>
          </a:p>
          <a:p>
            <a:r>
              <a:rPr lang="en-US" sz="1600" dirty="0"/>
              <a:t>Failed, reversed or denied transactions are higher than it’s own history average</a:t>
            </a:r>
          </a:p>
          <a:p>
            <a:endParaRPr lang="en-US" sz="1600" dirty="0"/>
          </a:p>
          <a:p>
            <a:r>
              <a:rPr lang="en-US" sz="1600" dirty="0"/>
              <a:t>[Critical]</a:t>
            </a:r>
          </a:p>
          <a:p>
            <a:r>
              <a:rPr lang="en-US" sz="1600" dirty="0"/>
              <a:t>Failed + Reversed transactions are higher than critical index</a:t>
            </a:r>
          </a:p>
        </p:txBody>
      </p:sp>
    </p:spTree>
    <p:extLst>
      <p:ext uri="{BB962C8B-B14F-4D97-AF65-F5344CB8AC3E}">
        <p14:creationId xmlns:p14="http://schemas.microsoft.com/office/powerpoint/2010/main" val="306644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7706BE-EF2E-459C-8778-01DDD354C634}"/>
              </a:ext>
            </a:extLst>
          </p:cNvPr>
          <p:cNvSpPr>
            <a:spLocks noGrp="1"/>
          </p:cNvSpPr>
          <p:nvPr>
            <p:ph type="title"/>
          </p:nvPr>
        </p:nvSpPr>
        <p:spPr>
          <a:xfrm>
            <a:off x="588195" y="1069675"/>
            <a:ext cx="11015612" cy="1499321"/>
          </a:xfrm>
        </p:spPr>
        <p:txBody>
          <a:bodyPr>
            <a:normAutofit/>
          </a:bodyPr>
          <a:lstStyle/>
          <a:p>
            <a:r>
              <a:rPr lang="en-US" dirty="0" err="1"/>
              <a:t>Obrigado</a:t>
            </a:r>
            <a:endParaRPr lang="en-US" dirty="0"/>
          </a:p>
        </p:txBody>
      </p:sp>
      <p:pic>
        <p:nvPicPr>
          <p:cNvPr id="81" name="Picture Placeholder 80" descr="Headshot Icon">
            <a:extLst>
              <a:ext uri="{FF2B5EF4-FFF2-40B4-BE49-F238E27FC236}">
                <a16:creationId xmlns:a16="http://schemas.microsoft.com/office/drawing/2014/main" id="{771D4BEA-C5CF-36DF-7AE9-464FA6599B63}"/>
              </a:ext>
            </a:extLst>
          </p:cNvPr>
          <p:cNvPicPr>
            <a:picLocks noGrp="1" noChangeAspect="1"/>
          </p:cNvPicPr>
          <p:nvPr>
            <p:ph type="pic" sz="quarter" idx="22"/>
          </p:nvPr>
        </p:nvPicPr>
        <p:blipFill>
          <a:blip r:embed="rId3">
            <a:extLst>
              <a:ext uri="{96DAC541-7B7A-43D3-8B79-37D633B846F1}">
                <asvg:svgBlip xmlns:asvg="http://schemas.microsoft.com/office/drawing/2016/SVG/main" r:embed="rId4"/>
              </a:ext>
            </a:extLst>
          </a:blip>
          <a:srcRect/>
          <a:stretch/>
        </p:blipFill>
        <p:spPr>
          <a:xfrm>
            <a:off x="1754768" y="3105917"/>
            <a:ext cx="731520" cy="731520"/>
          </a:xfrm>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238812" y="3893330"/>
            <a:ext cx="3736664" cy="518795"/>
          </a:xfrm>
        </p:spPr>
        <p:txBody>
          <a:bodyPr/>
          <a:lstStyle/>
          <a:p>
            <a:r>
              <a:rPr lang="en-US" dirty="0"/>
              <a:t>Rodrigo sakae</a:t>
            </a:r>
          </a:p>
        </p:txBody>
      </p:sp>
      <p:pic>
        <p:nvPicPr>
          <p:cNvPr id="83" name="Picture Placeholder 82" descr="Phone Icon">
            <a:extLst>
              <a:ext uri="{FF2B5EF4-FFF2-40B4-BE49-F238E27FC236}">
                <a16:creationId xmlns:a16="http://schemas.microsoft.com/office/drawing/2014/main" id="{20ECAC80-D084-0482-0854-A98402CF0E41}"/>
              </a:ext>
            </a:extLst>
          </p:cNvPr>
          <p:cNvPicPr>
            <a:picLocks noGrp="1" noChangeAspect="1"/>
          </p:cNvPicPr>
          <p:nvPr>
            <p:ph type="pic" sz="quarter" idx="23"/>
          </p:nvPr>
        </p:nvPicPr>
        <p:blipFill>
          <a:blip r:embed="rId5">
            <a:extLst>
              <a:ext uri="{96DAC541-7B7A-43D3-8B79-37D633B846F1}">
                <asvg:svgBlip xmlns:asvg="http://schemas.microsoft.com/office/drawing/2016/SVG/main" r:embed="rId6"/>
              </a:ext>
            </a:extLst>
          </a:blip>
          <a:srcRect t="542" b="542"/>
          <a:stretch/>
        </p:blipFill>
        <p:spPr>
          <a:xfrm>
            <a:off x="5730238" y="3105917"/>
            <a:ext cx="731520" cy="731520"/>
          </a:xfrm>
        </p:spPr>
      </p:pic>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a:xfrm>
            <a:off x="4241056" y="3893330"/>
            <a:ext cx="3736658" cy="518795"/>
          </a:xfrm>
        </p:spPr>
        <p:txBody>
          <a:bodyPr/>
          <a:lstStyle/>
          <a:p>
            <a:r>
              <a:rPr lang="en-US" dirty="0"/>
              <a:t>+55 48 99137 1440</a:t>
            </a:r>
          </a:p>
        </p:txBody>
      </p:sp>
      <p:pic>
        <p:nvPicPr>
          <p:cNvPr id="85" name="Picture Placeholder 84" descr="Envelope Icon">
            <a:extLst>
              <a:ext uri="{FF2B5EF4-FFF2-40B4-BE49-F238E27FC236}">
                <a16:creationId xmlns:a16="http://schemas.microsoft.com/office/drawing/2014/main" id="{C43F558E-64AA-2F5D-01E3-6E208B387D6D}"/>
              </a:ext>
            </a:extLst>
          </p:cNvPr>
          <p:cNvPicPr>
            <a:picLocks noGrp="1" noChangeAspect="1"/>
          </p:cNvPicPr>
          <p:nvPr>
            <p:ph type="pic" sz="quarter" idx="24"/>
          </p:nvPr>
        </p:nvPicPr>
        <p:blipFill>
          <a:blip r:embed="rId7">
            <a:extLst>
              <a:ext uri="{96DAC541-7B7A-43D3-8B79-37D633B846F1}">
                <asvg:svgBlip xmlns:asvg="http://schemas.microsoft.com/office/drawing/2016/SVG/main" r:embed="rId8"/>
              </a:ext>
            </a:extLst>
          </a:blip>
          <a:srcRect/>
          <a:stretch/>
        </p:blipFill>
        <p:spPr>
          <a:xfrm>
            <a:off x="9705712" y="3105917"/>
            <a:ext cx="731520" cy="731520"/>
          </a:xfrm>
        </p:spPr>
      </p:pic>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a:xfrm>
            <a:off x="8216525" y="3893330"/>
            <a:ext cx="3736663" cy="518795"/>
          </a:xfrm>
        </p:spPr>
        <p:txBody>
          <a:bodyPr>
            <a:normAutofit/>
          </a:bodyPr>
          <a:lstStyle/>
          <a:p>
            <a:r>
              <a:rPr lang="en-US" dirty="0" err="1"/>
              <a:t>devsakae@gmail.com</a:t>
            </a:r>
            <a:endParaRPr lang="en-US" dirty="0"/>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7068820" y="136525"/>
            <a:ext cx="4846320" cy="1692311"/>
          </a:xfrm>
        </p:spPr>
        <p:txBody>
          <a:bodyPr/>
          <a:lstStyle/>
          <a:p>
            <a:r>
              <a:rPr lang="en-US" dirty="0" err="1"/>
              <a:t>Tópicos</a:t>
            </a:r>
            <a:endParaRPr lang="en-US" dirty="0"/>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a:xfrm>
            <a:off x="0" y="0"/>
            <a:ext cx="6096000" cy="6858000"/>
          </a:xfr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20" y="2078875"/>
            <a:ext cx="4114800" cy="3798888"/>
          </a:xfrm>
        </p:spPr>
        <p:txBody>
          <a:bodyPr/>
          <a:lstStyle/>
          <a:p>
            <a:pPr marL="285750" indent="-285750">
              <a:buFont typeface="Wingdings" pitchFamily="2" charset="2"/>
              <a:buChar char="ü"/>
            </a:pPr>
            <a:r>
              <a:rPr lang="en-US" dirty="0"/>
              <a:t>desafios</a:t>
            </a:r>
          </a:p>
          <a:p>
            <a:pPr marL="285750" indent="-285750">
              <a:buFont typeface="Wingdings" pitchFamily="2" charset="2"/>
              <a:buChar char="ü"/>
            </a:pPr>
            <a:r>
              <a:rPr lang="en-US" dirty="0"/>
              <a:t>objetivo</a:t>
            </a:r>
          </a:p>
          <a:p>
            <a:pPr marL="285750" indent="-285750">
              <a:buFont typeface="Wingdings" pitchFamily="2" charset="2"/>
              <a:buChar char="ü"/>
            </a:pPr>
            <a:r>
              <a:rPr lang="en-US" dirty="0"/>
              <a:t>Metodologia</a:t>
            </a:r>
          </a:p>
          <a:p>
            <a:pPr marL="285750" indent="-285750">
              <a:buFont typeface="Wingdings" pitchFamily="2" charset="2"/>
              <a:buChar char="ü"/>
            </a:pPr>
            <a:r>
              <a:rPr lang="en-US" dirty="0"/>
              <a:t>indicadores</a:t>
            </a:r>
          </a:p>
          <a:p>
            <a:pPr marL="285750" indent="-285750">
              <a:buFont typeface="Wingdings" pitchFamily="2" charset="2"/>
              <a:buChar char="ü"/>
            </a:pPr>
            <a:r>
              <a:rPr lang="en-US" dirty="0"/>
              <a:t>ferramentas</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738730" y="691331"/>
            <a:ext cx="4167809" cy="1339995"/>
          </a:xfrm>
        </p:spPr>
        <p:txBody>
          <a:bodyPr>
            <a:normAutofit/>
          </a:bodyPr>
          <a:lstStyle/>
          <a:p>
            <a:r>
              <a:rPr lang="en-US" sz="4000" dirty="0"/>
              <a:t>desafios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411" r="20411"/>
          <a:stretch/>
        </p:blipFill>
        <p:spPr>
          <a:xfrm>
            <a:off x="0" y="0"/>
            <a:ext cx="6096000" cy="6867922"/>
          </a:xfrm>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3</a:t>
            </a:fld>
            <a:endParaRPr lang="en-US" dirty="0"/>
          </a:p>
        </p:txBody>
      </p:sp>
      <p:sp>
        <p:nvSpPr>
          <p:cNvPr id="7" name="Title 2">
            <a:extLst>
              <a:ext uri="{FF2B5EF4-FFF2-40B4-BE49-F238E27FC236}">
                <a16:creationId xmlns:a16="http://schemas.microsoft.com/office/drawing/2014/main" id="{B12E5C7F-5D84-3267-87EE-746016F91823}"/>
              </a:ext>
            </a:extLst>
          </p:cNvPr>
          <p:cNvSpPr txBox="1">
            <a:spLocks/>
          </p:cNvSpPr>
          <p:nvPr/>
        </p:nvSpPr>
        <p:spPr>
          <a:xfrm>
            <a:off x="6026426" y="2319131"/>
            <a:ext cx="5592418" cy="38475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pPr marL="285750" indent="-285750">
              <a:lnSpc>
                <a:spcPct val="170000"/>
              </a:lnSpc>
              <a:buFont typeface="Wingdings" pitchFamily="2" charset="2"/>
              <a:buChar char="ü"/>
            </a:pPr>
            <a:r>
              <a:rPr lang="en-US" sz="2000" dirty="0"/>
              <a:t>Prazo</a:t>
            </a:r>
          </a:p>
          <a:p>
            <a:pPr marL="285750" indent="-285750">
              <a:lnSpc>
                <a:spcPct val="170000"/>
              </a:lnSpc>
              <a:buFont typeface="Wingdings" pitchFamily="2" charset="2"/>
              <a:buChar char="ü"/>
            </a:pPr>
            <a:r>
              <a:rPr lang="en-US" sz="2000" dirty="0"/>
              <a:t>Conciliar processo seletivo com a rotina</a:t>
            </a:r>
          </a:p>
          <a:p>
            <a:pPr marL="285750" indent="-285750">
              <a:lnSpc>
                <a:spcPct val="170000"/>
              </a:lnSpc>
              <a:buFont typeface="Wingdings" pitchFamily="2" charset="2"/>
              <a:buChar char="ü"/>
            </a:pPr>
            <a:r>
              <a:rPr lang="en-US" sz="2000" dirty="0"/>
              <a:t>Definir prioridades</a:t>
            </a:r>
          </a:p>
          <a:p>
            <a:pPr marL="285750" indent="-285750">
              <a:lnSpc>
                <a:spcPct val="170000"/>
              </a:lnSpc>
              <a:buFont typeface="Wingdings" pitchFamily="2" charset="2"/>
              <a:buChar char="ü"/>
            </a:pPr>
            <a:r>
              <a:rPr lang="en-US" sz="2000" dirty="0"/>
              <a:t>Planejar etapas</a:t>
            </a:r>
          </a:p>
          <a:p>
            <a:pPr marL="285750" indent="-285750">
              <a:lnSpc>
                <a:spcPct val="170000"/>
              </a:lnSpc>
              <a:buFont typeface="Wingdings" pitchFamily="2" charset="2"/>
              <a:buChar char="ü"/>
            </a:pPr>
            <a:r>
              <a:rPr lang="en-US" sz="2000" dirty="0"/>
              <a:t>Ignorar dados externos</a:t>
            </a:r>
          </a:p>
          <a:p>
            <a:pPr marL="285750" indent="-285750">
              <a:lnSpc>
                <a:spcPct val="170000"/>
              </a:lnSpc>
              <a:buFont typeface="Wingdings" pitchFamily="2" charset="2"/>
              <a:buChar char="ü"/>
            </a:pPr>
            <a:r>
              <a:rPr lang="en-US" sz="2000" dirty="0"/>
              <a:t>Focar na visão micro</a:t>
            </a:r>
          </a:p>
        </p:txBody>
      </p:sp>
    </p:spTree>
    <p:extLst>
      <p:ext uri="{BB962C8B-B14F-4D97-AF65-F5344CB8AC3E}">
        <p14:creationId xmlns:p14="http://schemas.microsoft.com/office/powerpoint/2010/main" val="29447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1569719"/>
            <a:ext cx="9234488" cy="2651443"/>
          </a:xfrm>
        </p:spPr>
        <p:txBody>
          <a:bodyPr>
            <a:normAutofit fontScale="92500"/>
          </a:bodyPr>
          <a:lstStyle/>
          <a:p>
            <a:r>
              <a:rPr lang="en-US" sz="8000" dirty="0"/>
              <a:t>Criar possibilidades</a:t>
            </a:r>
          </a:p>
        </p:txBody>
      </p:sp>
      <p:sp>
        <p:nvSpPr>
          <p:cNvPr id="4" name="Title 3">
            <a:extLst>
              <a:ext uri="{FF2B5EF4-FFF2-40B4-BE49-F238E27FC236}">
                <a16:creationId xmlns:a16="http://schemas.microsoft.com/office/drawing/2014/main" id="{6E918AAB-CEE7-1CDB-EAE7-E76D78AB9F40}"/>
              </a:ext>
            </a:extLst>
          </p:cNvPr>
          <p:cNvSpPr>
            <a:spLocks noGrp="1"/>
          </p:cNvSpPr>
          <p:nvPr>
            <p:ph type="title"/>
          </p:nvPr>
        </p:nvSpPr>
        <p:spPr>
          <a:xfrm>
            <a:off x="8077200" y="6436520"/>
            <a:ext cx="4114800" cy="421480"/>
          </a:xfrm>
        </p:spPr>
        <p:txBody>
          <a:bodyPr/>
          <a:lstStyle/>
          <a:p>
            <a:r>
              <a:rPr lang="en-BR" dirty="0"/>
              <a:t>objetivo</a:t>
            </a:r>
          </a:p>
        </p:txBody>
      </p:sp>
    </p:spTree>
    <p:extLst>
      <p:ext uri="{BB962C8B-B14F-4D97-AF65-F5344CB8AC3E}">
        <p14:creationId xmlns:p14="http://schemas.microsoft.com/office/powerpoint/2010/main" val="839779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170823"/>
            <a:ext cx="5897218" cy="1127862"/>
          </a:xfrm>
        </p:spPr>
        <p:txBody>
          <a:bodyPr anchor="b">
            <a:normAutofit/>
          </a:bodyPr>
          <a:lstStyle/>
          <a:p>
            <a:r>
              <a:rPr lang="en-US" dirty="0" err="1"/>
              <a:t>metodologia</a:t>
            </a:r>
            <a:endParaRPr lang="en-US" dirty="0"/>
          </a:p>
        </p:txBody>
      </p:sp>
      <p:sp>
        <p:nvSpPr>
          <p:cNvPr id="13" name="Text Placeholder 3">
            <a:extLst>
              <a:ext uri="{FF2B5EF4-FFF2-40B4-BE49-F238E27FC236}">
                <a16:creationId xmlns:a16="http://schemas.microsoft.com/office/drawing/2014/main" id="{A061E44B-DD12-25C8-600E-BD4608F7AEF8}"/>
              </a:ext>
            </a:extLst>
          </p:cNvPr>
          <p:cNvSpPr>
            <a:spLocks noGrp="1"/>
          </p:cNvSpPr>
          <p:nvPr>
            <p:ph type="body" sz="quarter" idx="20"/>
          </p:nvPr>
        </p:nvSpPr>
        <p:spPr>
          <a:xfrm>
            <a:off x="6095998" y="1635323"/>
            <a:ext cx="5897217" cy="365125"/>
          </a:xfrm>
        </p:spPr>
        <p:txBody>
          <a:bodyPr/>
          <a:lstStyle/>
          <a:p>
            <a:r>
              <a:rPr lang="en-US" dirty="0" err="1"/>
              <a:t>Análise</a:t>
            </a:r>
            <a:endParaRPr lang="en-US" dirty="0"/>
          </a:p>
        </p:txBody>
      </p:sp>
      <p:sp>
        <p:nvSpPr>
          <p:cNvPr id="15" name="Text Placeholder 4">
            <a:extLst>
              <a:ext uri="{FF2B5EF4-FFF2-40B4-BE49-F238E27FC236}">
                <a16:creationId xmlns:a16="http://schemas.microsoft.com/office/drawing/2014/main" id="{0ED00363-2C83-0D16-CFF4-03DEFCA3FCEA}"/>
              </a:ext>
            </a:extLst>
          </p:cNvPr>
          <p:cNvSpPr>
            <a:spLocks noGrp="1"/>
          </p:cNvSpPr>
          <p:nvPr>
            <p:ph type="body" sz="quarter" idx="21"/>
          </p:nvPr>
        </p:nvSpPr>
        <p:spPr>
          <a:xfrm>
            <a:off x="6095998" y="2101808"/>
            <a:ext cx="5897217" cy="554037"/>
          </a:xfrm>
        </p:spPr>
        <p:txBody>
          <a:bodyPr>
            <a:normAutofit/>
          </a:bodyPr>
          <a:lstStyle/>
          <a:p>
            <a:r>
              <a:rPr lang="en-US" sz="1600" dirty="0" err="1"/>
              <a:t>Compreensão</a:t>
            </a:r>
            <a:r>
              <a:rPr lang="en-US" sz="1600" dirty="0"/>
              <a:t> dos dados, objetivos e </a:t>
            </a:r>
            <a:r>
              <a:rPr lang="en-US" sz="1600" dirty="0" err="1"/>
              <a:t>entregáveis</a:t>
            </a:r>
            <a:endParaRPr lang="en-US" sz="1600" dirty="0"/>
          </a:p>
        </p:txBody>
      </p:sp>
      <p:sp>
        <p:nvSpPr>
          <p:cNvPr id="17" name="Text Placeholder 5">
            <a:extLst>
              <a:ext uri="{FF2B5EF4-FFF2-40B4-BE49-F238E27FC236}">
                <a16:creationId xmlns:a16="http://schemas.microsoft.com/office/drawing/2014/main" id="{5EBD1860-2E35-D9E0-E175-62BB93959899}"/>
              </a:ext>
            </a:extLst>
          </p:cNvPr>
          <p:cNvSpPr>
            <a:spLocks noGrp="1"/>
          </p:cNvSpPr>
          <p:nvPr>
            <p:ph type="body" sz="quarter" idx="22"/>
          </p:nvPr>
        </p:nvSpPr>
        <p:spPr>
          <a:xfrm>
            <a:off x="6095998" y="2824477"/>
            <a:ext cx="5897217" cy="365125"/>
          </a:xfrm>
        </p:spPr>
        <p:txBody>
          <a:bodyPr/>
          <a:lstStyle/>
          <a:p>
            <a:r>
              <a:rPr lang="en-US" dirty="0" err="1"/>
              <a:t>planejamento</a:t>
            </a:r>
            <a:endParaRPr lang="en-US" dirty="0"/>
          </a:p>
        </p:txBody>
      </p:sp>
      <p:sp>
        <p:nvSpPr>
          <p:cNvPr id="19" name="Text Placeholder 6">
            <a:extLst>
              <a:ext uri="{FF2B5EF4-FFF2-40B4-BE49-F238E27FC236}">
                <a16:creationId xmlns:a16="http://schemas.microsoft.com/office/drawing/2014/main" id="{68A2363E-9CFB-4404-3560-9D50E5898A83}"/>
              </a:ext>
            </a:extLst>
          </p:cNvPr>
          <p:cNvSpPr>
            <a:spLocks noGrp="1"/>
          </p:cNvSpPr>
          <p:nvPr>
            <p:ph type="body" sz="quarter" idx="23"/>
          </p:nvPr>
        </p:nvSpPr>
        <p:spPr>
          <a:xfrm>
            <a:off x="6095998" y="3290962"/>
            <a:ext cx="5897217" cy="554037"/>
          </a:xfrm>
        </p:spPr>
        <p:txBody>
          <a:bodyPr>
            <a:normAutofit/>
          </a:bodyPr>
          <a:lstStyle/>
          <a:p>
            <a:r>
              <a:rPr lang="en-US" sz="1600" dirty="0"/>
              <a:t>Definir </a:t>
            </a:r>
            <a:r>
              <a:rPr lang="en-US" sz="1600" dirty="0" err="1"/>
              <a:t>prazos</a:t>
            </a:r>
            <a:r>
              <a:rPr lang="en-US" sz="1600" dirty="0"/>
              <a:t>, ferramentas, </a:t>
            </a:r>
            <a:r>
              <a:rPr lang="en-US" sz="1600" dirty="0" err="1"/>
              <a:t>métodos</a:t>
            </a:r>
            <a:r>
              <a:rPr lang="en-US" sz="1600" dirty="0"/>
              <a:t> e </a:t>
            </a:r>
            <a:r>
              <a:rPr lang="en-US" sz="1600" dirty="0" err="1"/>
              <a:t>limites</a:t>
            </a:r>
            <a:endParaRPr lang="en-US" sz="1600" dirty="0"/>
          </a:p>
        </p:txBody>
      </p:sp>
      <p:sp>
        <p:nvSpPr>
          <p:cNvPr id="10" name="Text Placeholder 7">
            <a:extLst>
              <a:ext uri="{FF2B5EF4-FFF2-40B4-BE49-F238E27FC236}">
                <a16:creationId xmlns:a16="http://schemas.microsoft.com/office/drawing/2014/main" id="{B48423D7-5773-D40E-7530-9A56B9BD6F85}"/>
              </a:ext>
            </a:extLst>
          </p:cNvPr>
          <p:cNvSpPr>
            <a:spLocks noGrp="1"/>
          </p:cNvSpPr>
          <p:nvPr>
            <p:ph type="body" sz="quarter" idx="24"/>
          </p:nvPr>
        </p:nvSpPr>
        <p:spPr>
          <a:xfrm>
            <a:off x="6095998" y="4005037"/>
            <a:ext cx="5897217" cy="365125"/>
          </a:xfrm>
        </p:spPr>
        <p:txBody>
          <a:bodyPr/>
          <a:lstStyle/>
          <a:p>
            <a:r>
              <a:rPr lang="en-US" dirty="0" err="1"/>
              <a:t>execução</a:t>
            </a:r>
            <a:endParaRPr lang="en-US" dirty="0"/>
          </a:p>
        </p:txBody>
      </p:sp>
      <p:sp>
        <p:nvSpPr>
          <p:cNvPr id="11" name="Text Placeholder 8">
            <a:extLst>
              <a:ext uri="{FF2B5EF4-FFF2-40B4-BE49-F238E27FC236}">
                <a16:creationId xmlns:a16="http://schemas.microsoft.com/office/drawing/2014/main" id="{5FD7B886-35CC-F2B2-A364-0310CC4005D0}"/>
              </a:ext>
            </a:extLst>
          </p:cNvPr>
          <p:cNvSpPr>
            <a:spLocks noGrp="1"/>
          </p:cNvSpPr>
          <p:nvPr>
            <p:ph type="body" sz="quarter" idx="25"/>
          </p:nvPr>
        </p:nvSpPr>
        <p:spPr>
          <a:xfrm>
            <a:off x="6095998" y="4471522"/>
            <a:ext cx="5897217" cy="554037"/>
          </a:xfrm>
        </p:spPr>
        <p:txBody>
          <a:bodyPr>
            <a:normAutofit/>
          </a:bodyPr>
          <a:lstStyle/>
          <a:p>
            <a:r>
              <a:rPr lang="en-US" sz="1600" dirty="0"/>
              <a:t>API </a:t>
            </a:r>
            <a:r>
              <a:rPr lang="en-US" sz="1600" dirty="0" err="1"/>
              <a:t>em</a:t>
            </a:r>
            <a:r>
              <a:rPr lang="en-US" sz="1600" dirty="0"/>
              <a:t> Python e sistema de </a:t>
            </a:r>
            <a:r>
              <a:rPr lang="en-US" sz="1600" dirty="0" err="1"/>
              <a:t>monitoramento</a:t>
            </a:r>
            <a:r>
              <a:rPr lang="en-US" sz="1600" dirty="0"/>
              <a:t> </a:t>
            </a:r>
            <a:r>
              <a:rPr lang="en-US" sz="1600" dirty="0" err="1"/>
              <a:t>em</a:t>
            </a:r>
            <a:r>
              <a:rPr lang="en-US" sz="1600" dirty="0"/>
              <a:t> Next (Javascript)</a:t>
            </a:r>
          </a:p>
        </p:txBody>
      </p:sp>
      <p:sp>
        <p:nvSpPr>
          <p:cNvPr id="25" name="Text Placeholder 9">
            <a:extLst>
              <a:ext uri="{FF2B5EF4-FFF2-40B4-BE49-F238E27FC236}">
                <a16:creationId xmlns:a16="http://schemas.microsoft.com/office/drawing/2014/main" id="{0DF85C6C-5CB2-C894-F382-3AFCACB2E5E5}"/>
              </a:ext>
            </a:extLst>
          </p:cNvPr>
          <p:cNvSpPr>
            <a:spLocks noGrp="1"/>
          </p:cNvSpPr>
          <p:nvPr>
            <p:ph type="body" sz="quarter" idx="26"/>
          </p:nvPr>
        </p:nvSpPr>
        <p:spPr>
          <a:xfrm>
            <a:off x="6095998" y="5194191"/>
            <a:ext cx="5897217" cy="365125"/>
          </a:xfrm>
        </p:spPr>
        <p:txBody>
          <a:bodyPr/>
          <a:lstStyle/>
          <a:p>
            <a:r>
              <a:rPr lang="en-US" dirty="0"/>
              <a:t>testes</a:t>
            </a:r>
          </a:p>
        </p:txBody>
      </p:sp>
      <p:sp>
        <p:nvSpPr>
          <p:cNvPr id="27" name="Text Placeholder 10">
            <a:extLst>
              <a:ext uri="{FF2B5EF4-FFF2-40B4-BE49-F238E27FC236}">
                <a16:creationId xmlns:a16="http://schemas.microsoft.com/office/drawing/2014/main" id="{48ECD02E-D72A-C100-60A7-CF55B0B01BDA}"/>
              </a:ext>
            </a:extLst>
          </p:cNvPr>
          <p:cNvSpPr>
            <a:spLocks noGrp="1"/>
          </p:cNvSpPr>
          <p:nvPr>
            <p:ph type="body" sz="quarter" idx="27"/>
          </p:nvPr>
        </p:nvSpPr>
        <p:spPr>
          <a:xfrm>
            <a:off x="6095998" y="5660676"/>
            <a:ext cx="5897217" cy="554037"/>
          </a:xfrm>
        </p:spPr>
        <p:txBody>
          <a:bodyPr>
            <a:normAutofit/>
          </a:bodyPr>
          <a:lstStyle/>
          <a:p>
            <a:r>
              <a:rPr lang="en-US" sz="1600" dirty="0"/>
              <a:t>Insomnia e Microsoft Excel</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a:xfrm>
            <a:off x="11549269" y="6468303"/>
            <a:ext cx="443948" cy="365125"/>
          </a:xfrm>
        </p:spPr>
        <p:txBody>
          <a:bodyPr anchor="ctr">
            <a:normAutofit/>
          </a:bodyPr>
          <a:lstStyle/>
          <a:p>
            <a:pPr>
              <a:spcAft>
                <a:spcPts val="600"/>
              </a:spcAft>
            </a:pPr>
            <a:fld id="{8C2E478F-E849-4A8C-AF1F-CBCC78A7CBFA}" type="slidenum">
              <a:rPr lang="en-US" smtClean="0"/>
              <a:pPr>
                <a:spcAft>
                  <a:spcPts val="600"/>
                </a:spcAft>
              </a:pPr>
              <a:t>5</a:t>
            </a:fld>
            <a:endParaRPr lang="en-US"/>
          </a:p>
        </p:txBody>
      </p:sp>
      <p:sp>
        <p:nvSpPr>
          <p:cNvPr id="12" name="Picture Placeholder 11">
            <a:extLst>
              <a:ext uri="{FF2B5EF4-FFF2-40B4-BE49-F238E27FC236}">
                <a16:creationId xmlns:a16="http://schemas.microsoft.com/office/drawing/2014/main" id="{6C832527-3246-2AED-1D5C-9871569B1135}"/>
              </a:ext>
            </a:extLst>
          </p:cNvPr>
          <p:cNvSpPr>
            <a:spLocks noGrp="1"/>
          </p:cNvSpPr>
          <p:nvPr>
            <p:ph type="pic" sz="quarter" idx="14"/>
          </p:nvPr>
        </p:nvSpPr>
        <p:spPr/>
      </p:sp>
      <p:pic>
        <p:nvPicPr>
          <p:cNvPr id="14" name="Picture Placeholder 5" descr="person staring at blueprints on a brick wall">
            <a:extLst>
              <a:ext uri="{FF2B5EF4-FFF2-40B4-BE49-F238E27FC236}">
                <a16:creationId xmlns:a16="http://schemas.microsoft.com/office/drawing/2014/main" id="{9574DBD5-6B64-6A3B-6016-430237840C46}"/>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673" r="23673"/>
          <a:stretch/>
        </p:blipFill>
        <p:spPr>
          <a:xfrm>
            <a:off x="0" y="4454"/>
            <a:ext cx="5416550" cy="6858000"/>
          </a:xfrm>
          <a:prstGeom prst="rect">
            <a:avLst/>
          </a:prstGeom>
          <a:effectLst/>
        </p:spPr>
      </p:pic>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1709529"/>
            <a:ext cx="5648325" cy="1605039"/>
          </a:xfrm>
        </p:spPr>
        <p:txBody>
          <a:bodyPr>
            <a:normAutofit/>
          </a:bodyPr>
          <a:lstStyle/>
          <a:p>
            <a:r>
              <a:rPr lang="en-US" dirty="0"/>
              <a:t>indicadores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233" r="20233"/>
          <a:stretch/>
        </p:blipFill>
        <p:spPr>
          <a:xfrm>
            <a:off x="0" y="0"/>
            <a:ext cx="6096000" cy="6867922"/>
          </a:xfrm>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3246437"/>
            <a:ext cx="5012987" cy="365125"/>
          </a:xfrm>
        </p:spPr>
        <p:txBody>
          <a:bodyPr/>
          <a:lstStyle/>
          <a:p>
            <a:pPr algn="ctr"/>
            <a:r>
              <a:rPr lang="en-US" dirty="0"/>
              <a:t>Checkouts_1 &amp; checkouts_2</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6</a:t>
            </a:fld>
            <a:endParaRPr lang="en-US" dirty="0"/>
          </a:p>
        </p:txBody>
      </p:sp>
      <p:sp>
        <p:nvSpPr>
          <p:cNvPr id="4" name="TextBox 3">
            <a:extLst>
              <a:ext uri="{FF2B5EF4-FFF2-40B4-BE49-F238E27FC236}">
                <a16:creationId xmlns:a16="http://schemas.microsoft.com/office/drawing/2014/main" id="{9DE7BC85-63E0-FAE3-8787-058C45642C04}"/>
              </a:ext>
            </a:extLst>
          </p:cNvPr>
          <p:cNvSpPr txBox="1"/>
          <p:nvPr/>
        </p:nvSpPr>
        <p:spPr>
          <a:xfrm>
            <a:off x="5574402" y="3850098"/>
            <a:ext cx="6418815" cy="2554545"/>
          </a:xfrm>
          <a:prstGeom prst="rect">
            <a:avLst/>
          </a:prstGeom>
          <a:noFill/>
        </p:spPr>
        <p:txBody>
          <a:bodyPr wrap="square" rtlCol="0">
            <a:spAutoFit/>
          </a:bodyPr>
          <a:lstStyle/>
          <a:p>
            <a:pPr algn="l"/>
            <a:r>
              <a:rPr lang="en-US" sz="1600" b="1" i="0" u="none" strike="noStrike" dirty="0">
                <a:solidFill>
                  <a:srgbClr val="24292F"/>
                </a:solidFill>
                <a:effectLst/>
                <a:latin typeface="-apple-system"/>
                <a:hlinkClick r:id="rId5"/>
              </a:rPr>
              <a:t>3.1 - Get your hands dirty</a:t>
            </a:r>
            <a:endParaRPr lang="en-US" sz="1600" b="1" i="0" dirty="0">
              <a:solidFill>
                <a:srgbClr val="24292F"/>
              </a:solidFill>
              <a:effectLst/>
              <a:latin typeface="-apple-system"/>
            </a:endParaRPr>
          </a:p>
          <a:p>
            <a:pPr algn="l"/>
            <a:r>
              <a:rPr lang="en-US" sz="1600" b="0" i="0" dirty="0">
                <a:solidFill>
                  <a:srgbClr val="24292F"/>
                </a:solidFill>
                <a:effectLst/>
                <a:latin typeface="-apple-system"/>
              </a:rPr>
              <a:t>Using </a:t>
            </a:r>
            <a:r>
              <a:rPr lang="en-US" sz="1600" b="0" i="0" u="none" strike="noStrike" dirty="0">
                <a:solidFill>
                  <a:srgbClr val="24292F"/>
                </a:solidFill>
                <a:effectLst/>
                <a:latin typeface="-apple-system"/>
                <a:hlinkClick r:id="rId6"/>
              </a:rPr>
              <a:t>this csv</a:t>
            </a:r>
            <a:r>
              <a:rPr lang="en-US" sz="1600" b="0" i="0" dirty="0">
                <a:solidFill>
                  <a:srgbClr val="24292F"/>
                </a:solidFill>
                <a:effectLst/>
                <a:latin typeface="-apple-system"/>
              </a:rPr>
              <a:t> and using </a:t>
            </a:r>
            <a:r>
              <a:rPr lang="en-US" sz="1600" b="0" i="0" u="none" strike="noStrike" dirty="0">
                <a:solidFill>
                  <a:srgbClr val="24292F"/>
                </a:solidFill>
                <a:effectLst/>
                <a:latin typeface="-apple-system"/>
                <a:hlinkClick r:id="rId7"/>
              </a:rPr>
              <a:t>this csv</a:t>
            </a:r>
            <a:r>
              <a:rPr lang="en-US" sz="1600" b="0" i="0" dirty="0">
                <a:solidFill>
                  <a:srgbClr val="24292F"/>
                </a:solidFill>
                <a:effectLst/>
                <a:latin typeface="-apple-system"/>
              </a:rPr>
              <a:t> with hypothetical checkout data, imagine that you are trying to understand if there is any kind of anomaly behavior.</a:t>
            </a:r>
          </a:p>
          <a:p>
            <a:pPr algn="l">
              <a:buFont typeface="+mj-lt"/>
              <a:buAutoNum type="arabicPeriod"/>
            </a:pPr>
            <a:r>
              <a:rPr lang="en-US" sz="1600" b="0" i="0" dirty="0">
                <a:solidFill>
                  <a:srgbClr val="24292F"/>
                </a:solidFill>
                <a:effectLst/>
                <a:latin typeface="-apple-system"/>
              </a:rPr>
              <a:t>Analyze the data provided and present your conclusions .</a:t>
            </a:r>
          </a:p>
          <a:p>
            <a:pPr algn="l">
              <a:buFont typeface="+mj-lt"/>
              <a:buAutoNum type="arabicPeriod"/>
            </a:pPr>
            <a:r>
              <a:rPr lang="en-US" sz="1600" b="0" i="0" dirty="0">
                <a:solidFill>
                  <a:srgbClr val="24292F"/>
                </a:solidFill>
                <a:effectLst/>
                <a:latin typeface="-apple-system"/>
              </a:rPr>
              <a:t>In addition to the spreadsheet data, make a query in SQL and make a graphic of it and try to explain the anomaly behavior you found.</a:t>
            </a:r>
          </a:p>
          <a:p>
            <a:pPr algn="l">
              <a:buFont typeface="+mj-lt"/>
              <a:buAutoNum type="arabicPeriod"/>
            </a:pPr>
            <a:r>
              <a:rPr lang="en-US" sz="1600" b="0" i="0" dirty="0">
                <a:solidFill>
                  <a:srgbClr val="24292F"/>
                </a:solidFill>
                <a:effectLst/>
                <a:latin typeface="-apple-system"/>
              </a:rPr>
              <a:t>In this csv you have the number of sales of POS by hour comparing the same sales per hour from today, yesterday and the average of other days. So with this we can see the behavior from today and compare to other days</a:t>
            </a:r>
          </a:p>
          <a:p>
            <a:endParaRPr lang="en-BR" sz="1600" dirty="0"/>
          </a:p>
        </p:txBody>
      </p:sp>
      <p:sp>
        <p:nvSpPr>
          <p:cNvPr id="12" name="Notched Right Arrow 11">
            <a:extLst>
              <a:ext uri="{FF2B5EF4-FFF2-40B4-BE49-F238E27FC236}">
                <a16:creationId xmlns:a16="http://schemas.microsoft.com/office/drawing/2014/main" id="{267164FF-828C-8FC7-8834-2D294E8D726E}"/>
              </a:ext>
            </a:extLst>
          </p:cNvPr>
          <p:cNvSpPr/>
          <p:nvPr/>
        </p:nvSpPr>
        <p:spPr>
          <a:xfrm rot="2894836">
            <a:off x="8177557" y="4300867"/>
            <a:ext cx="543339" cy="292729"/>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4" name="Notched Right Arrow 13">
            <a:extLst>
              <a:ext uri="{FF2B5EF4-FFF2-40B4-BE49-F238E27FC236}">
                <a16:creationId xmlns:a16="http://schemas.microsoft.com/office/drawing/2014/main" id="{6CB3381C-DD9F-F6F5-D084-8D8F866AF5C5}"/>
              </a:ext>
            </a:extLst>
          </p:cNvPr>
          <p:cNvSpPr/>
          <p:nvPr/>
        </p:nvSpPr>
        <p:spPr>
          <a:xfrm rot="7886465">
            <a:off x="9967701" y="4519738"/>
            <a:ext cx="543339" cy="292729"/>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6" name="Notched Right Arrow 15">
            <a:extLst>
              <a:ext uri="{FF2B5EF4-FFF2-40B4-BE49-F238E27FC236}">
                <a16:creationId xmlns:a16="http://schemas.microsoft.com/office/drawing/2014/main" id="{976B18A8-A2B4-2193-B8AC-6C0333D5FC73}"/>
              </a:ext>
            </a:extLst>
          </p:cNvPr>
          <p:cNvSpPr/>
          <p:nvPr/>
        </p:nvSpPr>
        <p:spPr>
          <a:xfrm rot="17169951">
            <a:off x="5424004" y="5495988"/>
            <a:ext cx="543339" cy="292729"/>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7" name="Notched Right Arrow 16">
            <a:extLst>
              <a:ext uri="{FF2B5EF4-FFF2-40B4-BE49-F238E27FC236}">
                <a16:creationId xmlns:a16="http://schemas.microsoft.com/office/drawing/2014/main" id="{6D2952D9-FF78-CF5E-3C9B-BA9FC25DFADE}"/>
              </a:ext>
            </a:extLst>
          </p:cNvPr>
          <p:cNvSpPr/>
          <p:nvPr/>
        </p:nvSpPr>
        <p:spPr>
          <a:xfrm rot="15108379">
            <a:off x="7663584" y="5498096"/>
            <a:ext cx="543339" cy="292729"/>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Tree>
    <p:extLst>
      <p:ext uri="{BB962C8B-B14F-4D97-AF65-F5344CB8AC3E}">
        <p14:creationId xmlns:p14="http://schemas.microsoft.com/office/powerpoint/2010/main" val="31644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7782856-C1C7-B393-4F2D-30981D0785CC}"/>
              </a:ext>
            </a:extLst>
          </p:cNvPr>
          <p:cNvSpPr>
            <a:spLocks noGrp="1"/>
          </p:cNvSpPr>
          <p:nvPr>
            <p:ph type="sldNum" sz="quarter" idx="11"/>
          </p:nvPr>
        </p:nvSpPr>
        <p:spPr/>
        <p:txBody>
          <a:bodyPr/>
          <a:lstStyle/>
          <a:p>
            <a:fld id="{8C2E478F-E849-4A8C-AF1F-CBCC78A7CBFA}" type="slidenum">
              <a:rPr lang="en-US" smtClean="0"/>
              <a:t>7</a:t>
            </a:fld>
            <a:endParaRPr lang="en-US" dirty="0"/>
          </a:p>
        </p:txBody>
      </p:sp>
      <p:graphicFrame>
        <p:nvGraphicFramePr>
          <p:cNvPr id="5" name="Object 4">
            <a:extLst>
              <a:ext uri="{FF2B5EF4-FFF2-40B4-BE49-F238E27FC236}">
                <a16:creationId xmlns:a16="http://schemas.microsoft.com/office/drawing/2014/main" id="{52699D38-3395-9FCF-5FD5-E25ECF409F32}"/>
              </a:ext>
            </a:extLst>
          </p:cNvPr>
          <p:cNvGraphicFramePr>
            <a:graphicFrameLocks noChangeAspect="1"/>
          </p:cNvGraphicFramePr>
          <p:nvPr>
            <p:extLst>
              <p:ext uri="{D42A27DB-BD31-4B8C-83A1-F6EECF244321}">
                <p14:modId xmlns:p14="http://schemas.microsoft.com/office/powerpoint/2010/main" val="613560408"/>
              </p:ext>
            </p:extLst>
          </p:nvPr>
        </p:nvGraphicFramePr>
        <p:xfrm>
          <a:off x="0" y="1067780"/>
          <a:ext cx="12192000" cy="5790220"/>
        </p:xfrm>
        <a:graphic>
          <a:graphicData uri="http://schemas.openxmlformats.org/presentationml/2006/ole">
            <mc:AlternateContent xmlns:mc="http://schemas.openxmlformats.org/markup-compatibility/2006">
              <mc:Choice xmlns:v="urn:schemas-microsoft-com:vml" Requires="v">
                <p:oleObj name="Worksheet" r:id="rId3" imgW="13474700" imgH="6362700" progId="Excel.Sheet.12">
                  <p:embed/>
                </p:oleObj>
              </mc:Choice>
              <mc:Fallback>
                <p:oleObj name="Worksheet" r:id="rId3" imgW="13474700" imgH="6362700" progId="Excel.Sheet.12">
                  <p:embed/>
                  <p:pic>
                    <p:nvPicPr>
                      <p:cNvPr id="0" name=""/>
                      <p:cNvPicPr/>
                      <p:nvPr/>
                    </p:nvPicPr>
                    <p:blipFill>
                      <a:blip r:embed="rId4"/>
                      <a:stretch>
                        <a:fillRect/>
                      </a:stretch>
                    </p:blipFill>
                    <p:spPr>
                      <a:xfrm>
                        <a:off x="0" y="1067780"/>
                        <a:ext cx="12192000" cy="579022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96A65AA-631E-D56D-43E6-8FA659F0838A}"/>
              </a:ext>
            </a:extLst>
          </p:cNvPr>
          <p:cNvSpPr txBox="1"/>
          <p:nvPr/>
        </p:nvSpPr>
        <p:spPr>
          <a:xfrm>
            <a:off x="427041" y="414270"/>
            <a:ext cx="1888177" cy="230832"/>
          </a:xfrm>
          <a:prstGeom prst="rect">
            <a:avLst/>
          </a:prstGeom>
          <a:noFill/>
        </p:spPr>
        <p:txBody>
          <a:bodyPr wrap="square" rtlCol="0">
            <a:spAutoFit/>
          </a:bodyPr>
          <a:lstStyle/>
          <a:p>
            <a:r>
              <a:rPr lang="en-BR" sz="900" dirty="0"/>
              <a:t>checkouts_1.csv + checkouts_2.csv</a:t>
            </a:r>
          </a:p>
        </p:txBody>
      </p:sp>
      <p:sp>
        <p:nvSpPr>
          <p:cNvPr id="7" name="TextBox 6">
            <a:extLst>
              <a:ext uri="{FF2B5EF4-FFF2-40B4-BE49-F238E27FC236}">
                <a16:creationId xmlns:a16="http://schemas.microsoft.com/office/drawing/2014/main" id="{D9AE270A-BFA2-E65C-8EA1-CB172173CEFD}"/>
              </a:ext>
            </a:extLst>
          </p:cNvPr>
          <p:cNvSpPr txBox="1"/>
          <p:nvPr/>
        </p:nvSpPr>
        <p:spPr>
          <a:xfrm>
            <a:off x="320633" y="207135"/>
            <a:ext cx="1994585" cy="307777"/>
          </a:xfrm>
          <a:prstGeom prst="rect">
            <a:avLst/>
          </a:prstGeom>
          <a:noFill/>
        </p:spPr>
        <p:txBody>
          <a:bodyPr wrap="none" rtlCol="0">
            <a:spAutoFit/>
          </a:bodyPr>
          <a:lstStyle/>
          <a:p>
            <a:r>
              <a:rPr lang="en-BR" sz="1400" dirty="0"/>
              <a:t>3.1. Get your hands dirty</a:t>
            </a:r>
          </a:p>
        </p:txBody>
      </p:sp>
      <p:graphicFrame>
        <p:nvGraphicFramePr>
          <p:cNvPr id="10" name="Object 9">
            <a:extLst>
              <a:ext uri="{FF2B5EF4-FFF2-40B4-BE49-F238E27FC236}">
                <a16:creationId xmlns:a16="http://schemas.microsoft.com/office/drawing/2014/main" id="{ED6646C7-6D8B-1851-A38A-026DF82A05E6}"/>
              </a:ext>
            </a:extLst>
          </p:cNvPr>
          <p:cNvGraphicFramePr>
            <a:graphicFrameLocks noChangeAspect="1"/>
          </p:cNvGraphicFramePr>
          <p:nvPr>
            <p:extLst>
              <p:ext uri="{D42A27DB-BD31-4B8C-83A1-F6EECF244321}">
                <p14:modId xmlns:p14="http://schemas.microsoft.com/office/powerpoint/2010/main" val="3774004286"/>
              </p:ext>
            </p:extLst>
          </p:nvPr>
        </p:nvGraphicFramePr>
        <p:xfrm>
          <a:off x="2810519" y="64602"/>
          <a:ext cx="2652131" cy="930168"/>
        </p:xfrm>
        <a:graphic>
          <a:graphicData uri="http://schemas.openxmlformats.org/presentationml/2006/ole">
            <mc:AlternateContent xmlns:mc="http://schemas.openxmlformats.org/markup-compatibility/2006">
              <mc:Choice xmlns:v="urn:schemas-microsoft-com:vml" Requires="v">
                <p:oleObj name="Worksheet" r:id="rId5" imgW="4381500" imgH="1536700" progId="Excel.Sheet.12">
                  <p:embed/>
                </p:oleObj>
              </mc:Choice>
              <mc:Fallback>
                <p:oleObj name="Worksheet" r:id="rId5" imgW="4381500" imgH="1536700" progId="Excel.Sheet.12">
                  <p:embed/>
                  <p:pic>
                    <p:nvPicPr>
                      <p:cNvPr id="0" name=""/>
                      <p:cNvPicPr/>
                      <p:nvPr/>
                    </p:nvPicPr>
                    <p:blipFill>
                      <a:blip r:embed="rId6"/>
                      <a:stretch>
                        <a:fillRect/>
                      </a:stretch>
                    </p:blipFill>
                    <p:spPr>
                      <a:xfrm>
                        <a:off x="2810519" y="64602"/>
                        <a:ext cx="2652131" cy="930168"/>
                      </a:xfrm>
                      <a:prstGeom prst="rect">
                        <a:avLst/>
                      </a:prstGeom>
                    </p:spPr>
                  </p:pic>
                </p:oleObj>
              </mc:Fallback>
            </mc:AlternateContent>
          </a:graphicData>
        </a:graphic>
      </p:graphicFrame>
    </p:spTree>
    <p:extLst>
      <p:ext uri="{BB962C8B-B14F-4D97-AF65-F5344CB8AC3E}">
        <p14:creationId xmlns:p14="http://schemas.microsoft.com/office/powerpoint/2010/main" val="130802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8C91-D31F-4048-1972-556D2894FA52}"/>
              </a:ext>
            </a:extLst>
          </p:cNvPr>
          <p:cNvSpPr>
            <a:spLocks noGrp="1"/>
          </p:cNvSpPr>
          <p:nvPr>
            <p:ph type="title"/>
          </p:nvPr>
        </p:nvSpPr>
        <p:spPr/>
        <p:txBody>
          <a:bodyPr/>
          <a:lstStyle/>
          <a:p>
            <a:r>
              <a:rPr lang="en-US" dirty="0"/>
              <a:t>Var-cur Q</a:t>
            </a:r>
            <a:r>
              <a:rPr lang="en-BR" dirty="0"/>
              <a:t>uery sql</a:t>
            </a:r>
          </a:p>
        </p:txBody>
      </p:sp>
      <p:sp>
        <p:nvSpPr>
          <p:cNvPr id="3" name="Slide Number Placeholder 2">
            <a:extLst>
              <a:ext uri="{FF2B5EF4-FFF2-40B4-BE49-F238E27FC236}">
                <a16:creationId xmlns:a16="http://schemas.microsoft.com/office/drawing/2014/main" id="{2E5F446C-B2C4-DBEC-9DD2-BB802B9780E2}"/>
              </a:ext>
            </a:extLst>
          </p:cNvPr>
          <p:cNvSpPr>
            <a:spLocks noGrp="1"/>
          </p:cNvSpPr>
          <p:nvPr>
            <p:ph type="sldNum" sz="quarter" idx="11"/>
          </p:nvPr>
        </p:nvSpPr>
        <p:spPr/>
        <p:txBody>
          <a:bodyPr/>
          <a:lstStyle/>
          <a:p>
            <a:fld id="{8C2E478F-E849-4A8C-AF1F-CBCC78A7CBFA}" type="slidenum">
              <a:rPr lang="en-US" smtClean="0"/>
              <a:t>8</a:t>
            </a:fld>
            <a:endParaRPr lang="en-US" dirty="0"/>
          </a:p>
        </p:txBody>
      </p:sp>
      <p:pic>
        <p:nvPicPr>
          <p:cNvPr id="5" name="Picture 4">
            <a:extLst>
              <a:ext uri="{FF2B5EF4-FFF2-40B4-BE49-F238E27FC236}">
                <a16:creationId xmlns:a16="http://schemas.microsoft.com/office/drawing/2014/main" id="{774F7EC4-DCBE-489E-90D9-2BA1CC1A7104}"/>
              </a:ext>
            </a:extLst>
          </p:cNvPr>
          <p:cNvPicPr>
            <a:picLocks noChangeAspect="1"/>
          </p:cNvPicPr>
          <p:nvPr/>
        </p:nvPicPr>
        <p:blipFill>
          <a:blip r:embed="rId2"/>
          <a:stretch>
            <a:fillRect/>
          </a:stretch>
        </p:blipFill>
        <p:spPr>
          <a:xfrm>
            <a:off x="215335" y="1799312"/>
            <a:ext cx="11382146" cy="886000"/>
          </a:xfrm>
          <a:prstGeom prst="rect">
            <a:avLst/>
          </a:prstGeom>
        </p:spPr>
      </p:pic>
      <p:sp>
        <p:nvSpPr>
          <p:cNvPr id="6" name="TextBox 5">
            <a:extLst>
              <a:ext uri="{FF2B5EF4-FFF2-40B4-BE49-F238E27FC236}">
                <a16:creationId xmlns:a16="http://schemas.microsoft.com/office/drawing/2014/main" id="{6321C5F8-BFE1-C8B6-97DB-8038E5A34F1B}"/>
              </a:ext>
            </a:extLst>
          </p:cNvPr>
          <p:cNvSpPr txBox="1"/>
          <p:nvPr/>
        </p:nvSpPr>
        <p:spPr>
          <a:xfrm>
            <a:off x="1228738" y="2892920"/>
            <a:ext cx="9734523" cy="3970318"/>
          </a:xfrm>
          <a:prstGeom prst="rect">
            <a:avLst/>
          </a:prstGeom>
          <a:noFill/>
        </p:spPr>
        <p:txBody>
          <a:bodyPr wrap="square" rtlCol="0">
            <a:spAutoFit/>
          </a:bodyPr>
          <a:lstStyle/>
          <a:p>
            <a:r>
              <a:rPr lang="en-US" b="0" dirty="0">
                <a:effectLst/>
                <a:latin typeface="Menlo" panose="020B0609030804020204" pitchFamily="49" charset="0"/>
              </a:rPr>
              <a:t>SELECT time,</a:t>
            </a:r>
          </a:p>
          <a:p>
            <a:pPr lvl="1"/>
            <a:r>
              <a:rPr lang="en-US" b="0" dirty="0">
                <a:effectLst/>
                <a:latin typeface="Menlo" panose="020B0609030804020204" pitchFamily="49" charset="0"/>
              </a:rPr>
              <a:t>TRUNCATE(</a:t>
            </a:r>
          </a:p>
          <a:p>
            <a:pPr lvl="1"/>
            <a:r>
              <a:rPr lang="en-US" b="0" dirty="0">
                <a:effectLst/>
                <a:latin typeface="Menlo" panose="020B0609030804020204" pitchFamily="49" charset="0"/>
              </a:rPr>
              <a:t>  (today –</a:t>
            </a:r>
          </a:p>
          <a:p>
            <a:pPr lvl="1"/>
            <a:r>
              <a:rPr lang="en-US" b="0" dirty="0">
                <a:effectLst/>
                <a:latin typeface="Menlo" panose="020B0609030804020204" pitchFamily="49" charset="0"/>
              </a:rPr>
              <a:t>  ((same_day_last_week</a:t>
            </a:r>
            <a:r>
              <a:rPr lang="en-US" dirty="0">
                <a:latin typeface="Menlo" panose="020B0609030804020204" pitchFamily="49" charset="0"/>
              </a:rPr>
              <a:t> </a:t>
            </a:r>
            <a:r>
              <a:rPr lang="en-US" b="0" dirty="0">
                <a:effectLst/>
                <a:latin typeface="Menlo" panose="020B0609030804020204" pitchFamily="49" charset="0"/>
              </a:rPr>
              <a:t>+ avg_last_week</a:t>
            </a:r>
            <a:r>
              <a:rPr lang="en-US" dirty="0">
                <a:latin typeface="Menlo" panose="020B0609030804020204" pitchFamily="49" charset="0"/>
              </a:rPr>
              <a:t> </a:t>
            </a:r>
            <a:r>
              <a:rPr lang="en-US" b="0" dirty="0">
                <a:effectLst/>
                <a:latin typeface="Menlo" panose="020B0609030804020204" pitchFamily="49" charset="0"/>
              </a:rPr>
              <a:t>+ avg_last_month)</a:t>
            </a:r>
            <a:r>
              <a:rPr lang="en-US" dirty="0">
                <a:latin typeface="Menlo" panose="020B0609030804020204" pitchFamily="49" charset="0"/>
              </a:rPr>
              <a:t> </a:t>
            </a:r>
            <a:r>
              <a:rPr lang="en-US" b="0" dirty="0">
                <a:effectLst/>
                <a:latin typeface="Menlo" panose="020B0609030804020204" pitchFamily="49" charset="0"/>
              </a:rPr>
              <a:t>/ 3))</a:t>
            </a:r>
          </a:p>
          <a:p>
            <a:pPr lvl="1"/>
            <a:r>
              <a:rPr lang="en-US" b="0" dirty="0">
                <a:effectLst/>
                <a:latin typeface="Menlo" panose="020B0609030804020204" pitchFamily="49" charset="0"/>
              </a:rPr>
              <a:t>,2) AS D3-VAR_CUR</a:t>
            </a:r>
          </a:p>
          <a:p>
            <a:r>
              <a:rPr lang="en-US" b="0" dirty="0">
                <a:effectLst/>
                <a:latin typeface="Menlo" panose="020B0609030804020204" pitchFamily="49" charset="0"/>
              </a:rPr>
              <a:t>FROM checkouts</a:t>
            </a:r>
            <a:endParaRPr lang="en-US" dirty="0">
              <a:latin typeface="Menlo" panose="020B0609030804020204" pitchFamily="49" charset="0"/>
            </a:endParaRPr>
          </a:p>
          <a:p>
            <a:r>
              <a:rPr lang="en-US" b="0" dirty="0">
                <a:effectLst/>
                <a:latin typeface="Menlo" panose="020B0609030804020204" pitchFamily="49" charset="0"/>
              </a:rPr>
              <a:t>WHERE</a:t>
            </a:r>
          </a:p>
          <a:p>
            <a:pPr lvl="1"/>
            <a:r>
              <a:rPr lang="en-US" b="0" dirty="0">
                <a:effectLst/>
                <a:latin typeface="Menlo" panose="020B0609030804020204" pitchFamily="49" charset="0"/>
              </a:rPr>
              <a:t>TRUNCATE(</a:t>
            </a:r>
          </a:p>
          <a:p>
            <a:pPr lvl="1"/>
            <a:r>
              <a:rPr lang="en-US" b="0" dirty="0">
                <a:effectLst/>
                <a:latin typeface="Menlo" panose="020B0609030804020204" pitchFamily="49" charset="0"/>
              </a:rPr>
              <a:t>  (today –</a:t>
            </a:r>
          </a:p>
          <a:p>
            <a:pPr lvl="1"/>
            <a:r>
              <a:rPr lang="en-US" dirty="0">
                <a:latin typeface="Menlo" panose="020B0609030804020204" pitchFamily="49" charset="0"/>
              </a:rPr>
              <a:t>  </a:t>
            </a:r>
            <a:r>
              <a:rPr lang="en-US" b="0" dirty="0">
                <a:effectLst/>
                <a:latin typeface="Menlo" panose="020B0609030804020204" pitchFamily="49" charset="0"/>
              </a:rPr>
              <a:t>((same_day_last_week + avg_last_week + avg_last_month) / 3))</a:t>
            </a:r>
          </a:p>
          <a:p>
            <a:pPr lvl="1"/>
            <a:r>
              <a:rPr lang="en-US" b="0" dirty="0">
                <a:effectLst/>
                <a:latin typeface="Menlo" panose="020B0609030804020204" pitchFamily="49" charset="0"/>
              </a:rPr>
              <a:t>,2)</a:t>
            </a:r>
          </a:p>
          <a:p>
            <a:pPr lvl="1"/>
            <a:r>
              <a:rPr lang="en-US" b="0" dirty="0">
                <a:effectLst/>
                <a:latin typeface="Menlo" panose="020B0609030804020204" pitchFamily="49" charset="0"/>
              </a:rPr>
              <a:t>&lt;</a:t>
            </a:r>
          </a:p>
          <a:p>
            <a:pPr lvl="1"/>
            <a:r>
              <a:rPr lang="en-US" b="0" dirty="0">
                <a:effectLst/>
                <a:latin typeface="Menlo" panose="020B0609030804020204" pitchFamily="49" charset="0"/>
              </a:rPr>
              <a:t>(</a:t>
            </a:r>
            <a:r>
              <a:rPr lang="en-US" b="0" dirty="0">
                <a:solidFill>
                  <a:srgbClr val="FF0000"/>
                </a:solidFill>
                <a:effectLst/>
                <a:latin typeface="Menlo" panose="020B0609030804020204" pitchFamily="49" charset="0"/>
              </a:rPr>
              <a:t>ÍNDICE</a:t>
            </a:r>
            <a:r>
              <a:rPr lang="en-US" b="0" dirty="0">
                <a:effectLst/>
                <a:latin typeface="Menlo" panose="020B0609030804020204" pitchFamily="49" charset="0"/>
              </a:rPr>
              <a:t> * -1)</a:t>
            </a:r>
          </a:p>
          <a:p>
            <a:pPr lvl="1"/>
            <a:endParaRPr lang="en-BR" dirty="0"/>
          </a:p>
        </p:txBody>
      </p:sp>
    </p:spTree>
    <p:extLst>
      <p:ext uri="{BB962C8B-B14F-4D97-AF65-F5344CB8AC3E}">
        <p14:creationId xmlns:p14="http://schemas.microsoft.com/office/powerpoint/2010/main" val="372777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C7F292-BD4B-DB0A-B623-A32A6A9470E7}"/>
              </a:ext>
            </a:extLst>
          </p:cNvPr>
          <p:cNvSpPr>
            <a:spLocks noGrp="1"/>
          </p:cNvSpPr>
          <p:nvPr>
            <p:ph type="sldNum" sz="quarter" idx="11"/>
          </p:nvPr>
        </p:nvSpPr>
        <p:spPr/>
        <p:txBody>
          <a:bodyPr/>
          <a:lstStyle/>
          <a:p>
            <a:fld id="{8C2E478F-E849-4A8C-AF1F-CBCC78A7CBFA}" type="slidenum">
              <a:rPr lang="en-US" smtClean="0"/>
              <a:t>9</a:t>
            </a:fld>
            <a:endParaRPr lang="en-US" dirty="0"/>
          </a:p>
        </p:txBody>
      </p:sp>
      <p:graphicFrame>
        <p:nvGraphicFramePr>
          <p:cNvPr id="6" name="Chart 5">
            <a:extLst>
              <a:ext uri="{FF2B5EF4-FFF2-40B4-BE49-F238E27FC236}">
                <a16:creationId xmlns:a16="http://schemas.microsoft.com/office/drawing/2014/main" id="{905DFC3D-1761-CD28-EC74-DA49546BD888}"/>
              </a:ext>
            </a:extLst>
          </p:cNvPr>
          <p:cNvGraphicFramePr>
            <a:graphicFrameLocks/>
          </p:cNvGraphicFramePr>
          <p:nvPr>
            <p:extLst>
              <p:ext uri="{D42A27DB-BD31-4B8C-83A1-F6EECF244321}">
                <p14:modId xmlns:p14="http://schemas.microsoft.com/office/powerpoint/2010/main" val="2753786554"/>
              </p:ext>
            </p:extLst>
          </p:nvPr>
        </p:nvGraphicFramePr>
        <p:xfrm>
          <a:off x="0" y="0"/>
          <a:ext cx="12192000" cy="685799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 Placeholder 4">
            <a:extLst>
              <a:ext uri="{FF2B5EF4-FFF2-40B4-BE49-F238E27FC236}">
                <a16:creationId xmlns:a16="http://schemas.microsoft.com/office/drawing/2014/main" id="{024429AE-6EA4-00E0-021B-793001D29334}"/>
              </a:ext>
            </a:extLst>
          </p:cNvPr>
          <p:cNvSpPr txBox="1">
            <a:spLocks/>
          </p:cNvSpPr>
          <p:nvPr/>
        </p:nvSpPr>
        <p:spPr>
          <a:xfrm>
            <a:off x="727166" y="4800918"/>
            <a:ext cx="2094411" cy="36512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b="1" dirty="0">
                <a:solidFill>
                  <a:schemeClr val="bg1"/>
                </a:solidFill>
              </a:rPr>
              <a:t>D3 (checkouts_2)</a:t>
            </a:r>
          </a:p>
        </p:txBody>
      </p:sp>
      <p:cxnSp>
        <p:nvCxnSpPr>
          <p:cNvPr id="14" name="Straight Arrow Connector 13">
            <a:extLst>
              <a:ext uri="{FF2B5EF4-FFF2-40B4-BE49-F238E27FC236}">
                <a16:creationId xmlns:a16="http://schemas.microsoft.com/office/drawing/2014/main" id="{1DA3FF37-C12B-46A6-CF22-525AC039A361}"/>
              </a:ext>
            </a:extLst>
          </p:cNvPr>
          <p:cNvCxnSpPr/>
          <p:nvPr/>
        </p:nvCxnSpPr>
        <p:spPr>
          <a:xfrm>
            <a:off x="3827417" y="1358537"/>
            <a:ext cx="535578" cy="53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721857"/>
      </p:ext>
    </p:extLst>
  </p:cSld>
  <p:clrMapOvr>
    <a:masterClrMapping/>
  </p:clrMapOvr>
</p:sld>
</file>

<file path=ppt/theme/theme1.xml><?xml version="1.0" encoding="utf-8"?>
<a:theme xmlns:a="http://schemas.openxmlformats.org/drawingml/2006/main" name="Custom">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5" id="{74D298B5-FAE9-4D91-8AD3-354AA238A8E7}" vid="{0D6DFA8C-0A0F-4951-8DB6-6C087E189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6116A8-BE46-4D3A-804C-09C6ADBA2EDF}">
  <ds:schemaRefs>
    <ds:schemaRef ds:uri="http://schemas.microsoft.com/sharepoint/v3/contenttype/forms"/>
  </ds:schemaRefs>
</ds:datastoreItem>
</file>

<file path=customXml/itemProps2.xml><?xml version="1.0" encoding="utf-8"?>
<ds:datastoreItem xmlns:ds="http://schemas.openxmlformats.org/officeDocument/2006/customXml" ds:itemID="{0CDF8656-0242-4B63-8FCA-04D06A7F29A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074DCF7-C5F7-4553-B05A-90B884BF2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{6294C877-ACC8-FB4E-80FC-D759FE72FCF1}tf10001063</Template>
  <TotalTime>357</TotalTime>
  <Words>808</Words>
  <Application>Microsoft Macintosh PowerPoint</Application>
  <PresentationFormat>Widescreen</PresentationFormat>
  <Paragraphs>219</Paragraphs>
  <Slides>15</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-apple-system</vt:lpstr>
      <vt:lpstr>Aptos Narrow</vt:lpstr>
      <vt:lpstr>Arial</vt:lpstr>
      <vt:lpstr>Calibri</vt:lpstr>
      <vt:lpstr>Calibri Light</vt:lpstr>
      <vt:lpstr>Menlo</vt:lpstr>
      <vt:lpstr>Wingdings</vt:lpstr>
      <vt:lpstr>Custom</vt:lpstr>
      <vt:lpstr>Microsoft Excel Worksheet</vt:lpstr>
      <vt:lpstr>Monitoring analyst position</vt:lpstr>
      <vt:lpstr>Tópicos</vt:lpstr>
      <vt:lpstr>desafios</vt:lpstr>
      <vt:lpstr>objetivo</vt:lpstr>
      <vt:lpstr>metodologia</vt:lpstr>
      <vt:lpstr>indicadores</vt:lpstr>
      <vt:lpstr>PowerPoint Presentation</vt:lpstr>
      <vt:lpstr>Var-cur Query sql</vt:lpstr>
      <vt:lpstr>PowerPoint Presentation</vt:lpstr>
      <vt:lpstr>PowerPoint Presentation</vt:lpstr>
      <vt:lpstr>indicadores</vt:lpstr>
      <vt:lpstr>Query sql</vt:lpstr>
      <vt:lpstr>Cálculo de índices</vt:lpstr>
      <vt:lpstr>model</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cp:lastModifiedBy>Rodrigo Sakae</cp:lastModifiedBy>
  <cp:revision>5</cp:revision>
  <dcterms:created xsi:type="dcterms:W3CDTF">2023-09-14T19:54:33Z</dcterms:created>
  <dcterms:modified xsi:type="dcterms:W3CDTF">2023-09-27T17:30:49Z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