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B00A-9D3B-F38D-C67A-B3577AB35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9C703-78D7-6DD3-B414-1F9E947DA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D0BF-D601-2A71-1E57-3CD160E7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33DC-24CB-B721-BBB5-64CD12FE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5F0D-2522-2492-170F-58B369E7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9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EC83-934C-2A5F-9F0E-A733218E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EDEE-5191-881C-D0A8-3E7B696DC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937F5-D55E-FE72-C465-87CB2E93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E58E-3CC7-C8CE-5665-90CFA9E0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0D4E-07E2-142C-48AD-97474BB5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86562-02B0-FFE7-1DB8-330E38CC8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0B398-0396-452A-6451-3DB620FBE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C2EA-F1A5-3A69-0461-D16D0D55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9A2E-1D0E-09F2-CEDA-65ED3EDA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E341-075B-1659-0B40-D0615183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0D14-2F62-5D24-7D38-FBCEF6F6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E8BE-8CD6-F69F-2951-EFCE414B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44DC-58B5-C558-E0AA-F557C8C4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D2B34-31BA-50E2-6882-BADB5322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95C4-D292-BE15-365A-3D9E103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2990-9066-4781-6297-07389A67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EB1C9-314B-2163-EEA0-0C0029DA8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0928-80F1-F0D1-D81F-EDE526A8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B47D0-E835-F470-E6F6-60D47D8C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22D1-D892-3AA8-9E5F-75941991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2160-1232-FB6F-96DC-72123554F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FE94B-7FE7-4349-4959-BFA09B563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72D5C-AF7F-A10F-1B8C-82E6870F5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B9553-4063-30D9-962D-764789E1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90846-F076-4DCE-144E-84E71C6E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1697B-EC4C-636B-CE02-8F95D951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4CF8-921A-7A96-C47F-D44ED440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7BAB-E469-2BF1-AA5F-0B47A160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297B-6B7B-4639-9DBC-9274F4EB7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23C1E-03C7-A397-E357-E1A4EA833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A2A17-1A9F-FD51-8916-B458F560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46BEF-B664-F34A-8019-14F9AD58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57C6F-623E-C30F-3959-9F7413D3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0CD24-5E62-AE76-4771-65838208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E096-AB5A-4053-BD3A-BFFC00E7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139AF-8A56-7C87-DED4-57557173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865D1-2A6A-0834-6E34-DBE7841C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782C-BD02-4337-1854-71F60F16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56409-6AF8-7BDE-6BFA-B7E9B245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51CA1-5BBE-9567-921E-C3B29120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EE894-BBF7-E56C-C472-27729502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72E0-AF9B-E572-9860-7C2B6BA9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4077-1198-591B-FA4C-047D9401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110CE-377D-7CF9-D693-55AE5FD8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582C0-0017-AA8A-04CB-83C85196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3F1E2-F9B9-1AC0-A1B5-323C7337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9E223-EACB-7060-A53B-8CD2A78B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F17-4A1E-21D9-B85D-7D69FEAA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8F74A-6B45-B87D-73E6-3CB740DD3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1DA15-CA4C-C6F0-2CCB-77F1FC56C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CCB9F-CA17-55C4-B6C1-9E5A9B92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FA9F2-AAE7-1E98-5DC6-F5986C4C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553F7-29C7-989C-8C5A-6BCAA3F2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E9FC-4736-8251-D981-4AEAE44A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0A708-47EB-0110-2141-EF1718056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F48CA-8B15-4E29-93C5-24878A59A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851B9-1C3A-4863-98B7-94BBF51945A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B2FC0-5BEF-7D5D-DB85-271FE41C4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178C-A579-0994-7ADA-B48268F53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0B522-0FA3-425D-965E-65960CA7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43F1-7272-164C-3DE3-F041E459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Club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3390-7B5C-1498-6C9A-0FB722F3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Program: EPGP in AI-ML Aug 2024, IIIT- Bengaluru</a:t>
            </a:r>
          </a:p>
          <a:p>
            <a:endParaRPr lang="en-US" dirty="0"/>
          </a:p>
          <a:p>
            <a:r>
              <a:rPr lang="en-US" dirty="0"/>
              <a:t>Contributors:</a:t>
            </a:r>
          </a:p>
          <a:p>
            <a:pPr lvl="1"/>
            <a:r>
              <a:rPr lang="en-US" dirty="0"/>
              <a:t>Santoshkumar Vagga</a:t>
            </a:r>
          </a:p>
          <a:p>
            <a:pPr lvl="1"/>
            <a:r>
              <a:rPr lang="en-US" dirty="0"/>
              <a:t>Neeraj Kumar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9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BE49-8089-C0B1-341D-23BB627A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C652-C86B-AFD5-F5AA-2005ED7B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9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3016-D328-3D07-27FB-2D60F730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Observations-1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E7A6-DC32-3B92-0DD0-C97AFDFE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19"/>
            <a:ext cx="10515600" cy="4603344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The above analysis with respect to the charged off loans for each variable suggests the following. There is a more probability of defaulting when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having </a:t>
            </a:r>
            <a:r>
              <a:rPr lang="en-US" dirty="0" err="1"/>
              <a:t>house_ownership</a:t>
            </a:r>
            <a:r>
              <a:rPr lang="en-US" dirty="0"/>
              <a:t> as 'RENT'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who use the loan to clear other debts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who receive interest at the rate of 13-17%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who have an income of range 31201 - 58402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who have 20-37 </a:t>
            </a:r>
            <a:r>
              <a:rPr lang="en-US" dirty="0" err="1"/>
              <a:t>open_acc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with </a:t>
            </a:r>
            <a:r>
              <a:rPr lang="en-US" dirty="0" err="1"/>
              <a:t>employement</a:t>
            </a:r>
            <a:r>
              <a:rPr lang="en-US" dirty="0"/>
              <a:t> length of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funded amount by investor is between 5000-10000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Loan amount is between 5429 - 10357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Dti</a:t>
            </a:r>
            <a:r>
              <a:rPr lang="en-US" dirty="0"/>
              <a:t> is between 12-18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monthly installments are between 145-274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Term of 36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loan status is Not verified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no of enquiries in last 6 months is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number of derogatory public records is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purpose is '</a:t>
            </a:r>
            <a:r>
              <a:rPr lang="en-US" dirty="0" err="1"/>
              <a:t>debt_consolidation</a:t>
            </a:r>
            <a:r>
              <a:rPr lang="en-US" dirty="0"/>
              <a:t>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Grade is 'B'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a total grade of 'B5'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4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00AB-15B8-1DDF-96B8-A63906C8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1F30-237D-4CDC-DC08-FAEAE52D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The above analysis with respect to the charged off loans. There is a more probability of defaulting when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taking loan for 'home improvement' and have income of 60k -70k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whose home ownership is 'MORTGAGE and have income of 60-70k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who receive interest at the rate of 21-24% and have an income of 70k-80k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who have taken a loan in the range 30k - 35k and are charged interest rate of 15-17.5 %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who have taken a loan for small business and the loan amount is greater than 14k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whose home ownership is 'MORTGAGE and have loan of 14-16k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grade is F and loan amount is between 15k-20k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employment length is 10yrs and loan amount is 12k-14k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loan is verified and loan amount is above 16k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grade G and interest rate above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4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Lending Club Case Study </vt:lpstr>
      <vt:lpstr>PowerPoint Presentation</vt:lpstr>
      <vt:lpstr>Observations-1</vt:lpstr>
      <vt:lpstr>Observations-2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Santoshkumar Vagga (Nokia)</dc:creator>
  <cp:lastModifiedBy>Santoshkumar Vagga (Nokia)</cp:lastModifiedBy>
  <cp:revision>1</cp:revision>
  <dcterms:created xsi:type="dcterms:W3CDTF">2024-10-23T05:20:09Z</dcterms:created>
  <dcterms:modified xsi:type="dcterms:W3CDTF">2024-10-23T08:45:19Z</dcterms:modified>
</cp:coreProperties>
</file>