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4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2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8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96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2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A9A8-22F0-4480-AD9E-DB1069FEBC3B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828F-3EFF-4C66-B845-693AFE7B2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3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chis Man\PBVE\images platre\PMPBV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3048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Rachis Man\PBVE\images platre\PMPBVE2.JPG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80" y="1196752"/>
            <a:ext cx="3048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Rachis Man\PBVE\images platre\Sans titre - 1 copi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43" y="1211040"/>
            <a:ext cx="2763837" cy="40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86880" y="1806352"/>
            <a:ext cx="304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1339280" y="3177952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463480" y="2187352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587680" y="2644552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311080" y="3254152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587680" y="4168552"/>
            <a:ext cx="76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390205" y="4238402"/>
            <a:ext cx="4443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514405" y="4238402"/>
            <a:ext cx="4443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4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638605" y="4238402"/>
            <a:ext cx="4443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4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072580" y="4066952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3200">
                <a:solidFill>
                  <a:schemeClr val="tx1"/>
                </a:solidFill>
              </a:rPr>
              <a:t>30°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033268" y="1415827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3200">
                <a:solidFill>
                  <a:schemeClr val="tx1"/>
                </a:solidFill>
              </a:rPr>
              <a:t>15°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143180" y="1892077"/>
            <a:ext cx="93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3200">
                <a:solidFill>
                  <a:schemeClr val="tx1"/>
                </a:solidFill>
              </a:rPr>
              <a:t>-10°</a:t>
            </a:r>
          </a:p>
        </p:txBody>
      </p:sp>
    </p:spTree>
    <p:extLst>
      <p:ext uri="{BB962C8B-B14F-4D97-AF65-F5344CB8AC3E}">
        <p14:creationId xmlns:p14="http://schemas.microsoft.com/office/powerpoint/2010/main" val="2446368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APHP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 Pierre</dc:creator>
  <cp:lastModifiedBy>MARY Pierre</cp:lastModifiedBy>
  <cp:revision>1</cp:revision>
  <dcterms:created xsi:type="dcterms:W3CDTF">2019-12-30T14:11:46Z</dcterms:created>
  <dcterms:modified xsi:type="dcterms:W3CDTF">2019-12-30T14:12:35Z</dcterms:modified>
</cp:coreProperties>
</file>