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E21A-830B-DAA1-A319-AB39ACF60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b="1" i="0" dirty="0">
                <a:effectLst/>
                <a:latin typeface="Segoe UI Variable Small Semibol" pitchFamily="2" charset="0"/>
              </a:rPr>
              <a:t>Data Lake Exploration &amp; Optimization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D588B-DB76-7AD1-4588-2661193AB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LEVERAGE PYSPARK ON AZURE DATABRICKS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9031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74D2-AA47-6D5A-2EE0-95B4BE2B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i="0" dirty="0">
                <a:effectLst/>
                <a:latin typeface="Söhne"/>
              </a:rPr>
            </a:br>
            <a:br>
              <a:rPr lang="en-IN" b="1" i="0" dirty="0">
                <a:effectLst/>
                <a:latin typeface="Söhne"/>
              </a:rPr>
            </a:br>
            <a:r>
              <a:rPr lang="en-IN" b="1" i="0" dirty="0">
                <a:effectLst/>
                <a:latin typeface="Söhne"/>
              </a:rPr>
              <a:t>Proje</a:t>
            </a:r>
            <a:r>
              <a:rPr lang="en-IN" dirty="0">
                <a:effectLst/>
                <a:latin typeface="Söhne"/>
              </a:rPr>
              <a:t>ct </a:t>
            </a:r>
            <a:r>
              <a:rPr lang="en-IN" dirty="0" err="1">
                <a:effectLst/>
                <a:latin typeface="Söhne"/>
              </a:rPr>
              <a:t>OVERVIEw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1D942-A1B4-27EE-F349-AA4A4B0AD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Objective: Explore and optimize data in a Data Lake.</a:t>
            </a:r>
          </a:p>
          <a:p>
            <a:endParaRPr lang="en-US" dirty="0"/>
          </a:p>
          <a:p>
            <a:r>
              <a:rPr lang="en-US" dirty="0"/>
              <a:t>Tools and Technologies: Azure Databricks, </a:t>
            </a:r>
            <a:r>
              <a:rPr lang="en-US" dirty="0" err="1"/>
              <a:t>PySpark</a:t>
            </a:r>
            <a:r>
              <a:rPr lang="en-US" dirty="0"/>
              <a:t>, Azure Data Lake Storage.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01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360F-1A2B-AEF7-1A03-AA03CE69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Introduction to azure </a:t>
            </a:r>
            <a:r>
              <a:rPr lang="en-US" dirty="0" err="1"/>
              <a:t>databricks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7EE9-D6DB-C7E6-3F05-A96749EB0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Brief overview of  Azure Databricks as a collaborative and scalable data processing platform.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3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6D67-563A-B9A2-EB80-FABA5466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SETUP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FCAC-96A9-BD3F-2F12-0667210F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Created Databricks workspace.</a:t>
            </a:r>
          </a:p>
          <a:p>
            <a:endParaRPr lang="en-US" dirty="0"/>
          </a:p>
          <a:p>
            <a:r>
              <a:rPr lang="en-US" dirty="0"/>
              <a:t>Configured Databricks cluster.</a:t>
            </a:r>
          </a:p>
          <a:p>
            <a:endParaRPr lang="en-US" dirty="0"/>
          </a:p>
          <a:p>
            <a:r>
              <a:rPr lang="en-US" dirty="0"/>
              <a:t>Connected to Data Lake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19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2916-48B0-DE0A-F569-4672CE18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data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6204-A5BC-3E44-3EB3-BB8ECD7DE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Loaded sample data from Data Lake Storage.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PySpark</a:t>
            </a:r>
            <a:r>
              <a:rPr lang="en-US" dirty="0"/>
              <a:t> for data exploration.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58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C226-5606-1C0F-91A7-C3650FB4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Advanced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E4F9-BEEF-7A32-E256-A8E319C4F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Utilized </a:t>
            </a:r>
            <a:r>
              <a:rPr lang="en-US" dirty="0" err="1"/>
              <a:t>PySpark</a:t>
            </a:r>
            <a:r>
              <a:rPr lang="en-US" dirty="0"/>
              <a:t> for advanced analytics.</a:t>
            </a:r>
          </a:p>
          <a:p>
            <a:endParaRPr lang="en-US" dirty="0"/>
          </a:p>
          <a:p>
            <a:r>
              <a:rPr lang="en-US" dirty="0"/>
              <a:t>Visualized results using Databricks notebooks.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43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911C-660E-29FF-2DC2-1A47C66E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Documentation &amp; reporting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F46F5-E8A7-EF3E-8A33-1390A157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Documented the process.</a:t>
            </a:r>
          </a:p>
          <a:p>
            <a:endParaRPr lang="en-US" dirty="0"/>
          </a:p>
          <a:p>
            <a:r>
              <a:rPr lang="en-US" dirty="0"/>
              <a:t>Created a final summarizing findings.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66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7139-7FF4-8098-13A4-ADA9CCCB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Monitoring &amp; </a:t>
            </a:r>
            <a:r>
              <a:rPr lang="en-US" dirty="0" err="1"/>
              <a:t>deployement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4849B-AE8B-845E-DAE2-029D0DE0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Set up for query performance.</a:t>
            </a:r>
          </a:p>
          <a:p>
            <a:endParaRPr lang="en-US" dirty="0"/>
          </a:p>
          <a:p>
            <a:r>
              <a:rPr lang="en-US" dirty="0"/>
              <a:t>Deployed the optimized process to production.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93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98A5-30CF-76FA-E3CA-64DC9073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0394-6FBE-4B4F-3BE4-838AC36B6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Project provided insights into data quality and performance optimization.</a:t>
            </a:r>
          </a:p>
          <a:p>
            <a:endParaRPr lang="en-US" dirty="0"/>
          </a:p>
          <a:p>
            <a:r>
              <a:rPr lang="en-US" dirty="0"/>
              <a:t>Enhanced efficiency and scalability for future data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911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</TotalTime>
  <Words>166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Rockwell</vt:lpstr>
      <vt:lpstr>Segoe UI Variable Small Semibol</vt:lpstr>
      <vt:lpstr>Söhne</vt:lpstr>
      <vt:lpstr>Damask</vt:lpstr>
      <vt:lpstr>Data Lake Exploration &amp; Optimization </vt:lpstr>
      <vt:lpstr>  Project OVERVIEw </vt:lpstr>
      <vt:lpstr>  Introduction to azure databricks</vt:lpstr>
      <vt:lpstr>  SETUP </vt:lpstr>
      <vt:lpstr>  data Handling</vt:lpstr>
      <vt:lpstr> Advanced Analysis</vt:lpstr>
      <vt:lpstr> Documentation &amp; reporting</vt:lpstr>
      <vt:lpstr> Monitoring &amp; deployement</vt:lpstr>
      <vt:lpstr>  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 Exploration &amp; Optimization </dc:title>
  <dc:creator>Md Sarfaraz Alam</dc:creator>
  <cp:lastModifiedBy>Md Sarfaraz Alam</cp:lastModifiedBy>
  <cp:revision>1</cp:revision>
  <dcterms:created xsi:type="dcterms:W3CDTF">2024-01-12T08:41:39Z</dcterms:created>
  <dcterms:modified xsi:type="dcterms:W3CDTF">2024-01-12T09:03:22Z</dcterms:modified>
</cp:coreProperties>
</file>