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7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7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9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6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2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15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10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5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3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7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1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90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1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4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5DF6-1AD1-F73E-E513-9A0A2D308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Simulating Rocket Trajectories Using Thrust Profiles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B111B-D580-217E-676F-E533E6134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440 Project</a:t>
            </a:r>
          </a:p>
          <a:p>
            <a:r>
              <a:rPr lang="en-US" dirty="0"/>
              <a:t>Dev Saxena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43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6DE4-582F-9868-1EAE-E46056DE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31CA-3854-B753-9A27-72AE0726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the launch of a rocket by graphing its altitude and velocity, and noting important parameters such as apogee, fuel burn rate, and other valuable simulation results</a:t>
            </a:r>
          </a:p>
          <a:p>
            <a:r>
              <a:rPr lang="en-US" dirty="0"/>
              <a:t>Currently testing for small-scale model rockets but could be scaled up for large-rocket simulations</a:t>
            </a:r>
          </a:p>
          <a:p>
            <a:r>
              <a:rPr lang="en-US" dirty="0"/>
              <a:t>Aim is to optimize for efficiency so that simulations could be used for real-time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52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3FC8-CFCD-AF0D-4D20-F5EF0AF2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1189BB-1CAE-CC7E-8845-97B2F043921D}"/>
              </a:ext>
            </a:extLst>
          </p:cNvPr>
          <p:cNvSpPr/>
          <p:nvPr/>
        </p:nvSpPr>
        <p:spPr>
          <a:xfrm>
            <a:off x="98323" y="3112532"/>
            <a:ext cx="2399071" cy="32544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1"/>
                </a:solidFill>
              </a:rPr>
              <a:t>Rocket Parameters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Rocket Mass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Engine Thrust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Fuel Mass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Cross-Sectional Area of Rocket Nose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56386-FFD6-96A3-66DC-BF0D091DFAF5}"/>
              </a:ext>
            </a:extLst>
          </p:cNvPr>
          <p:cNvSpPr txBox="1"/>
          <p:nvPr/>
        </p:nvSpPr>
        <p:spPr>
          <a:xfrm>
            <a:off x="1356852" y="2497394"/>
            <a:ext cx="2399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User Input</a:t>
            </a:r>
            <a:endParaRPr lang="en-IN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7D70C-C2EE-A54C-2892-07D12627F021}"/>
              </a:ext>
            </a:extLst>
          </p:cNvPr>
          <p:cNvSpPr/>
          <p:nvPr/>
        </p:nvSpPr>
        <p:spPr>
          <a:xfrm>
            <a:off x="2659626" y="3112532"/>
            <a:ext cx="2399071" cy="32544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1"/>
                </a:solidFill>
              </a:rPr>
              <a:t>Simulation Parameters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Step Size (dt)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Environment effects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1C62276-66D8-473B-4DF9-FEA9AF291F6C}"/>
              </a:ext>
            </a:extLst>
          </p:cNvPr>
          <p:cNvSpPr/>
          <p:nvPr/>
        </p:nvSpPr>
        <p:spPr>
          <a:xfrm>
            <a:off x="5181600" y="4636531"/>
            <a:ext cx="521110" cy="206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1862A8B-5AE3-4880-F596-A485DD0EDB2C}"/>
              </a:ext>
            </a:extLst>
          </p:cNvPr>
          <p:cNvSpPr/>
          <p:nvPr/>
        </p:nvSpPr>
        <p:spPr>
          <a:xfrm>
            <a:off x="5540577" y="4233097"/>
            <a:ext cx="1076633" cy="1013343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FB82A7-5700-7BF0-A0D5-08AFBCB3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61803" y="4612260"/>
            <a:ext cx="634180" cy="6341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AE550D-ED88-C7E6-4F01-6433D910F1FE}"/>
              </a:ext>
            </a:extLst>
          </p:cNvPr>
          <p:cNvSpPr txBox="1"/>
          <p:nvPr/>
        </p:nvSpPr>
        <p:spPr>
          <a:xfrm>
            <a:off x="5233319" y="3643406"/>
            <a:ext cx="169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Simulate</a:t>
            </a:r>
            <a:endParaRPr lang="en-IN" sz="20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FEF9C3-0471-1820-B4AB-E8D2F24B9172}"/>
              </a:ext>
            </a:extLst>
          </p:cNvPr>
          <p:cNvSpPr/>
          <p:nvPr/>
        </p:nvSpPr>
        <p:spPr>
          <a:xfrm>
            <a:off x="6671437" y="4636531"/>
            <a:ext cx="521110" cy="206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483BC-9625-46FB-0DCB-4D951084BA12}"/>
              </a:ext>
            </a:extLst>
          </p:cNvPr>
          <p:cNvSpPr/>
          <p:nvPr/>
        </p:nvSpPr>
        <p:spPr>
          <a:xfrm>
            <a:off x="7406347" y="3153273"/>
            <a:ext cx="2399071" cy="32544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1"/>
                </a:solidFill>
              </a:rPr>
              <a:t>Output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Altitude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Velocity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Apogee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D312BE-AECA-4EC6-0288-3D2A1BC72896}"/>
              </a:ext>
            </a:extLst>
          </p:cNvPr>
          <p:cNvSpPr txBox="1"/>
          <p:nvPr/>
        </p:nvSpPr>
        <p:spPr>
          <a:xfrm>
            <a:off x="7760308" y="2497394"/>
            <a:ext cx="169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7343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73E-2A03-8A42-7D17-FC0C912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 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F2E37-234E-B040-3434-042E491E50DA}"/>
              </a:ext>
            </a:extLst>
          </p:cNvPr>
          <p:cNvSpPr txBox="1"/>
          <p:nvPr/>
        </p:nvSpPr>
        <p:spPr>
          <a:xfrm>
            <a:off x="1435515" y="2412597"/>
            <a:ext cx="289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Apogee Diamondback Model Rocket with Estes A8 Engine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C07CE-6D28-31C2-607E-66DEEF7A3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7" y="3335927"/>
            <a:ext cx="4788320" cy="1995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B02FD-7FA6-0E72-681C-D1030562CBFE}"/>
              </a:ext>
            </a:extLst>
          </p:cNvPr>
          <p:cNvSpPr txBox="1"/>
          <p:nvPr/>
        </p:nvSpPr>
        <p:spPr>
          <a:xfrm>
            <a:off x="948818" y="5535561"/>
            <a:ext cx="386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Matches output from an online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enough time in air to test other parameters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072CB2-4684-3964-2B64-146066BC2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85" y="3335926"/>
            <a:ext cx="4788319" cy="1995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B3A61B-B7DD-FB77-1647-F1CF6347E8DD}"/>
              </a:ext>
            </a:extLst>
          </p:cNvPr>
          <p:cNvSpPr txBox="1"/>
          <p:nvPr/>
        </p:nvSpPr>
        <p:spPr>
          <a:xfrm>
            <a:off x="7865803" y="2412597"/>
            <a:ext cx="289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Saturn V Rocket with Rocketdyne F-1 Engine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7455F1-504D-F2D8-2760-8A0C5C1DFAC4}"/>
              </a:ext>
            </a:extLst>
          </p:cNvPr>
          <p:cNvSpPr txBox="1"/>
          <p:nvPr/>
        </p:nvSpPr>
        <p:spPr>
          <a:xfrm>
            <a:off x="7379104" y="5397061"/>
            <a:ext cx="3864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accurately simulate spaceflight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realistic use case once boundary conditions are added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49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1745-F317-0427-6BFC-9BE204A0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76E6-A63E-ED47-D844-38F494CF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functions to more accurately describe changing thrust and changing air density</a:t>
            </a:r>
          </a:p>
          <a:p>
            <a:r>
              <a:rPr lang="en-US" dirty="0"/>
              <a:t>Use OOP approach and separate rocket functionality from simulator functionality</a:t>
            </a:r>
          </a:p>
          <a:p>
            <a:r>
              <a:rPr lang="en-US" dirty="0"/>
              <a:t>Implement boundary conditions for simulation stoppage (example: exiting earth’s atmosphere)</a:t>
            </a:r>
          </a:p>
          <a:p>
            <a:r>
              <a:rPr lang="en-US" dirty="0"/>
              <a:t>Create a simple </a:t>
            </a:r>
            <a:r>
              <a:rPr lang="en-US" dirty="0" err="1"/>
              <a:t>pyQt</a:t>
            </a:r>
            <a:r>
              <a:rPr lang="en-US" dirty="0"/>
              <a:t> GUI to allow users to input parameters and see output results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96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908</TotalTime>
  <Words>202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Simulating Rocket Trajectories Using Thrust Profiles</vt:lpstr>
      <vt:lpstr>Project Outline</vt:lpstr>
      <vt:lpstr>Workflow</vt:lpstr>
      <vt:lpstr>Preliminary Testing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DEVANSHU SAXENA</dc:creator>
  <cp:lastModifiedBy>DEVANSHU SAXENA</cp:lastModifiedBy>
  <cp:revision>8</cp:revision>
  <dcterms:created xsi:type="dcterms:W3CDTF">2024-11-18T13:51:02Z</dcterms:created>
  <dcterms:modified xsi:type="dcterms:W3CDTF">2024-11-19T05:37:56Z</dcterms:modified>
</cp:coreProperties>
</file>