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ebzlHo65J+EJpkTTqEh3RN/uO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818672-1BD4-4D0E-BA72-F943A355DD23}">
  <a:tblStyle styleId="{30818672-1BD4-4D0E-BA72-F943A355DD2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>
            <p:extLst>
              <p:ext uri="{D42A27DB-BD31-4B8C-83A1-F6EECF244321}">
                <p14:modId xmlns:p14="http://schemas.microsoft.com/office/powerpoint/2010/main" val="583890518"/>
              </p:ext>
            </p:extLst>
          </p:nvPr>
        </p:nvGraphicFramePr>
        <p:xfrm>
          <a:off x="391328" y="6137366"/>
          <a:ext cx="9575375" cy="1483400"/>
        </p:xfrm>
        <a:graphic>
          <a:graphicData uri="http://schemas.openxmlformats.org/drawingml/2006/table">
            <a:tbl>
              <a:tblPr firstRow="1" bandRow="1">
                <a:noFill/>
                <a:tableStyleId>{30818672-1BD4-4D0E-BA72-F943A355DD23}</a:tableStyleId>
              </a:tblPr>
              <a:tblGrid>
                <a:gridCol w="11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Usuario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ID_U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Nome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Email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Data de nascimento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UF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Joao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@gmail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19991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U2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Pedro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@gmail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2000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Maria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@gmail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1992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MG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5" name="Google Shape;85;p1"/>
          <p:cNvGraphicFramePr/>
          <p:nvPr>
            <p:extLst>
              <p:ext uri="{D42A27DB-BD31-4B8C-83A1-F6EECF244321}">
                <p14:modId xmlns:p14="http://schemas.microsoft.com/office/powerpoint/2010/main" val="2988151560"/>
              </p:ext>
            </p:extLst>
          </p:nvPr>
        </p:nvGraphicFramePr>
        <p:xfrm>
          <a:off x="1447800" y="584199"/>
          <a:ext cx="7003498" cy="2220020"/>
        </p:xfrm>
        <a:graphic>
          <a:graphicData uri="http://schemas.openxmlformats.org/drawingml/2006/table">
            <a:tbl>
              <a:tblPr firstRow="1" bandRow="1">
                <a:noFill/>
                <a:tableStyleId>{30818672-1BD4-4D0E-BA72-F943A355DD23}</a:tableStyleId>
              </a:tblPr>
              <a:tblGrid>
                <a:gridCol w="1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250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Organograma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ID_Organograma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Pai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O3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O2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O3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O1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O5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O2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6" name="Google Shape;86;p1"/>
          <p:cNvGraphicFramePr/>
          <p:nvPr>
            <p:extLst>
              <p:ext uri="{D42A27DB-BD31-4B8C-83A1-F6EECF244321}">
                <p14:modId xmlns:p14="http://schemas.microsoft.com/office/powerpoint/2010/main" val="4066953777"/>
              </p:ext>
            </p:extLst>
          </p:nvPr>
        </p:nvGraphicFramePr>
        <p:xfrm>
          <a:off x="9996180" y="1547277"/>
          <a:ext cx="2876975" cy="2225100"/>
        </p:xfrm>
        <a:graphic>
          <a:graphicData uri="http://schemas.openxmlformats.org/drawingml/2006/table">
            <a:tbl>
              <a:tblPr firstRow="1" bandRow="1">
                <a:noFill/>
                <a:tableStyleId>{30818672-1BD4-4D0E-BA72-F943A355DD23}</a:tableStyleId>
              </a:tblPr>
              <a:tblGrid>
                <a:gridCol w="96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 row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Função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ID_F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Função 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Gerente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F2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Comprador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Vendedor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Diretor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Operador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7" name="Google Shape;87;p1"/>
          <p:cNvCxnSpPr>
            <a:cxnSpLocks/>
            <a:stCxn id="85" idx="3"/>
            <a:endCxn id="86" idx="1"/>
          </p:cNvCxnSpPr>
          <p:nvPr/>
        </p:nvCxnSpPr>
        <p:spPr>
          <a:xfrm>
            <a:off x="8451298" y="1694209"/>
            <a:ext cx="1544882" cy="9656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4168642" y="5178726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(0,1)</a:t>
            </a:r>
            <a:endParaRPr dirty="0"/>
          </a:p>
        </p:txBody>
      </p:sp>
      <p:graphicFrame>
        <p:nvGraphicFramePr>
          <p:cNvPr id="89" name="Google Shape;89;p1"/>
          <p:cNvGraphicFramePr/>
          <p:nvPr>
            <p:extLst>
              <p:ext uri="{D42A27DB-BD31-4B8C-83A1-F6EECF244321}">
                <p14:modId xmlns:p14="http://schemas.microsoft.com/office/powerpoint/2010/main" val="691791249"/>
              </p:ext>
            </p:extLst>
          </p:nvPr>
        </p:nvGraphicFramePr>
        <p:xfrm>
          <a:off x="-3337089" y="497609"/>
          <a:ext cx="2731563" cy="1107470"/>
        </p:xfrm>
        <a:graphic>
          <a:graphicData uri="http://schemas.openxmlformats.org/drawingml/2006/table">
            <a:tbl>
              <a:tblPr firstRow="1" bandRow="1">
                <a:noFill/>
                <a:tableStyleId>{30818672-1BD4-4D0E-BA72-F943A355DD23}</a:tableStyleId>
              </a:tblPr>
              <a:tblGrid>
                <a:gridCol w="68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2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Area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Área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A1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Financeiro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A2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Operacional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0" name="Google Shape;90;p1"/>
          <p:cNvCxnSpPr>
            <a:cxnSpLocks/>
            <a:stCxn id="89" idx="3"/>
            <a:endCxn id="85" idx="1"/>
          </p:cNvCxnSpPr>
          <p:nvPr/>
        </p:nvCxnSpPr>
        <p:spPr>
          <a:xfrm>
            <a:off x="-605526" y="1051344"/>
            <a:ext cx="2053326" cy="6428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 txBox="1"/>
          <p:nvPr/>
        </p:nvSpPr>
        <p:spPr>
          <a:xfrm>
            <a:off x="4303587" y="276539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-327355" y="704857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852030" y="1939289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(0,n)</a:t>
            </a:r>
            <a:endParaRPr dirty="0"/>
          </a:p>
        </p:txBody>
      </p:sp>
      <p:sp>
        <p:nvSpPr>
          <p:cNvPr id="94" name="Google Shape;94;p1"/>
          <p:cNvSpPr txBox="1"/>
          <p:nvPr/>
        </p:nvSpPr>
        <p:spPr>
          <a:xfrm>
            <a:off x="8480919" y="1227834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(0,n)</a:t>
            </a:r>
            <a:endParaRPr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9373892" y="285668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graphicFrame>
        <p:nvGraphicFramePr>
          <p:cNvPr id="113" name="Google Shape;113;p1"/>
          <p:cNvGraphicFramePr/>
          <p:nvPr>
            <p:extLst>
              <p:ext uri="{D42A27DB-BD31-4B8C-83A1-F6EECF244321}">
                <p14:modId xmlns:p14="http://schemas.microsoft.com/office/powerpoint/2010/main" val="3956679866"/>
              </p:ext>
            </p:extLst>
          </p:nvPr>
        </p:nvGraphicFramePr>
        <p:xfrm>
          <a:off x="1474315" y="3489173"/>
          <a:ext cx="6659939" cy="1483400"/>
        </p:xfrm>
        <a:graphic>
          <a:graphicData uri="http://schemas.openxmlformats.org/drawingml/2006/table">
            <a:tbl>
              <a:tblPr firstRow="1" bandRow="1">
                <a:noFill/>
                <a:tableStyleId>{30818672-1BD4-4D0E-BA72-F943A355DD23}</a:tableStyleId>
              </a:tblPr>
              <a:tblGrid>
                <a:gridCol w="65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3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Tree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ID_Tree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Tree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ID_U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ID_Organograma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IDT1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IDT2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IDT3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O3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4" name="Google Shape;114;p1"/>
          <p:cNvCxnSpPr>
            <a:cxnSpLocks/>
            <a:stCxn id="85" idx="2"/>
            <a:endCxn id="113" idx="0"/>
          </p:cNvCxnSpPr>
          <p:nvPr/>
        </p:nvCxnSpPr>
        <p:spPr>
          <a:xfrm rot="5400000">
            <a:off x="4534440" y="3074064"/>
            <a:ext cx="684954" cy="1452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"/>
          <p:cNvCxnSpPr>
            <a:cxnSpLocks/>
            <a:stCxn id="113" idx="2"/>
            <a:endCxn id="84" idx="0"/>
          </p:cNvCxnSpPr>
          <p:nvPr/>
        </p:nvCxnSpPr>
        <p:spPr>
          <a:xfrm rot="16200000" flipH="1">
            <a:off x="4409253" y="5367603"/>
            <a:ext cx="1164793" cy="3747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1"/>
          <p:cNvSpPr txBox="1"/>
          <p:nvPr/>
        </p:nvSpPr>
        <p:spPr>
          <a:xfrm>
            <a:off x="5350191" y="5768033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(0,n)</a:t>
            </a:r>
            <a:endParaRPr dirty="0"/>
          </a:p>
        </p:txBody>
      </p:sp>
      <p:sp>
        <p:nvSpPr>
          <p:cNvPr id="117" name="Google Shape;117;p1"/>
          <p:cNvSpPr txBox="1"/>
          <p:nvPr/>
        </p:nvSpPr>
        <p:spPr>
          <a:xfrm>
            <a:off x="5064441" y="3041346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6;p1">
            <a:extLst>
              <a:ext uri="{FF2B5EF4-FFF2-40B4-BE49-F238E27FC236}">
                <a16:creationId xmlns:a16="http://schemas.microsoft.com/office/drawing/2014/main" id="{D40A83BB-1C26-40F6-BC3A-1F75B35A119B}"/>
              </a:ext>
            </a:extLst>
          </p:cNvPr>
          <p:cNvSpPr/>
          <p:nvPr/>
        </p:nvSpPr>
        <p:spPr>
          <a:xfrm>
            <a:off x="3357995" y="1117322"/>
            <a:ext cx="914400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Área</a:t>
            </a:r>
            <a:endParaRPr/>
          </a:p>
        </p:txBody>
      </p:sp>
      <p:sp>
        <p:nvSpPr>
          <p:cNvPr id="5" name="Google Shape;97;p1">
            <a:extLst>
              <a:ext uri="{FF2B5EF4-FFF2-40B4-BE49-F238E27FC236}">
                <a16:creationId xmlns:a16="http://schemas.microsoft.com/office/drawing/2014/main" id="{B38A6873-CD6E-431A-9E80-4CA5785ABBB0}"/>
              </a:ext>
            </a:extLst>
          </p:cNvPr>
          <p:cNvSpPr/>
          <p:nvPr/>
        </p:nvSpPr>
        <p:spPr>
          <a:xfrm>
            <a:off x="5684708" y="1196342"/>
            <a:ext cx="914400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endParaRPr/>
          </a:p>
        </p:txBody>
      </p:sp>
      <p:sp>
        <p:nvSpPr>
          <p:cNvPr id="6" name="Google Shape;98;p1">
            <a:extLst>
              <a:ext uri="{FF2B5EF4-FFF2-40B4-BE49-F238E27FC236}">
                <a16:creationId xmlns:a16="http://schemas.microsoft.com/office/drawing/2014/main" id="{05420F85-7B3C-4845-AB12-938084F33546}"/>
              </a:ext>
            </a:extLst>
          </p:cNvPr>
          <p:cNvSpPr/>
          <p:nvPr/>
        </p:nvSpPr>
        <p:spPr>
          <a:xfrm>
            <a:off x="4559389" y="5286070"/>
            <a:ext cx="914400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endParaRPr/>
          </a:p>
        </p:txBody>
      </p:sp>
      <p:cxnSp>
        <p:nvCxnSpPr>
          <p:cNvPr id="7" name="Google Shape;99;p1">
            <a:extLst>
              <a:ext uri="{FF2B5EF4-FFF2-40B4-BE49-F238E27FC236}">
                <a16:creationId xmlns:a16="http://schemas.microsoft.com/office/drawing/2014/main" id="{6A8BC994-7FD9-4C24-B3D7-E098EDDECB09}"/>
              </a:ext>
            </a:extLst>
          </p:cNvPr>
          <p:cNvCxnSpPr>
            <a:stCxn id="4" idx="3"/>
            <a:endCxn id="9" idx="0"/>
          </p:cNvCxnSpPr>
          <p:nvPr/>
        </p:nvCxnSpPr>
        <p:spPr>
          <a:xfrm>
            <a:off x="4272395" y="1574522"/>
            <a:ext cx="640800" cy="9441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" name="Google Shape;101;p1">
            <a:extLst>
              <a:ext uri="{FF2B5EF4-FFF2-40B4-BE49-F238E27FC236}">
                <a16:creationId xmlns:a16="http://schemas.microsoft.com/office/drawing/2014/main" id="{F88739CA-5B06-41BF-A0BA-C156BF4A5BC1}"/>
              </a:ext>
            </a:extLst>
          </p:cNvPr>
          <p:cNvCxnSpPr>
            <a:stCxn id="5" idx="1"/>
            <a:endCxn id="9" idx="0"/>
          </p:cNvCxnSpPr>
          <p:nvPr/>
        </p:nvCxnSpPr>
        <p:spPr>
          <a:xfrm flipH="1">
            <a:off x="4913108" y="1653542"/>
            <a:ext cx="771600" cy="8649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5A227692-335C-4DCC-B139-09B1B3F81B2C}"/>
              </a:ext>
            </a:extLst>
          </p:cNvPr>
          <p:cNvSpPr/>
          <p:nvPr/>
        </p:nvSpPr>
        <p:spPr>
          <a:xfrm>
            <a:off x="4121418" y="2518516"/>
            <a:ext cx="158337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Organograma</a:t>
            </a:r>
            <a:endParaRPr/>
          </a:p>
        </p:txBody>
      </p:sp>
      <p:cxnSp>
        <p:nvCxnSpPr>
          <p:cNvPr id="10" name="Google Shape;102;p1">
            <a:extLst>
              <a:ext uri="{FF2B5EF4-FFF2-40B4-BE49-F238E27FC236}">
                <a16:creationId xmlns:a16="http://schemas.microsoft.com/office/drawing/2014/main" id="{FE5B2866-2A11-4779-9761-D0E178868B44}"/>
              </a:ext>
            </a:extLst>
          </p:cNvPr>
          <p:cNvCxnSpPr/>
          <p:nvPr/>
        </p:nvCxnSpPr>
        <p:spPr>
          <a:xfrm>
            <a:off x="5684708" y="2795155"/>
            <a:ext cx="6104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103;p1">
            <a:extLst>
              <a:ext uri="{FF2B5EF4-FFF2-40B4-BE49-F238E27FC236}">
                <a16:creationId xmlns:a16="http://schemas.microsoft.com/office/drawing/2014/main" id="{A3EC1E1B-87CA-4E81-8989-2A14011C8D8F}"/>
              </a:ext>
            </a:extLst>
          </p:cNvPr>
          <p:cNvCxnSpPr/>
          <p:nvPr/>
        </p:nvCxnSpPr>
        <p:spPr>
          <a:xfrm>
            <a:off x="5684708" y="3238500"/>
            <a:ext cx="6104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104;p1">
            <a:extLst>
              <a:ext uri="{FF2B5EF4-FFF2-40B4-BE49-F238E27FC236}">
                <a16:creationId xmlns:a16="http://schemas.microsoft.com/office/drawing/2014/main" id="{225BC681-B0B8-476A-A2E8-59A30D72F531}"/>
              </a:ext>
            </a:extLst>
          </p:cNvPr>
          <p:cNvSpPr/>
          <p:nvPr/>
        </p:nvSpPr>
        <p:spPr>
          <a:xfrm>
            <a:off x="5989932" y="2576257"/>
            <a:ext cx="973645" cy="914400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</a:t>
            </a:r>
            <a:endParaRPr/>
          </a:p>
        </p:txBody>
      </p:sp>
      <p:sp>
        <p:nvSpPr>
          <p:cNvPr id="13" name="Google Shape;105;p1">
            <a:extLst>
              <a:ext uri="{FF2B5EF4-FFF2-40B4-BE49-F238E27FC236}">
                <a16:creationId xmlns:a16="http://schemas.microsoft.com/office/drawing/2014/main" id="{DAEE0656-42C7-4ABB-B66C-8C5AB80D8C39}"/>
              </a:ext>
            </a:extLst>
          </p:cNvPr>
          <p:cNvSpPr txBox="1"/>
          <p:nvPr/>
        </p:nvSpPr>
        <p:spPr>
          <a:xfrm>
            <a:off x="4198445" y="1212612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sp>
        <p:nvSpPr>
          <p:cNvPr id="14" name="Google Shape;106;p1">
            <a:extLst>
              <a:ext uri="{FF2B5EF4-FFF2-40B4-BE49-F238E27FC236}">
                <a16:creationId xmlns:a16="http://schemas.microsoft.com/office/drawing/2014/main" id="{88B7D475-8B9E-4B8A-897B-DE778FD1C294}"/>
              </a:ext>
            </a:extLst>
          </p:cNvPr>
          <p:cNvSpPr txBox="1"/>
          <p:nvPr/>
        </p:nvSpPr>
        <p:spPr>
          <a:xfrm>
            <a:off x="4270737" y="2139205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(0,n)</a:t>
            </a:r>
            <a:endParaRPr/>
          </a:p>
        </p:txBody>
      </p:sp>
      <p:sp>
        <p:nvSpPr>
          <p:cNvPr id="15" name="Google Shape;107;p1">
            <a:extLst>
              <a:ext uri="{FF2B5EF4-FFF2-40B4-BE49-F238E27FC236}">
                <a16:creationId xmlns:a16="http://schemas.microsoft.com/office/drawing/2014/main" id="{46A7C768-D9C2-41DF-8A13-95C6E372E414}"/>
              </a:ext>
            </a:extLst>
          </p:cNvPr>
          <p:cNvSpPr txBox="1"/>
          <p:nvPr/>
        </p:nvSpPr>
        <p:spPr>
          <a:xfrm>
            <a:off x="5140414" y="1318258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sp>
        <p:nvSpPr>
          <p:cNvPr id="16" name="Google Shape;108;p1">
            <a:extLst>
              <a:ext uri="{FF2B5EF4-FFF2-40B4-BE49-F238E27FC236}">
                <a16:creationId xmlns:a16="http://schemas.microsoft.com/office/drawing/2014/main" id="{2DD85945-29B1-4501-BA4A-795FFED359AC}"/>
              </a:ext>
            </a:extLst>
          </p:cNvPr>
          <p:cNvSpPr txBox="1"/>
          <p:nvPr/>
        </p:nvSpPr>
        <p:spPr>
          <a:xfrm>
            <a:off x="4904544" y="2155198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(0,n)</a:t>
            </a:r>
            <a:endParaRPr/>
          </a:p>
        </p:txBody>
      </p:sp>
      <p:sp>
        <p:nvSpPr>
          <p:cNvPr id="17" name="Google Shape;109;p1">
            <a:extLst>
              <a:ext uri="{FF2B5EF4-FFF2-40B4-BE49-F238E27FC236}">
                <a16:creationId xmlns:a16="http://schemas.microsoft.com/office/drawing/2014/main" id="{A64179AD-F468-4485-8854-15E47B4BAD3D}"/>
              </a:ext>
            </a:extLst>
          </p:cNvPr>
          <p:cNvSpPr txBox="1"/>
          <p:nvPr/>
        </p:nvSpPr>
        <p:spPr>
          <a:xfrm>
            <a:off x="5658708" y="2480615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sp>
        <p:nvSpPr>
          <p:cNvPr id="18" name="Google Shape;110;p1">
            <a:extLst>
              <a:ext uri="{FF2B5EF4-FFF2-40B4-BE49-F238E27FC236}">
                <a16:creationId xmlns:a16="http://schemas.microsoft.com/office/drawing/2014/main" id="{7A7015A8-4B62-4F61-A4B1-CB7F92BA621F}"/>
              </a:ext>
            </a:extLst>
          </p:cNvPr>
          <p:cNvSpPr txBox="1"/>
          <p:nvPr/>
        </p:nvSpPr>
        <p:spPr>
          <a:xfrm>
            <a:off x="5704789" y="3247403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99A669DE-010E-46C1-AA9D-17E4B096002C}"/>
              </a:ext>
            </a:extLst>
          </p:cNvPr>
          <p:cNvSpPr txBox="1"/>
          <p:nvPr/>
        </p:nvSpPr>
        <p:spPr>
          <a:xfrm>
            <a:off x="4118828" y="3379558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sp>
        <p:nvSpPr>
          <p:cNvPr id="20" name="Google Shape;112;p1">
            <a:extLst>
              <a:ext uri="{FF2B5EF4-FFF2-40B4-BE49-F238E27FC236}">
                <a16:creationId xmlns:a16="http://schemas.microsoft.com/office/drawing/2014/main" id="{57D15649-6B35-4A0F-B5A0-E8663CE478F2}"/>
              </a:ext>
            </a:extLst>
          </p:cNvPr>
          <p:cNvSpPr txBox="1"/>
          <p:nvPr/>
        </p:nvSpPr>
        <p:spPr>
          <a:xfrm>
            <a:off x="5027468" y="4936137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(1,n)</a:t>
            </a:r>
            <a:endParaRPr/>
          </a:p>
        </p:txBody>
      </p:sp>
      <p:sp>
        <p:nvSpPr>
          <p:cNvPr id="21" name="Google Shape;118;p1">
            <a:extLst>
              <a:ext uri="{FF2B5EF4-FFF2-40B4-BE49-F238E27FC236}">
                <a16:creationId xmlns:a16="http://schemas.microsoft.com/office/drawing/2014/main" id="{83AF6A5F-33CD-4CEC-AB8D-6C76CCB1E749}"/>
              </a:ext>
            </a:extLst>
          </p:cNvPr>
          <p:cNvSpPr/>
          <p:nvPr/>
        </p:nvSpPr>
        <p:spPr>
          <a:xfrm>
            <a:off x="4323373" y="3906515"/>
            <a:ext cx="914400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119;p1">
            <a:extLst>
              <a:ext uri="{FF2B5EF4-FFF2-40B4-BE49-F238E27FC236}">
                <a16:creationId xmlns:a16="http://schemas.microsoft.com/office/drawing/2014/main" id="{BA7D8A85-A086-4012-983C-31B89445D7B1}"/>
              </a:ext>
            </a:extLst>
          </p:cNvPr>
          <p:cNvCxnSpPr>
            <a:endCxn id="21" idx="0"/>
          </p:cNvCxnSpPr>
          <p:nvPr/>
        </p:nvCxnSpPr>
        <p:spPr>
          <a:xfrm rot="5400000">
            <a:off x="4540273" y="3487715"/>
            <a:ext cx="659100" cy="178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120;p1">
            <a:extLst>
              <a:ext uri="{FF2B5EF4-FFF2-40B4-BE49-F238E27FC236}">
                <a16:creationId xmlns:a16="http://schemas.microsoft.com/office/drawing/2014/main" id="{BCC88C35-9C9F-48EF-A4BF-DEEE67F69FEA}"/>
              </a:ext>
            </a:extLst>
          </p:cNvPr>
          <p:cNvCxnSpPr>
            <a:stCxn id="6" idx="0"/>
            <a:endCxn id="21" idx="2"/>
          </p:cNvCxnSpPr>
          <p:nvPr/>
        </p:nvCxnSpPr>
        <p:spPr>
          <a:xfrm rot="5400000" flipH="1">
            <a:off x="4665889" y="4935370"/>
            <a:ext cx="465300" cy="236100"/>
          </a:xfrm>
          <a:prstGeom prst="bentConnector3">
            <a:avLst>
              <a:gd name="adj1" fmla="val 4998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121;p1">
            <a:extLst>
              <a:ext uri="{FF2B5EF4-FFF2-40B4-BE49-F238E27FC236}">
                <a16:creationId xmlns:a16="http://schemas.microsoft.com/office/drawing/2014/main" id="{D35DD78F-A125-47DF-9CB5-F9F9E9D5A998}"/>
              </a:ext>
            </a:extLst>
          </p:cNvPr>
          <p:cNvSpPr txBox="1"/>
          <p:nvPr/>
        </p:nvSpPr>
        <p:spPr>
          <a:xfrm>
            <a:off x="4777983" y="358958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(1,n)</a:t>
            </a:r>
            <a:endParaRPr/>
          </a:p>
        </p:txBody>
      </p:sp>
      <p:sp>
        <p:nvSpPr>
          <p:cNvPr id="25" name="Google Shape;122;p1">
            <a:extLst>
              <a:ext uri="{FF2B5EF4-FFF2-40B4-BE49-F238E27FC236}">
                <a16:creationId xmlns:a16="http://schemas.microsoft.com/office/drawing/2014/main" id="{881AAE2D-45CA-4AB2-9304-FFE25D122A42}"/>
              </a:ext>
            </a:extLst>
          </p:cNvPr>
          <p:cNvSpPr txBox="1"/>
          <p:nvPr/>
        </p:nvSpPr>
        <p:spPr>
          <a:xfrm>
            <a:off x="4146570" y="4801516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(0,1)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335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182</Words>
  <Application>Microsoft Office PowerPoint</Application>
  <PresentationFormat>Widescreen</PresentationFormat>
  <Paragraphs>107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Gerson Scheffer</dc:creator>
  <cp:lastModifiedBy>Gerson Scheffer</cp:lastModifiedBy>
  <cp:revision>2</cp:revision>
  <dcterms:created xsi:type="dcterms:W3CDTF">2019-05-10T22:58:49Z</dcterms:created>
  <dcterms:modified xsi:type="dcterms:W3CDTF">2019-05-16T19:57:37Z</dcterms:modified>
</cp:coreProperties>
</file>