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86D9-B70E-477B-B072-1A5D2BFA3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84DF3-5203-4ED5-8553-7C585B4C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7E3DB-6557-47A7-89A0-4AEE820A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BBC9-0F33-4BAA-A438-43904F5B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196A-2193-4433-9E96-82151C30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4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1345-F488-4351-ABFF-C85DCA9E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7E377-63C2-4803-B49E-0EF539310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BAC3-240A-414F-B465-0198256E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02C9-8520-4A91-9FA4-997E55A9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5B08-06E6-4E8F-8F53-351BFD63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8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3EDC1-3D28-418A-A177-662C10754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C9E11-BEBF-406A-8E40-833462BFE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899C-A934-4345-B85B-FEFFC5EE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0D1E-044F-48EA-A452-5B308719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FDCC-0192-4C00-ABC6-D90850A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4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BDC3-C5C5-42E1-86DB-0D68BB87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8E76-5E38-4FC9-BC36-509560D1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F1D5-B1AA-4E63-B355-789764F1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F4E7-C3EE-4AEE-AF23-FCCDC900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37D1-5468-4E06-9898-DD8F4B6D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53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D4E0-7CB4-4FB0-8F5E-9120FA08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BBE2F-7ED1-434E-842A-30C50CF3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A849-26FF-40FC-866B-656E833C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E89B-0DF9-4D3F-B683-605922A0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27AF-6879-4C83-B12F-B10BF7DB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25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DDBA-1629-4B29-8E20-5B06B00F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06B7-1A87-412C-9D23-54EFCA55A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F8E8-564B-4FBF-AECD-940F7892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7967-E6DE-4E73-B9AC-C805F5E4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6EC9-C4C5-43FD-A732-5C220197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9AC0A-EA54-4CA1-893B-A95CBBC2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5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0D69-A982-4FB0-9871-C387EDA1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7511-DA30-4D9D-B536-D72BC4E3A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DD427-AF2A-484B-B478-B7F6D18C0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9047F-25A2-49A3-99CD-65722A036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AA333-72B2-4000-BC9D-E661FD711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68383-1BC7-4CF3-83A4-FD39CF53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E202C-96F3-4FBA-A2CC-B69CE926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2E2AB-6F50-4AF0-8F53-502BB500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31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B5B6-E9D7-41F2-ACEF-772DA628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DF04D-6AB2-48D9-8E09-1F444EAD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E37B4-1DA6-4353-A500-E57D4132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41DF7-EF6C-47ED-89A2-A488C77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48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46130-56FB-4CA0-B692-A0CA56F6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AFBEB-B961-4054-905B-BF7ECCFC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CAB4-3A34-4D09-86AB-DF95B60C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20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C31B-4885-4F85-8371-5505BFC1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5313-F509-45DD-B79D-BBA6AB5F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F51E0-0637-460B-A915-3D046CD2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6EAC4-118F-4A39-8FBF-AFA3D4C8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17F38-F14D-4FA4-AA1B-BB12EFFA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847D-75CD-4A8C-9700-EB847459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04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FCB0-144B-464F-A76A-FC904172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BAABE-2E48-434A-A40C-D8E6CF003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DE77A-7EFD-41AA-9337-7C11A874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3BB18-F29C-496E-BA22-6525F5C0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E46D-088A-4FDB-BCA7-EC46CC1B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EA61A-D55D-4EC1-86C7-CB266309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54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698E9-5EEB-4BF7-9E02-031326EF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7F30E-0F19-4EEC-AF11-399D8140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CFDD-D240-4E76-99AD-82E7D3AB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1B442-B789-4D09-9438-5498084C43B5}" type="datetimeFigureOut">
              <a:rPr lang="en-AU" smtClean="0"/>
              <a:t>2019/05/17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E131-104A-4116-AB3D-1FF95835F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0DA1-DD78-4929-8DAD-E1A8C6C52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525B-37D5-451C-8608-9A7272E18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3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D98D75-A508-4A79-92F5-1F2B30AE5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35253"/>
              </p:ext>
            </p:extLst>
          </p:nvPr>
        </p:nvGraphicFramePr>
        <p:xfrm>
          <a:off x="2889160" y="2716882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XXXX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XXXX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XXXX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/>
                        <a:t>FK = 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1D3B8FA0-A030-4572-A69F-5D1E5BD1F888}"/>
              </a:ext>
            </a:extLst>
          </p:cNvPr>
          <p:cNvGrpSpPr/>
          <p:nvPr/>
        </p:nvGrpSpPr>
        <p:grpSpPr>
          <a:xfrm>
            <a:off x="731698" y="1893229"/>
            <a:ext cx="9664580" cy="2338333"/>
            <a:chOff x="1701516" y="4220794"/>
            <a:chExt cx="9664580" cy="23383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1313B7-9718-4B82-8469-2E12A7CACBFC}"/>
                </a:ext>
              </a:extLst>
            </p:cNvPr>
            <p:cNvSpPr txBox="1"/>
            <p:nvPr/>
          </p:nvSpPr>
          <p:spPr>
            <a:xfrm>
              <a:off x="1701516" y="5887603"/>
              <a:ext cx="1699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Nome da </a:t>
              </a:r>
              <a:r>
                <a:rPr lang="en-AU" dirty="0" err="1"/>
                <a:t>Tabela</a:t>
              </a:r>
              <a:endParaRPr lang="en-A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D6B4C-2DDD-4B57-86DF-FF9402EA6C78}"/>
                </a:ext>
              </a:extLst>
            </p:cNvPr>
            <p:cNvSpPr txBox="1"/>
            <p:nvPr/>
          </p:nvSpPr>
          <p:spPr>
            <a:xfrm>
              <a:off x="7122009" y="4220794"/>
              <a:ext cx="130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Primary Key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0F390B-5246-41E6-974D-407F2B5DFC91}"/>
                </a:ext>
              </a:extLst>
            </p:cNvPr>
            <p:cNvSpPr txBox="1"/>
            <p:nvPr/>
          </p:nvSpPr>
          <p:spPr>
            <a:xfrm>
              <a:off x="7017609" y="6164359"/>
              <a:ext cx="1272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Foreign Key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FA4B03-2617-40E8-AB9C-59541A698E8E}"/>
                </a:ext>
              </a:extLst>
            </p:cNvPr>
            <p:cNvSpPr txBox="1"/>
            <p:nvPr/>
          </p:nvSpPr>
          <p:spPr>
            <a:xfrm>
              <a:off x="9139589" y="6189795"/>
              <a:ext cx="2226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/>
                <a:t>Tabela</a:t>
              </a:r>
              <a:r>
                <a:rPr lang="en-AU" dirty="0"/>
                <a:t> </a:t>
              </a:r>
              <a:r>
                <a:rPr lang="en-AU" dirty="0" err="1"/>
                <a:t>onde</a:t>
              </a:r>
              <a:r>
                <a:rPr lang="en-AU" dirty="0"/>
                <a:t> a FK é PK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06E1E627-8A98-4F88-8ED3-D5EB09A4CDDD}"/>
                </a:ext>
              </a:extLst>
            </p:cNvPr>
            <p:cNvCxnSpPr>
              <a:cxnSpLocks/>
              <a:stCxn id="3" idx="1"/>
              <a:endCxn id="4" idx="1"/>
            </p:cNvCxnSpPr>
            <p:nvPr/>
          </p:nvCxnSpPr>
          <p:spPr>
            <a:xfrm rot="10800000" flipV="1">
              <a:off x="1701516" y="5410207"/>
              <a:ext cx="2157462" cy="662062"/>
            </a:xfrm>
            <a:prstGeom prst="bentConnector3">
              <a:avLst>
                <a:gd name="adj1" fmla="val 11059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FC0E25-9C0A-4B2D-A647-1BB97DACE82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5400000" flipH="1" flipV="1">
              <a:off x="6686458" y="4608896"/>
              <a:ext cx="638987" cy="23211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95D7047A-57F4-40D7-974A-428086211A3D}"/>
                </a:ext>
              </a:extLst>
            </p:cNvPr>
            <p:cNvCxnSpPr>
              <a:cxnSpLocks/>
              <a:stCxn id="12" idx="4"/>
              <a:endCxn id="6" idx="1"/>
            </p:cNvCxnSpPr>
            <p:nvPr/>
          </p:nvCxnSpPr>
          <p:spPr>
            <a:xfrm rot="5400000">
              <a:off x="7241391" y="5498368"/>
              <a:ext cx="626875" cy="1074438"/>
            </a:xfrm>
            <a:prstGeom prst="bentConnector4">
              <a:avLst>
                <a:gd name="adj1" fmla="val 35271"/>
                <a:gd name="adj2" fmla="val 12127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E6020BC-5E83-4126-9637-FAE665BC756E}"/>
                </a:ext>
              </a:extLst>
            </p:cNvPr>
            <p:cNvCxnSpPr>
              <a:cxnSpLocks/>
              <a:stCxn id="13" idx="4"/>
              <a:endCxn id="7" idx="1"/>
            </p:cNvCxnSpPr>
            <p:nvPr/>
          </p:nvCxnSpPr>
          <p:spPr>
            <a:xfrm rot="16200000" flipH="1">
              <a:off x="8535703" y="5770575"/>
              <a:ext cx="660526" cy="54724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6D2B1A-887D-4D1C-86C1-658E1D978D6F}"/>
                </a:ext>
              </a:extLst>
            </p:cNvPr>
            <p:cNvSpPr/>
            <p:nvPr/>
          </p:nvSpPr>
          <p:spPr>
            <a:xfrm>
              <a:off x="7972984" y="5476881"/>
              <a:ext cx="238126" cy="24526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2D8CC0-51A7-40B1-95FF-6AA2889617EA}"/>
                </a:ext>
              </a:extLst>
            </p:cNvPr>
            <p:cNvSpPr/>
            <p:nvPr/>
          </p:nvSpPr>
          <p:spPr>
            <a:xfrm>
              <a:off x="8333022" y="5468666"/>
              <a:ext cx="518643" cy="24526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66224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F7239D-1606-420D-99E8-A3F6CEC07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94471"/>
              </p:ext>
            </p:extLst>
          </p:nvPr>
        </p:nvGraphicFramePr>
        <p:xfrm>
          <a:off x="0" y="283029"/>
          <a:ext cx="4937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Pedido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nPedido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FE575-2BD1-4A67-9B01-40FC51428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00513"/>
              </p:ext>
            </p:extLst>
          </p:nvPr>
        </p:nvGraphicFramePr>
        <p:xfrm>
          <a:off x="0" y="2457880"/>
          <a:ext cx="87446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109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3363641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914875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PedidoProduto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codProduto</a:t>
                      </a:r>
                      <a:endParaRPr lang="en-AU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nPedido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FK = </a:t>
                      </a:r>
                      <a:r>
                        <a:rPr lang="en-AU" dirty="0" err="1"/>
                        <a:t>ProdutoEmbalagem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FK = </a:t>
                      </a:r>
                      <a:r>
                        <a:rPr lang="en-AU" dirty="0" err="1"/>
                        <a:t>Pedido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53A66B-C1E3-449B-BC5C-6A76FABE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80108"/>
              </p:ext>
            </p:extLst>
          </p:nvPr>
        </p:nvGraphicFramePr>
        <p:xfrm>
          <a:off x="0" y="4341681"/>
          <a:ext cx="98755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04512894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72478725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620801837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79883105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ProdutoEmbalagem</a:t>
                      </a:r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tipoEmb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codProduto</a:t>
                      </a:r>
                      <a:endParaRPr lang="en-AU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Descricao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777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13601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6CF1827-9B70-4BD7-A13A-574F9F329A1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16200000" flipH="1">
            <a:off x="2698931" y="784498"/>
            <a:ext cx="1443331" cy="1903432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23BAC4A-9C68-4C0C-9376-DE5778298EC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4078896" y="3482816"/>
            <a:ext cx="1152281" cy="565448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75DC40-9CCB-4901-BF90-D30CCA20AFD7}"/>
              </a:ext>
            </a:extLst>
          </p:cNvPr>
          <p:cNvSpPr txBox="1"/>
          <p:nvPr/>
        </p:nvSpPr>
        <p:spPr>
          <a:xfrm>
            <a:off x="1803313" y="107893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(1,1)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963C1-B8D2-4531-B2E6-B5A2BD1B849A}"/>
              </a:ext>
            </a:extLst>
          </p:cNvPr>
          <p:cNvSpPr txBox="1"/>
          <p:nvPr/>
        </p:nvSpPr>
        <p:spPr>
          <a:xfrm>
            <a:off x="4487155" y="205777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(1,n)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B3BE3-74F3-4095-93E7-5458FAC61D25}"/>
              </a:ext>
            </a:extLst>
          </p:cNvPr>
          <p:cNvSpPr txBox="1"/>
          <p:nvPr/>
        </p:nvSpPr>
        <p:spPr>
          <a:xfrm>
            <a:off x="3721835" y="3165375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(1,n)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6FEC3-AD26-4B67-86C9-B46830DD0970}"/>
              </a:ext>
            </a:extLst>
          </p:cNvPr>
          <p:cNvSpPr txBox="1"/>
          <p:nvPr/>
        </p:nvSpPr>
        <p:spPr>
          <a:xfrm>
            <a:off x="5070209" y="396559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204618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Gerson Scheffer</dc:creator>
  <cp:lastModifiedBy>Gerson Scheffer</cp:lastModifiedBy>
  <cp:revision>19</cp:revision>
  <dcterms:created xsi:type="dcterms:W3CDTF">2019-04-04T17:31:36Z</dcterms:created>
  <dcterms:modified xsi:type="dcterms:W3CDTF">2019-05-17T18:04:50Z</dcterms:modified>
</cp:coreProperties>
</file>