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59998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660"/>
  </p:normalViewPr>
  <p:slideViewPr>
    <p:cSldViewPr snapToGrid="0">
      <p:cViewPr varScale="1">
        <p:scale>
          <a:sx n="39" d="100"/>
          <a:sy n="39" d="100"/>
        </p:scale>
        <p:origin x="18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17207-5CBF-4C53-BCC2-AAC4F406D71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3563" y="1143000"/>
            <a:ext cx="319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45958-B9A3-47FF-BC4A-25493A158E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000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1pPr>
    <a:lvl2pPr marL="595000" algn="l" defTabSz="119000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2pPr>
    <a:lvl3pPr marL="1190000" algn="l" defTabSz="119000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3pPr>
    <a:lvl4pPr marL="1785000" algn="l" defTabSz="119000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4pPr>
    <a:lvl5pPr marL="2380000" algn="l" defTabSz="119000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5pPr>
    <a:lvl6pPr marL="2975000" algn="l" defTabSz="119000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6pPr>
    <a:lvl7pPr marL="3570000" algn="l" defTabSz="119000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7pPr>
    <a:lvl8pPr marL="4165001" algn="l" defTabSz="119000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8pPr>
    <a:lvl9pPr marL="4760001" algn="l" defTabSz="119000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3563" y="1143000"/>
            <a:ext cx="3190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Colocar uma pagina especificando como é feito o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5958-B9A3-47FF-BC4A-25493A158E6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995312"/>
            <a:ext cx="10709990" cy="424462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403623"/>
            <a:ext cx="9449991" cy="2943577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0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0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49111"/>
            <a:ext cx="2716872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49111"/>
            <a:ext cx="7993117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87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08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039537"/>
            <a:ext cx="10867490" cy="5071532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159048"/>
            <a:ext cx="10867490" cy="2666999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83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245556"/>
            <a:ext cx="5354995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245556"/>
            <a:ext cx="5354995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59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49114"/>
            <a:ext cx="1086749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988734"/>
            <a:ext cx="5330385" cy="146473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453467"/>
            <a:ext cx="533038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988734"/>
            <a:ext cx="5356636" cy="146473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453467"/>
            <a:ext cx="535663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0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9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31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12800"/>
            <a:ext cx="4063824" cy="284480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755425"/>
            <a:ext cx="6378744" cy="866422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657600"/>
            <a:ext cx="4063824" cy="6776156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44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12800"/>
            <a:ext cx="4063824" cy="284480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755425"/>
            <a:ext cx="6378744" cy="866422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657600"/>
            <a:ext cx="4063824" cy="6776156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6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49114"/>
            <a:ext cx="1086749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245556"/>
            <a:ext cx="1086749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300181"/>
            <a:ext cx="283499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ECF4-5778-4FC9-8904-7EC55935A2DC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300181"/>
            <a:ext cx="42524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300181"/>
            <a:ext cx="283499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1B25-B687-4B3F-9014-63C90CA93E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5D8725-2CD6-490A-8771-5573478E53CB}"/>
              </a:ext>
            </a:extLst>
          </p:cNvPr>
          <p:cNvSpPr/>
          <p:nvPr/>
        </p:nvSpPr>
        <p:spPr>
          <a:xfrm>
            <a:off x="2187803" y="368995"/>
            <a:ext cx="10291317" cy="10000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B3829-36F7-4392-BB1D-C0A4F100CC87}"/>
              </a:ext>
            </a:extLst>
          </p:cNvPr>
          <p:cNvSpPr txBox="1"/>
          <p:nvPr/>
        </p:nvSpPr>
        <p:spPr>
          <a:xfrm>
            <a:off x="5598999" y="-364675"/>
            <a:ext cx="1401991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1E639-FFE3-4CDE-A40B-5169A64A1279}"/>
              </a:ext>
            </a:extLst>
          </p:cNvPr>
          <p:cNvSpPr/>
          <p:nvPr/>
        </p:nvSpPr>
        <p:spPr>
          <a:xfrm>
            <a:off x="11481593" y="369332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52EFB-C10C-4699-B56A-6C25A4C3CA97}"/>
              </a:ext>
            </a:extLst>
          </p:cNvPr>
          <p:cNvSpPr/>
          <p:nvPr/>
        </p:nvSpPr>
        <p:spPr>
          <a:xfrm>
            <a:off x="10567191" y="369331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6C9215-9CB1-4232-8F44-DBE269C2D6D5}"/>
              </a:ext>
            </a:extLst>
          </p:cNvPr>
          <p:cNvSpPr/>
          <p:nvPr/>
        </p:nvSpPr>
        <p:spPr>
          <a:xfrm>
            <a:off x="209767" y="1563650"/>
            <a:ext cx="9595384" cy="3583458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Carrosel</a:t>
            </a:r>
            <a:r>
              <a:rPr lang="pt-BR" dirty="0"/>
              <a:t> - Banners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79D03B-08F1-4D04-8B8F-7DCB094807BD}"/>
              </a:ext>
            </a:extLst>
          </p:cNvPr>
          <p:cNvSpPr/>
          <p:nvPr/>
        </p:nvSpPr>
        <p:spPr>
          <a:xfrm>
            <a:off x="6757275" y="47250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4EA9F5-3CF3-49E5-A546-230D5F53B3D5}"/>
              </a:ext>
            </a:extLst>
          </p:cNvPr>
          <p:cNvSpPr/>
          <p:nvPr/>
        </p:nvSpPr>
        <p:spPr>
          <a:xfrm>
            <a:off x="4776056" y="47470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29F377-0260-4713-8463-F5B4C2B25913}"/>
              </a:ext>
            </a:extLst>
          </p:cNvPr>
          <p:cNvSpPr/>
          <p:nvPr/>
        </p:nvSpPr>
        <p:spPr>
          <a:xfrm>
            <a:off x="2794838" y="471939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B945B4-4311-4383-8BE1-7993E281802E}"/>
              </a:ext>
            </a:extLst>
          </p:cNvPr>
          <p:cNvSpPr/>
          <p:nvPr/>
        </p:nvSpPr>
        <p:spPr>
          <a:xfrm>
            <a:off x="209766" y="369331"/>
            <a:ext cx="1978038" cy="1008810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41660-3F52-42FA-8A84-9EB185FBF30F}"/>
              </a:ext>
            </a:extLst>
          </p:cNvPr>
          <p:cNvSpPr/>
          <p:nvPr/>
        </p:nvSpPr>
        <p:spPr>
          <a:xfrm>
            <a:off x="3102204" y="895111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A1549-F812-42A0-961F-2C8B404788E2}"/>
              </a:ext>
            </a:extLst>
          </p:cNvPr>
          <p:cNvSpPr/>
          <p:nvPr/>
        </p:nvSpPr>
        <p:spPr>
          <a:xfrm>
            <a:off x="4016604" y="895111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8BA81-DF6B-4AC4-BB17-1219FFEDD855}"/>
              </a:ext>
            </a:extLst>
          </p:cNvPr>
          <p:cNvSpPr/>
          <p:nvPr/>
        </p:nvSpPr>
        <p:spPr>
          <a:xfrm>
            <a:off x="4944856" y="895111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6AF7E6-0925-48FD-9D3D-0D78F4713E54}"/>
              </a:ext>
            </a:extLst>
          </p:cNvPr>
          <p:cNvSpPr/>
          <p:nvPr/>
        </p:nvSpPr>
        <p:spPr>
          <a:xfrm>
            <a:off x="2194731" y="895111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Home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F1AE37-741C-48C9-A013-A33070C102FA}"/>
              </a:ext>
            </a:extLst>
          </p:cNvPr>
          <p:cNvSpPr/>
          <p:nvPr/>
        </p:nvSpPr>
        <p:spPr>
          <a:xfrm>
            <a:off x="51594" y="290753"/>
            <a:ext cx="12496799" cy="116120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A04C4D52-9317-4025-AA5C-7FD225543861}"/>
              </a:ext>
            </a:extLst>
          </p:cNvPr>
          <p:cNvSpPr/>
          <p:nvPr/>
        </p:nvSpPr>
        <p:spPr>
          <a:xfrm>
            <a:off x="-1343891" y="658381"/>
            <a:ext cx="772386" cy="449983"/>
          </a:xfrm>
          <a:prstGeom prst="wedgeRoundRectCallout">
            <a:avLst>
              <a:gd name="adj1" fmla="val 119499"/>
              <a:gd name="adj2" fmla="val 22863"/>
              <a:gd name="adj3" fmla="val 16667"/>
            </a:avLst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5FBD49-A66E-45F1-87E0-082411343FDC}"/>
              </a:ext>
            </a:extLst>
          </p:cNvPr>
          <p:cNvSpPr/>
          <p:nvPr/>
        </p:nvSpPr>
        <p:spPr>
          <a:xfrm>
            <a:off x="209766" y="5310451"/>
            <a:ext cx="5979393" cy="535091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39504C-229A-4FAE-B3BB-D59E511D6C23}"/>
              </a:ext>
            </a:extLst>
          </p:cNvPr>
          <p:cNvGrpSpPr/>
          <p:nvPr/>
        </p:nvGrpSpPr>
        <p:grpSpPr>
          <a:xfrm>
            <a:off x="685515" y="6931980"/>
            <a:ext cx="4987636" cy="977337"/>
            <a:chOff x="609601" y="3796145"/>
            <a:chExt cx="4987636" cy="97733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F7626CD-6925-4AD2-8DEB-F418D5833998}"/>
                </a:ext>
              </a:extLst>
            </p:cNvPr>
            <p:cNvSpPr/>
            <p:nvPr/>
          </p:nvSpPr>
          <p:spPr>
            <a:xfrm>
              <a:off x="609601" y="3796145"/>
              <a:ext cx="4987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B7FBC27-A37B-4902-BB5B-CC03A41B5FEB}"/>
                </a:ext>
              </a:extLst>
            </p:cNvPr>
            <p:cNvSpPr/>
            <p:nvPr/>
          </p:nvSpPr>
          <p:spPr>
            <a:xfrm>
              <a:off x="706582" y="3886385"/>
              <a:ext cx="720000" cy="72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95FBF0-8610-464A-A0E1-E865E3CFBAE7}"/>
                </a:ext>
              </a:extLst>
            </p:cNvPr>
            <p:cNvSpPr txBox="1"/>
            <p:nvPr/>
          </p:nvSpPr>
          <p:spPr>
            <a:xfrm>
              <a:off x="1523564" y="3960054"/>
              <a:ext cx="2194319" cy="81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Titulo</a:t>
              </a:r>
            </a:p>
            <a:p>
              <a:r>
                <a:rPr lang="pt-BR" dirty="0"/>
                <a:t>Frase de resumo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1934BA5-F3F0-4782-B53D-0C4BEEB9F86A}"/>
              </a:ext>
            </a:extLst>
          </p:cNvPr>
          <p:cNvGrpSpPr/>
          <p:nvPr/>
        </p:nvGrpSpPr>
        <p:grpSpPr>
          <a:xfrm>
            <a:off x="680318" y="8736936"/>
            <a:ext cx="4998030" cy="977337"/>
            <a:chOff x="609601" y="3796145"/>
            <a:chExt cx="4998030" cy="97733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E4BBE89-DB81-4C43-BF1A-342984D16C50}"/>
                </a:ext>
              </a:extLst>
            </p:cNvPr>
            <p:cNvSpPr/>
            <p:nvPr/>
          </p:nvSpPr>
          <p:spPr>
            <a:xfrm>
              <a:off x="609601" y="3796145"/>
              <a:ext cx="499803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336D12B-E0E7-4DC6-81C2-8FAFCCB43764}"/>
                </a:ext>
              </a:extLst>
            </p:cNvPr>
            <p:cNvSpPr/>
            <p:nvPr/>
          </p:nvSpPr>
          <p:spPr>
            <a:xfrm>
              <a:off x="706582" y="3886385"/>
              <a:ext cx="720000" cy="72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7A2496-66FF-498B-A128-4238184BE99B}"/>
                </a:ext>
              </a:extLst>
            </p:cNvPr>
            <p:cNvSpPr txBox="1"/>
            <p:nvPr/>
          </p:nvSpPr>
          <p:spPr>
            <a:xfrm>
              <a:off x="1523564" y="3960054"/>
              <a:ext cx="2194319" cy="81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Titulo</a:t>
              </a:r>
            </a:p>
            <a:p>
              <a:r>
                <a:rPr lang="pt-BR" dirty="0"/>
                <a:t>Frase de resumo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056229-A38C-4949-AEC5-280A5D88F1B8}"/>
              </a:ext>
            </a:extLst>
          </p:cNvPr>
          <p:cNvGrpSpPr/>
          <p:nvPr/>
        </p:nvGrpSpPr>
        <p:grpSpPr>
          <a:xfrm>
            <a:off x="680318" y="9639415"/>
            <a:ext cx="4998031" cy="977337"/>
            <a:chOff x="609600" y="3796145"/>
            <a:chExt cx="4998031" cy="97733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92EAE75-6BC3-4736-87F8-659B55713CFC}"/>
                </a:ext>
              </a:extLst>
            </p:cNvPr>
            <p:cNvSpPr/>
            <p:nvPr/>
          </p:nvSpPr>
          <p:spPr>
            <a:xfrm>
              <a:off x="609600" y="3796145"/>
              <a:ext cx="499803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ADCD08A-B663-4260-BA00-47D50ACF90D8}"/>
                </a:ext>
              </a:extLst>
            </p:cNvPr>
            <p:cNvSpPr/>
            <p:nvPr/>
          </p:nvSpPr>
          <p:spPr>
            <a:xfrm>
              <a:off x="706582" y="3886385"/>
              <a:ext cx="720000" cy="72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498941-E5AF-4398-9BB5-C7F549E463E9}"/>
                </a:ext>
              </a:extLst>
            </p:cNvPr>
            <p:cNvSpPr txBox="1"/>
            <p:nvPr/>
          </p:nvSpPr>
          <p:spPr>
            <a:xfrm>
              <a:off x="1523564" y="3960054"/>
              <a:ext cx="2194319" cy="81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Titulo</a:t>
              </a:r>
            </a:p>
            <a:p>
              <a:r>
                <a:rPr lang="pt-BR" dirty="0"/>
                <a:t>Frase de resumo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3ED830-6FC9-410F-8E5A-CC48A84AF41E}"/>
              </a:ext>
            </a:extLst>
          </p:cNvPr>
          <p:cNvGrpSpPr/>
          <p:nvPr/>
        </p:nvGrpSpPr>
        <p:grpSpPr>
          <a:xfrm>
            <a:off x="620892" y="5523987"/>
            <a:ext cx="5180340" cy="452881"/>
            <a:chOff x="416897" y="3514496"/>
            <a:chExt cx="5180340" cy="4528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48CF4E-E4F3-41D1-BF3B-BB44F923D725}"/>
                </a:ext>
              </a:extLst>
            </p:cNvPr>
            <p:cNvSpPr txBox="1"/>
            <p:nvPr/>
          </p:nvSpPr>
          <p:spPr>
            <a:xfrm>
              <a:off x="416897" y="3514496"/>
              <a:ext cx="873765" cy="45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News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4D5252-46F4-499B-8E52-EE81A0D151D2}"/>
                </a:ext>
              </a:extLst>
            </p:cNvPr>
            <p:cNvCxnSpPr/>
            <p:nvPr/>
          </p:nvCxnSpPr>
          <p:spPr>
            <a:xfrm>
              <a:off x="416897" y="3842263"/>
              <a:ext cx="5180340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1A2D70C-304B-494D-8290-AAAB67EBCECD}"/>
              </a:ext>
            </a:extLst>
          </p:cNvPr>
          <p:cNvSpPr/>
          <p:nvPr/>
        </p:nvSpPr>
        <p:spPr>
          <a:xfrm>
            <a:off x="6306920" y="5310451"/>
            <a:ext cx="6172200" cy="53392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E27C23-5292-42A3-B3C5-A26733DCB78D}"/>
              </a:ext>
            </a:extLst>
          </p:cNvPr>
          <p:cNvGrpSpPr/>
          <p:nvPr/>
        </p:nvGrpSpPr>
        <p:grpSpPr>
          <a:xfrm>
            <a:off x="6509072" y="5512318"/>
            <a:ext cx="5180340" cy="452881"/>
            <a:chOff x="416897" y="3514496"/>
            <a:chExt cx="5180340" cy="45288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B8A3F3-0874-4250-89F8-4D8D6C31C5E3}"/>
                </a:ext>
              </a:extLst>
            </p:cNvPr>
            <p:cNvSpPr txBox="1"/>
            <p:nvPr/>
          </p:nvSpPr>
          <p:spPr>
            <a:xfrm>
              <a:off x="416897" y="3514496"/>
              <a:ext cx="1155894" cy="45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Eventos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CC33CC-6329-4172-949F-872F838E494D}"/>
                </a:ext>
              </a:extLst>
            </p:cNvPr>
            <p:cNvCxnSpPr/>
            <p:nvPr/>
          </p:nvCxnSpPr>
          <p:spPr>
            <a:xfrm>
              <a:off x="416897" y="3842263"/>
              <a:ext cx="5180340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682329F-D08C-441A-862B-82310FBBA19C}"/>
              </a:ext>
            </a:extLst>
          </p:cNvPr>
          <p:cNvSpPr/>
          <p:nvPr/>
        </p:nvSpPr>
        <p:spPr>
          <a:xfrm>
            <a:off x="58521" y="10755956"/>
            <a:ext cx="12427528" cy="1436044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8F1F2D9D-CF53-4CB9-8B2B-19673964B6FE}"/>
              </a:ext>
            </a:extLst>
          </p:cNvPr>
          <p:cNvSpPr/>
          <p:nvPr/>
        </p:nvSpPr>
        <p:spPr>
          <a:xfrm>
            <a:off x="-1115625" y="6754526"/>
            <a:ext cx="772386" cy="449983"/>
          </a:xfrm>
          <a:prstGeom prst="wedgeRoundRectCallout">
            <a:avLst>
              <a:gd name="adj1" fmla="val 88258"/>
              <a:gd name="adj2" fmla="val 99065"/>
              <a:gd name="adj3" fmla="val 16667"/>
            </a:avLst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err="1">
                <a:solidFill>
                  <a:schemeClr val="tx1"/>
                </a:solidFill>
              </a:rPr>
              <a:t>Main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84" name="Speech Bubble: Rectangle with Corners Rounded 83">
            <a:extLst>
              <a:ext uri="{FF2B5EF4-FFF2-40B4-BE49-F238E27FC236}">
                <a16:creationId xmlns:a16="http://schemas.microsoft.com/office/drawing/2014/main" id="{74EA145B-4255-4B38-804C-FBC5B28EDE7C}"/>
              </a:ext>
            </a:extLst>
          </p:cNvPr>
          <p:cNvSpPr/>
          <p:nvPr/>
        </p:nvSpPr>
        <p:spPr>
          <a:xfrm>
            <a:off x="-1060367" y="11023995"/>
            <a:ext cx="772386" cy="449983"/>
          </a:xfrm>
          <a:prstGeom prst="wedgeRoundRectCallout">
            <a:avLst>
              <a:gd name="adj1" fmla="val 94835"/>
              <a:gd name="adj2" fmla="val 68020"/>
              <a:gd name="adj3" fmla="val 16667"/>
            </a:avLst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err="1">
                <a:solidFill>
                  <a:schemeClr val="tx1"/>
                </a:solidFill>
              </a:rPr>
              <a:t>Footer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3DE3F4A-1640-4F6A-9DF8-F488A0A9602E}"/>
              </a:ext>
            </a:extLst>
          </p:cNvPr>
          <p:cNvSpPr/>
          <p:nvPr/>
        </p:nvSpPr>
        <p:spPr>
          <a:xfrm>
            <a:off x="418740" y="11056179"/>
            <a:ext cx="1800000" cy="9144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500" dirty="0">
                <a:solidFill>
                  <a:schemeClr val="tx1"/>
                </a:solidFill>
              </a:rPr>
              <a:t>Patrocinadores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237055A-55C9-4B63-A809-C4B070FD04FA}"/>
              </a:ext>
            </a:extLst>
          </p:cNvPr>
          <p:cNvSpPr/>
          <p:nvPr/>
        </p:nvSpPr>
        <p:spPr>
          <a:xfrm>
            <a:off x="2939484" y="11056179"/>
            <a:ext cx="1800000" cy="9144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500">
                <a:solidFill>
                  <a:schemeClr val="tx1"/>
                </a:solidFill>
              </a:rPr>
              <a:t>Patrocinadores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9CEC679-15BC-4C5F-B2AC-D1AB8B04AFD8}"/>
              </a:ext>
            </a:extLst>
          </p:cNvPr>
          <p:cNvSpPr/>
          <p:nvPr/>
        </p:nvSpPr>
        <p:spPr>
          <a:xfrm>
            <a:off x="10501716" y="11056179"/>
            <a:ext cx="1800000" cy="9144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500">
                <a:solidFill>
                  <a:schemeClr val="tx1"/>
                </a:solidFill>
              </a:rPr>
              <a:t>Patrocinadores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387E6DD-5BAB-4056-A89C-2833952F1BBB}"/>
              </a:ext>
            </a:extLst>
          </p:cNvPr>
          <p:cNvSpPr/>
          <p:nvPr/>
        </p:nvSpPr>
        <p:spPr>
          <a:xfrm>
            <a:off x="5460228" y="11056179"/>
            <a:ext cx="1800000" cy="9144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500">
                <a:solidFill>
                  <a:schemeClr val="tx1"/>
                </a:solidFill>
              </a:rPr>
              <a:t>Patrocinadores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6D16EA5-E6C7-4C74-A6C4-E915309D0D2B}"/>
              </a:ext>
            </a:extLst>
          </p:cNvPr>
          <p:cNvSpPr/>
          <p:nvPr/>
        </p:nvSpPr>
        <p:spPr>
          <a:xfrm>
            <a:off x="7980972" y="11056179"/>
            <a:ext cx="1800000" cy="9144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500">
                <a:solidFill>
                  <a:schemeClr val="tx1"/>
                </a:solidFill>
              </a:rPr>
              <a:t>Patrocinadores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151DB2-4BF0-486B-8734-92D14F7C38B8}"/>
              </a:ext>
            </a:extLst>
          </p:cNvPr>
          <p:cNvSpPr/>
          <p:nvPr/>
        </p:nvSpPr>
        <p:spPr>
          <a:xfrm>
            <a:off x="10040720" y="1542300"/>
            <a:ext cx="2438401" cy="3643038"/>
          </a:xfrm>
          <a:prstGeom prst="roundRect">
            <a:avLst>
              <a:gd name="adj" fmla="val 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2D288-C480-4775-8FC3-4A6630B625BE}"/>
              </a:ext>
            </a:extLst>
          </p:cNvPr>
          <p:cNvSpPr txBox="1"/>
          <p:nvPr/>
        </p:nvSpPr>
        <p:spPr>
          <a:xfrm>
            <a:off x="10540473" y="1592616"/>
            <a:ext cx="1689565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Top 5 Aulas: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268088-178C-4E4A-ACCB-79C7C3E2A33D}"/>
              </a:ext>
            </a:extLst>
          </p:cNvPr>
          <p:cNvGrpSpPr/>
          <p:nvPr/>
        </p:nvGrpSpPr>
        <p:grpSpPr>
          <a:xfrm>
            <a:off x="10177730" y="1980107"/>
            <a:ext cx="2160000" cy="583683"/>
            <a:chOff x="9486965" y="1952398"/>
            <a:chExt cx="1754904" cy="73141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BF43008-E34C-49C1-91C9-45D30DBE25A5}"/>
                </a:ext>
              </a:extLst>
            </p:cNvPr>
            <p:cNvSpPr/>
            <p:nvPr/>
          </p:nvSpPr>
          <p:spPr>
            <a:xfrm>
              <a:off x="9486965" y="1952398"/>
              <a:ext cx="1754904" cy="676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05827D5-8486-4174-80BC-D96D8B81A491}"/>
                </a:ext>
              </a:extLst>
            </p:cNvPr>
            <p:cNvSpPr/>
            <p:nvPr/>
          </p:nvSpPr>
          <p:spPr>
            <a:xfrm>
              <a:off x="9583946" y="2042638"/>
              <a:ext cx="709610" cy="44300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3CFEB6-409B-4E7B-9296-52F46FE0FCED}"/>
                </a:ext>
              </a:extLst>
            </p:cNvPr>
            <p:cNvSpPr txBox="1"/>
            <p:nvPr/>
          </p:nvSpPr>
          <p:spPr>
            <a:xfrm>
              <a:off x="10400929" y="2116307"/>
              <a:ext cx="765836" cy="56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/>
                <a:t>Titulo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61D62B-CC30-437D-9C51-18F300E2A3D1}"/>
              </a:ext>
            </a:extLst>
          </p:cNvPr>
          <p:cNvGrpSpPr/>
          <p:nvPr/>
        </p:nvGrpSpPr>
        <p:grpSpPr>
          <a:xfrm>
            <a:off x="10177730" y="2625937"/>
            <a:ext cx="2160000" cy="583683"/>
            <a:chOff x="9486965" y="1952398"/>
            <a:chExt cx="1754904" cy="73141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686E11-E9EA-40AD-A689-FDB9D919BF97}"/>
                </a:ext>
              </a:extLst>
            </p:cNvPr>
            <p:cNvSpPr/>
            <p:nvPr/>
          </p:nvSpPr>
          <p:spPr>
            <a:xfrm>
              <a:off x="9486965" y="1952398"/>
              <a:ext cx="1754904" cy="676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CE0336-0B42-49B5-A0A3-83980A7DAF30}"/>
                </a:ext>
              </a:extLst>
            </p:cNvPr>
            <p:cNvSpPr/>
            <p:nvPr/>
          </p:nvSpPr>
          <p:spPr>
            <a:xfrm>
              <a:off x="9583946" y="2042638"/>
              <a:ext cx="709610" cy="44300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05C320-33AB-402A-9314-8E3FE8821D07}"/>
                </a:ext>
              </a:extLst>
            </p:cNvPr>
            <p:cNvSpPr txBox="1"/>
            <p:nvPr/>
          </p:nvSpPr>
          <p:spPr>
            <a:xfrm>
              <a:off x="10400929" y="2116307"/>
              <a:ext cx="765836" cy="56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/>
                <a:t>Titulo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EDB86C7-B799-40AC-827E-F2F67615B52C}"/>
              </a:ext>
            </a:extLst>
          </p:cNvPr>
          <p:cNvGrpSpPr/>
          <p:nvPr/>
        </p:nvGrpSpPr>
        <p:grpSpPr>
          <a:xfrm>
            <a:off x="10177730" y="3271767"/>
            <a:ext cx="2160000" cy="583683"/>
            <a:chOff x="9486965" y="1952398"/>
            <a:chExt cx="1754904" cy="731417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02F1D575-B707-41F9-AA4A-578F45118A9C}"/>
                </a:ext>
              </a:extLst>
            </p:cNvPr>
            <p:cNvSpPr/>
            <p:nvPr/>
          </p:nvSpPr>
          <p:spPr>
            <a:xfrm>
              <a:off x="9486965" y="1952398"/>
              <a:ext cx="1754904" cy="676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6C348D9-7406-4AE6-AE75-D9A5CB1C80DA}"/>
                </a:ext>
              </a:extLst>
            </p:cNvPr>
            <p:cNvSpPr/>
            <p:nvPr/>
          </p:nvSpPr>
          <p:spPr>
            <a:xfrm>
              <a:off x="9583946" y="2042638"/>
              <a:ext cx="709610" cy="44300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BE733D-104B-46EC-8787-D89A8B689D15}"/>
                </a:ext>
              </a:extLst>
            </p:cNvPr>
            <p:cNvSpPr txBox="1"/>
            <p:nvPr/>
          </p:nvSpPr>
          <p:spPr>
            <a:xfrm>
              <a:off x="10400929" y="2116307"/>
              <a:ext cx="765836" cy="56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/>
                <a:t>Titulo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6861C7-9B47-44D6-A38B-9097CB88655B}"/>
              </a:ext>
            </a:extLst>
          </p:cNvPr>
          <p:cNvGrpSpPr/>
          <p:nvPr/>
        </p:nvGrpSpPr>
        <p:grpSpPr>
          <a:xfrm>
            <a:off x="10177730" y="3917597"/>
            <a:ext cx="2160000" cy="583683"/>
            <a:chOff x="9486965" y="1952398"/>
            <a:chExt cx="1754904" cy="731417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73A2BCB-B5FF-4229-9443-8C53E0339082}"/>
                </a:ext>
              </a:extLst>
            </p:cNvPr>
            <p:cNvSpPr/>
            <p:nvPr/>
          </p:nvSpPr>
          <p:spPr>
            <a:xfrm>
              <a:off x="9486965" y="1952398"/>
              <a:ext cx="1754904" cy="676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65598D8B-657C-4246-B413-B3BDA5CB93A8}"/>
                </a:ext>
              </a:extLst>
            </p:cNvPr>
            <p:cNvSpPr/>
            <p:nvPr/>
          </p:nvSpPr>
          <p:spPr>
            <a:xfrm>
              <a:off x="9583946" y="2042638"/>
              <a:ext cx="709610" cy="44300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473F9E-DB34-4ABB-ACDD-924C13665805}"/>
                </a:ext>
              </a:extLst>
            </p:cNvPr>
            <p:cNvSpPr txBox="1"/>
            <p:nvPr/>
          </p:nvSpPr>
          <p:spPr>
            <a:xfrm>
              <a:off x="10400929" y="2116307"/>
              <a:ext cx="765836" cy="56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/>
                <a:t>Titulo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ED78ECE-B086-4CEB-9FB0-0ADBB6CCCCE3}"/>
              </a:ext>
            </a:extLst>
          </p:cNvPr>
          <p:cNvGrpSpPr/>
          <p:nvPr/>
        </p:nvGrpSpPr>
        <p:grpSpPr>
          <a:xfrm>
            <a:off x="10177730" y="4563426"/>
            <a:ext cx="2160000" cy="583683"/>
            <a:chOff x="9486965" y="1952398"/>
            <a:chExt cx="1754904" cy="731417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922D9CD-7441-4D2E-9DF0-B3B77842DC50}"/>
                </a:ext>
              </a:extLst>
            </p:cNvPr>
            <p:cNvSpPr/>
            <p:nvPr/>
          </p:nvSpPr>
          <p:spPr>
            <a:xfrm>
              <a:off x="9486965" y="1952398"/>
              <a:ext cx="1754904" cy="676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C43C177A-717F-4157-A738-1BAD51295056}"/>
                </a:ext>
              </a:extLst>
            </p:cNvPr>
            <p:cNvSpPr/>
            <p:nvPr/>
          </p:nvSpPr>
          <p:spPr>
            <a:xfrm>
              <a:off x="9583946" y="2042638"/>
              <a:ext cx="709610" cy="44300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B917D5D-43DC-45E0-BC2D-1FFEDBB72726}"/>
                </a:ext>
              </a:extLst>
            </p:cNvPr>
            <p:cNvSpPr txBox="1"/>
            <p:nvPr/>
          </p:nvSpPr>
          <p:spPr>
            <a:xfrm>
              <a:off x="10400929" y="2116307"/>
              <a:ext cx="765836" cy="56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/>
                <a:t>Titulo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00A76BE-B417-47C1-B06E-498CFAA2759C}"/>
              </a:ext>
            </a:extLst>
          </p:cNvPr>
          <p:cNvGrpSpPr/>
          <p:nvPr/>
        </p:nvGrpSpPr>
        <p:grpSpPr>
          <a:xfrm>
            <a:off x="685515" y="7834458"/>
            <a:ext cx="4987636" cy="977337"/>
            <a:chOff x="609601" y="3796145"/>
            <a:chExt cx="4987636" cy="977337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28F3CD6-C5AB-4B06-91E4-96933D8C6226}"/>
                </a:ext>
              </a:extLst>
            </p:cNvPr>
            <p:cNvSpPr/>
            <p:nvPr/>
          </p:nvSpPr>
          <p:spPr>
            <a:xfrm>
              <a:off x="609601" y="3796145"/>
              <a:ext cx="4987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8DF92CA7-5FAC-4539-AD43-543946CEC263}"/>
                </a:ext>
              </a:extLst>
            </p:cNvPr>
            <p:cNvSpPr/>
            <p:nvPr/>
          </p:nvSpPr>
          <p:spPr>
            <a:xfrm>
              <a:off x="706582" y="3886385"/>
              <a:ext cx="720000" cy="72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BB4702-9B19-4D09-B25C-E6446776AB03}"/>
                </a:ext>
              </a:extLst>
            </p:cNvPr>
            <p:cNvSpPr txBox="1"/>
            <p:nvPr/>
          </p:nvSpPr>
          <p:spPr>
            <a:xfrm>
              <a:off x="1523564" y="3960054"/>
              <a:ext cx="2194319" cy="81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Titulo</a:t>
              </a:r>
            </a:p>
            <a:p>
              <a:r>
                <a:rPr lang="pt-BR" dirty="0"/>
                <a:t>Frase de resumo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B9F94BC-B415-472C-A3E6-0F8FCA7FCC0B}"/>
              </a:ext>
            </a:extLst>
          </p:cNvPr>
          <p:cNvGrpSpPr/>
          <p:nvPr/>
        </p:nvGrpSpPr>
        <p:grpSpPr>
          <a:xfrm>
            <a:off x="6653499" y="6937169"/>
            <a:ext cx="4987636" cy="977337"/>
            <a:chOff x="609601" y="3796145"/>
            <a:chExt cx="4987636" cy="977337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EDE5285-C775-430F-BD31-7B1F25B58D3E}"/>
                </a:ext>
              </a:extLst>
            </p:cNvPr>
            <p:cNvSpPr/>
            <p:nvPr/>
          </p:nvSpPr>
          <p:spPr>
            <a:xfrm>
              <a:off x="609601" y="3796145"/>
              <a:ext cx="4987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533FFEA0-B030-4500-BB16-3A7C790C85F3}"/>
                </a:ext>
              </a:extLst>
            </p:cNvPr>
            <p:cNvSpPr/>
            <p:nvPr/>
          </p:nvSpPr>
          <p:spPr>
            <a:xfrm>
              <a:off x="706582" y="3886385"/>
              <a:ext cx="720000" cy="72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DB7C83F-7647-43D1-A0D3-EDB5162B8195}"/>
                </a:ext>
              </a:extLst>
            </p:cNvPr>
            <p:cNvSpPr txBox="1"/>
            <p:nvPr/>
          </p:nvSpPr>
          <p:spPr>
            <a:xfrm>
              <a:off x="1523564" y="3960054"/>
              <a:ext cx="2194319" cy="81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Titulo</a:t>
              </a:r>
            </a:p>
            <a:p>
              <a:r>
                <a:rPr lang="pt-BR" dirty="0"/>
                <a:t>Frase de resumo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CB7DF51-F692-446B-91BE-DF56C206BC72}"/>
              </a:ext>
            </a:extLst>
          </p:cNvPr>
          <p:cNvGrpSpPr/>
          <p:nvPr/>
        </p:nvGrpSpPr>
        <p:grpSpPr>
          <a:xfrm>
            <a:off x="6648302" y="8742125"/>
            <a:ext cx="4998030" cy="977337"/>
            <a:chOff x="609601" y="3796145"/>
            <a:chExt cx="4998030" cy="977337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E218E7D6-4ADC-4C8D-AD3D-FA90D4F4C96A}"/>
                </a:ext>
              </a:extLst>
            </p:cNvPr>
            <p:cNvSpPr/>
            <p:nvPr/>
          </p:nvSpPr>
          <p:spPr>
            <a:xfrm>
              <a:off x="609601" y="3796145"/>
              <a:ext cx="499803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7DECD6E5-3E36-4C7B-A115-0B1E8607E81D}"/>
                </a:ext>
              </a:extLst>
            </p:cNvPr>
            <p:cNvSpPr/>
            <p:nvPr/>
          </p:nvSpPr>
          <p:spPr>
            <a:xfrm>
              <a:off x="706582" y="3886385"/>
              <a:ext cx="720000" cy="72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FB6EF41-9433-4027-A750-2DEE9F0CDCA1}"/>
                </a:ext>
              </a:extLst>
            </p:cNvPr>
            <p:cNvSpPr txBox="1"/>
            <p:nvPr/>
          </p:nvSpPr>
          <p:spPr>
            <a:xfrm>
              <a:off x="1523564" y="3960054"/>
              <a:ext cx="2194319" cy="81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Titulo</a:t>
              </a:r>
            </a:p>
            <a:p>
              <a:r>
                <a:rPr lang="pt-BR" dirty="0"/>
                <a:t>Frase de resumo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1FE6C0A-838B-4ABB-9441-812056A00B56}"/>
              </a:ext>
            </a:extLst>
          </p:cNvPr>
          <p:cNvGrpSpPr/>
          <p:nvPr/>
        </p:nvGrpSpPr>
        <p:grpSpPr>
          <a:xfrm>
            <a:off x="6648302" y="9644604"/>
            <a:ext cx="4998031" cy="977337"/>
            <a:chOff x="609600" y="3796145"/>
            <a:chExt cx="4998031" cy="977337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A904FF3D-3CA7-4F73-A816-136AF4D8E34B}"/>
                </a:ext>
              </a:extLst>
            </p:cNvPr>
            <p:cNvSpPr/>
            <p:nvPr/>
          </p:nvSpPr>
          <p:spPr>
            <a:xfrm>
              <a:off x="609600" y="3796145"/>
              <a:ext cx="499803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A7FA6E8-66B8-40A2-A0F4-0D97E2BFB5F7}"/>
                </a:ext>
              </a:extLst>
            </p:cNvPr>
            <p:cNvSpPr/>
            <p:nvPr/>
          </p:nvSpPr>
          <p:spPr>
            <a:xfrm>
              <a:off x="706582" y="3886385"/>
              <a:ext cx="720000" cy="72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6753973-5E47-4C09-B5F2-31982F032695}"/>
                </a:ext>
              </a:extLst>
            </p:cNvPr>
            <p:cNvSpPr txBox="1"/>
            <p:nvPr/>
          </p:nvSpPr>
          <p:spPr>
            <a:xfrm>
              <a:off x="1523564" y="3960054"/>
              <a:ext cx="2194319" cy="81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Titulo</a:t>
              </a:r>
            </a:p>
            <a:p>
              <a:r>
                <a:rPr lang="pt-BR" dirty="0"/>
                <a:t>Frase de resumo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48856DE-1A28-4C7B-A1F8-F35DD8FB7F76}"/>
              </a:ext>
            </a:extLst>
          </p:cNvPr>
          <p:cNvGrpSpPr/>
          <p:nvPr/>
        </p:nvGrpSpPr>
        <p:grpSpPr>
          <a:xfrm>
            <a:off x="6653499" y="7839647"/>
            <a:ext cx="4987636" cy="977337"/>
            <a:chOff x="609601" y="3796145"/>
            <a:chExt cx="4987636" cy="977337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6E474C00-08D3-483F-B4DA-4F4491DAF217}"/>
                </a:ext>
              </a:extLst>
            </p:cNvPr>
            <p:cNvSpPr/>
            <p:nvPr/>
          </p:nvSpPr>
          <p:spPr>
            <a:xfrm>
              <a:off x="609601" y="3796145"/>
              <a:ext cx="4987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EE21AFDD-AE13-41D6-90FC-DB0DBFA3BF20}"/>
                </a:ext>
              </a:extLst>
            </p:cNvPr>
            <p:cNvSpPr/>
            <p:nvPr/>
          </p:nvSpPr>
          <p:spPr>
            <a:xfrm>
              <a:off x="706582" y="3886385"/>
              <a:ext cx="720000" cy="72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45A8B61-73A8-4AFF-898E-73F3ED9529F7}"/>
                </a:ext>
              </a:extLst>
            </p:cNvPr>
            <p:cNvSpPr txBox="1"/>
            <p:nvPr/>
          </p:nvSpPr>
          <p:spPr>
            <a:xfrm>
              <a:off x="1523564" y="3960054"/>
              <a:ext cx="2194319" cy="81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Titulo</a:t>
              </a:r>
            </a:p>
            <a:p>
              <a:r>
                <a:rPr lang="pt-BR" dirty="0"/>
                <a:t>Frase de resumo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C8D4CF-122B-4C9A-8377-CD6249A7FB51}"/>
              </a:ext>
            </a:extLst>
          </p:cNvPr>
          <p:cNvGrpSpPr/>
          <p:nvPr/>
        </p:nvGrpSpPr>
        <p:grpSpPr>
          <a:xfrm>
            <a:off x="9184673" y="932640"/>
            <a:ext cx="2354012" cy="326723"/>
            <a:chOff x="9114823" y="969328"/>
            <a:chExt cx="2354012" cy="32672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C5642D8-03F1-419F-A95D-DE1192663577}"/>
                </a:ext>
              </a:extLst>
            </p:cNvPr>
            <p:cNvSpPr/>
            <p:nvPr/>
          </p:nvSpPr>
          <p:spPr>
            <a:xfrm>
              <a:off x="9114823" y="969328"/>
              <a:ext cx="2354012" cy="3267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1400" dirty="0" err="1">
                  <a:solidFill>
                    <a:schemeClr val="tx1"/>
                  </a:solidFill>
                </a:rPr>
                <a:t>Search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Image result for icon search">
              <a:extLst>
                <a:ext uri="{FF2B5EF4-FFF2-40B4-BE49-F238E27FC236}">
                  <a16:creationId xmlns:a16="http://schemas.microsoft.com/office/drawing/2014/main" id="{7A080F02-34E3-465C-A9EE-52297190D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558" b="77023" l="10000" r="90000">
                          <a14:foregroundMark x1="59722" y1="56223" x2="67130" y2="63948"/>
                          <a14:foregroundMark x1="30556" y1="34764" x2="30093" y2="34764"/>
                          <a14:backgroundMark x1="31019" y1="35622" x2="31019" y2="35622"/>
                          <a14:backgroundMark x1="31019" y1="34764" x2="31019" y2="347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0" t="15345" r="17394" b="23200"/>
            <a:stretch/>
          </p:blipFill>
          <p:spPr bwMode="auto">
            <a:xfrm>
              <a:off x="11092078" y="970689"/>
              <a:ext cx="309754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303559FF-B52A-4D8F-B9AC-7EB597C67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76" y="872381"/>
            <a:ext cx="447240" cy="4472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3009429-0AA0-4DEE-897B-549A302D13A4}"/>
              </a:ext>
            </a:extLst>
          </p:cNvPr>
          <p:cNvSpPr/>
          <p:nvPr/>
        </p:nvSpPr>
        <p:spPr>
          <a:xfrm>
            <a:off x="51592" y="1451961"/>
            <a:ext cx="12496801" cy="9283044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B3829-36F7-4392-BB1D-C0A4F100CC87}"/>
              </a:ext>
            </a:extLst>
          </p:cNvPr>
          <p:cNvSpPr txBox="1"/>
          <p:nvPr/>
        </p:nvSpPr>
        <p:spPr>
          <a:xfrm>
            <a:off x="11584554" y="2667001"/>
            <a:ext cx="811441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EABFD-5765-4C74-8DC0-B80501C7CFDA}"/>
              </a:ext>
            </a:extLst>
          </p:cNvPr>
          <p:cNvSpPr/>
          <p:nvPr/>
        </p:nvSpPr>
        <p:spPr>
          <a:xfrm>
            <a:off x="203995" y="3036332"/>
            <a:ext cx="12192000" cy="648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41660-3F52-42FA-8A84-9EB185FBF30F}"/>
              </a:ext>
            </a:extLst>
          </p:cNvPr>
          <p:cNvSpPr/>
          <p:nvPr/>
        </p:nvSpPr>
        <p:spPr>
          <a:xfrm>
            <a:off x="9638941" y="3631707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A1549-F812-42A0-961F-2C8B404788E2}"/>
              </a:ext>
            </a:extLst>
          </p:cNvPr>
          <p:cNvSpPr/>
          <p:nvPr/>
        </p:nvSpPr>
        <p:spPr>
          <a:xfrm>
            <a:off x="10553341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1E639-FFE3-4CDE-A40B-5169A64A1279}"/>
              </a:ext>
            </a:extLst>
          </p:cNvPr>
          <p:cNvSpPr/>
          <p:nvPr/>
        </p:nvSpPr>
        <p:spPr>
          <a:xfrm>
            <a:off x="11481593" y="3036333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52EFB-C10C-4699-B56A-6C25A4C3CA97}"/>
              </a:ext>
            </a:extLst>
          </p:cNvPr>
          <p:cNvSpPr/>
          <p:nvPr/>
        </p:nvSpPr>
        <p:spPr>
          <a:xfrm>
            <a:off x="10567191" y="3036332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D8725-2CD6-490A-8771-5573478E53CB}"/>
              </a:ext>
            </a:extLst>
          </p:cNvPr>
          <p:cNvSpPr/>
          <p:nvPr/>
        </p:nvSpPr>
        <p:spPr>
          <a:xfrm>
            <a:off x="203995" y="3634264"/>
            <a:ext cx="9434945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8BA81-DF6B-4AC4-BB17-1219FFEDD855}"/>
              </a:ext>
            </a:extLst>
          </p:cNvPr>
          <p:cNvSpPr/>
          <p:nvPr/>
        </p:nvSpPr>
        <p:spPr>
          <a:xfrm>
            <a:off x="11481593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6C9215-9CB1-4232-8F44-DBE269C2D6D5}"/>
              </a:ext>
            </a:extLst>
          </p:cNvPr>
          <p:cNvSpPr/>
          <p:nvPr/>
        </p:nvSpPr>
        <p:spPr>
          <a:xfrm>
            <a:off x="328685" y="4176775"/>
            <a:ext cx="9095509" cy="170448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Carrosel</a:t>
            </a:r>
            <a:r>
              <a:rPr lang="pt-BR" dirty="0"/>
              <a:t> - Banners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79D03B-08F1-4D04-8B8F-7DCB094807BD}"/>
              </a:ext>
            </a:extLst>
          </p:cNvPr>
          <p:cNvSpPr/>
          <p:nvPr/>
        </p:nvSpPr>
        <p:spPr>
          <a:xfrm>
            <a:off x="6757275" y="55879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4EA9F5-3CF3-49E5-A546-230D5F53B3D5}"/>
              </a:ext>
            </a:extLst>
          </p:cNvPr>
          <p:cNvSpPr/>
          <p:nvPr/>
        </p:nvSpPr>
        <p:spPr>
          <a:xfrm>
            <a:off x="4776056" y="561000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29F377-0260-4713-8463-F5B4C2B25913}"/>
              </a:ext>
            </a:extLst>
          </p:cNvPr>
          <p:cNvSpPr/>
          <p:nvPr/>
        </p:nvSpPr>
        <p:spPr>
          <a:xfrm>
            <a:off x="2794838" y="558229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5FBD49-A66E-45F1-87E0-082411343FDC}"/>
              </a:ext>
            </a:extLst>
          </p:cNvPr>
          <p:cNvSpPr/>
          <p:nvPr/>
        </p:nvSpPr>
        <p:spPr>
          <a:xfrm>
            <a:off x="418739" y="6096000"/>
            <a:ext cx="9005454" cy="327660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39504C-229A-4FAE-B3BB-D59E511D6C23}"/>
              </a:ext>
            </a:extLst>
          </p:cNvPr>
          <p:cNvGrpSpPr/>
          <p:nvPr/>
        </p:nvGrpSpPr>
        <p:grpSpPr>
          <a:xfrm>
            <a:off x="813595" y="6324598"/>
            <a:ext cx="8146473" cy="977337"/>
            <a:chOff x="609600" y="3796145"/>
            <a:chExt cx="8146473" cy="97733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F7626CD-6925-4AD2-8DEB-F418D5833998}"/>
                </a:ext>
              </a:extLst>
            </p:cNvPr>
            <p:cNvSpPr/>
            <p:nvPr/>
          </p:nvSpPr>
          <p:spPr>
            <a:xfrm>
              <a:off x="609600" y="3796145"/>
              <a:ext cx="8146473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B7FBC27-A37B-4902-BB5B-CC03A41B5FEB}"/>
                </a:ext>
              </a:extLst>
            </p:cNvPr>
            <p:cNvSpPr/>
            <p:nvPr/>
          </p:nvSpPr>
          <p:spPr>
            <a:xfrm>
              <a:off x="706582" y="3886385"/>
              <a:ext cx="720000" cy="72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95FBF0-8610-464A-A0E1-E865E3CFBAE7}"/>
                </a:ext>
              </a:extLst>
            </p:cNvPr>
            <p:cNvSpPr txBox="1"/>
            <p:nvPr/>
          </p:nvSpPr>
          <p:spPr>
            <a:xfrm>
              <a:off x="1523564" y="3960054"/>
              <a:ext cx="2194319" cy="81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Titulo</a:t>
              </a:r>
            </a:p>
            <a:p>
              <a:r>
                <a:rPr lang="pt-BR" dirty="0"/>
                <a:t>Frase de resumo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E0103D-69DD-40F5-85EF-9D355A26656E}"/>
              </a:ext>
            </a:extLst>
          </p:cNvPr>
          <p:cNvSpPr/>
          <p:nvPr/>
        </p:nvSpPr>
        <p:spPr>
          <a:xfrm>
            <a:off x="9638938" y="6116782"/>
            <a:ext cx="2438401" cy="32558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E8BA3-9323-4751-928E-D363F5F92433}"/>
              </a:ext>
            </a:extLst>
          </p:cNvPr>
          <p:cNvSpPr txBox="1"/>
          <p:nvPr/>
        </p:nvSpPr>
        <p:spPr>
          <a:xfrm>
            <a:off x="9819049" y="6280667"/>
            <a:ext cx="839845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Filtro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C23B24-6B88-423D-A16D-1D17F7FB7D91}"/>
              </a:ext>
            </a:extLst>
          </p:cNvPr>
          <p:cNvSpPr/>
          <p:nvPr/>
        </p:nvSpPr>
        <p:spPr>
          <a:xfrm>
            <a:off x="9819048" y="6860003"/>
            <a:ext cx="211974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Tipo de Noticia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4AE8ABE-74A8-47AF-B5AE-B48CE48D146B}"/>
              </a:ext>
            </a:extLst>
          </p:cNvPr>
          <p:cNvSpPr/>
          <p:nvPr/>
        </p:nvSpPr>
        <p:spPr>
          <a:xfrm>
            <a:off x="9819048" y="7439340"/>
            <a:ext cx="211974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Localização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B945B4-4311-4383-8BE1-7993E281802E}"/>
              </a:ext>
            </a:extLst>
          </p:cNvPr>
          <p:cNvSpPr/>
          <p:nvPr/>
        </p:nvSpPr>
        <p:spPr>
          <a:xfrm>
            <a:off x="231269" y="3061887"/>
            <a:ext cx="1039525" cy="96248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151DB2-4BF0-486B-8734-92D14F7C38B8}"/>
              </a:ext>
            </a:extLst>
          </p:cNvPr>
          <p:cNvSpPr/>
          <p:nvPr/>
        </p:nvSpPr>
        <p:spPr>
          <a:xfrm>
            <a:off x="9638938" y="4123996"/>
            <a:ext cx="2438401" cy="18196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2D288-C480-4775-8FC3-4A6630B625BE}"/>
              </a:ext>
            </a:extLst>
          </p:cNvPr>
          <p:cNvSpPr txBox="1"/>
          <p:nvPr/>
        </p:nvSpPr>
        <p:spPr>
          <a:xfrm>
            <a:off x="9819048" y="4259530"/>
            <a:ext cx="2234586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Top 5 mais lidas: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268088-178C-4E4A-ACCB-79C7C3E2A33D}"/>
              </a:ext>
            </a:extLst>
          </p:cNvPr>
          <p:cNvGrpSpPr/>
          <p:nvPr/>
        </p:nvGrpSpPr>
        <p:grpSpPr>
          <a:xfrm>
            <a:off x="9787942" y="4647108"/>
            <a:ext cx="2160000" cy="583683"/>
            <a:chOff x="9486965" y="1952398"/>
            <a:chExt cx="1754904" cy="73141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BF43008-E34C-49C1-91C9-45D30DBE25A5}"/>
                </a:ext>
              </a:extLst>
            </p:cNvPr>
            <p:cNvSpPr/>
            <p:nvPr/>
          </p:nvSpPr>
          <p:spPr>
            <a:xfrm>
              <a:off x="9486965" y="1952398"/>
              <a:ext cx="1754904" cy="676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05827D5-8486-4174-80BC-D96D8B81A491}"/>
                </a:ext>
              </a:extLst>
            </p:cNvPr>
            <p:cNvSpPr/>
            <p:nvPr/>
          </p:nvSpPr>
          <p:spPr>
            <a:xfrm>
              <a:off x="9583946" y="2042638"/>
              <a:ext cx="709610" cy="44300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3CFEB6-409B-4E7B-9296-52F46FE0FCED}"/>
                </a:ext>
              </a:extLst>
            </p:cNvPr>
            <p:cNvSpPr txBox="1"/>
            <p:nvPr/>
          </p:nvSpPr>
          <p:spPr>
            <a:xfrm>
              <a:off x="10400929" y="2116307"/>
              <a:ext cx="765836" cy="56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/>
                <a:t>Titulo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61D62B-CC30-437D-9C51-18F300E2A3D1}"/>
              </a:ext>
            </a:extLst>
          </p:cNvPr>
          <p:cNvGrpSpPr/>
          <p:nvPr/>
        </p:nvGrpSpPr>
        <p:grpSpPr>
          <a:xfrm>
            <a:off x="9805150" y="5340923"/>
            <a:ext cx="2160000" cy="583683"/>
            <a:chOff x="9486965" y="1952398"/>
            <a:chExt cx="1754904" cy="73141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686E11-E9EA-40AD-A689-FDB9D919BF97}"/>
                </a:ext>
              </a:extLst>
            </p:cNvPr>
            <p:cNvSpPr/>
            <p:nvPr/>
          </p:nvSpPr>
          <p:spPr>
            <a:xfrm>
              <a:off x="9486965" y="1952398"/>
              <a:ext cx="1754904" cy="676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CE0336-0B42-49B5-A0A3-83980A7DAF30}"/>
                </a:ext>
              </a:extLst>
            </p:cNvPr>
            <p:cNvSpPr/>
            <p:nvPr/>
          </p:nvSpPr>
          <p:spPr>
            <a:xfrm>
              <a:off x="9583946" y="2042638"/>
              <a:ext cx="709610" cy="44300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05C320-33AB-402A-9314-8E3FE8821D07}"/>
                </a:ext>
              </a:extLst>
            </p:cNvPr>
            <p:cNvSpPr txBox="1"/>
            <p:nvPr/>
          </p:nvSpPr>
          <p:spPr>
            <a:xfrm>
              <a:off x="10400929" y="2116307"/>
              <a:ext cx="765836" cy="56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/>
                <a:t>Titulo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1934BA5-F3F0-4782-B53D-0C4BEEB9F86A}"/>
              </a:ext>
            </a:extLst>
          </p:cNvPr>
          <p:cNvGrpSpPr/>
          <p:nvPr/>
        </p:nvGrpSpPr>
        <p:grpSpPr>
          <a:xfrm>
            <a:off x="803202" y="7364058"/>
            <a:ext cx="8146473" cy="977337"/>
            <a:chOff x="609600" y="3796145"/>
            <a:chExt cx="8146473" cy="97733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E4BBE89-DB81-4C43-BF1A-342984D16C50}"/>
                </a:ext>
              </a:extLst>
            </p:cNvPr>
            <p:cNvSpPr/>
            <p:nvPr/>
          </p:nvSpPr>
          <p:spPr>
            <a:xfrm>
              <a:off x="609600" y="3796145"/>
              <a:ext cx="8146473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336D12B-E0E7-4DC6-81C2-8FAFCCB43764}"/>
                </a:ext>
              </a:extLst>
            </p:cNvPr>
            <p:cNvSpPr/>
            <p:nvPr/>
          </p:nvSpPr>
          <p:spPr>
            <a:xfrm>
              <a:off x="706582" y="3886385"/>
              <a:ext cx="720000" cy="72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7A2496-66FF-498B-A128-4238184BE99B}"/>
                </a:ext>
              </a:extLst>
            </p:cNvPr>
            <p:cNvSpPr txBox="1"/>
            <p:nvPr/>
          </p:nvSpPr>
          <p:spPr>
            <a:xfrm>
              <a:off x="1523564" y="3960054"/>
              <a:ext cx="2194319" cy="81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Titulo</a:t>
              </a:r>
            </a:p>
            <a:p>
              <a:r>
                <a:rPr lang="pt-BR" dirty="0"/>
                <a:t>Frase de resumo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056229-A38C-4949-AEC5-280A5D88F1B8}"/>
              </a:ext>
            </a:extLst>
          </p:cNvPr>
          <p:cNvGrpSpPr/>
          <p:nvPr/>
        </p:nvGrpSpPr>
        <p:grpSpPr>
          <a:xfrm>
            <a:off x="803201" y="8365142"/>
            <a:ext cx="8146473" cy="977337"/>
            <a:chOff x="609600" y="3796145"/>
            <a:chExt cx="8146473" cy="97733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92EAE75-6BC3-4736-87F8-659B55713CFC}"/>
                </a:ext>
              </a:extLst>
            </p:cNvPr>
            <p:cNvSpPr/>
            <p:nvPr/>
          </p:nvSpPr>
          <p:spPr>
            <a:xfrm>
              <a:off x="609600" y="3796145"/>
              <a:ext cx="8146473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ADCD08A-B663-4260-BA00-47D50ACF90D8}"/>
                </a:ext>
              </a:extLst>
            </p:cNvPr>
            <p:cNvSpPr/>
            <p:nvPr/>
          </p:nvSpPr>
          <p:spPr>
            <a:xfrm>
              <a:off x="706582" y="3886385"/>
              <a:ext cx="720000" cy="72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498941-E5AF-4398-9BB5-C7F549E463E9}"/>
                </a:ext>
              </a:extLst>
            </p:cNvPr>
            <p:cNvSpPr txBox="1"/>
            <p:nvPr/>
          </p:nvSpPr>
          <p:spPr>
            <a:xfrm>
              <a:off x="1523564" y="3960054"/>
              <a:ext cx="2194319" cy="81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Titulo</a:t>
              </a:r>
            </a:p>
            <a:p>
              <a:r>
                <a:rPr lang="pt-BR" dirty="0"/>
                <a:t>Frase de resumo</a:t>
              </a: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1306F5C-6A3C-42E3-947C-C6DCC1536FFE}"/>
              </a:ext>
            </a:extLst>
          </p:cNvPr>
          <p:cNvSpPr/>
          <p:nvPr/>
        </p:nvSpPr>
        <p:spPr>
          <a:xfrm>
            <a:off x="9819048" y="7968743"/>
            <a:ext cx="211974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2B5CBD-EEC8-4788-8403-C577039619F4}"/>
              </a:ext>
            </a:extLst>
          </p:cNvPr>
          <p:cNvSpPr txBox="1"/>
          <p:nvPr/>
        </p:nvSpPr>
        <p:spPr>
          <a:xfrm>
            <a:off x="5598999" y="-364675"/>
            <a:ext cx="1401991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260372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B3829-36F7-4392-BB1D-C0A4F100CC87}"/>
              </a:ext>
            </a:extLst>
          </p:cNvPr>
          <p:cNvSpPr txBox="1"/>
          <p:nvPr/>
        </p:nvSpPr>
        <p:spPr>
          <a:xfrm>
            <a:off x="11584554" y="2667001"/>
            <a:ext cx="811441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EABFD-5765-4C74-8DC0-B80501C7CFDA}"/>
              </a:ext>
            </a:extLst>
          </p:cNvPr>
          <p:cNvSpPr/>
          <p:nvPr/>
        </p:nvSpPr>
        <p:spPr>
          <a:xfrm>
            <a:off x="203995" y="3036332"/>
            <a:ext cx="12192000" cy="648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41660-3F52-42FA-8A84-9EB185FBF30F}"/>
              </a:ext>
            </a:extLst>
          </p:cNvPr>
          <p:cNvSpPr/>
          <p:nvPr/>
        </p:nvSpPr>
        <p:spPr>
          <a:xfrm>
            <a:off x="9638941" y="3631707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A1549-F812-42A0-961F-2C8B404788E2}"/>
              </a:ext>
            </a:extLst>
          </p:cNvPr>
          <p:cNvSpPr/>
          <p:nvPr/>
        </p:nvSpPr>
        <p:spPr>
          <a:xfrm>
            <a:off x="10553341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Eventos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1E639-FFE3-4CDE-A40B-5169A64A1279}"/>
              </a:ext>
            </a:extLst>
          </p:cNvPr>
          <p:cNvSpPr/>
          <p:nvPr/>
        </p:nvSpPr>
        <p:spPr>
          <a:xfrm>
            <a:off x="11481593" y="3036333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52EFB-C10C-4699-B56A-6C25A4C3CA97}"/>
              </a:ext>
            </a:extLst>
          </p:cNvPr>
          <p:cNvSpPr/>
          <p:nvPr/>
        </p:nvSpPr>
        <p:spPr>
          <a:xfrm>
            <a:off x="10567191" y="3036332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D8725-2CD6-490A-8771-5573478E53CB}"/>
              </a:ext>
            </a:extLst>
          </p:cNvPr>
          <p:cNvSpPr/>
          <p:nvPr/>
        </p:nvSpPr>
        <p:spPr>
          <a:xfrm>
            <a:off x="203995" y="3634264"/>
            <a:ext cx="9434945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8BA81-DF6B-4AC4-BB17-1219FFEDD855}"/>
              </a:ext>
            </a:extLst>
          </p:cNvPr>
          <p:cNvSpPr/>
          <p:nvPr/>
        </p:nvSpPr>
        <p:spPr>
          <a:xfrm>
            <a:off x="11481593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6C9215-9CB1-4232-8F44-DBE269C2D6D5}"/>
              </a:ext>
            </a:extLst>
          </p:cNvPr>
          <p:cNvSpPr/>
          <p:nvPr/>
        </p:nvSpPr>
        <p:spPr>
          <a:xfrm>
            <a:off x="328685" y="4176775"/>
            <a:ext cx="9095509" cy="170448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Carrosel</a:t>
            </a:r>
            <a:r>
              <a:rPr lang="pt-BR" dirty="0"/>
              <a:t> com evento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79D03B-08F1-4D04-8B8F-7DCB094807BD}"/>
              </a:ext>
            </a:extLst>
          </p:cNvPr>
          <p:cNvSpPr/>
          <p:nvPr/>
        </p:nvSpPr>
        <p:spPr>
          <a:xfrm>
            <a:off x="6757275" y="55879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4EA9F5-3CF3-49E5-A546-230D5F53B3D5}"/>
              </a:ext>
            </a:extLst>
          </p:cNvPr>
          <p:cNvSpPr/>
          <p:nvPr/>
        </p:nvSpPr>
        <p:spPr>
          <a:xfrm>
            <a:off x="4776056" y="561000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29F377-0260-4713-8463-F5B4C2B25913}"/>
              </a:ext>
            </a:extLst>
          </p:cNvPr>
          <p:cNvSpPr/>
          <p:nvPr/>
        </p:nvSpPr>
        <p:spPr>
          <a:xfrm>
            <a:off x="2794838" y="558229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5FBD49-A66E-45F1-87E0-082411343FDC}"/>
              </a:ext>
            </a:extLst>
          </p:cNvPr>
          <p:cNvSpPr/>
          <p:nvPr/>
        </p:nvSpPr>
        <p:spPr>
          <a:xfrm>
            <a:off x="418739" y="6096000"/>
            <a:ext cx="9005454" cy="327660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B945B4-4311-4383-8BE1-7993E281802E}"/>
              </a:ext>
            </a:extLst>
          </p:cNvPr>
          <p:cNvSpPr/>
          <p:nvPr/>
        </p:nvSpPr>
        <p:spPr>
          <a:xfrm>
            <a:off x="231269" y="3061887"/>
            <a:ext cx="1039525" cy="96248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151DB2-4BF0-486B-8734-92D14F7C38B8}"/>
              </a:ext>
            </a:extLst>
          </p:cNvPr>
          <p:cNvSpPr/>
          <p:nvPr/>
        </p:nvSpPr>
        <p:spPr>
          <a:xfrm>
            <a:off x="9638938" y="4123996"/>
            <a:ext cx="2438401" cy="18196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2D288-C480-4775-8FC3-4A6630B625BE}"/>
              </a:ext>
            </a:extLst>
          </p:cNvPr>
          <p:cNvSpPr txBox="1"/>
          <p:nvPr/>
        </p:nvSpPr>
        <p:spPr>
          <a:xfrm>
            <a:off x="9819049" y="4259529"/>
            <a:ext cx="2160001" cy="81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Top 5 eventos para a semana: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61D62B-CC30-437D-9C51-18F300E2A3D1}"/>
              </a:ext>
            </a:extLst>
          </p:cNvPr>
          <p:cNvGrpSpPr/>
          <p:nvPr/>
        </p:nvGrpSpPr>
        <p:grpSpPr>
          <a:xfrm>
            <a:off x="9805150" y="5049973"/>
            <a:ext cx="2160000" cy="583683"/>
            <a:chOff x="9486965" y="1952398"/>
            <a:chExt cx="1754904" cy="73141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686E11-E9EA-40AD-A689-FDB9D919BF97}"/>
                </a:ext>
              </a:extLst>
            </p:cNvPr>
            <p:cNvSpPr/>
            <p:nvPr/>
          </p:nvSpPr>
          <p:spPr>
            <a:xfrm>
              <a:off x="9486965" y="1952398"/>
              <a:ext cx="1754904" cy="676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CE0336-0B42-49B5-A0A3-83980A7DAF30}"/>
                </a:ext>
              </a:extLst>
            </p:cNvPr>
            <p:cNvSpPr/>
            <p:nvPr/>
          </p:nvSpPr>
          <p:spPr>
            <a:xfrm>
              <a:off x="9583946" y="2042638"/>
              <a:ext cx="709610" cy="44300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05C320-33AB-402A-9314-8E3FE8821D07}"/>
                </a:ext>
              </a:extLst>
            </p:cNvPr>
            <p:cNvSpPr txBox="1"/>
            <p:nvPr/>
          </p:nvSpPr>
          <p:spPr>
            <a:xfrm>
              <a:off x="10400929" y="2116307"/>
              <a:ext cx="765836" cy="56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/>
                <a:t>Titulo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E51CF-F5C7-4F77-BAB5-DC6298DA9583}"/>
              </a:ext>
            </a:extLst>
          </p:cNvPr>
          <p:cNvGrpSpPr/>
          <p:nvPr/>
        </p:nvGrpSpPr>
        <p:grpSpPr>
          <a:xfrm>
            <a:off x="813595" y="6324598"/>
            <a:ext cx="8146473" cy="997521"/>
            <a:chOff x="609600" y="3657597"/>
            <a:chExt cx="8146473" cy="99752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339504C-229A-4FAE-B3BB-D59E511D6C23}"/>
                </a:ext>
              </a:extLst>
            </p:cNvPr>
            <p:cNvGrpSpPr/>
            <p:nvPr/>
          </p:nvGrpSpPr>
          <p:grpSpPr>
            <a:xfrm>
              <a:off x="609600" y="3657597"/>
              <a:ext cx="8146473" cy="977337"/>
              <a:chOff x="609600" y="3796145"/>
              <a:chExt cx="8146473" cy="97733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F7626CD-6925-4AD2-8DEB-F418D5833998}"/>
                  </a:ext>
                </a:extLst>
              </p:cNvPr>
              <p:cNvSpPr/>
              <p:nvPr/>
            </p:nvSpPr>
            <p:spPr>
              <a:xfrm>
                <a:off x="609600" y="3796145"/>
                <a:ext cx="8146473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B7FBC27-A37B-4902-BB5B-CC03A41B5FEB}"/>
                  </a:ext>
                </a:extLst>
              </p:cNvPr>
              <p:cNvSpPr/>
              <p:nvPr/>
            </p:nvSpPr>
            <p:spPr>
              <a:xfrm>
                <a:off x="706582" y="3886385"/>
                <a:ext cx="720000" cy="7200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IMG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95FBF0-8610-464A-A0E1-E865E3CFBAE7}"/>
                  </a:ext>
                </a:extLst>
              </p:cNvPr>
              <p:cNvSpPr txBox="1"/>
              <p:nvPr/>
            </p:nvSpPr>
            <p:spPr>
              <a:xfrm>
                <a:off x="1523564" y="3960054"/>
                <a:ext cx="2258632" cy="813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u="sng" dirty="0"/>
                  <a:t>Nome do evento</a:t>
                </a:r>
              </a:p>
              <a:p>
                <a:r>
                  <a:rPr lang="pt-BR" dirty="0"/>
                  <a:t>Nome do Local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BB3E40C-FB1A-4F60-9A8C-F0060E7FFD0D}"/>
                </a:ext>
              </a:extLst>
            </p:cNvPr>
            <p:cNvGrpSpPr/>
            <p:nvPr/>
          </p:nvGrpSpPr>
          <p:grpSpPr>
            <a:xfrm>
              <a:off x="3721078" y="3679842"/>
              <a:ext cx="2315937" cy="975276"/>
              <a:chOff x="6515078" y="3679842"/>
              <a:chExt cx="2315937" cy="9752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6C68E-AA84-4FDF-9CFB-5B4B87B448A3}"/>
                  </a:ext>
                </a:extLst>
              </p:cNvPr>
              <p:cNvSpPr txBox="1"/>
              <p:nvPr/>
            </p:nvSpPr>
            <p:spPr>
              <a:xfrm>
                <a:off x="7076111" y="3679842"/>
                <a:ext cx="1754904" cy="45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Valor:      $$$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0782E7F-918B-4329-8954-B84E89BB1DEA}"/>
                  </a:ext>
                </a:extLst>
              </p:cNvPr>
              <p:cNvGrpSpPr/>
              <p:nvPr/>
            </p:nvGrpSpPr>
            <p:grpSpPr>
              <a:xfrm>
                <a:off x="6967557" y="3930131"/>
                <a:ext cx="1683884" cy="452881"/>
                <a:chOff x="6967557" y="3930131"/>
                <a:chExt cx="1683884" cy="45288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500A15-0345-4FBA-8620-EB9AE2C7D2B1}"/>
                    </a:ext>
                  </a:extLst>
                </p:cNvPr>
                <p:cNvSpPr txBox="1"/>
                <p:nvPr/>
              </p:nvSpPr>
              <p:spPr>
                <a:xfrm>
                  <a:off x="6967557" y="3930131"/>
                  <a:ext cx="1105239" cy="452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Rating: </a:t>
                  </a:r>
                </a:p>
              </p:txBody>
            </p:sp>
            <p:sp>
              <p:nvSpPr>
                <p:cNvPr id="44" name="Star: 5 Points 43">
                  <a:extLst>
                    <a:ext uri="{FF2B5EF4-FFF2-40B4-BE49-F238E27FC236}">
                      <a16:creationId xmlns:a16="http://schemas.microsoft.com/office/drawing/2014/main" id="{5B153A73-0459-4696-B1E6-509A35CD35E4}"/>
                    </a:ext>
                  </a:extLst>
                </p:cNvPr>
                <p:cNvSpPr/>
                <p:nvPr/>
              </p:nvSpPr>
              <p:spPr>
                <a:xfrm>
                  <a:off x="78618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Star: 5 Points 44">
                  <a:extLst>
                    <a:ext uri="{FF2B5EF4-FFF2-40B4-BE49-F238E27FC236}">
                      <a16:creationId xmlns:a16="http://schemas.microsoft.com/office/drawing/2014/main" id="{FC9AAD71-3059-4B4E-83FA-DCA6B4688392}"/>
                    </a:ext>
                  </a:extLst>
                </p:cNvPr>
                <p:cNvSpPr/>
                <p:nvPr/>
              </p:nvSpPr>
              <p:spPr>
                <a:xfrm>
                  <a:off x="80142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Star: 5 Points 45">
                  <a:extLst>
                    <a:ext uri="{FF2B5EF4-FFF2-40B4-BE49-F238E27FC236}">
                      <a16:creationId xmlns:a16="http://schemas.microsoft.com/office/drawing/2014/main" id="{211E8790-C719-44FB-9D57-19D145D63698}"/>
                    </a:ext>
                  </a:extLst>
                </p:cNvPr>
                <p:cNvSpPr/>
                <p:nvPr/>
              </p:nvSpPr>
              <p:spPr>
                <a:xfrm>
                  <a:off x="81666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Star: 5 Points 46">
                  <a:extLst>
                    <a:ext uri="{FF2B5EF4-FFF2-40B4-BE49-F238E27FC236}">
                      <a16:creationId xmlns:a16="http://schemas.microsoft.com/office/drawing/2014/main" id="{2E8D3BA6-64AC-44B0-861C-B7A6C94BD7E7}"/>
                    </a:ext>
                  </a:extLst>
                </p:cNvPr>
                <p:cNvSpPr/>
                <p:nvPr/>
              </p:nvSpPr>
              <p:spPr>
                <a:xfrm>
                  <a:off x="83190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Star: 5 Points 47">
                  <a:extLst>
                    <a:ext uri="{FF2B5EF4-FFF2-40B4-BE49-F238E27FC236}">
                      <a16:creationId xmlns:a16="http://schemas.microsoft.com/office/drawing/2014/main" id="{1E90807C-0D25-4D25-9BA2-4AF3B347C1A7}"/>
                    </a:ext>
                  </a:extLst>
                </p:cNvPr>
                <p:cNvSpPr/>
                <p:nvPr/>
              </p:nvSpPr>
              <p:spPr>
                <a:xfrm>
                  <a:off x="84714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0288D5C-21B3-465E-8BB5-92E8F1230B60}"/>
                  </a:ext>
                </a:extLst>
              </p:cNvPr>
              <p:cNvGrpSpPr/>
              <p:nvPr/>
            </p:nvGrpSpPr>
            <p:grpSpPr>
              <a:xfrm>
                <a:off x="6515078" y="4202237"/>
                <a:ext cx="1924179" cy="452881"/>
                <a:chOff x="6515078" y="4202237"/>
                <a:chExt cx="1924179" cy="452881"/>
              </a:xfrm>
            </p:grpSpPr>
            <p:pic>
              <p:nvPicPr>
                <p:cNvPr id="1026" name="Picture 2" descr="Image result for logo location">
                  <a:extLst>
                    <a:ext uri="{FF2B5EF4-FFF2-40B4-BE49-F238E27FC236}">
                      <a16:creationId xmlns:a16="http://schemas.microsoft.com/office/drawing/2014/main" id="{9C7B05B4-20A4-4AB9-A91D-7CE06552CB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29778" y1="80000" x2="33778" y2="83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9257" y="4214940"/>
                  <a:ext cx="360000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DB28DC7-3675-41B6-B972-49BB11105DBD}"/>
                    </a:ext>
                  </a:extLst>
                </p:cNvPr>
                <p:cNvSpPr txBox="1"/>
                <p:nvPr/>
              </p:nvSpPr>
              <p:spPr>
                <a:xfrm>
                  <a:off x="6515078" y="4202237"/>
                  <a:ext cx="1641411" cy="452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Localização:</a:t>
                  </a:r>
                </a:p>
              </p:txBody>
            </p: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59F9DF-BA93-471A-BEF2-512FDA7C02D3}"/>
                </a:ext>
              </a:extLst>
            </p:cNvPr>
            <p:cNvSpPr txBox="1"/>
            <p:nvPr/>
          </p:nvSpPr>
          <p:spPr>
            <a:xfrm>
              <a:off x="6002749" y="3680930"/>
              <a:ext cx="2374368" cy="45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Data: XXXX/XX/XX</a:t>
              </a:r>
            </a:p>
          </p:txBody>
        </p:sp>
        <p:sp>
          <p:nvSpPr>
            <p:cNvPr id="56" name="Heart 55">
              <a:extLst>
                <a:ext uri="{FF2B5EF4-FFF2-40B4-BE49-F238E27FC236}">
                  <a16:creationId xmlns:a16="http://schemas.microsoft.com/office/drawing/2014/main" id="{D784F07A-6AB6-4222-B873-9299E685F1D5}"/>
                </a:ext>
              </a:extLst>
            </p:cNvPr>
            <p:cNvSpPr/>
            <p:nvPr/>
          </p:nvSpPr>
          <p:spPr>
            <a:xfrm>
              <a:off x="8013484" y="3849209"/>
              <a:ext cx="540000" cy="540000"/>
            </a:xfrm>
            <a:prstGeom prst="hear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94FABC1-5453-47E0-A711-A80ED8122E5A}"/>
                </a:ext>
              </a:extLst>
            </p:cNvPr>
            <p:cNvGrpSpPr/>
            <p:nvPr/>
          </p:nvGrpSpPr>
          <p:grpSpPr>
            <a:xfrm>
              <a:off x="6037297" y="4057018"/>
              <a:ext cx="1461871" cy="507476"/>
              <a:chOff x="6023442" y="4001598"/>
              <a:chExt cx="1461871" cy="507476"/>
            </a:xfrm>
          </p:grpSpPr>
          <p:pic>
            <p:nvPicPr>
              <p:cNvPr id="1028" name="Picture 4" descr="Related image">
                <a:extLst>
                  <a:ext uri="{FF2B5EF4-FFF2-40B4-BE49-F238E27FC236}">
                    <a16:creationId xmlns:a16="http://schemas.microsoft.com/office/drawing/2014/main" id="{D35327EE-6D94-41CB-85F1-6C6A2D2D0D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5313" y="4001598"/>
                <a:ext cx="720000" cy="478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553531-10DB-42CD-BBA7-D2379A5367F1}"/>
                  </a:ext>
                </a:extLst>
              </p:cNvPr>
              <p:cNvSpPr txBox="1"/>
              <p:nvPr/>
            </p:nvSpPr>
            <p:spPr>
              <a:xfrm>
                <a:off x="6023442" y="4056193"/>
                <a:ext cx="824328" cy="45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/>
                  <a:t>Save</a:t>
                </a:r>
                <a:r>
                  <a:rPr lang="pt-BR" dirty="0"/>
                  <a:t>: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CCDA-47C6-4FE9-BFFD-AA06B182F274}"/>
              </a:ext>
            </a:extLst>
          </p:cNvPr>
          <p:cNvGrpSpPr/>
          <p:nvPr/>
        </p:nvGrpSpPr>
        <p:grpSpPr>
          <a:xfrm>
            <a:off x="9638938" y="6116782"/>
            <a:ext cx="2438401" cy="3255818"/>
            <a:chOff x="9434943" y="3449782"/>
            <a:chExt cx="2438401" cy="32558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2E0103D-69DD-40F5-85EF-9D355A26656E}"/>
                </a:ext>
              </a:extLst>
            </p:cNvPr>
            <p:cNvSpPr/>
            <p:nvPr/>
          </p:nvSpPr>
          <p:spPr>
            <a:xfrm>
              <a:off x="9434943" y="3449782"/>
              <a:ext cx="2438401" cy="325581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DE8BA3-9323-4751-928E-D363F5F92433}"/>
                </a:ext>
              </a:extLst>
            </p:cNvPr>
            <p:cNvSpPr txBox="1"/>
            <p:nvPr/>
          </p:nvSpPr>
          <p:spPr>
            <a:xfrm>
              <a:off x="9615054" y="3613666"/>
              <a:ext cx="839845" cy="45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Filtro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AC23B24-6B88-423D-A16D-1D17F7FB7D91}"/>
                </a:ext>
              </a:extLst>
            </p:cNvPr>
            <p:cNvSpPr/>
            <p:nvPr/>
          </p:nvSpPr>
          <p:spPr>
            <a:xfrm>
              <a:off x="9615054" y="4193003"/>
              <a:ext cx="211974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Estilo de musica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4AE8ABE-74A8-47AF-B5AE-B48CE48D146B}"/>
                </a:ext>
              </a:extLst>
            </p:cNvPr>
            <p:cNvSpPr/>
            <p:nvPr/>
          </p:nvSpPr>
          <p:spPr>
            <a:xfrm>
              <a:off x="9615054" y="4594601"/>
              <a:ext cx="2119746" cy="6708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Localização + </a:t>
              </a:r>
            </a:p>
            <a:p>
              <a:pPr algn="ctr"/>
              <a:r>
                <a:rPr lang="pt-BR" dirty="0"/>
                <a:t>Raio de Busca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033FEA8-2F5F-4BFF-AA3B-FB7A6EBE2F2D}"/>
                </a:ext>
              </a:extLst>
            </p:cNvPr>
            <p:cNvSpPr/>
            <p:nvPr/>
          </p:nvSpPr>
          <p:spPr>
            <a:xfrm>
              <a:off x="9615054" y="5326338"/>
              <a:ext cx="211974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Valor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A8F880C-F463-4D93-BD8B-E4E9B3440B32}"/>
                </a:ext>
              </a:extLst>
            </p:cNvPr>
            <p:cNvSpPr/>
            <p:nvPr/>
          </p:nvSpPr>
          <p:spPr>
            <a:xfrm>
              <a:off x="9641410" y="5838771"/>
              <a:ext cx="211974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Data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C3839C-0475-47C9-9AD8-22FDE6E644FC}"/>
              </a:ext>
            </a:extLst>
          </p:cNvPr>
          <p:cNvGrpSpPr/>
          <p:nvPr/>
        </p:nvGrpSpPr>
        <p:grpSpPr>
          <a:xfrm>
            <a:off x="813595" y="7322181"/>
            <a:ext cx="8146473" cy="997521"/>
            <a:chOff x="609600" y="3657597"/>
            <a:chExt cx="8146473" cy="99752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87A3194-ABD7-4406-95BC-054295F91D7E}"/>
                </a:ext>
              </a:extLst>
            </p:cNvPr>
            <p:cNvGrpSpPr/>
            <p:nvPr/>
          </p:nvGrpSpPr>
          <p:grpSpPr>
            <a:xfrm>
              <a:off x="609600" y="3657597"/>
              <a:ext cx="8146473" cy="977337"/>
              <a:chOff x="609600" y="3796145"/>
              <a:chExt cx="8146473" cy="977337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E9980686-B79D-4450-A796-EBF74A0EDC18}"/>
                  </a:ext>
                </a:extLst>
              </p:cNvPr>
              <p:cNvSpPr/>
              <p:nvPr/>
            </p:nvSpPr>
            <p:spPr>
              <a:xfrm>
                <a:off x="609600" y="3796145"/>
                <a:ext cx="8146473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0B79543B-B1A3-4F44-82DD-A4DCE9C7C236}"/>
                  </a:ext>
                </a:extLst>
              </p:cNvPr>
              <p:cNvSpPr/>
              <p:nvPr/>
            </p:nvSpPr>
            <p:spPr>
              <a:xfrm>
                <a:off x="706582" y="3886385"/>
                <a:ext cx="720000" cy="7200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IMG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8F5040F-5A77-4B1C-B903-6654F2C5C5FB}"/>
                  </a:ext>
                </a:extLst>
              </p:cNvPr>
              <p:cNvSpPr txBox="1"/>
              <p:nvPr/>
            </p:nvSpPr>
            <p:spPr>
              <a:xfrm>
                <a:off x="1523564" y="3960054"/>
                <a:ext cx="2258632" cy="813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u="sng" dirty="0"/>
                  <a:t>Nome do evento</a:t>
                </a:r>
              </a:p>
              <a:p>
                <a:r>
                  <a:rPr lang="pt-BR" dirty="0"/>
                  <a:t>Nome do Local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85FCEFF-4737-4DE0-9C4C-298003069521}"/>
                </a:ext>
              </a:extLst>
            </p:cNvPr>
            <p:cNvGrpSpPr/>
            <p:nvPr/>
          </p:nvGrpSpPr>
          <p:grpSpPr>
            <a:xfrm>
              <a:off x="3721078" y="3679842"/>
              <a:ext cx="2315937" cy="975276"/>
              <a:chOff x="6515078" y="3679842"/>
              <a:chExt cx="2315937" cy="97527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B2E27E-2F44-4B98-95A2-D9B414C3D2A1}"/>
                  </a:ext>
                </a:extLst>
              </p:cNvPr>
              <p:cNvSpPr txBox="1"/>
              <p:nvPr/>
            </p:nvSpPr>
            <p:spPr>
              <a:xfrm>
                <a:off x="7076111" y="3679842"/>
                <a:ext cx="1754904" cy="45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Valor:      $$$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A66E0BB-0457-4D3D-96A2-D766BC7EB63D}"/>
                  </a:ext>
                </a:extLst>
              </p:cNvPr>
              <p:cNvGrpSpPr/>
              <p:nvPr/>
            </p:nvGrpSpPr>
            <p:grpSpPr>
              <a:xfrm>
                <a:off x="6967557" y="3930131"/>
                <a:ext cx="1683884" cy="452881"/>
                <a:chOff x="6967557" y="3930131"/>
                <a:chExt cx="1683884" cy="452881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F9D947A-DC72-4101-9A33-EA86304E0769}"/>
                    </a:ext>
                  </a:extLst>
                </p:cNvPr>
                <p:cNvSpPr txBox="1"/>
                <p:nvPr/>
              </p:nvSpPr>
              <p:spPr>
                <a:xfrm>
                  <a:off x="6967557" y="3930131"/>
                  <a:ext cx="1105239" cy="452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Rating: </a:t>
                  </a:r>
                </a:p>
              </p:txBody>
            </p:sp>
            <p:sp>
              <p:nvSpPr>
                <p:cNvPr id="78" name="Star: 5 Points 77">
                  <a:extLst>
                    <a:ext uri="{FF2B5EF4-FFF2-40B4-BE49-F238E27FC236}">
                      <a16:creationId xmlns:a16="http://schemas.microsoft.com/office/drawing/2014/main" id="{53F585C4-1FD5-4511-BBD7-3A2AF786A467}"/>
                    </a:ext>
                  </a:extLst>
                </p:cNvPr>
                <p:cNvSpPr/>
                <p:nvPr/>
              </p:nvSpPr>
              <p:spPr>
                <a:xfrm>
                  <a:off x="78618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Star: 5 Points 78">
                  <a:extLst>
                    <a:ext uri="{FF2B5EF4-FFF2-40B4-BE49-F238E27FC236}">
                      <a16:creationId xmlns:a16="http://schemas.microsoft.com/office/drawing/2014/main" id="{21D1FF93-C9EE-45DA-80B1-28AE4B23A216}"/>
                    </a:ext>
                  </a:extLst>
                </p:cNvPr>
                <p:cNvSpPr/>
                <p:nvPr/>
              </p:nvSpPr>
              <p:spPr>
                <a:xfrm>
                  <a:off x="80142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Star: 5 Points 79">
                  <a:extLst>
                    <a:ext uri="{FF2B5EF4-FFF2-40B4-BE49-F238E27FC236}">
                      <a16:creationId xmlns:a16="http://schemas.microsoft.com/office/drawing/2014/main" id="{8C3257B8-3388-48DF-B7EB-7FF372B6F945}"/>
                    </a:ext>
                  </a:extLst>
                </p:cNvPr>
                <p:cNvSpPr/>
                <p:nvPr/>
              </p:nvSpPr>
              <p:spPr>
                <a:xfrm>
                  <a:off x="81666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Star: 5 Points 80">
                  <a:extLst>
                    <a:ext uri="{FF2B5EF4-FFF2-40B4-BE49-F238E27FC236}">
                      <a16:creationId xmlns:a16="http://schemas.microsoft.com/office/drawing/2014/main" id="{6D9796C2-614F-4176-A7B4-6C6BB899F18F}"/>
                    </a:ext>
                  </a:extLst>
                </p:cNvPr>
                <p:cNvSpPr/>
                <p:nvPr/>
              </p:nvSpPr>
              <p:spPr>
                <a:xfrm>
                  <a:off x="83190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Star: 5 Points 81">
                  <a:extLst>
                    <a:ext uri="{FF2B5EF4-FFF2-40B4-BE49-F238E27FC236}">
                      <a16:creationId xmlns:a16="http://schemas.microsoft.com/office/drawing/2014/main" id="{4FD3C4C5-D550-48B1-851F-156DCBB04ABC}"/>
                    </a:ext>
                  </a:extLst>
                </p:cNvPr>
                <p:cNvSpPr/>
                <p:nvPr/>
              </p:nvSpPr>
              <p:spPr>
                <a:xfrm>
                  <a:off x="84714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8854210-4BB7-4A3C-A99E-A22D24567050}"/>
                  </a:ext>
                </a:extLst>
              </p:cNvPr>
              <p:cNvGrpSpPr/>
              <p:nvPr/>
            </p:nvGrpSpPr>
            <p:grpSpPr>
              <a:xfrm>
                <a:off x="6515078" y="4202237"/>
                <a:ext cx="1924179" cy="452881"/>
                <a:chOff x="6515078" y="4202237"/>
                <a:chExt cx="1924179" cy="452881"/>
              </a:xfrm>
            </p:grpSpPr>
            <p:pic>
              <p:nvPicPr>
                <p:cNvPr id="75" name="Picture 2" descr="Image result for logo location">
                  <a:extLst>
                    <a:ext uri="{FF2B5EF4-FFF2-40B4-BE49-F238E27FC236}">
                      <a16:creationId xmlns:a16="http://schemas.microsoft.com/office/drawing/2014/main" id="{2DDFCE42-EE4C-492D-A945-69C93D717F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29778" y1="80000" x2="33778" y2="83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9257" y="4214940"/>
                  <a:ext cx="360000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AF5B704-2007-4757-83F4-F919E89D8548}"/>
                    </a:ext>
                  </a:extLst>
                </p:cNvPr>
                <p:cNvSpPr txBox="1"/>
                <p:nvPr/>
              </p:nvSpPr>
              <p:spPr>
                <a:xfrm>
                  <a:off x="6515078" y="4202237"/>
                  <a:ext cx="1641411" cy="452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Localização:</a:t>
                  </a:r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75BB24B-D1F9-4661-ACE9-DA5C95488FDD}"/>
                </a:ext>
              </a:extLst>
            </p:cNvPr>
            <p:cNvSpPr txBox="1"/>
            <p:nvPr/>
          </p:nvSpPr>
          <p:spPr>
            <a:xfrm>
              <a:off x="6002749" y="3680930"/>
              <a:ext cx="2374368" cy="45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Data: XXXX/XX/XX</a:t>
              </a:r>
            </a:p>
          </p:txBody>
        </p:sp>
        <p:sp>
          <p:nvSpPr>
            <p:cNvPr id="68" name="Heart 67">
              <a:extLst>
                <a:ext uri="{FF2B5EF4-FFF2-40B4-BE49-F238E27FC236}">
                  <a16:creationId xmlns:a16="http://schemas.microsoft.com/office/drawing/2014/main" id="{84646471-5467-417C-86B8-B5B8C065E2FB}"/>
                </a:ext>
              </a:extLst>
            </p:cNvPr>
            <p:cNvSpPr/>
            <p:nvPr/>
          </p:nvSpPr>
          <p:spPr>
            <a:xfrm>
              <a:off x="8013484" y="3849209"/>
              <a:ext cx="540000" cy="54000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FCD98B-DF73-437A-8B3B-3FB90D2A2FE3}"/>
                </a:ext>
              </a:extLst>
            </p:cNvPr>
            <p:cNvGrpSpPr/>
            <p:nvPr/>
          </p:nvGrpSpPr>
          <p:grpSpPr>
            <a:xfrm>
              <a:off x="6037297" y="4057018"/>
              <a:ext cx="1461871" cy="507476"/>
              <a:chOff x="6023442" y="4001598"/>
              <a:chExt cx="1461871" cy="507476"/>
            </a:xfrm>
          </p:grpSpPr>
          <p:pic>
            <p:nvPicPr>
              <p:cNvPr id="70" name="Picture 4" descr="Related image">
                <a:extLst>
                  <a:ext uri="{FF2B5EF4-FFF2-40B4-BE49-F238E27FC236}">
                    <a16:creationId xmlns:a16="http://schemas.microsoft.com/office/drawing/2014/main" id="{9B70BF0E-CCE6-4AE5-85A2-19EF4467D6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5313" y="4001598"/>
                <a:ext cx="720000" cy="478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64D7E01-40D4-42AB-968A-612F8E3E53E9}"/>
                  </a:ext>
                </a:extLst>
              </p:cNvPr>
              <p:cNvSpPr txBox="1"/>
              <p:nvPr/>
            </p:nvSpPr>
            <p:spPr>
              <a:xfrm>
                <a:off x="6023442" y="4056193"/>
                <a:ext cx="824328" cy="45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/>
                  <a:t>Save</a:t>
                </a:r>
                <a:r>
                  <a:rPr lang="pt-BR" dirty="0"/>
                  <a:t>: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01B8084-E98A-44E5-896F-5B09D9974AE4}"/>
              </a:ext>
            </a:extLst>
          </p:cNvPr>
          <p:cNvGrpSpPr/>
          <p:nvPr/>
        </p:nvGrpSpPr>
        <p:grpSpPr>
          <a:xfrm>
            <a:off x="803202" y="8319764"/>
            <a:ext cx="8146473" cy="997521"/>
            <a:chOff x="609600" y="3657597"/>
            <a:chExt cx="8146473" cy="99752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F60ECE3-BE52-4CB5-91B4-E5DCD20CB93A}"/>
                </a:ext>
              </a:extLst>
            </p:cNvPr>
            <p:cNvGrpSpPr/>
            <p:nvPr/>
          </p:nvGrpSpPr>
          <p:grpSpPr>
            <a:xfrm>
              <a:off x="609600" y="3657597"/>
              <a:ext cx="8146473" cy="977337"/>
              <a:chOff x="609600" y="3796145"/>
              <a:chExt cx="8146473" cy="977337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D0FA2ABF-AA1A-49AF-A5FE-05FF445BC3FF}"/>
                  </a:ext>
                </a:extLst>
              </p:cNvPr>
              <p:cNvSpPr/>
              <p:nvPr/>
            </p:nvSpPr>
            <p:spPr>
              <a:xfrm>
                <a:off x="609600" y="3796145"/>
                <a:ext cx="8146473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30D0CDD2-021F-4DC6-8DD7-00EE8AD6B3ED}"/>
                  </a:ext>
                </a:extLst>
              </p:cNvPr>
              <p:cNvSpPr/>
              <p:nvPr/>
            </p:nvSpPr>
            <p:spPr>
              <a:xfrm>
                <a:off x="706582" y="3886385"/>
                <a:ext cx="720000" cy="7200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IMG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BF09FFB-244E-4F7E-A1C9-A3F3B41EFABD}"/>
                  </a:ext>
                </a:extLst>
              </p:cNvPr>
              <p:cNvSpPr txBox="1"/>
              <p:nvPr/>
            </p:nvSpPr>
            <p:spPr>
              <a:xfrm>
                <a:off x="1523564" y="3960054"/>
                <a:ext cx="2258632" cy="813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u="sng" dirty="0"/>
                  <a:t>Nome do evento</a:t>
                </a:r>
              </a:p>
              <a:p>
                <a:r>
                  <a:rPr lang="pt-BR" dirty="0"/>
                  <a:t>Nome do Local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353FC2F-7307-4E23-BAEC-F29B778947F9}"/>
                </a:ext>
              </a:extLst>
            </p:cNvPr>
            <p:cNvGrpSpPr/>
            <p:nvPr/>
          </p:nvGrpSpPr>
          <p:grpSpPr>
            <a:xfrm>
              <a:off x="3721078" y="3679842"/>
              <a:ext cx="2315937" cy="975276"/>
              <a:chOff x="6515078" y="3679842"/>
              <a:chExt cx="2315937" cy="975276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D65029E-3899-4279-84BA-05BC692EF6CD}"/>
                  </a:ext>
                </a:extLst>
              </p:cNvPr>
              <p:cNvSpPr txBox="1"/>
              <p:nvPr/>
            </p:nvSpPr>
            <p:spPr>
              <a:xfrm>
                <a:off x="7076111" y="3679842"/>
                <a:ext cx="1754904" cy="45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Valor:      $$$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4B18EB6-7112-4684-B045-72BE3BC46D39}"/>
                  </a:ext>
                </a:extLst>
              </p:cNvPr>
              <p:cNvGrpSpPr/>
              <p:nvPr/>
            </p:nvGrpSpPr>
            <p:grpSpPr>
              <a:xfrm>
                <a:off x="6967557" y="3930131"/>
                <a:ext cx="1683884" cy="452881"/>
                <a:chOff x="6967557" y="3930131"/>
                <a:chExt cx="1683884" cy="452881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C423951-878C-49A3-877D-E08DD865D582}"/>
                    </a:ext>
                  </a:extLst>
                </p:cNvPr>
                <p:cNvSpPr txBox="1"/>
                <p:nvPr/>
              </p:nvSpPr>
              <p:spPr>
                <a:xfrm>
                  <a:off x="6967557" y="3930131"/>
                  <a:ext cx="1105239" cy="452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Rating: </a:t>
                  </a:r>
                </a:p>
              </p:txBody>
            </p:sp>
            <p:sp>
              <p:nvSpPr>
                <p:cNvPr id="100" name="Star: 5 Points 99">
                  <a:extLst>
                    <a:ext uri="{FF2B5EF4-FFF2-40B4-BE49-F238E27FC236}">
                      <a16:creationId xmlns:a16="http://schemas.microsoft.com/office/drawing/2014/main" id="{2496C1CD-923F-4D1B-8B95-E072A8EAD5B7}"/>
                    </a:ext>
                  </a:extLst>
                </p:cNvPr>
                <p:cNvSpPr/>
                <p:nvPr/>
              </p:nvSpPr>
              <p:spPr>
                <a:xfrm>
                  <a:off x="78618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Star: 5 Points 100">
                  <a:extLst>
                    <a:ext uri="{FF2B5EF4-FFF2-40B4-BE49-F238E27FC236}">
                      <a16:creationId xmlns:a16="http://schemas.microsoft.com/office/drawing/2014/main" id="{CCCC770C-2E22-402F-B5E7-EF45D82FEFAB}"/>
                    </a:ext>
                  </a:extLst>
                </p:cNvPr>
                <p:cNvSpPr/>
                <p:nvPr/>
              </p:nvSpPr>
              <p:spPr>
                <a:xfrm>
                  <a:off x="80142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Star: 5 Points 101">
                  <a:extLst>
                    <a:ext uri="{FF2B5EF4-FFF2-40B4-BE49-F238E27FC236}">
                      <a16:creationId xmlns:a16="http://schemas.microsoft.com/office/drawing/2014/main" id="{E3FC81C5-306B-4B4B-9ED2-855C8EADE86B}"/>
                    </a:ext>
                  </a:extLst>
                </p:cNvPr>
                <p:cNvSpPr/>
                <p:nvPr/>
              </p:nvSpPr>
              <p:spPr>
                <a:xfrm>
                  <a:off x="81666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Star: 5 Points 102">
                  <a:extLst>
                    <a:ext uri="{FF2B5EF4-FFF2-40B4-BE49-F238E27FC236}">
                      <a16:creationId xmlns:a16="http://schemas.microsoft.com/office/drawing/2014/main" id="{A9333164-C6BD-4462-AC1A-A14C7FF4DC6A}"/>
                    </a:ext>
                  </a:extLst>
                </p:cNvPr>
                <p:cNvSpPr/>
                <p:nvPr/>
              </p:nvSpPr>
              <p:spPr>
                <a:xfrm>
                  <a:off x="83190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Star: 5 Points 103">
                  <a:extLst>
                    <a:ext uri="{FF2B5EF4-FFF2-40B4-BE49-F238E27FC236}">
                      <a16:creationId xmlns:a16="http://schemas.microsoft.com/office/drawing/2014/main" id="{5C08F5CC-EC86-4020-9ACE-8080D0A5E363}"/>
                    </a:ext>
                  </a:extLst>
                </p:cNvPr>
                <p:cNvSpPr/>
                <p:nvPr/>
              </p:nvSpPr>
              <p:spPr>
                <a:xfrm>
                  <a:off x="8471441" y="4035559"/>
                  <a:ext cx="180000" cy="180000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D32F829-17F1-45EC-B066-BC7866E52147}"/>
                  </a:ext>
                </a:extLst>
              </p:cNvPr>
              <p:cNvGrpSpPr/>
              <p:nvPr/>
            </p:nvGrpSpPr>
            <p:grpSpPr>
              <a:xfrm>
                <a:off x="6515078" y="4202237"/>
                <a:ext cx="1924179" cy="452881"/>
                <a:chOff x="6515078" y="4202237"/>
                <a:chExt cx="1924179" cy="452881"/>
              </a:xfrm>
            </p:grpSpPr>
            <p:pic>
              <p:nvPicPr>
                <p:cNvPr id="97" name="Picture 2" descr="Image result for logo location">
                  <a:extLst>
                    <a:ext uri="{FF2B5EF4-FFF2-40B4-BE49-F238E27FC236}">
                      <a16:creationId xmlns:a16="http://schemas.microsoft.com/office/drawing/2014/main" id="{41CCF97C-406E-4A0F-A0EC-C82098A94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29778" y1="80000" x2="33778" y2="83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9257" y="4214940"/>
                  <a:ext cx="360000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26972A8-1065-486F-B5C2-B41543AE7558}"/>
                    </a:ext>
                  </a:extLst>
                </p:cNvPr>
                <p:cNvSpPr txBox="1"/>
                <p:nvPr/>
              </p:nvSpPr>
              <p:spPr>
                <a:xfrm>
                  <a:off x="6515078" y="4202237"/>
                  <a:ext cx="1641411" cy="452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Localização:</a:t>
                  </a:r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B4429F-A054-4612-BF94-2C112E981864}"/>
                </a:ext>
              </a:extLst>
            </p:cNvPr>
            <p:cNvSpPr txBox="1"/>
            <p:nvPr/>
          </p:nvSpPr>
          <p:spPr>
            <a:xfrm>
              <a:off x="6002749" y="3680930"/>
              <a:ext cx="2374368" cy="45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Data: XXXX/XX/XX</a:t>
              </a:r>
            </a:p>
          </p:txBody>
        </p:sp>
        <p:sp>
          <p:nvSpPr>
            <p:cNvPr id="90" name="Heart 89">
              <a:extLst>
                <a:ext uri="{FF2B5EF4-FFF2-40B4-BE49-F238E27FC236}">
                  <a16:creationId xmlns:a16="http://schemas.microsoft.com/office/drawing/2014/main" id="{1302207E-1D3D-4BD1-B5AF-C6CF38B66290}"/>
                </a:ext>
              </a:extLst>
            </p:cNvPr>
            <p:cNvSpPr/>
            <p:nvPr/>
          </p:nvSpPr>
          <p:spPr>
            <a:xfrm>
              <a:off x="8013484" y="3849209"/>
              <a:ext cx="540000" cy="540000"/>
            </a:xfrm>
            <a:prstGeom prst="hear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EED0513-1694-49E3-86B4-8A5385C24F0F}"/>
                </a:ext>
              </a:extLst>
            </p:cNvPr>
            <p:cNvGrpSpPr/>
            <p:nvPr/>
          </p:nvGrpSpPr>
          <p:grpSpPr>
            <a:xfrm>
              <a:off x="6037297" y="4057018"/>
              <a:ext cx="1461871" cy="507476"/>
              <a:chOff x="6023442" y="4001598"/>
              <a:chExt cx="1461871" cy="507476"/>
            </a:xfrm>
          </p:grpSpPr>
          <p:pic>
            <p:nvPicPr>
              <p:cNvPr id="92" name="Picture 4" descr="Related image">
                <a:extLst>
                  <a:ext uri="{FF2B5EF4-FFF2-40B4-BE49-F238E27FC236}">
                    <a16:creationId xmlns:a16="http://schemas.microsoft.com/office/drawing/2014/main" id="{E5D2126A-91B1-487F-96A4-044A69BC05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5313" y="4001598"/>
                <a:ext cx="720000" cy="478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9733617-FB58-43B5-98BB-F33266A945CC}"/>
                  </a:ext>
                </a:extLst>
              </p:cNvPr>
              <p:cNvSpPr txBox="1"/>
              <p:nvPr/>
            </p:nvSpPr>
            <p:spPr>
              <a:xfrm>
                <a:off x="6023442" y="4056193"/>
                <a:ext cx="824328" cy="45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/>
                  <a:t>Save</a:t>
                </a:r>
                <a:r>
                  <a:rPr lang="pt-BR" dirty="0"/>
                  <a:t>:</a:t>
                </a: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2126148-F982-437E-99B6-2236076B0BC2}"/>
              </a:ext>
            </a:extLst>
          </p:cNvPr>
          <p:cNvSpPr txBox="1"/>
          <p:nvPr/>
        </p:nvSpPr>
        <p:spPr>
          <a:xfrm>
            <a:off x="5598999" y="-364675"/>
            <a:ext cx="1401991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/>
              <a:t>Events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9632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B3829-36F7-4392-BB1D-C0A4F100CC87}"/>
              </a:ext>
            </a:extLst>
          </p:cNvPr>
          <p:cNvSpPr txBox="1"/>
          <p:nvPr/>
        </p:nvSpPr>
        <p:spPr>
          <a:xfrm>
            <a:off x="11584554" y="2667001"/>
            <a:ext cx="811441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EABFD-5765-4C74-8DC0-B80501C7CFDA}"/>
              </a:ext>
            </a:extLst>
          </p:cNvPr>
          <p:cNvSpPr/>
          <p:nvPr/>
        </p:nvSpPr>
        <p:spPr>
          <a:xfrm>
            <a:off x="203995" y="3036332"/>
            <a:ext cx="12192000" cy="648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41660-3F52-42FA-8A84-9EB185FBF30F}"/>
              </a:ext>
            </a:extLst>
          </p:cNvPr>
          <p:cNvSpPr/>
          <p:nvPr/>
        </p:nvSpPr>
        <p:spPr>
          <a:xfrm>
            <a:off x="9638941" y="3631707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A1549-F812-42A0-961F-2C8B404788E2}"/>
              </a:ext>
            </a:extLst>
          </p:cNvPr>
          <p:cNvSpPr/>
          <p:nvPr/>
        </p:nvSpPr>
        <p:spPr>
          <a:xfrm>
            <a:off x="10553341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1E639-FFE3-4CDE-A40B-5169A64A1279}"/>
              </a:ext>
            </a:extLst>
          </p:cNvPr>
          <p:cNvSpPr/>
          <p:nvPr/>
        </p:nvSpPr>
        <p:spPr>
          <a:xfrm>
            <a:off x="11481593" y="3036333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52EFB-C10C-4699-B56A-6C25A4C3CA97}"/>
              </a:ext>
            </a:extLst>
          </p:cNvPr>
          <p:cNvSpPr/>
          <p:nvPr/>
        </p:nvSpPr>
        <p:spPr>
          <a:xfrm>
            <a:off x="10567191" y="3036332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D8725-2CD6-490A-8771-5573478E53CB}"/>
              </a:ext>
            </a:extLst>
          </p:cNvPr>
          <p:cNvSpPr/>
          <p:nvPr/>
        </p:nvSpPr>
        <p:spPr>
          <a:xfrm>
            <a:off x="203995" y="3634264"/>
            <a:ext cx="9476509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8BA81-DF6B-4AC4-BB17-1219FFEDD855}"/>
              </a:ext>
            </a:extLst>
          </p:cNvPr>
          <p:cNvSpPr/>
          <p:nvPr/>
        </p:nvSpPr>
        <p:spPr>
          <a:xfrm>
            <a:off x="11481593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Aulas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B945B4-4311-4383-8BE1-7993E281802E}"/>
              </a:ext>
            </a:extLst>
          </p:cNvPr>
          <p:cNvSpPr/>
          <p:nvPr/>
        </p:nvSpPr>
        <p:spPr>
          <a:xfrm>
            <a:off x="231269" y="3061887"/>
            <a:ext cx="1039525" cy="96248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1869163-A385-472F-B104-2511F78B5DE8}"/>
              </a:ext>
            </a:extLst>
          </p:cNvPr>
          <p:cNvSpPr/>
          <p:nvPr/>
        </p:nvSpPr>
        <p:spPr>
          <a:xfrm>
            <a:off x="689413" y="4225928"/>
            <a:ext cx="1440261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Top1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D8DF6F2-0606-4D60-9A83-F0540B8E6CC3}"/>
              </a:ext>
            </a:extLst>
          </p:cNvPr>
          <p:cNvSpPr/>
          <p:nvPr/>
        </p:nvSpPr>
        <p:spPr>
          <a:xfrm>
            <a:off x="2372819" y="4225928"/>
            <a:ext cx="1440261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Top2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22E671B-5243-43F0-BE59-AD9987E3044B}"/>
              </a:ext>
            </a:extLst>
          </p:cNvPr>
          <p:cNvSpPr/>
          <p:nvPr/>
        </p:nvSpPr>
        <p:spPr>
          <a:xfrm>
            <a:off x="4056225" y="4225928"/>
            <a:ext cx="1440261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Top3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9716FF5-A093-44F7-A40D-12C5FA28D6C0}"/>
              </a:ext>
            </a:extLst>
          </p:cNvPr>
          <p:cNvSpPr/>
          <p:nvPr/>
        </p:nvSpPr>
        <p:spPr>
          <a:xfrm>
            <a:off x="5739631" y="4225928"/>
            <a:ext cx="1440261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Top4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8050465-C408-475C-BE78-381F16522B5B}"/>
              </a:ext>
            </a:extLst>
          </p:cNvPr>
          <p:cNvSpPr/>
          <p:nvPr/>
        </p:nvSpPr>
        <p:spPr>
          <a:xfrm>
            <a:off x="7423036" y="4225928"/>
            <a:ext cx="1440261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Top5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78C21F-C9FA-42CD-8CE7-1E38295C542D}"/>
              </a:ext>
            </a:extLst>
          </p:cNvPr>
          <p:cNvGrpSpPr/>
          <p:nvPr/>
        </p:nvGrpSpPr>
        <p:grpSpPr>
          <a:xfrm>
            <a:off x="525419" y="5230091"/>
            <a:ext cx="2880000" cy="3919710"/>
            <a:chOff x="321425" y="2563091"/>
            <a:chExt cx="2646219" cy="391971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FF5013B-2F58-4DEC-A748-52F1CCDF7731}"/>
                </a:ext>
              </a:extLst>
            </p:cNvPr>
            <p:cNvGrpSpPr/>
            <p:nvPr/>
          </p:nvGrpSpPr>
          <p:grpSpPr>
            <a:xfrm>
              <a:off x="321425" y="2563091"/>
              <a:ext cx="2646219" cy="3919710"/>
              <a:chOff x="321425" y="1718687"/>
              <a:chExt cx="2646219" cy="476411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CD28D0D-0BFD-40F7-AE3B-432E6810E692}"/>
                  </a:ext>
                </a:extLst>
              </p:cNvPr>
              <p:cNvSpPr/>
              <p:nvPr/>
            </p:nvSpPr>
            <p:spPr>
              <a:xfrm>
                <a:off x="321425" y="1718687"/>
                <a:ext cx="2646219" cy="4764114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67A7C6-A4AB-42C6-98E7-FACDE8CA5BAB}"/>
                  </a:ext>
                </a:extLst>
              </p:cNvPr>
              <p:cNvSpPr txBox="1"/>
              <p:nvPr/>
            </p:nvSpPr>
            <p:spPr>
              <a:xfrm>
                <a:off x="1150553" y="1868807"/>
                <a:ext cx="1127461" cy="550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Iniciante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A7C616D-0EA9-4F28-8864-8505B6556E97}"/>
                </a:ext>
              </a:extLst>
            </p:cNvPr>
            <p:cNvGrpSpPr/>
            <p:nvPr/>
          </p:nvGrpSpPr>
          <p:grpSpPr>
            <a:xfrm>
              <a:off x="672991" y="3098712"/>
              <a:ext cx="1872733" cy="3327120"/>
              <a:chOff x="624272" y="3147527"/>
              <a:chExt cx="1872733" cy="332712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427B9A-98A8-44E2-92CD-94E6A7588261}"/>
                  </a:ext>
                </a:extLst>
              </p:cNvPr>
              <p:cNvGrpSpPr/>
              <p:nvPr/>
            </p:nvGrpSpPr>
            <p:grpSpPr>
              <a:xfrm>
                <a:off x="624272" y="3147527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FF14A6-86F2-4106-A202-3788A801B639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26" name="Rectangle: Rounded Corners 125">
                    <a:extLst>
                      <a:ext uri="{FF2B5EF4-FFF2-40B4-BE49-F238E27FC236}">
                        <a16:creationId xmlns:a16="http://schemas.microsoft.com/office/drawing/2014/main" id="{93646CB9-0BB2-4FFD-8CA7-B97B7CEF54E7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38" name="Right Triangle 37">
                    <a:extLst>
                      <a:ext uri="{FF2B5EF4-FFF2-40B4-BE49-F238E27FC236}">
                        <a16:creationId xmlns:a16="http://schemas.microsoft.com/office/drawing/2014/main" id="{B9FE7EB3-8110-45E0-A502-CAA75BE7C94B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8006183-D278-4688-B6EB-CEC1BD475824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Salsa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07F54D3F-F0F6-49FE-934B-9247E44043FA}"/>
                  </a:ext>
                </a:extLst>
              </p:cNvPr>
              <p:cNvGrpSpPr/>
              <p:nvPr/>
            </p:nvGrpSpPr>
            <p:grpSpPr>
              <a:xfrm>
                <a:off x="624272" y="3998067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51CD808E-2A9B-4185-85DC-BF95B8D82943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30" name="Rectangle: Rounded Corners 129">
                    <a:extLst>
                      <a:ext uri="{FF2B5EF4-FFF2-40B4-BE49-F238E27FC236}">
                        <a16:creationId xmlns:a16="http://schemas.microsoft.com/office/drawing/2014/main" id="{32D57186-D526-4FBF-ABE2-5AB36D3FE919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131" name="Right Triangle 130">
                    <a:extLst>
                      <a:ext uri="{FF2B5EF4-FFF2-40B4-BE49-F238E27FC236}">
                        <a16:creationId xmlns:a16="http://schemas.microsoft.com/office/drawing/2014/main" id="{50C9BB8A-2463-4E6D-8707-9F4C1E3AC0EB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rgbClr val="00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D0D289B-C678-40EA-8E74-3A6BF38CBEFB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Pagode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F24D3B1-9485-4D12-9E7F-AECB34D50450}"/>
                  </a:ext>
                </a:extLst>
              </p:cNvPr>
              <p:cNvGrpSpPr/>
              <p:nvPr/>
            </p:nvGrpSpPr>
            <p:grpSpPr>
              <a:xfrm>
                <a:off x="624272" y="4848607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729B9EC6-A7E4-4B87-8DE6-ED68C7BFABF0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35" name="Rectangle: Rounded Corners 134">
                    <a:extLst>
                      <a:ext uri="{FF2B5EF4-FFF2-40B4-BE49-F238E27FC236}">
                        <a16:creationId xmlns:a16="http://schemas.microsoft.com/office/drawing/2014/main" id="{831768FF-71E1-4619-9D70-0C73F523E956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136" name="Right Triangle 135">
                    <a:extLst>
                      <a:ext uri="{FF2B5EF4-FFF2-40B4-BE49-F238E27FC236}">
                        <a16:creationId xmlns:a16="http://schemas.microsoft.com/office/drawing/2014/main" id="{8ACC0A6C-F763-44C1-83F5-6E660A78FC6D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E85DFCE-DD7C-4276-A47F-2083D5CD5E0C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Forro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9AC5903-7B3D-449B-B165-73794CF3DA87}"/>
                  </a:ext>
                </a:extLst>
              </p:cNvPr>
              <p:cNvGrpSpPr/>
              <p:nvPr/>
            </p:nvGrpSpPr>
            <p:grpSpPr>
              <a:xfrm>
                <a:off x="624272" y="5699148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60DB5FFE-CC32-4858-A890-DDA5FD8C1000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40" name="Rectangle: Rounded Corners 139">
                    <a:extLst>
                      <a:ext uri="{FF2B5EF4-FFF2-40B4-BE49-F238E27FC236}">
                        <a16:creationId xmlns:a16="http://schemas.microsoft.com/office/drawing/2014/main" id="{57D85960-F06B-48AD-9942-ECBFB50266C2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141" name="Right Triangle 140">
                    <a:extLst>
                      <a:ext uri="{FF2B5EF4-FFF2-40B4-BE49-F238E27FC236}">
                        <a16:creationId xmlns:a16="http://schemas.microsoft.com/office/drawing/2014/main" id="{484C9007-C066-4149-815D-C6AA2FDE842B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86F61B5-322D-417E-81C2-0324C36CFDB5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Geral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6727C4E-D824-4F6A-95F9-66340B9AE4C2}"/>
              </a:ext>
            </a:extLst>
          </p:cNvPr>
          <p:cNvGrpSpPr/>
          <p:nvPr/>
        </p:nvGrpSpPr>
        <p:grpSpPr>
          <a:xfrm>
            <a:off x="3493062" y="5230091"/>
            <a:ext cx="2880000" cy="3919710"/>
            <a:chOff x="3289069" y="2563091"/>
            <a:chExt cx="2646219" cy="39197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8C117CC-C9AE-4C4C-8533-EA781C420706}"/>
                </a:ext>
              </a:extLst>
            </p:cNvPr>
            <p:cNvGrpSpPr/>
            <p:nvPr/>
          </p:nvGrpSpPr>
          <p:grpSpPr>
            <a:xfrm>
              <a:off x="3289069" y="2563091"/>
              <a:ext cx="2646219" cy="3919710"/>
              <a:chOff x="3289069" y="1718687"/>
              <a:chExt cx="2646219" cy="4764114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7833174D-21E4-4C6F-8C68-5C83CDC6BA16}"/>
                  </a:ext>
                </a:extLst>
              </p:cNvPr>
              <p:cNvSpPr/>
              <p:nvPr/>
            </p:nvSpPr>
            <p:spPr>
              <a:xfrm>
                <a:off x="3289069" y="1718687"/>
                <a:ext cx="2646219" cy="4764114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79C62A4-4FA5-4E9B-A827-7083D45D58A3}"/>
                  </a:ext>
                </a:extLst>
              </p:cNvPr>
              <p:cNvSpPr txBox="1"/>
              <p:nvPr/>
            </p:nvSpPr>
            <p:spPr>
              <a:xfrm>
                <a:off x="3876143" y="1868807"/>
                <a:ext cx="1706303" cy="550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Intermediário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9D7501F-C53A-4F29-8A6F-6EB275D6BF58}"/>
                </a:ext>
              </a:extLst>
            </p:cNvPr>
            <p:cNvGrpSpPr/>
            <p:nvPr/>
          </p:nvGrpSpPr>
          <p:grpSpPr>
            <a:xfrm>
              <a:off x="3640635" y="3098712"/>
              <a:ext cx="1872733" cy="3327120"/>
              <a:chOff x="3713838" y="3133669"/>
              <a:chExt cx="1872733" cy="3327120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F04011BF-A93C-492C-99E9-2B0714806A14}"/>
                  </a:ext>
                </a:extLst>
              </p:cNvPr>
              <p:cNvGrpSpPr/>
              <p:nvPr/>
            </p:nvGrpSpPr>
            <p:grpSpPr>
              <a:xfrm>
                <a:off x="3713838" y="3133669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8A78B9C-E527-416F-B6D1-7A963B517D5E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45" name="Rectangle: Rounded Corners 144">
                    <a:extLst>
                      <a:ext uri="{FF2B5EF4-FFF2-40B4-BE49-F238E27FC236}">
                        <a16:creationId xmlns:a16="http://schemas.microsoft.com/office/drawing/2014/main" id="{361D89CF-D2C5-4B71-B844-0287C1D03288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146" name="Right Triangle 145">
                    <a:extLst>
                      <a:ext uri="{FF2B5EF4-FFF2-40B4-BE49-F238E27FC236}">
                        <a16:creationId xmlns:a16="http://schemas.microsoft.com/office/drawing/2014/main" id="{47DAED58-8362-4304-8E1F-CB696C40ACDA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B65367C9-039D-4B80-B7B4-39D240BBCAE5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Salsa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2844DAF-93BC-4166-AFD0-4E87D9A26F36}"/>
                  </a:ext>
                </a:extLst>
              </p:cNvPr>
              <p:cNvGrpSpPr/>
              <p:nvPr/>
            </p:nvGrpSpPr>
            <p:grpSpPr>
              <a:xfrm>
                <a:off x="3713838" y="3984209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4DC6D66D-9AAA-4072-98E0-BC161A0DE3DE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4B838BA3-E7F0-4933-BAE7-F9C8CBA46927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151" name="Right Triangle 150">
                    <a:extLst>
                      <a:ext uri="{FF2B5EF4-FFF2-40B4-BE49-F238E27FC236}">
                        <a16:creationId xmlns:a16="http://schemas.microsoft.com/office/drawing/2014/main" id="{C9F37509-BC55-4DE2-B4D1-A70C8582AEBE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rgbClr val="00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CC2A984-5930-4A87-8D70-F417F220DA93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Pagode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93A1B8AD-E206-4167-AA8E-26641D75BD4C}"/>
                  </a:ext>
                </a:extLst>
              </p:cNvPr>
              <p:cNvGrpSpPr/>
              <p:nvPr/>
            </p:nvGrpSpPr>
            <p:grpSpPr>
              <a:xfrm>
                <a:off x="3713838" y="4834749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5DC47169-06E9-487E-B594-33C0C97A21CB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1486198A-5099-404F-B2AD-C1331B33D8EA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156" name="Right Triangle 155">
                    <a:extLst>
                      <a:ext uri="{FF2B5EF4-FFF2-40B4-BE49-F238E27FC236}">
                        <a16:creationId xmlns:a16="http://schemas.microsoft.com/office/drawing/2014/main" id="{7333E44D-D141-4566-9CB9-7EEA897E3B19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EF359BB-BE46-49B9-AFC0-A09E60BAA433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Forro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C920A2D3-709C-41EC-841F-16F31215AAFC}"/>
                  </a:ext>
                </a:extLst>
              </p:cNvPr>
              <p:cNvGrpSpPr/>
              <p:nvPr/>
            </p:nvGrpSpPr>
            <p:grpSpPr>
              <a:xfrm>
                <a:off x="3713838" y="5685290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4D4A44DF-0D1C-4B7F-9CE6-C65DD51FC471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D47590FD-8962-4E3E-89C2-0E52A977FF19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161" name="Right Triangle 160">
                    <a:extLst>
                      <a:ext uri="{FF2B5EF4-FFF2-40B4-BE49-F238E27FC236}">
                        <a16:creationId xmlns:a16="http://schemas.microsoft.com/office/drawing/2014/main" id="{40E428DD-DA7F-4475-802F-C96ABABA1A83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87196CD-7D3A-4D0F-8991-F463CEBFE07F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Geral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AB9E4E2-E2D1-40C8-BB29-E6CD5E080D6E}"/>
              </a:ext>
            </a:extLst>
          </p:cNvPr>
          <p:cNvGrpSpPr/>
          <p:nvPr/>
        </p:nvGrpSpPr>
        <p:grpSpPr>
          <a:xfrm>
            <a:off x="6460706" y="5230091"/>
            <a:ext cx="2880000" cy="3919710"/>
            <a:chOff x="6256713" y="2563091"/>
            <a:chExt cx="2646219" cy="39197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E9CBADE-1E35-480F-961B-AE112A939A31}"/>
                </a:ext>
              </a:extLst>
            </p:cNvPr>
            <p:cNvGrpSpPr/>
            <p:nvPr/>
          </p:nvGrpSpPr>
          <p:grpSpPr>
            <a:xfrm>
              <a:off x="6256713" y="2563091"/>
              <a:ext cx="2646219" cy="3919710"/>
              <a:chOff x="6256713" y="1718687"/>
              <a:chExt cx="2646219" cy="4764114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71215D8A-A234-4663-A5EB-205A9F6ABC77}"/>
                  </a:ext>
                </a:extLst>
              </p:cNvPr>
              <p:cNvSpPr/>
              <p:nvPr/>
            </p:nvSpPr>
            <p:spPr>
              <a:xfrm>
                <a:off x="6256713" y="1718687"/>
                <a:ext cx="2646219" cy="4764114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DADFBF2-290C-4DDD-9765-D63D27D8AD52}"/>
                  </a:ext>
                </a:extLst>
              </p:cNvPr>
              <p:cNvSpPr txBox="1"/>
              <p:nvPr/>
            </p:nvSpPr>
            <p:spPr>
              <a:xfrm>
                <a:off x="7031435" y="1868807"/>
                <a:ext cx="1258430" cy="550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Avançado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0F52FFA-7F24-461A-9E8E-589FCAEFC902}"/>
                </a:ext>
              </a:extLst>
            </p:cNvPr>
            <p:cNvGrpSpPr/>
            <p:nvPr/>
          </p:nvGrpSpPr>
          <p:grpSpPr>
            <a:xfrm>
              <a:off x="6608279" y="3098712"/>
              <a:ext cx="1872733" cy="3327120"/>
              <a:chOff x="624272" y="3147527"/>
              <a:chExt cx="1872733" cy="332712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90133476-C9B7-4F60-AE0C-CEBAAA07E374}"/>
                  </a:ext>
                </a:extLst>
              </p:cNvPr>
              <p:cNvGrpSpPr/>
              <p:nvPr/>
            </p:nvGrpSpPr>
            <p:grpSpPr>
              <a:xfrm>
                <a:off x="624272" y="3147527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B9763343-F9BD-4F88-9CA4-F5BAF3753F7D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81" name="Rectangle: Rounded Corners 180">
                    <a:extLst>
                      <a:ext uri="{FF2B5EF4-FFF2-40B4-BE49-F238E27FC236}">
                        <a16:creationId xmlns:a16="http://schemas.microsoft.com/office/drawing/2014/main" id="{FD90527B-E166-43E3-961D-9685E7BA8014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182" name="Right Triangle 181">
                    <a:extLst>
                      <a:ext uri="{FF2B5EF4-FFF2-40B4-BE49-F238E27FC236}">
                        <a16:creationId xmlns:a16="http://schemas.microsoft.com/office/drawing/2014/main" id="{9CB80507-6E47-4C7D-830A-2C133AF13F32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C06541A-6F4F-49C3-B0D1-0C429D664C90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Salsa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09490A43-3A90-4557-881E-9A74204F2875}"/>
                  </a:ext>
                </a:extLst>
              </p:cNvPr>
              <p:cNvGrpSpPr/>
              <p:nvPr/>
            </p:nvGrpSpPr>
            <p:grpSpPr>
              <a:xfrm>
                <a:off x="624272" y="3998067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404AC00D-C844-4D65-97CA-83DC0C9B3234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77" name="Rectangle: Rounded Corners 176">
                    <a:extLst>
                      <a:ext uri="{FF2B5EF4-FFF2-40B4-BE49-F238E27FC236}">
                        <a16:creationId xmlns:a16="http://schemas.microsoft.com/office/drawing/2014/main" id="{D6E07B14-BAA1-41B2-8EC2-242690BB7EAB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178" name="Right Triangle 177">
                    <a:extLst>
                      <a:ext uri="{FF2B5EF4-FFF2-40B4-BE49-F238E27FC236}">
                        <a16:creationId xmlns:a16="http://schemas.microsoft.com/office/drawing/2014/main" id="{6DF8DF4C-4845-4529-9CF0-D8401C26198C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rgbClr val="00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F063C17-6F4E-4555-83BD-EECCF3C4665C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Pagode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C8AC478A-FBC8-4829-8D05-C40C44F413F8}"/>
                  </a:ext>
                </a:extLst>
              </p:cNvPr>
              <p:cNvGrpSpPr/>
              <p:nvPr/>
            </p:nvGrpSpPr>
            <p:grpSpPr>
              <a:xfrm>
                <a:off x="624272" y="4848607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12984AEA-F269-4DB9-9418-BB6A92F42071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73" name="Rectangle: Rounded Corners 172">
                    <a:extLst>
                      <a:ext uri="{FF2B5EF4-FFF2-40B4-BE49-F238E27FC236}">
                        <a16:creationId xmlns:a16="http://schemas.microsoft.com/office/drawing/2014/main" id="{755DF1C1-5B31-42AA-87D2-9A09C2C5D2ED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174" name="Right Triangle 173">
                    <a:extLst>
                      <a:ext uri="{FF2B5EF4-FFF2-40B4-BE49-F238E27FC236}">
                        <a16:creationId xmlns:a16="http://schemas.microsoft.com/office/drawing/2014/main" id="{7659DF49-9362-4128-A3F4-1570840C87A2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A367CE8A-D001-4B5E-8A8A-F0FFE09F064D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Forro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9144E15-2D12-4F47-BD85-0A4C0417BBCC}"/>
                  </a:ext>
                </a:extLst>
              </p:cNvPr>
              <p:cNvGrpSpPr/>
              <p:nvPr/>
            </p:nvGrpSpPr>
            <p:grpSpPr>
              <a:xfrm>
                <a:off x="624272" y="5699148"/>
                <a:ext cx="1872733" cy="775499"/>
                <a:chOff x="430756" y="3147527"/>
                <a:chExt cx="1872733" cy="775499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38573F78-0F8F-413E-BF5D-3E0D12EB4555}"/>
                    </a:ext>
                  </a:extLst>
                </p:cNvPr>
                <p:cNvGrpSpPr/>
                <p:nvPr/>
              </p:nvGrpSpPr>
              <p:grpSpPr>
                <a:xfrm>
                  <a:off x="430756" y="3147527"/>
                  <a:ext cx="720000" cy="720000"/>
                  <a:chOff x="430756" y="3147527"/>
                  <a:chExt cx="720000" cy="720000"/>
                </a:xfrm>
              </p:grpSpPr>
              <p:sp>
                <p:nvSpPr>
                  <p:cNvPr id="169" name="Rectangle: Rounded Corners 168">
                    <a:extLst>
                      <a:ext uri="{FF2B5EF4-FFF2-40B4-BE49-F238E27FC236}">
                        <a16:creationId xmlns:a16="http://schemas.microsoft.com/office/drawing/2014/main" id="{898EF0B3-821F-4072-8A45-82273EB2039F}"/>
                      </a:ext>
                    </a:extLst>
                  </p:cNvPr>
                  <p:cNvSpPr/>
                  <p:nvPr/>
                </p:nvSpPr>
                <p:spPr>
                  <a:xfrm>
                    <a:off x="430756" y="3147527"/>
                    <a:ext cx="720000" cy="72000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IMG</a:t>
                    </a:r>
                  </a:p>
                </p:txBody>
              </p:sp>
              <p:sp>
                <p:nvSpPr>
                  <p:cNvPr id="170" name="Right Triangle 169">
                    <a:extLst>
                      <a:ext uri="{FF2B5EF4-FFF2-40B4-BE49-F238E27FC236}">
                        <a16:creationId xmlns:a16="http://schemas.microsoft.com/office/drawing/2014/main" id="{B5F3C3A1-3DF8-4BB4-92BC-B30C33DD9C3C}"/>
                      </a:ext>
                    </a:extLst>
                  </p:cNvPr>
                  <p:cNvSpPr/>
                  <p:nvPr/>
                </p:nvSpPr>
                <p:spPr>
                  <a:xfrm>
                    <a:off x="431945" y="3506427"/>
                    <a:ext cx="360000" cy="360000"/>
                  </a:xfrm>
                  <a:prstGeom prst="rt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6467BDA-88D3-4460-8589-A4643EE2D876}"/>
                    </a:ext>
                  </a:extLst>
                </p:cNvPr>
                <p:cNvSpPr txBox="1"/>
                <p:nvPr/>
              </p:nvSpPr>
              <p:spPr>
                <a:xfrm>
                  <a:off x="1238596" y="3184362"/>
                  <a:ext cx="10648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Geral</a:t>
                  </a: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Duração: </a:t>
                  </a:r>
                  <a:r>
                    <a:rPr lang="pt-BR" sz="1400" dirty="0" err="1">
                      <a:solidFill>
                        <a:schemeClr val="bg1"/>
                      </a:solidFill>
                    </a:rPr>
                    <a:t>XXh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r>
                    <a:rPr lang="pt-BR" sz="1400" dirty="0">
                      <a:solidFill>
                        <a:schemeClr val="bg1"/>
                      </a:solidFill>
                    </a:rPr>
                    <a:t>Valor: $$$</a:t>
                  </a:r>
                </a:p>
              </p:txBody>
            </p:sp>
          </p:grpSp>
        </p:grp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0468FE10-CE6E-47B0-8EF6-B84F9E58DE15}"/>
              </a:ext>
            </a:extLst>
          </p:cNvPr>
          <p:cNvGrpSpPr/>
          <p:nvPr/>
        </p:nvGrpSpPr>
        <p:grpSpPr>
          <a:xfrm>
            <a:off x="2974747" y="5884583"/>
            <a:ext cx="290455" cy="3073093"/>
            <a:chOff x="2770752" y="3217582"/>
            <a:chExt cx="290455" cy="3073093"/>
          </a:xfrm>
        </p:grpSpPr>
        <p:sp>
          <p:nvSpPr>
            <p:cNvPr id="189" name="Heart 188">
              <a:extLst>
                <a:ext uri="{FF2B5EF4-FFF2-40B4-BE49-F238E27FC236}">
                  <a16:creationId xmlns:a16="http://schemas.microsoft.com/office/drawing/2014/main" id="{9755F2BC-02C2-495F-A1A2-C5E830BA574A}"/>
                </a:ext>
              </a:extLst>
            </p:cNvPr>
            <p:cNvSpPr/>
            <p:nvPr/>
          </p:nvSpPr>
          <p:spPr>
            <a:xfrm>
              <a:off x="2770752" y="3217582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Heart 189">
              <a:extLst>
                <a:ext uri="{FF2B5EF4-FFF2-40B4-BE49-F238E27FC236}">
                  <a16:creationId xmlns:a16="http://schemas.microsoft.com/office/drawing/2014/main" id="{014DC1C1-A0AA-453C-B9ED-966984910EAD}"/>
                </a:ext>
              </a:extLst>
            </p:cNvPr>
            <p:cNvSpPr/>
            <p:nvPr/>
          </p:nvSpPr>
          <p:spPr>
            <a:xfrm>
              <a:off x="2770752" y="4148884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Heart 190">
              <a:extLst>
                <a:ext uri="{FF2B5EF4-FFF2-40B4-BE49-F238E27FC236}">
                  <a16:creationId xmlns:a16="http://schemas.microsoft.com/office/drawing/2014/main" id="{D8A4546F-27CA-4C89-88DA-4F124E4A4F4B}"/>
                </a:ext>
              </a:extLst>
            </p:cNvPr>
            <p:cNvSpPr/>
            <p:nvPr/>
          </p:nvSpPr>
          <p:spPr>
            <a:xfrm>
              <a:off x="2770752" y="4981508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Heart 191">
              <a:extLst>
                <a:ext uri="{FF2B5EF4-FFF2-40B4-BE49-F238E27FC236}">
                  <a16:creationId xmlns:a16="http://schemas.microsoft.com/office/drawing/2014/main" id="{122BC840-BE9A-4A36-8A6D-40F781DF170C}"/>
                </a:ext>
              </a:extLst>
            </p:cNvPr>
            <p:cNvSpPr/>
            <p:nvPr/>
          </p:nvSpPr>
          <p:spPr>
            <a:xfrm>
              <a:off x="2770752" y="5810615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0B06BC4-A509-495E-9309-DE3823C006B2}"/>
              </a:ext>
            </a:extLst>
          </p:cNvPr>
          <p:cNvGrpSpPr/>
          <p:nvPr/>
        </p:nvGrpSpPr>
        <p:grpSpPr>
          <a:xfrm>
            <a:off x="5942917" y="5862812"/>
            <a:ext cx="290455" cy="3073093"/>
            <a:chOff x="2770752" y="3217582"/>
            <a:chExt cx="290455" cy="3073093"/>
          </a:xfrm>
        </p:grpSpPr>
        <p:sp>
          <p:nvSpPr>
            <p:cNvPr id="195" name="Heart 194">
              <a:extLst>
                <a:ext uri="{FF2B5EF4-FFF2-40B4-BE49-F238E27FC236}">
                  <a16:creationId xmlns:a16="http://schemas.microsoft.com/office/drawing/2014/main" id="{E94C338B-84CB-43E6-9084-84AF0D1B28C2}"/>
                </a:ext>
              </a:extLst>
            </p:cNvPr>
            <p:cNvSpPr/>
            <p:nvPr/>
          </p:nvSpPr>
          <p:spPr>
            <a:xfrm>
              <a:off x="2770752" y="3217582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Heart 195">
              <a:extLst>
                <a:ext uri="{FF2B5EF4-FFF2-40B4-BE49-F238E27FC236}">
                  <a16:creationId xmlns:a16="http://schemas.microsoft.com/office/drawing/2014/main" id="{666FFF03-CF4F-4278-8912-81833DDB0654}"/>
                </a:ext>
              </a:extLst>
            </p:cNvPr>
            <p:cNvSpPr/>
            <p:nvPr/>
          </p:nvSpPr>
          <p:spPr>
            <a:xfrm>
              <a:off x="2770752" y="4148884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Heart 196">
              <a:extLst>
                <a:ext uri="{FF2B5EF4-FFF2-40B4-BE49-F238E27FC236}">
                  <a16:creationId xmlns:a16="http://schemas.microsoft.com/office/drawing/2014/main" id="{F1BAFBEB-B69E-442B-A656-81B95C244863}"/>
                </a:ext>
              </a:extLst>
            </p:cNvPr>
            <p:cNvSpPr/>
            <p:nvPr/>
          </p:nvSpPr>
          <p:spPr>
            <a:xfrm>
              <a:off x="2770752" y="4981508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Heart 197">
              <a:extLst>
                <a:ext uri="{FF2B5EF4-FFF2-40B4-BE49-F238E27FC236}">
                  <a16:creationId xmlns:a16="http://schemas.microsoft.com/office/drawing/2014/main" id="{E05DB084-3082-43DC-AFB0-C79CF2CBC13C}"/>
                </a:ext>
              </a:extLst>
            </p:cNvPr>
            <p:cNvSpPr/>
            <p:nvPr/>
          </p:nvSpPr>
          <p:spPr>
            <a:xfrm>
              <a:off x="2770752" y="5810615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1C70BB6-B6DB-4D98-B71F-D62EEF4953BE}"/>
              </a:ext>
            </a:extLst>
          </p:cNvPr>
          <p:cNvGrpSpPr/>
          <p:nvPr/>
        </p:nvGrpSpPr>
        <p:grpSpPr>
          <a:xfrm>
            <a:off x="8903836" y="5891842"/>
            <a:ext cx="290455" cy="3073093"/>
            <a:chOff x="2770752" y="3217582"/>
            <a:chExt cx="290455" cy="3073093"/>
          </a:xfrm>
        </p:grpSpPr>
        <p:sp>
          <p:nvSpPr>
            <p:cNvPr id="200" name="Heart 199">
              <a:extLst>
                <a:ext uri="{FF2B5EF4-FFF2-40B4-BE49-F238E27FC236}">
                  <a16:creationId xmlns:a16="http://schemas.microsoft.com/office/drawing/2014/main" id="{0AAF63F8-EE39-41F6-AB0A-862EC92105BA}"/>
                </a:ext>
              </a:extLst>
            </p:cNvPr>
            <p:cNvSpPr/>
            <p:nvPr/>
          </p:nvSpPr>
          <p:spPr>
            <a:xfrm>
              <a:off x="2770752" y="3217582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Heart 200">
              <a:extLst>
                <a:ext uri="{FF2B5EF4-FFF2-40B4-BE49-F238E27FC236}">
                  <a16:creationId xmlns:a16="http://schemas.microsoft.com/office/drawing/2014/main" id="{67C5E8D8-13C5-422A-98F3-02114756282C}"/>
                </a:ext>
              </a:extLst>
            </p:cNvPr>
            <p:cNvSpPr/>
            <p:nvPr/>
          </p:nvSpPr>
          <p:spPr>
            <a:xfrm>
              <a:off x="2770752" y="4148884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Heart 201">
              <a:extLst>
                <a:ext uri="{FF2B5EF4-FFF2-40B4-BE49-F238E27FC236}">
                  <a16:creationId xmlns:a16="http://schemas.microsoft.com/office/drawing/2014/main" id="{3BBCC0A6-92AC-4C78-B3A3-EB44CA2CF155}"/>
                </a:ext>
              </a:extLst>
            </p:cNvPr>
            <p:cNvSpPr/>
            <p:nvPr/>
          </p:nvSpPr>
          <p:spPr>
            <a:xfrm>
              <a:off x="2770752" y="4981508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Heart 202">
              <a:extLst>
                <a:ext uri="{FF2B5EF4-FFF2-40B4-BE49-F238E27FC236}">
                  <a16:creationId xmlns:a16="http://schemas.microsoft.com/office/drawing/2014/main" id="{11AE2C1A-F111-4820-A949-5876B0CA07B7}"/>
                </a:ext>
              </a:extLst>
            </p:cNvPr>
            <p:cNvSpPr/>
            <p:nvPr/>
          </p:nvSpPr>
          <p:spPr>
            <a:xfrm>
              <a:off x="2770752" y="5810615"/>
              <a:ext cx="290455" cy="480060"/>
            </a:xfrm>
            <a:prstGeom prst="hear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04662E-ACFA-4804-91D8-9CC6036BF670}"/>
              </a:ext>
            </a:extLst>
          </p:cNvPr>
          <p:cNvGrpSpPr/>
          <p:nvPr/>
        </p:nvGrpSpPr>
        <p:grpSpPr>
          <a:xfrm>
            <a:off x="9597379" y="4240495"/>
            <a:ext cx="2646218" cy="2874528"/>
            <a:chOff x="9379530" y="1558927"/>
            <a:chExt cx="2646218" cy="2874528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1B1E0B6A-A6FD-484F-9249-F7ABB5D1049A}"/>
                </a:ext>
              </a:extLst>
            </p:cNvPr>
            <p:cNvSpPr/>
            <p:nvPr/>
          </p:nvSpPr>
          <p:spPr>
            <a:xfrm>
              <a:off x="9379530" y="1558927"/>
              <a:ext cx="2646218" cy="287452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AF240BF-CEB8-49E9-9AC2-5BD0ED102035}"/>
                </a:ext>
              </a:extLst>
            </p:cNvPr>
            <p:cNvSpPr txBox="1"/>
            <p:nvPr/>
          </p:nvSpPr>
          <p:spPr>
            <a:xfrm>
              <a:off x="9574991" y="1756229"/>
              <a:ext cx="839845" cy="45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Filtro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7420BEA-2B48-41FC-B7D7-BA781806A3F7}"/>
                </a:ext>
              </a:extLst>
            </p:cNvPr>
            <p:cNvSpPr/>
            <p:nvPr/>
          </p:nvSpPr>
          <p:spPr>
            <a:xfrm>
              <a:off x="9573009" y="2728439"/>
              <a:ext cx="2300405" cy="444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Estilo de Dança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5B348141-1652-4CED-BBC9-3D84156D88A6}"/>
                </a:ext>
              </a:extLst>
            </p:cNvPr>
            <p:cNvSpPr/>
            <p:nvPr/>
          </p:nvSpPr>
          <p:spPr>
            <a:xfrm>
              <a:off x="9582126" y="2287853"/>
              <a:ext cx="2300405" cy="3443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Favoritos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ABFDF81A-5ABB-4AF3-AF72-A27C6F2D3FD1}"/>
                </a:ext>
              </a:extLst>
            </p:cNvPr>
            <p:cNvSpPr/>
            <p:nvPr/>
          </p:nvSpPr>
          <p:spPr>
            <a:xfrm>
              <a:off x="9558763" y="3269301"/>
              <a:ext cx="2300405" cy="3443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Duração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1DFAC72-D976-4041-9F4A-507C952AFBB2}"/>
                </a:ext>
              </a:extLst>
            </p:cNvPr>
            <p:cNvSpPr/>
            <p:nvPr/>
          </p:nvSpPr>
          <p:spPr>
            <a:xfrm>
              <a:off x="9573009" y="3714139"/>
              <a:ext cx="2300405" cy="3443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Valor</a:t>
              </a: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5006283-8477-426C-BAF8-D31066D33D8E}"/>
              </a:ext>
            </a:extLst>
          </p:cNvPr>
          <p:cNvSpPr/>
          <p:nvPr/>
        </p:nvSpPr>
        <p:spPr>
          <a:xfrm>
            <a:off x="11467747" y="4070059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u="sng" dirty="0"/>
              <a:t>Online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421CEFF-6035-4CEA-8807-EE4C489D7FB6}"/>
              </a:ext>
            </a:extLst>
          </p:cNvPr>
          <p:cNvSpPr/>
          <p:nvPr/>
        </p:nvSpPr>
        <p:spPr>
          <a:xfrm>
            <a:off x="11467747" y="4471839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Estúdio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8FB97AD-9C79-463C-8D5E-35C9730AE9EB}"/>
              </a:ext>
            </a:extLst>
          </p:cNvPr>
          <p:cNvSpPr/>
          <p:nvPr/>
        </p:nvSpPr>
        <p:spPr>
          <a:xfrm>
            <a:off x="11467747" y="4860859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Professor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5229AC5-4DCE-45B0-B1F6-9B02AE29CBD9}"/>
              </a:ext>
            </a:extLst>
          </p:cNvPr>
          <p:cNvCxnSpPr>
            <a:cxnSpLocks/>
            <a:stCxn id="10" idx="3"/>
            <a:endCxn id="124" idx="3"/>
          </p:cNvCxnSpPr>
          <p:nvPr/>
        </p:nvCxnSpPr>
        <p:spPr>
          <a:xfrm flipH="1">
            <a:off x="12382147" y="3832597"/>
            <a:ext cx="13846" cy="438353"/>
          </a:xfrm>
          <a:prstGeom prst="bentConnector3">
            <a:avLst>
              <a:gd name="adj1" fmla="val -16510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A5109C3-C679-4CCB-A39B-9A2ABEE634AA}"/>
              </a:ext>
            </a:extLst>
          </p:cNvPr>
          <p:cNvCxnSpPr>
            <a:cxnSpLocks/>
            <a:stCxn id="10" idx="3"/>
            <a:endCxn id="183" idx="3"/>
          </p:cNvCxnSpPr>
          <p:nvPr/>
        </p:nvCxnSpPr>
        <p:spPr>
          <a:xfrm flipH="1">
            <a:off x="12382147" y="3832597"/>
            <a:ext cx="13846" cy="840133"/>
          </a:xfrm>
          <a:prstGeom prst="bentConnector3">
            <a:avLst>
              <a:gd name="adj1" fmla="val -16510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556811E8-0E22-4E9A-BCC1-A8F4646C3330}"/>
              </a:ext>
            </a:extLst>
          </p:cNvPr>
          <p:cNvCxnSpPr>
            <a:cxnSpLocks/>
            <a:stCxn id="10" idx="3"/>
            <a:endCxn id="184" idx="3"/>
          </p:cNvCxnSpPr>
          <p:nvPr/>
        </p:nvCxnSpPr>
        <p:spPr>
          <a:xfrm flipH="1">
            <a:off x="12382147" y="3832597"/>
            <a:ext cx="13846" cy="1229153"/>
          </a:xfrm>
          <a:prstGeom prst="bentConnector3">
            <a:avLst>
              <a:gd name="adj1" fmla="val -16510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44E631F-E9AA-4387-B39F-1689AC412698}"/>
              </a:ext>
            </a:extLst>
          </p:cNvPr>
          <p:cNvSpPr txBox="1"/>
          <p:nvPr/>
        </p:nvSpPr>
        <p:spPr>
          <a:xfrm>
            <a:off x="5598999" y="-364675"/>
            <a:ext cx="1401991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Aulas</a:t>
            </a:r>
          </a:p>
        </p:txBody>
      </p:sp>
    </p:spTree>
    <p:extLst>
      <p:ext uri="{BB962C8B-B14F-4D97-AF65-F5344CB8AC3E}">
        <p14:creationId xmlns:p14="http://schemas.microsoft.com/office/powerpoint/2010/main" val="392957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B3829-36F7-4392-BB1D-C0A4F100CC87}"/>
              </a:ext>
            </a:extLst>
          </p:cNvPr>
          <p:cNvSpPr txBox="1"/>
          <p:nvPr/>
        </p:nvSpPr>
        <p:spPr>
          <a:xfrm>
            <a:off x="11584554" y="2667001"/>
            <a:ext cx="811441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EABFD-5765-4C74-8DC0-B80501C7CFDA}"/>
              </a:ext>
            </a:extLst>
          </p:cNvPr>
          <p:cNvSpPr/>
          <p:nvPr/>
        </p:nvSpPr>
        <p:spPr>
          <a:xfrm>
            <a:off x="203995" y="3036332"/>
            <a:ext cx="12192000" cy="648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41660-3F52-42FA-8A84-9EB185FBF30F}"/>
              </a:ext>
            </a:extLst>
          </p:cNvPr>
          <p:cNvSpPr/>
          <p:nvPr/>
        </p:nvSpPr>
        <p:spPr>
          <a:xfrm>
            <a:off x="9638941" y="3631707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A1549-F812-42A0-961F-2C8B404788E2}"/>
              </a:ext>
            </a:extLst>
          </p:cNvPr>
          <p:cNvSpPr/>
          <p:nvPr/>
        </p:nvSpPr>
        <p:spPr>
          <a:xfrm>
            <a:off x="10553341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1E639-FFE3-4CDE-A40B-5169A64A1279}"/>
              </a:ext>
            </a:extLst>
          </p:cNvPr>
          <p:cNvSpPr/>
          <p:nvPr/>
        </p:nvSpPr>
        <p:spPr>
          <a:xfrm>
            <a:off x="11481593" y="3036333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52EFB-C10C-4699-B56A-6C25A4C3CA97}"/>
              </a:ext>
            </a:extLst>
          </p:cNvPr>
          <p:cNvSpPr/>
          <p:nvPr/>
        </p:nvSpPr>
        <p:spPr>
          <a:xfrm>
            <a:off x="10567191" y="3036332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err="1"/>
              <a:t>Sign</a:t>
            </a:r>
            <a:r>
              <a:rPr lang="pt-BR" u="sng" dirty="0"/>
              <a:t> </a:t>
            </a:r>
            <a:r>
              <a:rPr lang="pt-BR" u="sng" dirty="0" err="1"/>
              <a:t>up</a:t>
            </a:r>
            <a:endParaRPr lang="pt-BR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D8725-2CD6-490A-8771-5573478E53CB}"/>
              </a:ext>
            </a:extLst>
          </p:cNvPr>
          <p:cNvSpPr/>
          <p:nvPr/>
        </p:nvSpPr>
        <p:spPr>
          <a:xfrm>
            <a:off x="203995" y="3634264"/>
            <a:ext cx="9476509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8BA81-DF6B-4AC4-BB17-1219FFEDD855}"/>
              </a:ext>
            </a:extLst>
          </p:cNvPr>
          <p:cNvSpPr/>
          <p:nvPr/>
        </p:nvSpPr>
        <p:spPr>
          <a:xfrm>
            <a:off x="11481593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B945B4-4311-4383-8BE1-7993E281802E}"/>
              </a:ext>
            </a:extLst>
          </p:cNvPr>
          <p:cNvSpPr/>
          <p:nvPr/>
        </p:nvSpPr>
        <p:spPr>
          <a:xfrm>
            <a:off x="231269" y="3061887"/>
            <a:ext cx="1039525" cy="96248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64B42C-3643-4C32-8C0B-448B1383118C}"/>
              </a:ext>
            </a:extLst>
          </p:cNvPr>
          <p:cNvSpPr/>
          <p:nvPr/>
        </p:nvSpPr>
        <p:spPr>
          <a:xfrm>
            <a:off x="3425176" y="4166571"/>
            <a:ext cx="5749636" cy="512290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pt-BR" dirty="0"/>
              <a:t>Nome:</a:t>
            </a:r>
          </a:p>
          <a:p>
            <a:pPr>
              <a:lnSpc>
                <a:spcPct val="200000"/>
              </a:lnSpc>
            </a:pPr>
            <a:r>
              <a:rPr lang="pt-BR" dirty="0"/>
              <a:t>Email:</a:t>
            </a:r>
          </a:p>
          <a:p>
            <a:pPr>
              <a:lnSpc>
                <a:spcPct val="200000"/>
              </a:lnSpc>
            </a:pPr>
            <a:r>
              <a:rPr lang="pt-BR" dirty="0"/>
              <a:t>Senha:</a:t>
            </a:r>
          </a:p>
          <a:p>
            <a:pPr>
              <a:lnSpc>
                <a:spcPct val="200000"/>
              </a:lnSpc>
            </a:pPr>
            <a:r>
              <a:rPr lang="pt-BR" dirty="0"/>
              <a:t>Data de Nascimento:</a:t>
            </a:r>
          </a:p>
          <a:p>
            <a:pPr>
              <a:lnSpc>
                <a:spcPct val="200000"/>
              </a:lnSpc>
            </a:pPr>
            <a:r>
              <a:rPr lang="pt-BR" dirty="0"/>
              <a:t>Gênero:</a:t>
            </a:r>
          </a:p>
          <a:p>
            <a:pPr>
              <a:lnSpc>
                <a:spcPct val="200000"/>
              </a:lnSpc>
            </a:pPr>
            <a:r>
              <a:rPr lang="pt-BR" dirty="0"/>
              <a:t>Cidade: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DEB13-C8D8-4EE0-899B-F7ED87677158}"/>
              </a:ext>
            </a:extLst>
          </p:cNvPr>
          <p:cNvSpPr txBox="1"/>
          <p:nvPr/>
        </p:nvSpPr>
        <p:spPr>
          <a:xfrm>
            <a:off x="5436973" y="-364675"/>
            <a:ext cx="1564017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/>
              <a:t>Sign</a:t>
            </a:r>
            <a:r>
              <a:rPr lang="pt-BR" sz="3600" dirty="0"/>
              <a:t> </a:t>
            </a:r>
            <a:r>
              <a:rPr lang="pt-BR" sz="3600" dirty="0" err="1"/>
              <a:t>up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3379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B3829-36F7-4392-BB1D-C0A4F100CC87}"/>
              </a:ext>
            </a:extLst>
          </p:cNvPr>
          <p:cNvSpPr txBox="1"/>
          <p:nvPr/>
        </p:nvSpPr>
        <p:spPr>
          <a:xfrm>
            <a:off x="11584554" y="2667001"/>
            <a:ext cx="811441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EABFD-5765-4C74-8DC0-B80501C7CFDA}"/>
              </a:ext>
            </a:extLst>
          </p:cNvPr>
          <p:cNvSpPr/>
          <p:nvPr/>
        </p:nvSpPr>
        <p:spPr>
          <a:xfrm>
            <a:off x="203995" y="3036332"/>
            <a:ext cx="12192000" cy="648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41660-3F52-42FA-8A84-9EB185FBF30F}"/>
              </a:ext>
            </a:extLst>
          </p:cNvPr>
          <p:cNvSpPr/>
          <p:nvPr/>
        </p:nvSpPr>
        <p:spPr>
          <a:xfrm>
            <a:off x="9638941" y="3631707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A1549-F812-42A0-961F-2C8B404788E2}"/>
              </a:ext>
            </a:extLst>
          </p:cNvPr>
          <p:cNvSpPr/>
          <p:nvPr/>
        </p:nvSpPr>
        <p:spPr>
          <a:xfrm>
            <a:off x="10553341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1E639-FFE3-4CDE-A40B-5169A64A1279}"/>
              </a:ext>
            </a:extLst>
          </p:cNvPr>
          <p:cNvSpPr/>
          <p:nvPr/>
        </p:nvSpPr>
        <p:spPr>
          <a:xfrm>
            <a:off x="11481593" y="3036333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52EFB-C10C-4699-B56A-6C25A4C3CA97}"/>
              </a:ext>
            </a:extLst>
          </p:cNvPr>
          <p:cNvSpPr/>
          <p:nvPr/>
        </p:nvSpPr>
        <p:spPr>
          <a:xfrm>
            <a:off x="10567191" y="3036332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D8725-2CD6-490A-8771-5573478E53CB}"/>
              </a:ext>
            </a:extLst>
          </p:cNvPr>
          <p:cNvSpPr/>
          <p:nvPr/>
        </p:nvSpPr>
        <p:spPr>
          <a:xfrm>
            <a:off x="203995" y="3634264"/>
            <a:ext cx="9434945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8BA81-DF6B-4AC4-BB17-1219FFEDD855}"/>
              </a:ext>
            </a:extLst>
          </p:cNvPr>
          <p:cNvSpPr/>
          <p:nvPr/>
        </p:nvSpPr>
        <p:spPr>
          <a:xfrm>
            <a:off x="11481593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B945B4-4311-4383-8BE1-7993E281802E}"/>
              </a:ext>
            </a:extLst>
          </p:cNvPr>
          <p:cNvSpPr/>
          <p:nvPr/>
        </p:nvSpPr>
        <p:spPr>
          <a:xfrm>
            <a:off x="231269" y="3061887"/>
            <a:ext cx="1039525" cy="96248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8B17A2-4203-4FAE-8F4D-DECAA544B5D1}"/>
              </a:ext>
            </a:extLst>
          </p:cNvPr>
          <p:cNvSpPr/>
          <p:nvPr/>
        </p:nvSpPr>
        <p:spPr>
          <a:xfrm>
            <a:off x="5664553" y="4423228"/>
            <a:ext cx="6064272" cy="16441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01BAC93-02CE-4587-B815-4EE765565FDD}"/>
              </a:ext>
            </a:extLst>
          </p:cNvPr>
          <p:cNvSpPr/>
          <p:nvPr/>
        </p:nvSpPr>
        <p:spPr>
          <a:xfrm>
            <a:off x="553271" y="5548086"/>
            <a:ext cx="4977464" cy="51928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/>
              <a:t>Frase Resumo</a:t>
            </a:r>
            <a:endParaRPr lang="pt-BR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6AB00C1-52AA-4015-BAED-49AFD5B90D3F}"/>
              </a:ext>
            </a:extLst>
          </p:cNvPr>
          <p:cNvSpPr/>
          <p:nvPr/>
        </p:nvSpPr>
        <p:spPr>
          <a:xfrm>
            <a:off x="508793" y="4423520"/>
            <a:ext cx="3973724" cy="9721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/>
              <a:t>Título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CA401D-1555-42BA-8A29-FC01EEA0119C}"/>
              </a:ext>
            </a:extLst>
          </p:cNvPr>
          <p:cNvSpPr/>
          <p:nvPr/>
        </p:nvSpPr>
        <p:spPr>
          <a:xfrm>
            <a:off x="508794" y="6339114"/>
            <a:ext cx="11220031" cy="293188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D02EE7C-9AE4-4C58-9576-EB3B8768E7D1}"/>
              </a:ext>
            </a:extLst>
          </p:cNvPr>
          <p:cNvSpPr/>
          <p:nvPr/>
        </p:nvSpPr>
        <p:spPr>
          <a:xfrm>
            <a:off x="4616335" y="4420291"/>
            <a:ext cx="914400" cy="9721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Autor</a:t>
            </a:r>
          </a:p>
          <a:p>
            <a:pPr algn="ctr"/>
            <a:r>
              <a:rPr lang="pt-BR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FF643-7E19-4FDF-B7CA-C57276699FF0}"/>
              </a:ext>
            </a:extLst>
          </p:cNvPr>
          <p:cNvSpPr txBox="1"/>
          <p:nvPr/>
        </p:nvSpPr>
        <p:spPr>
          <a:xfrm>
            <a:off x="4942703" y="-364675"/>
            <a:ext cx="2792628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News-Sample</a:t>
            </a:r>
          </a:p>
        </p:txBody>
      </p:sp>
    </p:spTree>
    <p:extLst>
      <p:ext uri="{BB962C8B-B14F-4D97-AF65-F5344CB8AC3E}">
        <p14:creationId xmlns:p14="http://schemas.microsoft.com/office/powerpoint/2010/main" val="309739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3EABFD-5765-4C74-8DC0-B80501C7CFDA}"/>
              </a:ext>
            </a:extLst>
          </p:cNvPr>
          <p:cNvSpPr/>
          <p:nvPr/>
        </p:nvSpPr>
        <p:spPr>
          <a:xfrm>
            <a:off x="203995" y="3036332"/>
            <a:ext cx="12192000" cy="648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E612FD9-D48C-4936-8948-EBA6E24DCBBA}"/>
              </a:ext>
            </a:extLst>
          </p:cNvPr>
          <p:cNvSpPr/>
          <p:nvPr/>
        </p:nvSpPr>
        <p:spPr>
          <a:xfrm>
            <a:off x="4075892" y="6898833"/>
            <a:ext cx="4529106" cy="1063847"/>
          </a:xfrm>
          <a:prstGeom prst="round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B3829-36F7-4392-BB1D-C0A4F100CC87}"/>
              </a:ext>
            </a:extLst>
          </p:cNvPr>
          <p:cNvSpPr txBox="1"/>
          <p:nvPr/>
        </p:nvSpPr>
        <p:spPr>
          <a:xfrm>
            <a:off x="11584554" y="2667001"/>
            <a:ext cx="811441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41660-3F52-42FA-8A84-9EB185FBF30F}"/>
              </a:ext>
            </a:extLst>
          </p:cNvPr>
          <p:cNvSpPr/>
          <p:nvPr/>
        </p:nvSpPr>
        <p:spPr>
          <a:xfrm>
            <a:off x="9638941" y="3631707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A1549-F812-42A0-961F-2C8B404788E2}"/>
              </a:ext>
            </a:extLst>
          </p:cNvPr>
          <p:cNvSpPr/>
          <p:nvPr/>
        </p:nvSpPr>
        <p:spPr>
          <a:xfrm>
            <a:off x="10553341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Eventos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1E639-FFE3-4CDE-A40B-5169A64A1279}"/>
              </a:ext>
            </a:extLst>
          </p:cNvPr>
          <p:cNvSpPr/>
          <p:nvPr/>
        </p:nvSpPr>
        <p:spPr>
          <a:xfrm>
            <a:off x="11481593" y="3036333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52EFB-C10C-4699-B56A-6C25A4C3CA97}"/>
              </a:ext>
            </a:extLst>
          </p:cNvPr>
          <p:cNvSpPr/>
          <p:nvPr/>
        </p:nvSpPr>
        <p:spPr>
          <a:xfrm>
            <a:off x="10567191" y="3036332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D8725-2CD6-490A-8771-5573478E53CB}"/>
              </a:ext>
            </a:extLst>
          </p:cNvPr>
          <p:cNvSpPr/>
          <p:nvPr/>
        </p:nvSpPr>
        <p:spPr>
          <a:xfrm>
            <a:off x="203995" y="3634264"/>
            <a:ext cx="9434945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8BA81-DF6B-4AC4-BB17-1219FFEDD855}"/>
              </a:ext>
            </a:extLst>
          </p:cNvPr>
          <p:cNvSpPr/>
          <p:nvPr/>
        </p:nvSpPr>
        <p:spPr>
          <a:xfrm>
            <a:off x="11481593" y="3631706"/>
            <a:ext cx="914400" cy="401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B945B4-4311-4383-8BE1-7993E281802E}"/>
              </a:ext>
            </a:extLst>
          </p:cNvPr>
          <p:cNvSpPr/>
          <p:nvPr/>
        </p:nvSpPr>
        <p:spPr>
          <a:xfrm>
            <a:off x="231269" y="3061887"/>
            <a:ext cx="1039525" cy="96248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8B17A2-4203-4FAE-8F4D-DECAA544B5D1}"/>
              </a:ext>
            </a:extLst>
          </p:cNvPr>
          <p:cNvSpPr/>
          <p:nvPr/>
        </p:nvSpPr>
        <p:spPr>
          <a:xfrm>
            <a:off x="485264" y="4238716"/>
            <a:ext cx="3459243" cy="37239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6AB00C1-52AA-4015-BAED-49AFD5B90D3F}"/>
              </a:ext>
            </a:extLst>
          </p:cNvPr>
          <p:cNvSpPr/>
          <p:nvPr/>
        </p:nvSpPr>
        <p:spPr>
          <a:xfrm>
            <a:off x="4043552" y="4238715"/>
            <a:ext cx="3071065" cy="121655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Título do Evento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F0261-4087-49B1-B7AF-24EE4D66F814}"/>
              </a:ext>
            </a:extLst>
          </p:cNvPr>
          <p:cNvGrpSpPr/>
          <p:nvPr/>
        </p:nvGrpSpPr>
        <p:grpSpPr>
          <a:xfrm>
            <a:off x="4043552" y="5568697"/>
            <a:ext cx="4561447" cy="614506"/>
            <a:chOff x="3616623" y="3108938"/>
            <a:chExt cx="3973724" cy="61450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D02EE7C-9AE4-4C58-9576-EB3B8768E7D1}"/>
                </a:ext>
              </a:extLst>
            </p:cNvPr>
            <p:cNvSpPr/>
            <p:nvPr/>
          </p:nvSpPr>
          <p:spPr>
            <a:xfrm>
              <a:off x="3616623" y="3108938"/>
              <a:ext cx="3973724" cy="61450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/>
                <a:t>Nome do Bar</a:t>
              </a:r>
            </a:p>
            <a:p>
              <a:r>
                <a:rPr lang="pt-BR" sz="1400" i="1" dirty="0"/>
                <a:t>Horário de funcionamento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A7CFF9-BF68-4E92-B781-F4C0F96776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08762" y="3236191"/>
              <a:ext cx="1579200" cy="360000"/>
              <a:chOff x="7861841" y="4035559"/>
              <a:chExt cx="789600" cy="180000"/>
            </a:xfrm>
          </p:grpSpPr>
          <p:sp>
            <p:nvSpPr>
              <p:cNvPr id="43" name="Star: 5 Points 42">
                <a:extLst>
                  <a:ext uri="{FF2B5EF4-FFF2-40B4-BE49-F238E27FC236}">
                    <a16:creationId xmlns:a16="http://schemas.microsoft.com/office/drawing/2014/main" id="{F97864A3-C208-4773-BB0B-59D64422768C}"/>
                  </a:ext>
                </a:extLst>
              </p:cNvPr>
              <p:cNvSpPr/>
              <p:nvPr/>
            </p:nvSpPr>
            <p:spPr>
              <a:xfrm>
                <a:off x="7861841" y="4035559"/>
                <a:ext cx="180000" cy="180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tar: 5 Points 43">
                <a:extLst>
                  <a:ext uri="{FF2B5EF4-FFF2-40B4-BE49-F238E27FC236}">
                    <a16:creationId xmlns:a16="http://schemas.microsoft.com/office/drawing/2014/main" id="{66B83BF1-056F-4E7B-BD46-881D5DC7C664}"/>
                  </a:ext>
                </a:extLst>
              </p:cNvPr>
              <p:cNvSpPr/>
              <p:nvPr/>
            </p:nvSpPr>
            <p:spPr>
              <a:xfrm>
                <a:off x="8014241" y="4035559"/>
                <a:ext cx="180000" cy="180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Star: 5 Points 44">
                <a:extLst>
                  <a:ext uri="{FF2B5EF4-FFF2-40B4-BE49-F238E27FC236}">
                    <a16:creationId xmlns:a16="http://schemas.microsoft.com/office/drawing/2014/main" id="{53F43AE5-A554-41A9-9693-51FC05229E0E}"/>
                  </a:ext>
                </a:extLst>
              </p:cNvPr>
              <p:cNvSpPr/>
              <p:nvPr/>
            </p:nvSpPr>
            <p:spPr>
              <a:xfrm>
                <a:off x="8166641" y="4035559"/>
                <a:ext cx="180000" cy="180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Star: 5 Points 49">
                <a:extLst>
                  <a:ext uri="{FF2B5EF4-FFF2-40B4-BE49-F238E27FC236}">
                    <a16:creationId xmlns:a16="http://schemas.microsoft.com/office/drawing/2014/main" id="{6FE11F17-13DA-4541-8A77-D66472BF8780}"/>
                  </a:ext>
                </a:extLst>
              </p:cNvPr>
              <p:cNvSpPr/>
              <p:nvPr/>
            </p:nvSpPr>
            <p:spPr>
              <a:xfrm>
                <a:off x="8319041" y="4035559"/>
                <a:ext cx="180000" cy="180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Star: 5 Points 50">
                <a:extLst>
                  <a:ext uri="{FF2B5EF4-FFF2-40B4-BE49-F238E27FC236}">
                    <a16:creationId xmlns:a16="http://schemas.microsoft.com/office/drawing/2014/main" id="{ADFE43E6-4A7E-4309-9235-2725C17184F1}"/>
                  </a:ext>
                </a:extLst>
              </p:cNvPr>
              <p:cNvSpPr/>
              <p:nvPr/>
            </p:nvSpPr>
            <p:spPr>
              <a:xfrm>
                <a:off x="8471441" y="4035559"/>
                <a:ext cx="180000" cy="180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0" name="Heart 39">
            <a:extLst>
              <a:ext uri="{FF2B5EF4-FFF2-40B4-BE49-F238E27FC236}">
                <a16:creationId xmlns:a16="http://schemas.microsoft.com/office/drawing/2014/main" id="{BC1EC748-F26C-4DD0-96F7-9CEE44926818}"/>
              </a:ext>
            </a:extLst>
          </p:cNvPr>
          <p:cNvSpPr/>
          <p:nvPr/>
        </p:nvSpPr>
        <p:spPr>
          <a:xfrm>
            <a:off x="7388317" y="4238715"/>
            <a:ext cx="1239735" cy="10800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B014467-91C1-49A4-BF89-D4307C821EBA}"/>
              </a:ext>
            </a:extLst>
          </p:cNvPr>
          <p:cNvSpPr/>
          <p:nvPr/>
        </p:nvSpPr>
        <p:spPr>
          <a:xfrm>
            <a:off x="485263" y="8089933"/>
            <a:ext cx="8206976" cy="120946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Mais Informações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698A2E-EB47-47D3-8202-FB9ED624B9DA}"/>
              </a:ext>
            </a:extLst>
          </p:cNvPr>
          <p:cNvGrpSpPr/>
          <p:nvPr/>
        </p:nvGrpSpPr>
        <p:grpSpPr>
          <a:xfrm>
            <a:off x="9031322" y="4238716"/>
            <a:ext cx="3004456" cy="5050331"/>
            <a:chOff x="8730343" y="1571716"/>
            <a:chExt cx="3004456" cy="50503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ED2D93-1F2F-46BD-95FB-75D052A815FE}"/>
                </a:ext>
              </a:extLst>
            </p:cNvPr>
            <p:cNvGrpSpPr/>
            <p:nvPr/>
          </p:nvGrpSpPr>
          <p:grpSpPr>
            <a:xfrm>
              <a:off x="8730343" y="2877392"/>
              <a:ext cx="3004456" cy="734088"/>
              <a:chOff x="8744857" y="2114671"/>
              <a:chExt cx="3004456" cy="73408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BA0A9E-C586-4FA5-ACE1-0954A7C0142E}"/>
                  </a:ext>
                </a:extLst>
              </p:cNvPr>
              <p:cNvSpPr/>
              <p:nvPr/>
            </p:nvSpPr>
            <p:spPr>
              <a:xfrm>
                <a:off x="8744857" y="2114671"/>
                <a:ext cx="3004456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/>
                  <a:t>Localização</a:t>
                </a:r>
              </a:p>
              <a:p>
                <a:r>
                  <a:rPr lang="pt-BR" sz="1400" i="1" dirty="0"/>
                  <a:t>Endereço</a:t>
                </a:r>
                <a:r>
                  <a:rPr lang="pt-BR" dirty="0"/>
                  <a:t>  </a:t>
                </a:r>
              </a:p>
            </p:txBody>
          </p:sp>
          <p:pic>
            <p:nvPicPr>
              <p:cNvPr id="39" name="Picture 2" descr="Image result for logo location">
                <a:extLst>
                  <a:ext uri="{FF2B5EF4-FFF2-40B4-BE49-F238E27FC236}">
                    <a16:creationId xmlns:a16="http://schemas.microsoft.com/office/drawing/2014/main" id="{731E74C1-34A5-4B40-953F-B31AEC4C6B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9778" y1="80000" x2="33778" y2="83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04830" y="2128759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48921E3-BB7A-4C8E-B056-49DA20BCB364}"/>
                </a:ext>
              </a:extLst>
            </p:cNvPr>
            <p:cNvGrpSpPr/>
            <p:nvPr/>
          </p:nvGrpSpPr>
          <p:grpSpPr>
            <a:xfrm>
              <a:off x="8730343" y="3700602"/>
              <a:ext cx="3004456" cy="914400"/>
              <a:chOff x="8730343" y="2847148"/>
              <a:chExt cx="3004456" cy="914400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E9ADDB6-49BD-4F7B-B1DF-5AA26FE49F6F}"/>
                  </a:ext>
                </a:extLst>
              </p:cNvPr>
              <p:cNvSpPr/>
              <p:nvPr/>
            </p:nvSpPr>
            <p:spPr>
              <a:xfrm>
                <a:off x="8730343" y="2847148"/>
                <a:ext cx="3004456" cy="9144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/>
                  <a:t>Data</a:t>
                </a:r>
              </a:p>
              <a:p>
                <a:r>
                  <a:rPr lang="pt-BR" sz="1400" i="1" dirty="0"/>
                  <a:t>Dia do evento </a:t>
                </a:r>
              </a:p>
            </p:txBody>
          </p:sp>
          <p:pic>
            <p:nvPicPr>
              <p:cNvPr id="52" name="Picture 4" descr="Related image">
                <a:extLst>
                  <a:ext uri="{FF2B5EF4-FFF2-40B4-BE49-F238E27FC236}">
                    <a16:creationId xmlns:a16="http://schemas.microsoft.com/office/drawing/2014/main" id="{D55FC085-3984-46B1-A441-48179F3AC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51" r="25064" b="25000"/>
              <a:stretch/>
            </p:blipFill>
            <p:spPr bwMode="auto">
              <a:xfrm>
                <a:off x="10820397" y="2978608"/>
                <a:ext cx="720000" cy="6890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702478-6785-49BF-8A61-43667B23A171}"/>
                </a:ext>
              </a:extLst>
            </p:cNvPr>
            <p:cNvGrpSpPr/>
            <p:nvPr/>
          </p:nvGrpSpPr>
          <p:grpSpPr>
            <a:xfrm>
              <a:off x="8730343" y="4704124"/>
              <a:ext cx="3004456" cy="914400"/>
              <a:chOff x="8730343" y="3982736"/>
              <a:chExt cx="3004456" cy="91440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E3CBA74-0000-4D42-992D-B28550739FA8}"/>
                  </a:ext>
                </a:extLst>
              </p:cNvPr>
              <p:cNvSpPr/>
              <p:nvPr/>
            </p:nvSpPr>
            <p:spPr>
              <a:xfrm>
                <a:off x="8730343" y="3982736"/>
                <a:ext cx="3004456" cy="9144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/>
                  <a:t>Ingresso</a:t>
                </a:r>
              </a:p>
              <a:p>
                <a:r>
                  <a:rPr lang="pt-BR" sz="1400" i="1" dirty="0"/>
                  <a:t>Preço</a:t>
                </a:r>
                <a:r>
                  <a:rPr lang="pt-BR" dirty="0"/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EAE2D7-7749-49A9-823C-165DBECD74B9}"/>
                  </a:ext>
                </a:extLst>
              </p:cNvPr>
              <p:cNvSpPr txBox="1"/>
              <p:nvPr/>
            </p:nvSpPr>
            <p:spPr>
              <a:xfrm>
                <a:off x="10791937" y="4178326"/>
                <a:ext cx="7328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rgbClr val="00FF00"/>
                    </a:solidFill>
                  </a:rPr>
                  <a:t>$$$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C911190-A739-4C92-A7C7-403DD3A90301}"/>
                </a:ext>
              </a:extLst>
            </p:cNvPr>
            <p:cNvGrpSpPr/>
            <p:nvPr/>
          </p:nvGrpSpPr>
          <p:grpSpPr>
            <a:xfrm>
              <a:off x="8730343" y="5707647"/>
              <a:ext cx="3004456" cy="914400"/>
              <a:chOff x="8773885" y="5804632"/>
              <a:chExt cx="3004456" cy="914400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B94502B-EBAD-46B1-8D11-2220B1C87D2A}"/>
                  </a:ext>
                </a:extLst>
              </p:cNvPr>
              <p:cNvSpPr/>
              <p:nvPr/>
            </p:nvSpPr>
            <p:spPr>
              <a:xfrm>
                <a:off x="8773885" y="5804632"/>
                <a:ext cx="3004456" cy="9144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/>
                  <a:t>Layout do Lugar</a:t>
                </a:r>
              </a:p>
              <a:p>
                <a:r>
                  <a:rPr lang="pt-BR" sz="1400" i="1" dirty="0"/>
                  <a:t>Planta superior</a:t>
                </a:r>
                <a:r>
                  <a:rPr lang="pt-BR" dirty="0"/>
                  <a:t> </a:t>
                </a:r>
              </a:p>
            </p:txBody>
          </p:sp>
          <p:pic>
            <p:nvPicPr>
              <p:cNvPr id="2050" name="Picture 2" descr="Image result for logo house plan">
                <a:extLst>
                  <a:ext uri="{FF2B5EF4-FFF2-40B4-BE49-F238E27FC236}">
                    <a16:creationId xmlns:a16="http://schemas.microsoft.com/office/drawing/2014/main" id="{9F03E892-AB40-4AA2-A6D0-82963BEBEA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4" t="4715" r="23161" b="29828"/>
              <a:stretch/>
            </p:blipFill>
            <p:spPr bwMode="auto">
              <a:xfrm>
                <a:off x="10820965" y="5931124"/>
                <a:ext cx="720000" cy="72000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76DFC18-99E9-45C2-A35E-D20F2BC2BE16}"/>
                </a:ext>
              </a:extLst>
            </p:cNvPr>
            <p:cNvGrpSpPr/>
            <p:nvPr/>
          </p:nvGrpSpPr>
          <p:grpSpPr>
            <a:xfrm>
              <a:off x="8730343" y="1571716"/>
              <a:ext cx="3004456" cy="1216554"/>
              <a:chOff x="8730343" y="1571716"/>
              <a:chExt cx="3004456" cy="1216554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E80C0020-65C7-4EBE-958D-BB61CB1BBCE5}"/>
                  </a:ext>
                </a:extLst>
              </p:cNvPr>
              <p:cNvSpPr/>
              <p:nvPr/>
            </p:nvSpPr>
            <p:spPr>
              <a:xfrm>
                <a:off x="8730343" y="1571716"/>
                <a:ext cx="3004456" cy="1216554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dirty="0"/>
              </a:p>
            </p:txBody>
          </p:sp>
          <p:pic>
            <p:nvPicPr>
              <p:cNvPr id="2052" name="Picture 4" descr="Related image">
                <a:extLst>
                  <a:ext uri="{FF2B5EF4-FFF2-40B4-BE49-F238E27FC236}">
                    <a16:creationId xmlns:a16="http://schemas.microsoft.com/office/drawing/2014/main" id="{856AC959-962B-4050-9804-A16A0F5A69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0" t="52028" r="71520" b="23238"/>
              <a:stretch/>
            </p:blipFill>
            <p:spPr bwMode="auto">
              <a:xfrm>
                <a:off x="11028827" y="1911043"/>
                <a:ext cx="512138" cy="537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4" descr="Related image">
                <a:extLst>
                  <a:ext uri="{FF2B5EF4-FFF2-40B4-BE49-F238E27FC236}">
                    <a16:creationId xmlns:a16="http://schemas.microsoft.com/office/drawing/2014/main" id="{EA9DBE95-858F-49DA-9D04-FBBEC79536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69" t="24319" r="71866" b="52415"/>
              <a:stretch/>
            </p:blipFill>
            <p:spPr bwMode="auto">
              <a:xfrm>
                <a:off x="8891165" y="1882265"/>
                <a:ext cx="590277" cy="595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4" descr="Related image">
                <a:extLst>
                  <a:ext uri="{FF2B5EF4-FFF2-40B4-BE49-F238E27FC236}">
                    <a16:creationId xmlns:a16="http://schemas.microsoft.com/office/drawing/2014/main" id="{87A313EE-1081-4671-B29D-F35904444E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34" t="23879" r="5545" b="52273"/>
              <a:stretch/>
            </p:blipFill>
            <p:spPr bwMode="auto">
              <a:xfrm>
                <a:off x="9596220" y="1865313"/>
                <a:ext cx="612775" cy="629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 descr="Related image">
                <a:extLst>
                  <a:ext uri="{FF2B5EF4-FFF2-40B4-BE49-F238E27FC236}">
                    <a16:creationId xmlns:a16="http://schemas.microsoft.com/office/drawing/2014/main" id="{3B06A7CF-76C0-4A15-B3A8-393A0526F5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864" t="53001" r="38283" b="22962"/>
              <a:stretch/>
            </p:blipFill>
            <p:spPr bwMode="auto">
              <a:xfrm>
                <a:off x="10323773" y="1882567"/>
                <a:ext cx="590277" cy="594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C8B3F3-6077-4900-86AB-6541541F2341}"/>
              </a:ext>
            </a:extLst>
          </p:cNvPr>
          <p:cNvGrpSpPr/>
          <p:nvPr/>
        </p:nvGrpSpPr>
        <p:grpSpPr>
          <a:xfrm>
            <a:off x="4066965" y="6234611"/>
            <a:ext cx="4561447" cy="614506"/>
            <a:chOff x="3616623" y="3108938"/>
            <a:chExt cx="3973724" cy="61450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5C65CE1-88D1-4046-8E7A-D0D897E291EA}"/>
                </a:ext>
              </a:extLst>
            </p:cNvPr>
            <p:cNvSpPr/>
            <p:nvPr/>
          </p:nvSpPr>
          <p:spPr>
            <a:xfrm>
              <a:off x="3616623" y="3108938"/>
              <a:ext cx="3973724" cy="61450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/>
                <a:t>Banda/DJ</a:t>
              </a:r>
            </a:p>
            <a:p>
              <a:r>
                <a:rPr lang="pt-BR" sz="1400" i="1" dirty="0"/>
                <a:t>Horário de funcionamento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EF7FD98-55DE-4070-A7EA-0F0D4ABE4D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08762" y="3236191"/>
              <a:ext cx="1579200" cy="360000"/>
              <a:chOff x="7861841" y="4035559"/>
              <a:chExt cx="789600" cy="180000"/>
            </a:xfrm>
          </p:grpSpPr>
          <p:sp>
            <p:nvSpPr>
              <p:cNvPr id="75" name="Star: 5 Points 74">
                <a:extLst>
                  <a:ext uri="{FF2B5EF4-FFF2-40B4-BE49-F238E27FC236}">
                    <a16:creationId xmlns:a16="http://schemas.microsoft.com/office/drawing/2014/main" id="{47A3213D-3C1E-46AE-9300-AB915079864F}"/>
                  </a:ext>
                </a:extLst>
              </p:cNvPr>
              <p:cNvSpPr/>
              <p:nvPr/>
            </p:nvSpPr>
            <p:spPr>
              <a:xfrm>
                <a:off x="7861841" y="4035559"/>
                <a:ext cx="180000" cy="180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Star: 5 Points 75">
                <a:extLst>
                  <a:ext uri="{FF2B5EF4-FFF2-40B4-BE49-F238E27FC236}">
                    <a16:creationId xmlns:a16="http://schemas.microsoft.com/office/drawing/2014/main" id="{865E8AC5-BD19-42C1-828F-C6257C87925F}"/>
                  </a:ext>
                </a:extLst>
              </p:cNvPr>
              <p:cNvSpPr/>
              <p:nvPr/>
            </p:nvSpPr>
            <p:spPr>
              <a:xfrm>
                <a:off x="8014241" y="4035559"/>
                <a:ext cx="180000" cy="180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Star: 5 Points 76">
                <a:extLst>
                  <a:ext uri="{FF2B5EF4-FFF2-40B4-BE49-F238E27FC236}">
                    <a16:creationId xmlns:a16="http://schemas.microsoft.com/office/drawing/2014/main" id="{E0B1EB2B-95D8-49BE-8127-2FB179F40F9E}"/>
                  </a:ext>
                </a:extLst>
              </p:cNvPr>
              <p:cNvSpPr/>
              <p:nvPr/>
            </p:nvSpPr>
            <p:spPr>
              <a:xfrm>
                <a:off x="8166641" y="4035559"/>
                <a:ext cx="180000" cy="180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Star: 5 Points 77">
                <a:extLst>
                  <a:ext uri="{FF2B5EF4-FFF2-40B4-BE49-F238E27FC236}">
                    <a16:creationId xmlns:a16="http://schemas.microsoft.com/office/drawing/2014/main" id="{AD577D5A-43DC-4E95-A469-D3405AF02C8C}"/>
                  </a:ext>
                </a:extLst>
              </p:cNvPr>
              <p:cNvSpPr/>
              <p:nvPr/>
            </p:nvSpPr>
            <p:spPr>
              <a:xfrm>
                <a:off x="8319041" y="4035559"/>
                <a:ext cx="180000" cy="180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tar: 5 Points 78">
                <a:extLst>
                  <a:ext uri="{FF2B5EF4-FFF2-40B4-BE49-F238E27FC236}">
                    <a16:creationId xmlns:a16="http://schemas.microsoft.com/office/drawing/2014/main" id="{C947A682-4076-4E06-A2C8-1889C04BFA9D}"/>
                  </a:ext>
                </a:extLst>
              </p:cNvPr>
              <p:cNvSpPr/>
              <p:nvPr/>
            </p:nvSpPr>
            <p:spPr>
              <a:xfrm>
                <a:off x="8471441" y="4035559"/>
                <a:ext cx="180000" cy="180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998C62E-D7A3-4D21-A0B0-2F742CF029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568" t="47978" r="6705" b="14086"/>
          <a:stretch/>
        </p:blipFill>
        <p:spPr>
          <a:xfrm>
            <a:off x="6795122" y="6963391"/>
            <a:ext cx="1667605" cy="98144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07B9371-2817-45DF-B7AB-B86C533B2C97}"/>
              </a:ext>
            </a:extLst>
          </p:cNvPr>
          <p:cNvSpPr txBox="1"/>
          <p:nvPr/>
        </p:nvSpPr>
        <p:spPr>
          <a:xfrm>
            <a:off x="4075892" y="6898832"/>
            <a:ext cx="1523494" cy="66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Estatísticas</a:t>
            </a:r>
          </a:p>
          <a:p>
            <a:r>
              <a:rPr lang="pt-BR" sz="1400" i="1" dirty="0">
                <a:solidFill>
                  <a:schemeClr val="bg1"/>
                </a:solidFill>
              </a:rPr>
              <a:t>Gráficos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1A917B-B50C-435E-91AF-A93B179C0408}"/>
              </a:ext>
            </a:extLst>
          </p:cNvPr>
          <p:cNvSpPr txBox="1"/>
          <p:nvPr/>
        </p:nvSpPr>
        <p:spPr>
          <a:xfrm>
            <a:off x="4769709" y="-364675"/>
            <a:ext cx="2978050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/>
              <a:t>Event</a:t>
            </a:r>
            <a:r>
              <a:rPr lang="pt-BR" sz="3600" dirty="0"/>
              <a:t>-Sample</a:t>
            </a:r>
          </a:p>
        </p:txBody>
      </p:sp>
    </p:spTree>
    <p:extLst>
      <p:ext uri="{BB962C8B-B14F-4D97-AF65-F5344CB8AC3E}">
        <p14:creationId xmlns:p14="http://schemas.microsoft.com/office/powerpoint/2010/main" val="191240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00FF00"/>
          </a:solidFill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436</Words>
  <Application>Microsoft Office PowerPoint</Application>
  <PresentationFormat>Custom</PresentationFormat>
  <Paragraphs>252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Gerson Scheffer</dc:creator>
  <cp:lastModifiedBy>Gerson Scheffer</cp:lastModifiedBy>
  <cp:revision>43</cp:revision>
  <dcterms:created xsi:type="dcterms:W3CDTF">2019-05-23T12:20:04Z</dcterms:created>
  <dcterms:modified xsi:type="dcterms:W3CDTF">2019-06-14T16:02:50Z</dcterms:modified>
</cp:coreProperties>
</file>