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3A69-0E8D-4AB6-8654-18DA58B4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1D17C-BAE3-48A5-8630-C2E0E8C84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8E4E-22DC-47C3-BF94-BF1108E4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79696-5B68-40AD-963F-F147482E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7A8F-2B5A-4594-9CF7-CB1FE74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7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AA57-49E6-4467-A54D-E475DEAA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C7311-1C99-4AD1-B4F8-FD684E1D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3BE0-F49E-4406-9508-4C408AF1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E2BAA-2EBA-451F-A8B0-D17F8535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9613-4DF5-4AA2-A1F9-16D97EB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59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20E14-CDE9-423A-8DB8-2F03D577F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3F61A-4B12-4A35-B59D-164D1A04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77A6F-679F-4260-8A63-B83323CC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5C9D-D33A-4C2F-BBA4-14320988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3981-DAB0-4930-9DD9-F427C6F4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5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AD2D-8A54-493F-8BF4-6616B29E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9049-88D5-4AE2-BA78-86574BB9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4918-31F5-4EF9-BBC6-3670CC86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A9FD-920D-49D1-AB6B-A6DC840E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20A4-C338-45CA-9A06-8BCDA010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52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93B5-D4E1-4E44-8F76-FD2A2C1F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883A-3806-4F2E-95C7-661E7784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5D24-F7E5-404E-8EFF-BF54B2AC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7811-9ABF-48AB-B7A7-4232199D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074E-169C-4076-960D-F3AF5D2F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0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6BE4-5133-4D1B-98EE-76DA8220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9951-0C37-4A5C-B117-ADB5FF49C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BDE7-0173-43AF-9963-E0321242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0C4-E2D3-48F9-93A3-AC7A09F8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A1B9-B55F-4270-A44B-BCFA0677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1F43-984A-4D99-AFF5-D498CA08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0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2DAC-A8CA-4218-B5C9-01B77326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828B-0CD0-423A-8D25-D4BB2EA8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2660D-E38B-4158-B5E9-D8D5204A5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E43D2-6BDC-4ABB-A4E6-9351ED491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E572A-B2D3-4A8B-8360-E0A533E5C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C3051-AD87-484F-BC7C-730B292E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9901D-ED98-4787-8A51-716A8196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95FFE-EA9D-4590-8FE7-C6B88A56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7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7CBE-FABB-4894-A171-B0780BF1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E5C7E-03B2-4AA6-86C0-96A47B24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FB80A-0AAB-4DC2-A9D4-01B45A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89248-8344-4AD0-AC4A-7950A3E4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1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A3C37-80EA-4426-9CC0-2D554CBD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26BF3-309C-4000-B38B-1EEB2FD9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5722C-01A1-4255-80EE-E506DC92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58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8D4E-2981-4D0F-8322-6D525960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FA0C-228A-4262-9D14-6B1D0A95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B1B1B-D9A4-4A86-98EF-55A14853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13599-2ACF-4847-A888-E13DB90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1B58D-012B-41A2-8370-33D99A13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E840F-6A47-4C51-88D4-B3318CCA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8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BD19-EF4C-4C5A-934D-60E43AE0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3D50C-DC0C-4C4B-9A60-551C49CCB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9FCC9-5CD6-48F1-A6DA-637FBB11C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C0CDA-D7D8-48F7-B5D5-6806FEAA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93E48-8E78-499A-904F-41D6A0F0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E979-B018-4861-B152-2693818D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1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94954-AF1A-4CC8-BA17-A23F0924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7BDD-7AAB-4D1A-B0DB-0FFC0D50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2E4A-967A-4A32-92AC-B436F2CD7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AC03-EA7E-4A15-8638-00D9C34B061C}" type="datetimeFigureOut">
              <a:rPr lang="en-AU" smtClean="0"/>
              <a:t>2019/04/07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2354-C894-43A4-85FD-E8B334258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7DAF-85F7-4AD1-8921-F34DB6F8D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F02A-31F7-4BE6-8305-9212BDEBB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0A6E82-8228-4EE4-97FD-B342D7F9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9" y="156448"/>
            <a:ext cx="11469401" cy="65728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9AFDB4-6D15-4EDE-B2C0-AFB6F36B90CD}"/>
              </a:ext>
            </a:extLst>
          </p:cNvPr>
          <p:cNvSpPr/>
          <p:nvPr/>
        </p:nvSpPr>
        <p:spPr>
          <a:xfrm>
            <a:off x="361299" y="1059181"/>
            <a:ext cx="1984336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71827-FF18-43DF-AD16-BE48D63CC1B1}"/>
              </a:ext>
            </a:extLst>
          </p:cNvPr>
          <p:cNvSpPr/>
          <p:nvPr/>
        </p:nvSpPr>
        <p:spPr>
          <a:xfrm>
            <a:off x="2345635" y="1059181"/>
            <a:ext cx="3061252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9CB0B-D865-4DD0-8C86-8617DB24FFA7}"/>
              </a:ext>
            </a:extLst>
          </p:cNvPr>
          <p:cNvSpPr/>
          <p:nvPr/>
        </p:nvSpPr>
        <p:spPr>
          <a:xfrm>
            <a:off x="5387009" y="1059181"/>
            <a:ext cx="3061252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B25CF-6DEE-41FA-A51A-17EE3BC0E277}"/>
              </a:ext>
            </a:extLst>
          </p:cNvPr>
          <p:cNvSpPr/>
          <p:nvPr/>
        </p:nvSpPr>
        <p:spPr>
          <a:xfrm>
            <a:off x="8456454" y="1059180"/>
            <a:ext cx="3061252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58A7B-5064-4472-AF71-8E6C89E06464}"/>
              </a:ext>
            </a:extLst>
          </p:cNvPr>
          <p:cNvSpPr txBox="1"/>
          <p:nvPr/>
        </p:nvSpPr>
        <p:spPr>
          <a:xfrm>
            <a:off x="921490" y="600530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A3846-0813-44DE-A635-C61C598D2F4E}"/>
              </a:ext>
            </a:extLst>
          </p:cNvPr>
          <p:cNvSpPr txBox="1"/>
          <p:nvPr/>
        </p:nvSpPr>
        <p:spPr>
          <a:xfrm>
            <a:off x="3597979" y="601523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TD2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697AC-A6B5-40D0-89FC-CB05235DBD73}"/>
              </a:ext>
            </a:extLst>
          </p:cNvPr>
          <p:cNvSpPr txBox="1"/>
          <p:nvPr/>
        </p:nvSpPr>
        <p:spPr>
          <a:xfrm>
            <a:off x="6639353" y="601523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TD3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9A79D-AA6E-4BB5-B255-BD08B07BEFDB}"/>
              </a:ext>
            </a:extLst>
          </p:cNvPr>
          <p:cNvSpPr txBox="1"/>
          <p:nvPr/>
        </p:nvSpPr>
        <p:spPr>
          <a:xfrm>
            <a:off x="9708798" y="638697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TD4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45FC2-9A02-4A12-BB89-AC3ECBA1F425}"/>
              </a:ext>
            </a:extLst>
          </p:cNvPr>
          <p:cNvSpPr/>
          <p:nvPr/>
        </p:nvSpPr>
        <p:spPr>
          <a:xfrm>
            <a:off x="361299" y="1192695"/>
            <a:ext cx="1146940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2B50C-BB94-4217-83E4-D3A2A0B276E9}"/>
              </a:ext>
            </a:extLst>
          </p:cNvPr>
          <p:cNvSpPr txBox="1"/>
          <p:nvPr/>
        </p:nvSpPr>
        <p:spPr>
          <a:xfrm>
            <a:off x="11922535" y="1192695"/>
            <a:ext cx="53893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99260-C611-41CE-888B-69A1FD2FA74E}"/>
              </a:ext>
            </a:extLst>
          </p:cNvPr>
          <p:cNvSpPr/>
          <p:nvPr/>
        </p:nvSpPr>
        <p:spPr>
          <a:xfrm>
            <a:off x="361299" y="1562027"/>
            <a:ext cx="11469401" cy="3114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7AA85-7E91-4341-8FBF-A127DC421627}"/>
              </a:ext>
            </a:extLst>
          </p:cNvPr>
          <p:cNvSpPr txBox="1"/>
          <p:nvPr/>
        </p:nvSpPr>
        <p:spPr>
          <a:xfrm>
            <a:off x="11922535" y="1533080"/>
            <a:ext cx="53893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TR2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582B7-4FFE-4A6F-8EE5-6CB853FAEEF2}"/>
              </a:ext>
            </a:extLst>
          </p:cNvPr>
          <p:cNvSpPr/>
          <p:nvPr/>
        </p:nvSpPr>
        <p:spPr>
          <a:xfrm>
            <a:off x="361299" y="1873465"/>
            <a:ext cx="11469401" cy="9227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F4302-B1C0-46EE-94DE-950A203B2552}"/>
              </a:ext>
            </a:extLst>
          </p:cNvPr>
          <p:cNvSpPr txBox="1"/>
          <p:nvPr/>
        </p:nvSpPr>
        <p:spPr>
          <a:xfrm>
            <a:off x="11922535" y="2150171"/>
            <a:ext cx="53893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TR3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E73CD9-3E53-4E15-BBA8-819F93D87B43}"/>
              </a:ext>
            </a:extLst>
          </p:cNvPr>
          <p:cNvSpPr/>
          <p:nvPr/>
        </p:nvSpPr>
        <p:spPr>
          <a:xfrm>
            <a:off x="361299" y="2795214"/>
            <a:ext cx="11469401" cy="12665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37130-CEAE-4915-9C4A-9CCFB5C55FD1}"/>
              </a:ext>
            </a:extLst>
          </p:cNvPr>
          <p:cNvSpPr txBox="1"/>
          <p:nvPr/>
        </p:nvSpPr>
        <p:spPr>
          <a:xfrm>
            <a:off x="11922535" y="3243836"/>
            <a:ext cx="53893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TR4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AEB5-41C7-4F12-AB99-04DBDE562A1E}"/>
              </a:ext>
            </a:extLst>
          </p:cNvPr>
          <p:cNvSpPr/>
          <p:nvPr/>
        </p:nvSpPr>
        <p:spPr>
          <a:xfrm>
            <a:off x="361299" y="4061791"/>
            <a:ext cx="11469401" cy="2054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B7EAF4-6C7C-4E69-94B9-43B3AC2F1878}"/>
              </a:ext>
            </a:extLst>
          </p:cNvPr>
          <p:cNvSpPr txBox="1"/>
          <p:nvPr/>
        </p:nvSpPr>
        <p:spPr>
          <a:xfrm>
            <a:off x="11922535" y="3984366"/>
            <a:ext cx="53893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TR5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9E6D5-AFD8-4167-85F7-61AD29076C38}"/>
              </a:ext>
            </a:extLst>
          </p:cNvPr>
          <p:cNvSpPr/>
          <p:nvPr/>
        </p:nvSpPr>
        <p:spPr>
          <a:xfrm>
            <a:off x="361298" y="4267201"/>
            <a:ext cx="11469401" cy="7163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3FC3F4-3C98-4E20-905D-3A4509F5965B}"/>
              </a:ext>
            </a:extLst>
          </p:cNvPr>
          <p:cNvSpPr txBox="1"/>
          <p:nvPr/>
        </p:nvSpPr>
        <p:spPr>
          <a:xfrm>
            <a:off x="11926957" y="5162585"/>
            <a:ext cx="53893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TR6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269EA-7A9E-47E3-A784-9F6AC826F726}"/>
              </a:ext>
            </a:extLst>
          </p:cNvPr>
          <p:cNvSpPr/>
          <p:nvPr/>
        </p:nvSpPr>
        <p:spPr>
          <a:xfrm>
            <a:off x="361298" y="1562027"/>
            <a:ext cx="1992530" cy="2705172"/>
          </a:xfrm>
          <a:prstGeom prst="rect">
            <a:avLst/>
          </a:prstGeom>
          <a:noFill/>
          <a:ln w="76200">
            <a:solidFill>
              <a:srgbClr val="EFF42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044B62-3154-4D54-BE07-EC1B3DBF3260}"/>
              </a:ext>
            </a:extLst>
          </p:cNvPr>
          <p:cNvSpPr txBox="1"/>
          <p:nvPr/>
        </p:nvSpPr>
        <p:spPr>
          <a:xfrm>
            <a:off x="921490" y="4345992"/>
            <a:ext cx="863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TABLE2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9090DF-E082-40C0-8F81-F6BEC349F8EF}"/>
              </a:ext>
            </a:extLst>
          </p:cNvPr>
          <p:cNvSpPr/>
          <p:nvPr/>
        </p:nvSpPr>
        <p:spPr>
          <a:xfrm>
            <a:off x="159026" y="1060174"/>
            <a:ext cx="11790943" cy="4605131"/>
          </a:xfrm>
          <a:prstGeom prst="rect">
            <a:avLst/>
          </a:prstGeom>
          <a:noFill/>
          <a:ln w="76200" cap="sq" cmpd="sng">
            <a:solidFill>
              <a:srgbClr val="EFF42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65A8E-BE4A-4ADA-866E-C704B2815D59}"/>
              </a:ext>
            </a:extLst>
          </p:cNvPr>
          <p:cNvSpPr txBox="1"/>
          <p:nvPr/>
        </p:nvSpPr>
        <p:spPr>
          <a:xfrm>
            <a:off x="5232044" y="5798690"/>
            <a:ext cx="863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TABLE1</a:t>
            </a:r>
          </a:p>
        </p:txBody>
      </p:sp>
    </p:spTree>
    <p:extLst>
      <p:ext uri="{BB962C8B-B14F-4D97-AF65-F5344CB8AC3E}">
        <p14:creationId xmlns:p14="http://schemas.microsoft.com/office/powerpoint/2010/main" val="45534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0A6E82-8228-4EE4-97FD-B342D7F91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699" b="26334"/>
          <a:stretch/>
        </p:blipFill>
        <p:spPr>
          <a:xfrm>
            <a:off x="361300" y="142593"/>
            <a:ext cx="1984336" cy="484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9AFDB4-6D15-4EDE-B2C0-AFB6F36B90CD}"/>
              </a:ext>
            </a:extLst>
          </p:cNvPr>
          <p:cNvSpPr/>
          <p:nvPr/>
        </p:nvSpPr>
        <p:spPr>
          <a:xfrm>
            <a:off x="361299" y="1059181"/>
            <a:ext cx="1984336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58A7B-5064-4472-AF71-8E6C89E06464}"/>
              </a:ext>
            </a:extLst>
          </p:cNvPr>
          <p:cNvSpPr txBox="1"/>
          <p:nvPr/>
        </p:nvSpPr>
        <p:spPr>
          <a:xfrm>
            <a:off x="921490" y="600530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TD1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99260-C611-41CE-888B-69A1FD2FA74E}"/>
              </a:ext>
            </a:extLst>
          </p:cNvPr>
          <p:cNvSpPr/>
          <p:nvPr/>
        </p:nvSpPr>
        <p:spPr>
          <a:xfrm>
            <a:off x="361299" y="1619250"/>
            <a:ext cx="2355397" cy="2671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7AA85-7E91-4341-8FBF-A127DC421627}"/>
              </a:ext>
            </a:extLst>
          </p:cNvPr>
          <p:cNvSpPr txBox="1"/>
          <p:nvPr/>
        </p:nvSpPr>
        <p:spPr>
          <a:xfrm>
            <a:off x="2884552" y="1629738"/>
            <a:ext cx="381836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269EA-7A9E-47E3-A784-9F6AC826F726}"/>
              </a:ext>
            </a:extLst>
          </p:cNvPr>
          <p:cNvSpPr/>
          <p:nvPr/>
        </p:nvSpPr>
        <p:spPr>
          <a:xfrm>
            <a:off x="361298" y="1562027"/>
            <a:ext cx="1992530" cy="2705172"/>
          </a:xfrm>
          <a:prstGeom prst="rect">
            <a:avLst/>
          </a:prstGeom>
          <a:noFill/>
          <a:ln w="76200">
            <a:solidFill>
              <a:srgbClr val="EFF42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044B62-3154-4D54-BE07-EC1B3DBF3260}"/>
              </a:ext>
            </a:extLst>
          </p:cNvPr>
          <p:cNvSpPr txBox="1"/>
          <p:nvPr/>
        </p:nvSpPr>
        <p:spPr>
          <a:xfrm>
            <a:off x="921490" y="4345992"/>
            <a:ext cx="863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TABLE2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8E6EC0-1AC6-4109-AC6B-F51B8613A0C9}"/>
              </a:ext>
            </a:extLst>
          </p:cNvPr>
          <p:cNvSpPr/>
          <p:nvPr/>
        </p:nvSpPr>
        <p:spPr>
          <a:xfrm>
            <a:off x="361298" y="1886449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51D0B9-2BFC-4316-BE61-A6F801EFC4F0}"/>
              </a:ext>
            </a:extLst>
          </p:cNvPr>
          <p:cNvSpPr txBox="1"/>
          <p:nvPr/>
        </p:nvSpPr>
        <p:spPr>
          <a:xfrm>
            <a:off x="2884552" y="1865299"/>
            <a:ext cx="381836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11256A-53DA-40D8-A1E0-05B3F3C206BC}"/>
              </a:ext>
            </a:extLst>
          </p:cNvPr>
          <p:cNvSpPr/>
          <p:nvPr/>
        </p:nvSpPr>
        <p:spPr>
          <a:xfrm>
            <a:off x="361298" y="2090372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DC8D15-9308-492A-A9ED-E1D2095AD078}"/>
              </a:ext>
            </a:extLst>
          </p:cNvPr>
          <p:cNvSpPr txBox="1"/>
          <p:nvPr/>
        </p:nvSpPr>
        <p:spPr>
          <a:xfrm>
            <a:off x="2884552" y="2069222"/>
            <a:ext cx="381836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790FE9-7647-4183-97AE-82FD1EFD11C7}"/>
              </a:ext>
            </a:extLst>
          </p:cNvPr>
          <p:cNvSpPr/>
          <p:nvPr/>
        </p:nvSpPr>
        <p:spPr>
          <a:xfrm>
            <a:off x="361298" y="2337259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018B8E-A591-43E4-8360-88FB941CF4D5}"/>
              </a:ext>
            </a:extLst>
          </p:cNvPr>
          <p:cNvSpPr txBox="1"/>
          <p:nvPr/>
        </p:nvSpPr>
        <p:spPr>
          <a:xfrm>
            <a:off x="2884552" y="2316109"/>
            <a:ext cx="381836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E0DC9-755D-4AA5-B3DF-69960EB2E639}"/>
              </a:ext>
            </a:extLst>
          </p:cNvPr>
          <p:cNvSpPr/>
          <p:nvPr/>
        </p:nvSpPr>
        <p:spPr>
          <a:xfrm>
            <a:off x="361298" y="2615862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96EF8D-6A23-4B1C-B70F-A6A874EC5C5E}"/>
              </a:ext>
            </a:extLst>
          </p:cNvPr>
          <p:cNvSpPr txBox="1"/>
          <p:nvPr/>
        </p:nvSpPr>
        <p:spPr>
          <a:xfrm>
            <a:off x="2884552" y="2594712"/>
            <a:ext cx="381836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E1E51-707E-4E2E-A30C-3194E3AFC6CA}"/>
              </a:ext>
            </a:extLst>
          </p:cNvPr>
          <p:cNvSpPr/>
          <p:nvPr/>
        </p:nvSpPr>
        <p:spPr>
          <a:xfrm>
            <a:off x="361298" y="2831280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C5167D-025C-4470-8139-D4F68E937D19}"/>
              </a:ext>
            </a:extLst>
          </p:cNvPr>
          <p:cNvSpPr txBox="1"/>
          <p:nvPr/>
        </p:nvSpPr>
        <p:spPr>
          <a:xfrm>
            <a:off x="2884552" y="2810130"/>
            <a:ext cx="381836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EAE36A-B5CB-4AC9-B235-B5FAFEBCC4BF}"/>
              </a:ext>
            </a:extLst>
          </p:cNvPr>
          <p:cNvSpPr/>
          <p:nvPr/>
        </p:nvSpPr>
        <p:spPr>
          <a:xfrm>
            <a:off x="361298" y="3063554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92B355-28E5-41F4-9AA7-5B9BF05CBCAE}"/>
              </a:ext>
            </a:extLst>
          </p:cNvPr>
          <p:cNvSpPr txBox="1"/>
          <p:nvPr/>
        </p:nvSpPr>
        <p:spPr>
          <a:xfrm>
            <a:off x="2884552" y="3042404"/>
            <a:ext cx="381836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AF4B5F-F2AA-4D32-94D1-D37566773A3A}"/>
              </a:ext>
            </a:extLst>
          </p:cNvPr>
          <p:cNvSpPr/>
          <p:nvPr/>
        </p:nvSpPr>
        <p:spPr>
          <a:xfrm>
            <a:off x="361298" y="3295393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959C52-10D2-4CCB-BF70-18B2DC1DCA8C}"/>
              </a:ext>
            </a:extLst>
          </p:cNvPr>
          <p:cNvSpPr txBox="1"/>
          <p:nvPr/>
        </p:nvSpPr>
        <p:spPr>
          <a:xfrm>
            <a:off x="2884552" y="3274243"/>
            <a:ext cx="381836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1CC31E-B7BF-4F85-905B-F9790F56A74F}"/>
              </a:ext>
            </a:extLst>
          </p:cNvPr>
          <p:cNvSpPr/>
          <p:nvPr/>
        </p:nvSpPr>
        <p:spPr>
          <a:xfrm>
            <a:off x="361298" y="3542586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64A892-44D8-46DD-8CC1-5CD64D79CAC9}"/>
              </a:ext>
            </a:extLst>
          </p:cNvPr>
          <p:cNvSpPr txBox="1"/>
          <p:nvPr/>
        </p:nvSpPr>
        <p:spPr>
          <a:xfrm>
            <a:off x="2884552" y="3521436"/>
            <a:ext cx="381836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AAFC3F-5CB7-4D80-88A4-7632F9781320}"/>
              </a:ext>
            </a:extLst>
          </p:cNvPr>
          <p:cNvSpPr/>
          <p:nvPr/>
        </p:nvSpPr>
        <p:spPr>
          <a:xfrm>
            <a:off x="361298" y="3798239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8D8151-337F-4DF7-A923-52D4BF3FB658}"/>
              </a:ext>
            </a:extLst>
          </p:cNvPr>
          <p:cNvSpPr txBox="1"/>
          <p:nvPr/>
        </p:nvSpPr>
        <p:spPr>
          <a:xfrm>
            <a:off x="2884552" y="3777089"/>
            <a:ext cx="447558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74432-973A-4056-90CA-567B39FCB6F6}"/>
              </a:ext>
            </a:extLst>
          </p:cNvPr>
          <p:cNvSpPr/>
          <p:nvPr/>
        </p:nvSpPr>
        <p:spPr>
          <a:xfrm>
            <a:off x="361298" y="4017625"/>
            <a:ext cx="2355397" cy="203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B44EAE-12FA-4EF6-95E5-79D042F768A3}"/>
              </a:ext>
            </a:extLst>
          </p:cNvPr>
          <p:cNvSpPr txBox="1"/>
          <p:nvPr/>
        </p:nvSpPr>
        <p:spPr>
          <a:xfrm>
            <a:off x="2884552" y="3996475"/>
            <a:ext cx="447558" cy="2462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1000" dirty="0"/>
              <a:t>TR11</a:t>
            </a:r>
          </a:p>
        </p:txBody>
      </p:sp>
    </p:spTree>
    <p:extLst>
      <p:ext uri="{BB962C8B-B14F-4D97-AF65-F5344CB8AC3E}">
        <p14:creationId xmlns:p14="http://schemas.microsoft.com/office/powerpoint/2010/main" val="182542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E9EA0F-8520-4F40-9425-3F3E6C93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0" y="0"/>
            <a:ext cx="1141043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E13C41-4FED-45F7-9425-0B910FB85AB2}"/>
              </a:ext>
            </a:extLst>
          </p:cNvPr>
          <p:cNvSpPr/>
          <p:nvPr/>
        </p:nvSpPr>
        <p:spPr>
          <a:xfrm>
            <a:off x="361299" y="1059181"/>
            <a:ext cx="1613275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A70E7-1AB5-47CD-A94D-0736D0195701}"/>
              </a:ext>
            </a:extLst>
          </p:cNvPr>
          <p:cNvSpPr txBox="1"/>
          <p:nvPr/>
        </p:nvSpPr>
        <p:spPr>
          <a:xfrm>
            <a:off x="921490" y="600530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TD1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AE88-412B-4899-A0C5-2989E77FDFAE}"/>
              </a:ext>
            </a:extLst>
          </p:cNvPr>
          <p:cNvSpPr txBox="1"/>
          <p:nvPr/>
        </p:nvSpPr>
        <p:spPr>
          <a:xfrm>
            <a:off x="11922535" y="1192695"/>
            <a:ext cx="360996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520A3-34B8-414D-ABFF-85C7FED980B1}"/>
              </a:ext>
            </a:extLst>
          </p:cNvPr>
          <p:cNvSpPr/>
          <p:nvPr/>
        </p:nvSpPr>
        <p:spPr>
          <a:xfrm>
            <a:off x="361299" y="1137959"/>
            <a:ext cx="1146940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81212-BA9F-474E-8DBB-5B551CF611CC}"/>
              </a:ext>
            </a:extLst>
          </p:cNvPr>
          <p:cNvSpPr/>
          <p:nvPr/>
        </p:nvSpPr>
        <p:spPr>
          <a:xfrm>
            <a:off x="159026" y="1060174"/>
            <a:ext cx="11790943" cy="4605131"/>
          </a:xfrm>
          <a:prstGeom prst="rect">
            <a:avLst/>
          </a:prstGeom>
          <a:noFill/>
          <a:ln w="76200" cap="sq" cmpd="sng">
            <a:solidFill>
              <a:srgbClr val="EFF42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E4167-D6A0-42D2-B994-0CE91B877331}"/>
              </a:ext>
            </a:extLst>
          </p:cNvPr>
          <p:cNvSpPr txBox="1"/>
          <p:nvPr/>
        </p:nvSpPr>
        <p:spPr>
          <a:xfrm>
            <a:off x="5232044" y="5798690"/>
            <a:ext cx="863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TABLE1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515AD-EFAF-464D-A977-327BB9CAD307}"/>
              </a:ext>
            </a:extLst>
          </p:cNvPr>
          <p:cNvSpPr/>
          <p:nvPr/>
        </p:nvSpPr>
        <p:spPr>
          <a:xfrm>
            <a:off x="1974574" y="1069915"/>
            <a:ext cx="2279374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EBC10-98F8-4EE5-A13F-8CAFE3E5BC4A}"/>
              </a:ext>
            </a:extLst>
          </p:cNvPr>
          <p:cNvSpPr txBox="1"/>
          <p:nvPr/>
        </p:nvSpPr>
        <p:spPr>
          <a:xfrm>
            <a:off x="2534765" y="611264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TD2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0AC4D-3AA0-4F61-B706-128C0FD6B97D}"/>
              </a:ext>
            </a:extLst>
          </p:cNvPr>
          <p:cNvSpPr/>
          <p:nvPr/>
        </p:nvSpPr>
        <p:spPr>
          <a:xfrm>
            <a:off x="4253947" y="1069915"/>
            <a:ext cx="2839565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9CB86-95E7-4E7A-9994-071A883118C6}"/>
              </a:ext>
            </a:extLst>
          </p:cNvPr>
          <p:cNvSpPr txBox="1"/>
          <p:nvPr/>
        </p:nvSpPr>
        <p:spPr>
          <a:xfrm>
            <a:off x="4814139" y="611264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TD3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38C1A-C4E4-4DB6-9542-7A10097F2A4E}"/>
              </a:ext>
            </a:extLst>
          </p:cNvPr>
          <p:cNvSpPr/>
          <p:nvPr/>
        </p:nvSpPr>
        <p:spPr>
          <a:xfrm>
            <a:off x="7093512" y="1059181"/>
            <a:ext cx="2781403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6662D-21BA-49F8-AFE2-45BB08E5C630}"/>
              </a:ext>
            </a:extLst>
          </p:cNvPr>
          <p:cNvSpPr txBox="1"/>
          <p:nvPr/>
        </p:nvSpPr>
        <p:spPr>
          <a:xfrm>
            <a:off x="7653704" y="600530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TD4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9DDDD4-7C55-4D03-B3BC-EABD5F03B9F7}"/>
              </a:ext>
            </a:extLst>
          </p:cNvPr>
          <p:cNvSpPr/>
          <p:nvPr/>
        </p:nvSpPr>
        <p:spPr>
          <a:xfrm>
            <a:off x="9874916" y="1059181"/>
            <a:ext cx="1720736" cy="410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6F7E7-7666-4C53-ACFD-4EEEF89828D3}"/>
              </a:ext>
            </a:extLst>
          </p:cNvPr>
          <p:cNvSpPr txBox="1"/>
          <p:nvPr/>
        </p:nvSpPr>
        <p:spPr>
          <a:xfrm>
            <a:off x="10435107" y="600530"/>
            <a:ext cx="55656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TD5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F1CD4-E15D-488C-BABB-C06A225801F2}"/>
              </a:ext>
            </a:extLst>
          </p:cNvPr>
          <p:cNvSpPr/>
          <p:nvPr/>
        </p:nvSpPr>
        <p:spPr>
          <a:xfrm>
            <a:off x="361297" y="1519073"/>
            <a:ext cx="11469401" cy="2716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9038CD-C071-4735-A78F-F12642E7C50E}"/>
              </a:ext>
            </a:extLst>
          </p:cNvPr>
          <p:cNvSpPr/>
          <p:nvPr/>
        </p:nvSpPr>
        <p:spPr>
          <a:xfrm>
            <a:off x="361296" y="1790700"/>
            <a:ext cx="11469401" cy="249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1703B-31ED-4243-8406-1B4589134384}"/>
              </a:ext>
            </a:extLst>
          </p:cNvPr>
          <p:cNvSpPr/>
          <p:nvPr/>
        </p:nvSpPr>
        <p:spPr>
          <a:xfrm>
            <a:off x="361296" y="3421068"/>
            <a:ext cx="11469401" cy="249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D52670-F2C6-4756-A36F-F84105B1486F}"/>
              </a:ext>
            </a:extLst>
          </p:cNvPr>
          <p:cNvSpPr/>
          <p:nvPr/>
        </p:nvSpPr>
        <p:spPr>
          <a:xfrm>
            <a:off x="361296" y="3162300"/>
            <a:ext cx="11469401" cy="249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C35AC6-9B40-44EF-87BB-70023037138F}"/>
              </a:ext>
            </a:extLst>
          </p:cNvPr>
          <p:cNvSpPr/>
          <p:nvPr/>
        </p:nvSpPr>
        <p:spPr>
          <a:xfrm>
            <a:off x="359410" y="3670145"/>
            <a:ext cx="11469401" cy="2737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93A99A-78B5-4DB2-BF30-8D364DBB3F50}"/>
              </a:ext>
            </a:extLst>
          </p:cNvPr>
          <p:cNvSpPr/>
          <p:nvPr/>
        </p:nvSpPr>
        <p:spPr>
          <a:xfrm>
            <a:off x="350489" y="3954624"/>
            <a:ext cx="11478322" cy="14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3FBC0-E7BE-4ABD-8AD0-6AE7DF097D8A}"/>
              </a:ext>
            </a:extLst>
          </p:cNvPr>
          <p:cNvSpPr/>
          <p:nvPr/>
        </p:nvSpPr>
        <p:spPr>
          <a:xfrm>
            <a:off x="361296" y="4107024"/>
            <a:ext cx="11469401" cy="249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4824E9-4A92-45F4-BCE0-C0568C062FE2}"/>
              </a:ext>
            </a:extLst>
          </p:cNvPr>
          <p:cNvSpPr/>
          <p:nvPr/>
        </p:nvSpPr>
        <p:spPr>
          <a:xfrm>
            <a:off x="361296" y="2921000"/>
            <a:ext cx="11467515" cy="249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8D36C3-316F-4767-8053-793AB4DA473F}"/>
              </a:ext>
            </a:extLst>
          </p:cNvPr>
          <p:cNvSpPr/>
          <p:nvPr/>
        </p:nvSpPr>
        <p:spPr>
          <a:xfrm>
            <a:off x="361296" y="2527300"/>
            <a:ext cx="11469401" cy="2430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5AFCD0-9541-48A3-A54A-BE84DE40EBD3}"/>
              </a:ext>
            </a:extLst>
          </p:cNvPr>
          <p:cNvSpPr/>
          <p:nvPr/>
        </p:nvSpPr>
        <p:spPr>
          <a:xfrm>
            <a:off x="361296" y="2273300"/>
            <a:ext cx="11469401" cy="249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F8A20D-865E-487F-9540-6267A21D2985}"/>
              </a:ext>
            </a:extLst>
          </p:cNvPr>
          <p:cNvSpPr/>
          <p:nvPr/>
        </p:nvSpPr>
        <p:spPr>
          <a:xfrm>
            <a:off x="361296" y="2032000"/>
            <a:ext cx="11469401" cy="249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7C420-3FDC-4BA8-AB20-8012D8C48439}"/>
              </a:ext>
            </a:extLst>
          </p:cNvPr>
          <p:cNvSpPr txBox="1"/>
          <p:nvPr/>
        </p:nvSpPr>
        <p:spPr>
          <a:xfrm>
            <a:off x="11960779" y="1507291"/>
            <a:ext cx="360996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0B229-7531-4038-BBE8-B0092DAFD2A0}"/>
              </a:ext>
            </a:extLst>
          </p:cNvPr>
          <p:cNvSpPr txBox="1"/>
          <p:nvPr/>
        </p:nvSpPr>
        <p:spPr>
          <a:xfrm>
            <a:off x="11960779" y="1788238"/>
            <a:ext cx="360996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0F419F-2BF3-45DB-8D6A-D797206BB6A4}"/>
              </a:ext>
            </a:extLst>
          </p:cNvPr>
          <p:cNvSpPr txBox="1"/>
          <p:nvPr/>
        </p:nvSpPr>
        <p:spPr>
          <a:xfrm>
            <a:off x="11971589" y="2025733"/>
            <a:ext cx="360996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1D528-0076-47B0-9444-C154F71D826A}"/>
              </a:ext>
            </a:extLst>
          </p:cNvPr>
          <p:cNvSpPr txBox="1"/>
          <p:nvPr/>
        </p:nvSpPr>
        <p:spPr>
          <a:xfrm>
            <a:off x="11972989" y="2260767"/>
            <a:ext cx="360996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9B388-54DE-443A-9A3E-560B6E810E87}"/>
              </a:ext>
            </a:extLst>
          </p:cNvPr>
          <p:cNvSpPr txBox="1"/>
          <p:nvPr/>
        </p:nvSpPr>
        <p:spPr>
          <a:xfrm>
            <a:off x="11971589" y="2517882"/>
            <a:ext cx="360996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B1C3C3-A388-4907-BB5C-B6690A75E266}"/>
              </a:ext>
            </a:extLst>
          </p:cNvPr>
          <p:cNvSpPr txBox="1"/>
          <p:nvPr/>
        </p:nvSpPr>
        <p:spPr>
          <a:xfrm>
            <a:off x="11977509" y="2722683"/>
            <a:ext cx="360996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25015-B8A4-4CEB-A613-482D8ED8C380}"/>
              </a:ext>
            </a:extLst>
          </p:cNvPr>
          <p:cNvSpPr txBox="1"/>
          <p:nvPr/>
        </p:nvSpPr>
        <p:spPr>
          <a:xfrm>
            <a:off x="11983429" y="2948556"/>
            <a:ext cx="360996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50BFB-43D6-4C98-9DA3-A6E66776DAF1}"/>
              </a:ext>
            </a:extLst>
          </p:cNvPr>
          <p:cNvSpPr txBox="1"/>
          <p:nvPr/>
        </p:nvSpPr>
        <p:spPr>
          <a:xfrm>
            <a:off x="11979475" y="3172529"/>
            <a:ext cx="360996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18E08-1CD9-4216-80EC-F5E8B9FF2A6D}"/>
              </a:ext>
            </a:extLst>
          </p:cNvPr>
          <p:cNvSpPr txBox="1"/>
          <p:nvPr/>
        </p:nvSpPr>
        <p:spPr>
          <a:xfrm>
            <a:off x="11979450" y="3409933"/>
            <a:ext cx="418704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05D8F3-87C4-488D-85D5-FE720AF45CCF}"/>
              </a:ext>
            </a:extLst>
          </p:cNvPr>
          <p:cNvSpPr txBox="1"/>
          <p:nvPr/>
        </p:nvSpPr>
        <p:spPr>
          <a:xfrm>
            <a:off x="11982648" y="3658669"/>
            <a:ext cx="418704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F835FD-CE90-4F69-8EF7-3520AE05C8A6}"/>
              </a:ext>
            </a:extLst>
          </p:cNvPr>
          <p:cNvSpPr txBox="1"/>
          <p:nvPr/>
        </p:nvSpPr>
        <p:spPr>
          <a:xfrm>
            <a:off x="11986432" y="3902082"/>
            <a:ext cx="418704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4A1EDD-3D37-4082-856F-31ECF739F54D}"/>
              </a:ext>
            </a:extLst>
          </p:cNvPr>
          <p:cNvSpPr/>
          <p:nvPr/>
        </p:nvSpPr>
        <p:spPr>
          <a:xfrm>
            <a:off x="351771" y="2774950"/>
            <a:ext cx="11477040" cy="1416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04FD0A-F779-4C73-B9B6-2F87DDE2AC1B}"/>
              </a:ext>
            </a:extLst>
          </p:cNvPr>
          <p:cNvSpPr txBox="1"/>
          <p:nvPr/>
        </p:nvSpPr>
        <p:spPr>
          <a:xfrm>
            <a:off x="11986432" y="4132914"/>
            <a:ext cx="418704" cy="2308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AU" sz="900" dirty="0"/>
              <a:t>TR13</a:t>
            </a:r>
          </a:p>
        </p:txBody>
      </p:sp>
    </p:spTree>
    <p:extLst>
      <p:ext uri="{BB962C8B-B14F-4D97-AF65-F5344CB8AC3E}">
        <p14:creationId xmlns:p14="http://schemas.microsoft.com/office/powerpoint/2010/main" val="179638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44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Gerson Scheffer</dc:creator>
  <cp:lastModifiedBy>Gerson Scheffer</cp:lastModifiedBy>
  <cp:revision>11</cp:revision>
  <dcterms:created xsi:type="dcterms:W3CDTF">2019-04-02T19:04:42Z</dcterms:created>
  <dcterms:modified xsi:type="dcterms:W3CDTF">2019-04-08T01:33:49Z</dcterms:modified>
</cp:coreProperties>
</file>