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4"/>
    <p:sldMasterId id="2147483798" r:id="rId5"/>
  </p:sldMasterIdLst>
  <p:notesMasterIdLst>
    <p:notesMasterId r:id="rId24"/>
  </p:notesMasterIdLst>
  <p:handoutMasterIdLst>
    <p:handoutMasterId r:id="rId25"/>
  </p:handoutMasterIdLst>
  <p:sldIdLst>
    <p:sldId id="293" r:id="rId6"/>
    <p:sldId id="297" r:id="rId7"/>
    <p:sldId id="2960" r:id="rId8"/>
    <p:sldId id="2969" r:id="rId9"/>
    <p:sldId id="2968" r:id="rId10"/>
    <p:sldId id="2963" r:id="rId11"/>
    <p:sldId id="2964" r:id="rId12"/>
    <p:sldId id="2967" r:id="rId13"/>
    <p:sldId id="512" r:id="rId14"/>
    <p:sldId id="2972" r:id="rId15"/>
    <p:sldId id="2973" r:id="rId16"/>
    <p:sldId id="2970" r:id="rId17"/>
    <p:sldId id="2971" r:id="rId18"/>
    <p:sldId id="511" r:id="rId19"/>
    <p:sldId id="2965" r:id="rId20"/>
    <p:sldId id="2966" r:id="rId21"/>
    <p:sldId id="510" r:id="rId22"/>
    <p:sldId id="356" r:id="rId23"/>
  </p:sldIdLst>
  <p:sldSz cx="12192000" cy="6858000"/>
  <p:notesSz cx="6858000" cy="9144000"/>
  <p:embeddedFontLst>
    <p:embeddedFont>
      <p:font typeface="ING Me" panose="02000506040000020004" pitchFamily="2" charset="0"/>
      <p:regular r:id="rId26"/>
      <p:bold r:id="rId27"/>
      <p:italic r:id="rId28"/>
      <p:boldItalic r:id="rId29"/>
    </p:embeddedFont>
  </p:embeddedFontLst>
  <p:custDataLst>
    <p:tags r:id="rId30"/>
  </p:custDataLst>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 id="3" name="CAV.nl" initials="CAV" lastIdx="1" clrIdx="2">
    <p:extLst>
      <p:ext uri="{19B8F6BF-5375-455C-9EA6-DF929625EA0E}">
        <p15:presenceInfo xmlns:p15="http://schemas.microsoft.com/office/powerpoint/2012/main" userId="CAV.nl" providerId="None"/>
      </p:ext>
    </p:extLst>
  </p:cmAuthor>
  <p:cmAuthor id="4" name="Panneman, A. (Bert)" initials="PA(" lastIdx="1" clrIdx="3">
    <p:extLst>
      <p:ext uri="{19B8F6BF-5375-455C-9EA6-DF929625EA0E}">
        <p15:presenceInfo xmlns:p15="http://schemas.microsoft.com/office/powerpoint/2012/main" userId="S::Bert.Panneman@ing.com::35db2cae-8697-4a52-8d02-8b31de488b2c" providerId="AD"/>
      </p:ext>
    </p:extLst>
  </p:cmAuthor>
  <p:cmAuthor id="5" name="Jianu, M. (Maria)" initials="JM(" lastIdx="2" clrIdx="4">
    <p:extLst>
      <p:ext uri="{19B8F6BF-5375-455C-9EA6-DF929625EA0E}">
        <p15:presenceInfo xmlns:p15="http://schemas.microsoft.com/office/powerpoint/2012/main" userId="S::Maria.Jianu@ing.com::5b6ee172-41d1-425d-8de7-1aa0577155b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651"/>
    <a:srgbClr val="D7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CEAC0-5A3C-47F4-B4F1-DE68377BBF23}" v="305" dt="2022-04-18T10:52:40.722"/>
  </p1510:revLst>
</p1510:revInfo>
</file>

<file path=ppt/tableStyles.xml><?xml version="1.0" encoding="utf-8"?>
<a:tblStyleLst xmlns:a="http://schemas.openxmlformats.org/drawingml/2006/main" def="{C07AF9EF-7F60-4BE2-B048-E21843C071CA}">
  <a:tblStyle styleId="{C07AF9EF-7F60-4BE2-B048-E21843C071CA}" styleName="ING Default Table">
    <a:tblBg>
      <a:effect>
        <a:effectLst/>
      </a:effect>
    </a:tblBg>
    <a:wholeTbl>
      <a:tcTxStyle b="off" i="off">
        <a:fontRef idx="minor"/>
        <a:srgbClr val="333333">
          <a:alpha val="100000"/>
        </a:srgbClr>
      </a:tcTxStyle>
      <a:tcStyle>
        <a:tcBdr>
          <a:left>
            <a:ln>
              <a:noFill/>
            </a:ln>
          </a:left>
          <a:right>
            <a:ln>
              <a:noFill/>
            </a:ln>
          </a:right>
          <a:top>
            <a:ln>
              <a:noFill/>
            </a:ln>
          </a:top>
          <a:bottom>
            <a:ln w="10000">
              <a:solidFill>
                <a:srgbClr val="E1E1E1">
                  <a:alpha val="100000"/>
                </a:srgbClr>
              </a:solidFill>
            </a:ln>
          </a:bottom>
          <a:insideH>
            <a:ln w="10000">
              <a:solidFill>
                <a:srgbClr val="E1E1E1">
                  <a:alpha val="100000"/>
                </a:srgbClr>
              </a:solidFill>
            </a:ln>
          </a:insideH>
          <a:insideV>
            <a:ln>
              <a:noFill/>
            </a:ln>
          </a:insideV>
          <a:tl2br>
            <a:ln>
              <a:noFill/>
            </a:ln>
          </a:tl2br>
          <a:tr2bl>
            <a:ln>
              <a:noFill/>
            </a:ln>
          </a:tr2bl>
        </a:tcBdr>
        <a:fill>
          <a:solidFill>
            <a:srgbClr val="FFFFFF">
              <a:alpha val="100000"/>
            </a:srgbClr>
          </a:solidFill>
        </a:fill>
      </a:tcStyle>
    </a:wholeTbl>
    <a:lastRow>
      <a:tcTxStyle b="off" i="off">
        <a:fontRef idx="minor"/>
        <a:srgbClr val="333333">
          <a:alpha val="100000"/>
        </a:srgbClr>
      </a:tcTxStyle>
      <a:tcStyle>
        <a:tcBdr/>
        <a:fill>
          <a:solidFill>
            <a:srgbClr val="E1E1E1">
              <a:alpha val="100000"/>
            </a:srgbClr>
          </a:solidFill>
        </a:fill>
      </a:tcStyle>
    </a:lastRow>
    <a:firstRow>
      <a:tcTxStyle b="off" i="off">
        <a:fontRef idx="minor"/>
        <a:srgbClr val="FFFFFF">
          <a:alpha val="100000"/>
        </a:srgbClr>
      </a:tcTxStyle>
      <a:tcStyle>
        <a:tcBdr/>
        <a:fill>
          <a:solidFill>
            <a:srgbClr val="FF62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0282" autoAdjust="0"/>
  </p:normalViewPr>
  <p:slideViewPr>
    <p:cSldViewPr snapToGrid="0" showGuides="1">
      <p:cViewPr varScale="1">
        <p:scale>
          <a:sx n="68" d="100"/>
          <a:sy n="68" d="100"/>
        </p:scale>
        <p:origin x="2172" y="78"/>
      </p:cViewPr>
      <p:guideLst/>
    </p:cSldViewPr>
  </p:slideViewPr>
  <p:outlineViewPr>
    <p:cViewPr>
      <p:scale>
        <a:sx n="33" d="100"/>
        <a:sy n="33" d="100"/>
      </p:scale>
      <p:origin x="0" y="-16206"/>
    </p:cViewPr>
  </p:outlineViewPr>
  <p:notesTextViewPr>
    <p:cViewPr>
      <p:scale>
        <a:sx n="3" d="2"/>
        <a:sy n="3" d="2"/>
      </p:scale>
      <p:origin x="0" y="-708"/>
    </p:cViewPr>
  </p:notesTextViewPr>
  <p:sorterViewPr>
    <p:cViewPr>
      <p:scale>
        <a:sx n="100" d="100"/>
        <a:sy n="100" d="100"/>
      </p:scale>
      <p:origin x="0" y="0"/>
    </p:cViewPr>
  </p:sorterViewPr>
  <p:notesViewPr>
    <p:cSldViewPr snapToGrid="0" showGuides="1">
      <p:cViewPr varScale="1">
        <p:scale>
          <a:sx n="80" d="100"/>
          <a:sy n="80" d="100"/>
        </p:scale>
        <p:origin x="39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u, M. (Maria)" userId="5b6ee172-41d1-425d-8de7-1aa0577155bb" providerId="ADAL" clId="{F60CEAC0-5A3C-47F4-B4F1-DE68377BBF23}"/>
    <pc:docChg chg="undo custSel addSld delSld modSld sldOrd">
      <pc:chgData name="Jianu, M. (Maria)" userId="5b6ee172-41d1-425d-8de7-1aa0577155bb" providerId="ADAL" clId="{F60CEAC0-5A3C-47F4-B4F1-DE68377BBF23}" dt="2022-04-18T10:57:54.003" v="5016"/>
      <pc:docMkLst>
        <pc:docMk/>
      </pc:docMkLst>
      <pc:sldChg chg="del modNotesTx">
        <pc:chgData name="Jianu, M. (Maria)" userId="5b6ee172-41d1-425d-8de7-1aa0577155bb" providerId="ADAL" clId="{F60CEAC0-5A3C-47F4-B4F1-DE68377BBF23}" dt="2022-04-18T07:59:19.569" v="4039" actId="2696"/>
        <pc:sldMkLst>
          <pc:docMk/>
          <pc:sldMk cId="471492642" sldId="352"/>
        </pc:sldMkLst>
      </pc:sldChg>
      <pc:sldChg chg="modNotesTx">
        <pc:chgData name="Jianu, M. (Maria)" userId="5b6ee172-41d1-425d-8de7-1aa0577155bb" providerId="ADAL" clId="{F60CEAC0-5A3C-47F4-B4F1-DE68377BBF23}" dt="2022-04-18T10:57:54.003" v="5016"/>
        <pc:sldMkLst>
          <pc:docMk/>
          <pc:sldMk cId="2385348399" sldId="511"/>
        </pc:sldMkLst>
      </pc:sldChg>
      <pc:sldChg chg="modNotesTx">
        <pc:chgData name="Jianu, M. (Maria)" userId="5b6ee172-41d1-425d-8de7-1aa0577155bb" providerId="ADAL" clId="{F60CEAC0-5A3C-47F4-B4F1-DE68377BBF23}" dt="2022-04-18T10:52:45.404" v="4946" actId="20577"/>
        <pc:sldMkLst>
          <pc:docMk/>
          <pc:sldMk cId="2624120276" sldId="512"/>
        </pc:sldMkLst>
      </pc:sldChg>
      <pc:sldChg chg="del">
        <pc:chgData name="Jianu, M. (Maria)" userId="5b6ee172-41d1-425d-8de7-1aa0577155bb" providerId="ADAL" clId="{F60CEAC0-5A3C-47F4-B4F1-DE68377BBF23}" dt="2022-04-11T07:36:45.836" v="0" actId="2696"/>
        <pc:sldMkLst>
          <pc:docMk/>
          <pc:sldMk cId="3065978484" sldId="2959"/>
        </pc:sldMkLst>
      </pc:sldChg>
      <pc:sldChg chg="modNotesTx">
        <pc:chgData name="Jianu, M. (Maria)" userId="5b6ee172-41d1-425d-8de7-1aa0577155bb" providerId="ADAL" clId="{F60CEAC0-5A3C-47F4-B4F1-DE68377BBF23}" dt="2022-04-18T08:00:40.300" v="4040" actId="20577"/>
        <pc:sldMkLst>
          <pc:docMk/>
          <pc:sldMk cId="2760109974" sldId="2963"/>
        </pc:sldMkLst>
      </pc:sldChg>
      <pc:sldChg chg="modNotesTx">
        <pc:chgData name="Jianu, M. (Maria)" userId="5b6ee172-41d1-425d-8de7-1aa0577155bb" providerId="ADAL" clId="{F60CEAC0-5A3C-47F4-B4F1-DE68377BBF23}" dt="2022-04-18T08:00:51.212" v="4041" actId="20577"/>
        <pc:sldMkLst>
          <pc:docMk/>
          <pc:sldMk cId="2482060482" sldId="2965"/>
        </pc:sldMkLst>
      </pc:sldChg>
      <pc:sldChg chg="modNotesTx">
        <pc:chgData name="Jianu, M. (Maria)" userId="5b6ee172-41d1-425d-8de7-1aa0577155bb" providerId="ADAL" clId="{F60CEAC0-5A3C-47F4-B4F1-DE68377BBF23}" dt="2022-04-18T08:00:55.044" v="4042" actId="20577"/>
        <pc:sldMkLst>
          <pc:docMk/>
          <pc:sldMk cId="3170145688" sldId="2966"/>
        </pc:sldMkLst>
      </pc:sldChg>
      <pc:sldChg chg="addSp delSp modSp add mod modNotesTx">
        <pc:chgData name="Jianu, M. (Maria)" userId="5b6ee172-41d1-425d-8de7-1aa0577155bb" providerId="ADAL" clId="{F60CEAC0-5A3C-47F4-B4F1-DE68377BBF23}" dt="2022-04-18T10:39:31.318" v="4373" actId="20577"/>
        <pc:sldMkLst>
          <pc:docMk/>
          <pc:sldMk cId="829154527" sldId="2970"/>
        </pc:sldMkLst>
        <pc:spChg chg="mod">
          <ac:chgData name="Jianu, M. (Maria)" userId="5b6ee172-41d1-425d-8de7-1aa0577155bb" providerId="ADAL" clId="{F60CEAC0-5A3C-47F4-B4F1-DE68377BBF23}" dt="2022-04-18T07:40:31.919" v="3347" actId="20577"/>
          <ac:spMkLst>
            <pc:docMk/>
            <pc:sldMk cId="829154527" sldId="2970"/>
            <ac:spMk id="7" creationId="{00000000-0000-0000-0000-000000000000}"/>
          </ac:spMkLst>
        </pc:spChg>
        <pc:picChg chg="add mod ord">
          <ac:chgData name="Jianu, M. (Maria)" userId="5b6ee172-41d1-425d-8de7-1aa0577155bb" providerId="ADAL" clId="{F60CEAC0-5A3C-47F4-B4F1-DE68377BBF23}" dt="2022-04-18T07:54:53.740" v="4038" actId="14100"/>
          <ac:picMkLst>
            <pc:docMk/>
            <pc:sldMk cId="829154527" sldId="2970"/>
            <ac:picMk id="4" creationId="{61BC264A-1DFF-4226-BEDC-BEEB3BF512FA}"/>
          </ac:picMkLst>
        </pc:picChg>
        <pc:picChg chg="add mod">
          <ac:chgData name="Jianu, M. (Maria)" userId="5b6ee172-41d1-425d-8de7-1aa0577155bb" providerId="ADAL" clId="{F60CEAC0-5A3C-47F4-B4F1-DE68377BBF23}" dt="2022-04-18T07:40:51.022" v="3352" actId="14100"/>
          <ac:picMkLst>
            <pc:docMk/>
            <pc:sldMk cId="829154527" sldId="2970"/>
            <ac:picMk id="6" creationId="{06E2CACA-AA46-4EB3-B141-1CEDB285C40C}"/>
          </ac:picMkLst>
        </pc:picChg>
        <pc:picChg chg="del">
          <ac:chgData name="Jianu, M. (Maria)" userId="5b6ee172-41d1-425d-8de7-1aa0577155bb" providerId="ADAL" clId="{F60CEAC0-5A3C-47F4-B4F1-DE68377BBF23}" dt="2022-04-18T07:40:20.466" v="3317" actId="21"/>
          <ac:picMkLst>
            <pc:docMk/>
            <pc:sldMk cId="829154527" sldId="2970"/>
            <ac:picMk id="8" creationId="{1C86E552-F117-462E-8585-316CEB75FA6D}"/>
          </ac:picMkLst>
        </pc:picChg>
      </pc:sldChg>
      <pc:sldChg chg="addSp delSp modSp add mod modNotesTx">
        <pc:chgData name="Jianu, M. (Maria)" userId="5b6ee172-41d1-425d-8de7-1aa0577155bb" providerId="ADAL" clId="{F60CEAC0-5A3C-47F4-B4F1-DE68377BBF23}" dt="2022-04-18T10:43:38.822" v="4845" actId="20577"/>
        <pc:sldMkLst>
          <pc:docMk/>
          <pc:sldMk cId="3006947334" sldId="2971"/>
        </pc:sldMkLst>
        <pc:spChg chg="mod">
          <ac:chgData name="Jianu, M. (Maria)" userId="5b6ee172-41d1-425d-8de7-1aa0577155bb" providerId="ADAL" clId="{F60CEAC0-5A3C-47F4-B4F1-DE68377BBF23}" dt="2022-04-18T10:36:55.054" v="4288" actId="20577"/>
          <ac:spMkLst>
            <pc:docMk/>
            <pc:sldMk cId="3006947334" sldId="2971"/>
            <ac:spMk id="7" creationId="{00000000-0000-0000-0000-000000000000}"/>
          </ac:spMkLst>
        </pc:spChg>
        <pc:picChg chg="del">
          <ac:chgData name="Jianu, M. (Maria)" userId="5b6ee172-41d1-425d-8de7-1aa0577155bb" providerId="ADAL" clId="{F60CEAC0-5A3C-47F4-B4F1-DE68377BBF23}" dt="2022-04-18T10:37:00.686" v="4290" actId="21"/>
          <ac:picMkLst>
            <pc:docMk/>
            <pc:sldMk cId="3006947334" sldId="2971"/>
            <ac:picMk id="4" creationId="{61BC264A-1DFF-4226-BEDC-BEEB3BF512FA}"/>
          </ac:picMkLst>
        </pc:picChg>
        <pc:picChg chg="del">
          <ac:chgData name="Jianu, M. (Maria)" userId="5b6ee172-41d1-425d-8de7-1aa0577155bb" providerId="ADAL" clId="{F60CEAC0-5A3C-47F4-B4F1-DE68377BBF23}" dt="2022-04-18T10:36:59.747" v="4289" actId="21"/>
          <ac:picMkLst>
            <pc:docMk/>
            <pc:sldMk cId="3006947334" sldId="2971"/>
            <ac:picMk id="6" creationId="{06E2CACA-AA46-4EB3-B141-1CEDB285C40C}"/>
          </ac:picMkLst>
        </pc:picChg>
        <pc:picChg chg="add del mod">
          <ac:chgData name="Jianu, M. (Maria)" userId="5b6ee172-41d1-425d-8de7-1aa0577155bb" providerId="ADAL" clId="{F60CEAC0-5A3C-47F4-B4F1-DE68377BBF23}" dt="2022-04-18T10:37:03.356" v="4292" actId="21"/>
          <ac:picMkLst>
            <pc:docMk/>
            <pc:sldMk cId="3006947334" sldId="2971"/>
            <ac:picMk id="8" creationId="{818AD1E3-AF44-467F-A6CB-44C63D5B759B}"/>
          </ac:picMkLst>
        </pc:picChg>
        <pc:picChg chg="add mod">
          <ac:chgData name="Jianu, M. (Maria)" userId="5b6ee172-41d1-425d-8de7-1aa0577155bb" providerId="ADAL" clId="{F60CEAC0-5A3C-47F4-B4F1-DE68377BBF23}" dt="2022-04-18T10:38:18.821" v="4298" actId="1076"/>
          <ac:picMkLst>
            <pc:docMk/>
            <pc:sldMk cId="3006947334" sldId="2971"/>
            <ac:picMk id="1026" creationId="{52988C8A-73D3-4C89-9093-648B3E0EA8BF}"/>
          </ac:picMkLst>
        </pc:picChg>
      </pc:sldChg>
      <pc:sldChg chg="addSp delSp modSp add mod ord modNotesTx">
        <pc:chgData name="Jianu, M. (Maria)" userId="5b6ee172-41d1-425d-8de7-1aa0577155bb" providerId="ADAL" clId="{F60CEAC0-5A3C-47F4-B4F1-DE68377BBF23}" dt="2022-04-18T10:48:59.449" v="4932" actId="20577"/>
        <pc:sldMkLst>
          <pc:docMk/>
          <pc:sldMk cId="3146204300" sldId="2972"/>
        </pc:sldMkLst>
        <pc:spChg chg="mod">
          <ac:chgData name="Jianu, M. (Maria)" userId="5b6ee172-41d1-425d-8de7-1aa0577155bb" providerId="ADAL" clId="{F60CEAC0-5A3C-47F4-B4F1-DE68377BBF23}" dt="2022-04-18T10:48:25.677" v="4916" actId="20577"/>
          <ac:spMkLst>
            <pc:docMk/>
            <pc:sldMk cId="3146204300" sldId="2972"/>
            <ac:spMk id="7" creationId="{00000000-0000-0000-0000-000000000000}"/>
          </ac:spMkLst>
        </pc:spChg>
        <pc:picChg chg="del">
          <ac:chgData name="Jianu, M. (Maria)" userId="5b6ee172-41d1-425d-8de7-1aa0577155bb" providerId="ADAL" clId="{F60CEAC0-5A3C-47F4-B4F1-DE68377BBF23}" dt="2022-04-18T10:44:44.282" v="4861" actId="21"/>
          <ac:picMkLst>
            <pc:docMk/>
            <pc:sldMk cId="3146204300" sldId="2972"/>
            <ac:picMk id="4" creationId="{61BC264A-1DFF-4226-BEDC-BEEB3BF512FA}"/>
          </ac:picMkLst>
        </pc:picChg>
        <pc:picChg chg="del">
          <ac:chgData name="Jianu, M. (Maria)" userId="5b6ee172-41d1-425d-8de7-1aa0577155bb" providerId="ADAL" clId="{F60CEAC0-5A3C-47F4-B4F1-DE68377BBF23}" dt="2022-04-18T10:44:43.171" v="4860" actId="21"/>
          <ac:picMkLst>
            <pc:docMk/>
            <pc:sldMk cId="3146204300" sldId="2972"/>
            <ac:picMk id="6" creationId="{06E2CACA-AA46-4EB3-B141-1CEDB285C40C}"/>
          </ac:picMkLst>
        </pc:picChg>
        <pc:picChg chg="add del mod">
          <ac:chgData name="Jianu, M. (Maria)" userId="5b6ee172-41d1-425d-8de7-1aa0577155bb" providerId="ADAL" clId="{F60CEAC0-5A3C-47F4-B4F1-DE68377BBF23}" dt="2022-04-18T10:44:46.752" v="4863" actId="21"/>
          <ac:picMkLst>
            <pc:docMk/>
            <pc:sldMk cId="3146204300" sldId="2972"/>
            <ac:picMk id="8" creationId="{826245D2-0F73-4C2F-9E6B-00877DA8AD92}"/>
          </ac:picMkLst>
        </pc:picChg>
        <pc:picChg chg="add mod">
          <ac:chgData name="Jianu, M. (Maria)" userId="5b6ee172-41d1-425d-8de7-1aa0577155bb" providerId="ADAL" clId="{F60CEAC0-5A3C-47F4-B4F1-DE68377BBF23}" dt="2022-04-18T10:44:55.550" v="4866" actId="1076"/>
          <ac:picMkLst>
            <pc:docMk/>
            <pc:sldMk cId="3146204300" sldId="2972"/>
            <ac:picMk id="2050" creationId="{521D20AB-3F2B-4DEE-9CD6-E27EBBD30A78}"/>
          </ac:picMkLst>
        </pc:picChg>
      </pc:sldChg>
      <pc:sldChg chg="addSp delSp modSp add mod modNotesTx">
        <pc:chgData name="Jianu, M. (Maria)" userId="5b6ee172-41d1-425d-8de7-1aa0577155bb" providerId="ADAL" clId="{F60CEAC0-5A3C-47F4-B4F1-DE68377BBF23}" dt="2022-04-18T10:52:50.236" v="4947"/>
        <pc:sldMkLst>
          <pc:docMk/>
          <pc:sldMk cId="3951530877" sldId="2973"/>
        </pc:sldMkLst>
        <pc:spChg chg="mod">
          <ac:chgData name="Jianu, M. (Maria)" userId="5b6ee172-41d1-425d-8de7-1aa0577155bb" providerId="ADAL" clId="{F60CEAC0-5A3C-47F4-B4F1-DE68377BBF23}" dt="2022-04-18T10:49:30.197" v="4940" actId="20577"/>
          <ac:spMkLst>
            <pc:docMk/>
            <pc:sldMk cId="3951530877" sldId="2973"/>
            <ac:spMk id="7" creationId="{00000000-0000-0000-0000-000000000000}"/>
          </ac:spMkLst>
        </pc:spChg>
        <pc:picChg chg="del">
          <ac:chgData name="Jianu, M. (Maria)" userId="5b6ee172-41d1-425d-8de7-1aa0577155bb" providerId="ADAL" clId="{F60CEAC0-5A3C-47F4-B4F1-DE68377BBF23}" dt="2022-04-18T10:51:56.162" v="4941" actId="21"/>
          <ac:picMkLst>
            <pc:docMk/>
            <pc:sldMk cId="3951530877" sldId="2973"/>
            <ac:picMk id="2050" creationId="{521D20AB-3F2B-4DEE-9CD6-E27EBBD30A78}"/>
          </ac:picMkLst>
        </pc:picChg>
        <pc:picChg chg="add mod">
          <ac:chgData name="Jianu, M. (Maria)" userId="5b6ee172-41d1-425d-8de7-1aa0577155bb" providerId="ADAL" clId="{F60CEAC0-5A3C-47F4-B4F1-DE68377BBF23}" dt="2022-04-18T10:52:03.643" v="4944" actId="1076"/>
          <ac:picMkLst>
            <pc:docMk/>
            <pc:sldMk cId="3951530877" sldId="2973"/>
            <ac:picMk id="3074" creationId="{CB31A0B0-C35C-4C96-AB9A-9FA96EB03C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ING Me" pitchFamily="2"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latin typeface="ING Me" pitchFamily="2" charset="0"/>
              </a:rPr>
              <a:t>18/04/2022</a:t>
            </a:fld>
            <a:endParaRPr lang="en-GB">
              <a:latin typeface="ING Me" pitchFamily="2"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ING Me" pitchFamily="2" charset="0"/>
            </a:endParaRPr>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18/04/2022</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ING Me"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62DFE1-544E-4AD0-8AE2-9ADF9877B110}" type="slidenum">
              <a:rPr lang="en-GB" smtClean="0"/>
              <a:pPr/>
              <a:t>1</a:t>
            </a:fld>
            <a:endParaRPr lang="en-GB" dirty="0"/>
          </a:p>
        </p:txBody>
      </p:sp>
    </p:spTree>
    <p:extLst>
      <p:ext uri="{BB962C8B-B14F-4D97-AF65-F5344CB8AC3E}">
        <p14:creationId xmlns:p14="http://schemas.microsoft.com/office/powerpoint/2010/main" val="286469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11</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CONTINOUS TESTING. So like I said before it’s very important that these new changes are tested very well and that they don’t break the existing code, there are a lot of tools for this like Selenium, TestNG or J unit but these are for the QA engineers to figure out. So assuming our code has been well tested and all is well we move on to one of the most important stages:</a:t>
            </a:r>
          </a:p>
        </p:txBody>
      </p:sp>
    </p:spTree>
    <p:extLst>
      <p:ext uri="{BB962C8B-B14F-4D97-AF65-F5344CB8AC3E}">
        <p14:creationId xmlns:p14="http://schemas.microsoft.com/office/powerpoint/2010/main" val="238820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12</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0" indent="0">
              <a:buNone/>
            </a:pPr>
            <a:r>
              <a:rPr lang="en-GB" dirty="0"/>
              <a:t>CONTINUOUS DEPLOYMENT, where the code is deployed to production environment. Now we need to understand why DevOps is incomplete without configuration management and containerization tools. Configuration management, although is might sound fancy is just the act of releasing deployments to servers, and making sure we have the same configuration across all servers. Why do we need this? Mainly because if we are the developers of a big application like Facebook or Google or whatever we don’t want users from Europe to have a different app than the users from Australia. </a:t>
            </a:r>
          </a:p>
          <a:p>
            <a:pPr marL="0" indent="0">
              <a:buNone/>
            </a:pPr>
            <a:r>
              <a:rPr lang="en-GB" dirty="0"/>
              <a:t>So in order to help us reach that, we use some tools that we will learn more deeply </a:t>
            </a:r>
            <a:r>
              <a:rPr lang="en-GB" dirty="0" err="1"/>
              <a:t>throught</a:t>
            </a:r>
            <a:r>
              <a:rPr lang="en-GB" dirty="0"/>
              <a:t> this </a:t>
            </a:r>
            <a:r>
              <a:rPr lang="en-GB" dirty="0" err="1"/>
              <a:t>DevSchool</a:t>
            </a:r>
            <a:r>
              <a:rPr lang="en-GB" dirty="0"/>
              <a:t> like Ansible, Docker or Kubernetes. </a:t>
            </a:r>
          </a:p>
          <a:p>
            <a:pPr marL="0" indent="0">
              <a:buNone/>
            </a:pPr>
            <a:endParaRPr lang="en-GB" dirty="0"/>
          </a:p>
          <a:p>
            <a:pPr marL="0" indent="0">
              <a:buNone/>
            </a:pPr>
            <a:r>
              <a:rPr lang="en-GB" dirty="0"/>
              <a:t>Now let’s take a look at the last stage from the </a:t>
            </a:r>
            <a:r>
              <a:rPr lang="en-GB" dirty="0" err="1"/>
              <a:t>devops</a:t>
            </a:r>
            <a:r>
              <a:rPr lang="en-GB" dirty="0"/>
              <a:t> lifecycle:</a:t>
            </a:r>
          </a:p>
          <a:p>
            <a:pPr marL="0" indent="0">
              <a:buNone/>
            </a:pPr>
            <a:br>
              <a:rPr lang="en-GB" dirty="0"/>
            </a:br>
            <a:endParaRPr lang="en-GB" dirty="0"/>
          </a:p>
        </p:txBody>
      </p:sp>
    </p:spTree>
    <p:extLst>
      <p:ext uri="{BB962C8B-B14F-4D97-AF65-F5344CB8AC3E}">
        <p14:creationId xmlns:p14="http://schemas.microsoft.com/office/powerpoint/2010/main" val="330324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13</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0" indent="0">
              <a:buNone/>
            </a:pPr>
            <a:r>
              <a:rPr lang="en-GB" dirty="0"/>
              <a:t>CONTINUOUS MONITORING is a very important part of the cycle and it’s aim is improving the quality of the software by monitoring its performance. Usually the operation team is looking closely at the user activity for any bugs or improper usage of the system. There are also tools for monitoring applications like Prometheus or Grafana, but more on that at the end of the </a:t>
            </a:r>
            <a:r>
              <a:rPr lang="en-GB" dirty="0" err="1"/>
              <a:t>devschool</a:t>
            </a:r>
            <a:r>
              <a:rPr lang="en-GB" dirty="0"/>
              <a:t>.</a:t>
            </a:r>
          </a:p>
        </p:txBody>
      </p:sp>
    </p:spTree>
    <p:extLst>
      <p:ext uri="{BB962C8B-B14F-4D97-AF65-F5344CB8AC3E}">
        <p14:creationId xmlns:p14="http://schemas.microsoft.com/office/powerpoint/2010/main" val="418646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14</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r>
              <a:rPr lang="en-GB" dirty="0"/>
              <a:t>So, why are all these stages important?</a:t>
            </a:r>
          </a:p>
          <a:p>
            <a:pPr algn="l"/>
            <a:r>
              <a:rPr lang="en-GB" dirty="0"/>
              <a:t>1. </a:t>
            </a:r>
            <a:r>
              <a:rPr lang="en-US" b="0" i="0" dirty="0">
                <a:solidFill>
                  <a:srgbClr val="334156"/>
                </a:solidFill>
                <a:effectLst/>
                <a:latin typeface="TTNorms-Light"/>
              </a:rPr>
              <a:t>One technical advantage of continuous integration and continuous delivery is that it allows you to integrate small pieces of code at one time. These code changes are simpler and easier to handle than huge chunks of code and as such, have fewer issues that may need to be repaired at a later date.</a:t>
            </a:r>
          </a:p>
          <a:p>
            <a:pPr algn="l"/>
            <a:r>
              <a:rPr lang="en-US" b="0" i="0" dirty="0">
                <a:solidFill>
                  <a:srgbClr val="334156"/>
                </a:solidFill>
                <a:effectLst/>
                <a:latin typeface="TTNorms-Light"/>
              </a:rPr>
              <a:t>Using continuous testing, these small pieces can be tested as soon as they are integrated into the code repository, allowing developers to recognize a problem before too much work is completed afterward. </a:t>
            </a:r>
          </a:p>
          <a:p>
            <a:pPr algn="l"/>
            <a:r>
              <a:rPr lang="en-GB" dirty="0"/>
              <a:t>2. </a:t>
            </a:r>
            <a:r>
              <a:rPr lang="en-US" b="0" i="0" dirty="0">
                <a:solidFill>
                  <a:srgbClr val="334156"/>
                </a:solidFill>
                <a:effectLst/>
                <a:latin typeface="TTNorms-Light"/>
              </a:rPr>
              <a:t>Fault isolation refers to the practice of designing systems such that when an error occurs, the negative outcomes are limited in scope. Limiting the scope of problems reduces the potential for damage and makes systems easier to maintain.</a:t>
            </a:r>
          </a:p>
          <a:p>
            <a:pPr algn="l"/>
            <a:r>
              <a:rPr lang="en-US" b="0" i="0" dirty="0">
                <a:solidFill>
                  <a:srgbClr val="334156"/>
                </a:solidFill>
                <a:effectLst/>
                <a:latin typeface="TTNorms-Light"/>
              </a:rPr>
              <a:t>Designing your system with CI/CD ensures that fault isolations are faster to detect and easier to implement. Fault isolations combine monitoring the system, identifying when the fault occurred, and triggering its location. Thus, the consequences of bugs appearing in the application are limited in scope.</a:t>
            </a:r>
          </a:p>
          <a:p>
            <a:pPr algn="l"/>
            <a:r>
              <a:rPr lang="en-GB" dirty="0"/>
              <a:t>3. </a:t>
            </a:r>
            <a:r>
              <a:rPr lang="en-US" b="0" i="0" dirty="0">
                <a:solidFill>
                  <a:srgbClr val="334156"/>
                </a:solidFill>
                <a:effectLst/>
                <a:latin typeface="TTNorms-Light"/>
              </a:rPr>
              <a:t>MTTR measures the maintainability of repairable features and sets the average time to repair a broken feature. Basically, it helps you track the amount of time spent to recover from a failure.</a:t>
            </a:r>
          </a:p>
          <a:p>
            <a:pPr algn="l"/>
            <a:r>
              <a:rPr lang="en-US" b="0" i="0" dirty="0">
                <a:solidFill>
                  <a:srgbClr val="334156"/>
                </a:solidFill>
                <a:effectLst/>
                <a:latin typeface="TTNorms-Light"/>
              </a:rPr>
              <a:t>CI/CD reduces the MTTR because the code changes are smaller and fault isolations are easier to detect. One of the most important business risk assurances is to keep failures to a minimum and quickly recover from any failures that do happen.</a:t>
            </a:r>
          </a:p>
          <a:p>
            <a:r>
              <a:rPr lang="en-GB" dirty="0"/>
              <a:t>4. </a:t>
            </a:r>
            <a:r>
              <a:rPr lang="en-US" b="0" i="0" dirty="0">
                <a:solidFill>
                  <a:srgbClr val="334156"/>
                </a:solidFill>
                <a:effectLst/>
                <a:latin typeface="TTNorms-Light"/>
              </a:rPr>
              <a:t>Failures are detected faster and as such, can be repaired faster, leading to increasing release rates. However, frequent releases are possible only if the code is developed in a continuously moving system.</a:t>
            </a:r>
            <a:endParaRPr lang="en-GB" b="0" i="0" dirty="0">
              <a:solidFill>
                <a:srgbClr val="334156"/>
              </a:solidFill>
              <a:effectLst/>
              <a:latin typeface="TTNorms-Light"/>
            </a:endParaRPr>
          </a:p>
          <a:p>
            <a:r>
              <a:rPr lang="en-GB" b="0" i="0" dirty="0">
                <a:solidFill>
                  <a:srgbClr val="334156"/>
                </a:solidFill>
                <a:effectLst/>
                <a:latin typeface="TTNorms-Light"/>
              </a:rPr>
              <a:t>5. </a:t>
            </a:r>
            <a:r>
              <a:rPr lang="en-US" b="0" i="0" dirty="0">
                <a:solidFill>
                  <a:srgbClr val="334156"/>
                </a:solidFill>
                <a:effectLst/>
                <a:latin typeface="TTNorms-Light"/>
              </a:rPr>
              <a:t>Using CI/CD, test reliability improves due to the bite-size and specific changes introduced to the system, allowing for more accurate positive and negative tests to be conducted. </a:t>
            </a:r>
            <a:r>
              <a:rPr lang="en-US" b="0" i="0">
                <a:solidFill>
                  <a:srgbClr val="334156"/>
                </a:solidFill>
                <a:effectLst/>
                <a:latin typeface="TTNorms-Light"/>
              </a:rPr>
              <a:t>Test reliability within CI/CD can also be considered </a:t>
            </a:r>
            <a:r>
              <a:rPr lang="en-US" b="0" i="1">
                <a:solidFill>
                  <a:srgbClr val="334156"/>
                </a:solidFill>
                <a:effectLst/>
                <a:latin typeface="TTNorms-Light"/>
              </a:rPr>
              <a:t>Continuous Reliability</a:t>
            </a:r>
            <a:r>
              <a:rPr lang="en-US" b="0" i="0">
                <a:solidFill>
                  <a:srgbClr val="334156"/>
                </a:solidFill>
                <a:effectLst/>
                <a:latin typeface="TTNorms-Light"/>
              </a:rPr>
              <a:t>. </a:t>
            </a:r>
            <a:endParaRPr lang="en-GB" dirty="0"/>
          </a:p>
        </p:txBody>
      </p:sp>
    </p:spTree>
    <p:extLst>
      <p:ext uri="{BB962C8B-B14F-4D97-AF65-F5344CB8AC3E}">
        <p14:creationId xmlns:p14="http://schemas.microsoft.com/office/powerpoint/2010/main" val="1822149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15</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6112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0674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1038"/>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none" spc="0" normalizeH="0" baseline="0" noProof="0" dirty="0">
              <a:ln>
                <a:noFill/>
              </a:ln>
              <a:solidFill>
                <a:srgbClr val="333333"/>
              </a:solidFill>
              <a:effectLst/>
              <a:uLnTx/>
              <a:uFillTx/>
              <a:latin typeface="ING Me"/>
              <a:ea typeface="+mn-ea"/>
              <a:cs typeface="+mn-cs"/>
            </a:endParaRPr>
          </a:p>
        </p:txBody>
      </p:sp>
    </p:spTree>
    <p:extLst>
      <p:ext uri="{BB962C8B-B14F-4D97-AF65-F5344CB8AC3E}">
        <p14:creationId xmlns:p14="http://schemas.microsoft.com/office/powerpoint/2010/main" val="2624663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2</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3790563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3</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98751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5</a:t>
            </a:fld>
            <a:endParaRPr lang="en-GB"/>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74267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6</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476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7</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0016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8</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1950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9</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So we’re going to start by assessing what is </a:t>
            </a:r>
            <a:r>
              <a:rPr lang="en-GB" dirty="0" err="1"/>
              <a:t>devops</a:t>
            </a:r>
            <a:r>
              <a:rPr lang="en-GB" dirty="0"/>
              <a:t>. The word its composed by two terms: development and operations. In </a:t>
            </a:r>
            <a:r>
              <a:rPr lang="en-GB" dirty="0" err="1"/>
              <a:t>essenece</a:t>
            </a:r>
            <a:r>
              <a:rPr lang="en-GB" dirty="0"/>
              <a:t>, it’s a practice that allows a single team to manage the whole lifecycle of the application.</a:t>
            </a:r>
            <a:br>
              <a:rPr lang="en-GB" dirty="0"/>
            </a:br>
            <a:r>
              <a:rPr lang="en-GB" dirty="0"/>
              <a:t>The DevOps model was born because of what previous models had lacked. Now </a:t>
            </a:r>
            <a:r>
              <a:rPr lang="en-GB" dirty="0" err="1"/>
              <a:t>im</a:t>
            </a:r>
            <a:r>
              <a:rPr lang="en-GB" dirty="0"/>
              <a:t> not going to spend to much time on explaining the older ones, but I do want to say that before there was the Waterfall method that was linear, as opposed to the </a:t>
            </a:r>
            <a:r>
              <a:rPr lang="en-GB" dirty="0" err="1"/>
              <a:t>devops</a:t>
            </a:r>
            <a:r>
              <a:rPr lang="en-GB" dirty="0"/>
              <a:t> one which is a cycle as you see. The main disadvantage of a linear model is that everything in a stage needs to be finished before moving to the next stage, and this is a pain when dealing with big applications or projects like we do now. So one of the biggest advantages of </a:t>
            </a:r>
            <a:r>
              <a:rPr lang="en-GB" dirty="0" err="1"/>
              <a:t>devops</a:t>
            </a:r>
            <a:r>
              <a:rPr lang="en-GB" dirty="0"/>
              <a:t> is </a:t>
            </a:r>
            <a:r>
              <a:rPr lang="en-GB" dirty="0" err="1"/>
              <a:t>shorteining</a:t>
            </a:r>
            <a:r>
              <a:rPr lang="en-GB" dirty="0"/>
              <a:t> the app development lifecycle by delivering features, fixes and updates quickly and frequently, but more on that later. Now let’s have a look at the </a:t>
            </a:r>
            <a:r>
              <a:rPr lang="en-GB" dirty="0" err="1"/>
              <a:t>devops</a:t>
            </a:r>
            <a:r>
              <a:rPr lang="en-GB" dirty="0"/>
              <a:t> lifecycle:</a:t>
            </a:r>
          </a:p>
          <a:p>
            <a:pPr marL="0" indent="0">
              <a:buNone/>
            </a:pPr>
            <a:endParaRPr lang="en-GB" dirty="0"/>
          </a:p>
          <a:p>
            <a:pPr marL="342900" indent="-342900">
              <a:buAutoNum type="arabicPeriod"/>
            </a:pPr>
            <a:r>
              <a:rPr lang="en-GB" dirty="0"/>
              <a:t>CONTINUOUS DEPLOYMENT - switch</a:t>
            </a:r>
            <a:br>
              <a:rPr lang="en-GB" dirty="0"/>
            </a:br>
            <a:br>
              <a:rPr lang="en-GB" dirty="0"/>
            </a:br>
            <a:endParaRPr lang="en-GB" dirty="0"/>
          </a:p>
        </p:txBody>
      </p:sp>
    </p:spTree>
    <p:extLst>
      <p:ext uri="{BB962C8B-B14F-4D97-AF65-F5344CB8AC3E}">
        <p14:creationId xmlns:p14="http://schemas.microsoft.com/office/powerpoint/2010/main" val="1609445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762DFE1-544E-4AD0-8AE2-9ADF9877B110}" type="slidenum">
              <a:rPr lang="en-GB" smtClean="0"/>
              <a:pPr/>
              <a:t>10</a:t>
            </a:fld>
            <a:endParaRPr lang="en-GB" dirty="0"/>
          </a:p>
        </p:txBody>
      </p:sp>
      <p:sp>
        <p:nvSpPr>
          <p:cNvPr id="6" name="Slide Image Placeholder 5"/>
          <p:cNvSpPr>
            <a:spLocks noGrp="1" noRot="1" noChangeAspect="1"/>
          </p:cNvSpPr>
          <p:nvPr>
            <p:ph type="sldImg"/>
          </p:nvPr>
        </p:nvSpPr>
        <p:spPr>
          <a:xfrm>
            <a:off x="685800" y="681038"/>
            <a:ext cx="5486400" cy="3086100"/>
          </a:xfrm>
        </p:spPr>
      </p:sp>
      <p:sp>
        <p:nvSpPr>
          <p:cNvPr id="7" name="Notes Placeholder 6"/>
          <p:cNvSpPr>
            <a:spLocks noGrp="1"/>
          </p:cNvSpPr>
          <p:nvPr>
            <p:ph type="body" idx="1"/>
          </p:nvPr>
        </p:nvSpPr>
        <p:spPr/>
        <p:txBody>
          <a:bodyPr/>
          <a:lstStyle/>
          <a:p>
            <a:pPr marL="342900" indent="-342900">
              <a:buAutoNum type="arabicPeriod"/>
            </a:pPr>
            <a:r>
              <a:rPr lang="en-GB" dirty="0"/>
              <a:t>The first phase of the lifecycle is the CONTINUOUS DEVELOPMENT and remembering the first diagram this is the blue part: the planning and the coding of the application functionality. For the planning there is no specific tool, but there are quite a few for maintain the code. So after the planning is thoroughly done, the code is maintained using the version control tools. I’m sure most of you have heard about Git, we will also have a lesson on that later in the programme.</a:t>
            </a:r>
          </a:p>
          <a:p>
            <a:pPr marL="0" indent="0">
              <a:buNone/>
            </a:pPr>
            <a:br>
              <a:rPr lang="en-GB" dirty="0"/>
            </a:br>
            <a:r>
              <a:rPr lang="en-GB" dirty="0"/>
              <a:t>The next stage of the </a:t>
            </a:r>
            <a:r>
              <a:rPr lang="en-GB" dirty="0" err="1"/>
              <a:t>devops</a:t>
            </a:r>
            <a:r>
              <a:rPr lang="en-GB" dirty="0"/>
              <a:t> lifecycle is CONTINOUS INTEGRATION and here the new functionalities are integrated with the existing code. From the first diagram this stage is composed by the BUILD and TEST and steps. It is very important that in this stage the changes are tested thoroughly in order for them not to break the existing functionalities. So what really happens here is that after the code is pushed (in the code step) the build comes in and detects the changes, now the code is build again and packaged in an archive like type of file, that is forwarded to the testing step. And this takes us to the next stage:</a:t>
            </a:r>
            <a:br>
              <a:rPr lang="en-GB" dirty="0"/>
            </a:br>
            <a:endParaRPr lang="en-GB" dirty="0"/>
          </a:p>
        </p:txBody>
      </p:sp>
    </p:spTree>
    <p:extLst>
      <p:ext uri="{BB962C8B-B14F-4D97-AF65-F5344CB8AC3E}">
        <p14:creationId xmlns:p14="http://schemas.microsoft.com/office/powerpoint/2010/main" val="140235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686825790"/>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2877317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496741468"/>
      </p:ext>
    </p:extLst>
  </p:cSld>
  <p:clrMapOvr>
    <a:masterClrMapping/>
  </p:clrMapOvr>
  <p:extLst>
    <p:ext uri="{DCECCB84-F9BA-43D5-87BE-67443E8EF086}">
      <p15:sldGuideLst xmlns:p15="http://schemas.microsoft.com/office/powerpoint/2012/main">
        <p15:guide id="1" pos="4308" userDrawn="1">
          <p15:clr>
            <a:srgbClr val="FBAE40"/>
          </p15:clr>
        </p15:guide>
        <p15:guide id="2" pos="45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769853172"/>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259048711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3248675170"/>
      </p:ext>
    </p:extLst>
  </p:cSld>
  <p:clrMapOvr>
    <a:masterClrMapping/>
  </p:clrMapOvr>
  <p:extLst>
    <p:ext uri="{DCECCB84-F9BA-43D5-87BE-67443E8EF086}">
      <p15:sldGuideLst xmlns:p15="http://schemas.microsoft.com/office/powerpoint/2012/main">
        <p15:guide id="1" pos="302" userDrawn="1">
          <p15:clr>
            <a:srgbClr val="FBAE40"/>
          </p15:clr>
        </p15:guide>
        <p15:guide id="2" orient="horz" pos="1491" userDrawn="1">
          <p15:clr>
            <a:srgbClr val="FBAE40"/>
          </p15:clr>
        </p15:guide>
        <p15:guide id="3" orient="horz" pos="1542" userDrawn="1">
          <p15:clr>
            <a:srgbClr val="FBAE40"/>
          </p15:clr>
        </p15:guide>
        <p15:guide id="4" orient="horz" pos="2006" userDrawn="1">
          <p15:clr>
            <a:srgbClr val="FBAE40"/>
          </p15:clr>
        </p15:guide>
        <p15:guide id="5" orient="horz" pos="20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15:guide id="1" pos="3736" userDrawn="1">
          <p15:clr>
            <a:srgbClr val="FBAE40"/>
          </p15:clr>
        </p15:guide>
        <p15:guide id="2" pos="39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6123899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903425831"/>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268493802"/>
      </p:ext>
    </p:extLst>
  </p:cSld>
  <p:clrMapOvr>
    <a:masterClrMapping/>
  </p:clrMapOvr>
  <p:extLst>
    <p:ext uri="{DCECCB84-F9BA-43D5-87BE-67443E8EF086}">
      <p15:sldGuideLst xmlns:p15="http://schemas.microsoft.com/office/powerpoint/2012/main">
        <p15:guide id="1" pos="3739" userDrawn="1">
          <p15:clr>
            <a:srgbClr val="FBAE40"/>
          </p15:clr>
        </p15:guide>
        <p15:guide id="2" pos="394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15:guide id="0" pos="3941" userDrawn="1">
          <p15:clr>
            <a:srgbClr val="FBAE40"/>
          </p15:clr>
        </p15:guide>
        <p15:guide id="1" pos="3739" userDrawn="1">
          <p15:clr>
            <a:srgbClr val="FBAE40"/>
          </p15:clr>
        </p15:guide>
        <p15:guide id="2" orient="horz" pos="2240" userDrawn="1">
          <p15:clr>
            <a:srgbClr val="FBAE40"/>
          </p15:clr>
        </p15:guide>
        <p15:guide id="3" orient="horz" pos="239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366038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15:guide id="1" pos="2558" userDrawn="1">
          <p15:clr>
            <a:srgbClr val="FBAE40"/>
          </p15:clr>
        </p15:guide>
        <p15:guide id="2" pos="2770" userDrawn="1">
          <p15:clr>
            <a:srgbClr val="FBAE40"/>
          </p15:clr>
        </p15:guide>
        <p15:guide id="3" pos="4910" userDrawn="1">
          <p15:clr>
            <a:srgbClr val="FBAE40"/>
          </p15:clr>
        </p15:guide>
        <p15:guide id="4" pos="5122" userDrawn="1">
          <p15:clr>
            <a:srgbClr val="FBAE40"/>
          </p15:clr>
        </p15:guide>
        <p15:guide id="5" orient="horz" pos="2240" userDrawn="1">
          <p15:clr>
            <a:srgbClr val="FBAE40"/>
          </p15:clr>
        </p15:guide>
        <p15:guide id="6" orient="horz" pos="2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17969887"/>
      </p:ext>
    </p:extLst>
  </p:cSld>
  <p:clrMapOvr>
    <a:masterClrMapping/>
  </p:clrMapOvr>
  <p:extLst>
    <p:ext uri="{DCECCB84-F9BA-43D5-87BE-67443E8EF086}">
      <p15:sldGuideLst xmlns:p15="http://schemas.microsoft.com/office/powerpoint/2012/main">
        <p15:guide id="2" pos="2768" userDrawn="1">
          <p15:clr>
            <a:srgbClr val="FBAE40"/>
          </p15:clr>
        </p15:guide>
        <p15:guide id="3" pos="4912" userDrawn="1">
          <p15:clr>
            <a:srgbClr val="FBAE40"/>
          </p15:clr>
        </p15:guide>
        <p15:guide id="4" pos="5120" userDrawn="1">
          <p15:clr>
            <a:srgbClr val="FBAE40"/>
          </p15:clr>
        </p15:guide>
        <p15:guide id="5" orient="horz" pos="2830" userDrawn="1">
          <p15:clr>
            <a:srgbClr val="FBAE40"/>
          </p15:clr>
        </p15:guide>
        <p15:guide id="6" orient="horz" pos="2998" userDrawn="1">
          <p15:clr>
            <a:srgbClr val="FBAE40"/>
          </p15:clr>
        </p15:guide>
        <p15:guide id="7" pos="25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73586443"/>
      </p:ext>
    </p:extLst>
  </p:cSld>
  <p:clrMapOvr>
    <a:masterClrMapping/>
  </p:clrMapOvr>
  <p:extLst>
    <p:ext uri="{DCECCB84-F9BA-43D5-87BE-67443E8EF086}">
      <p15:sldGuideLst xmlns:p15="http://schemas.microsoft.com/office/powerpoint/2012/main">
        <p15:guide id="2" pos="3736" userDrawn="1">
          <p15:clr>
            <a:srgbClr val="FBAE40"/>
          </p15:clr>
        </p15:guide>
        <p15:guide id="3" pos="3944" userDrawn="1">
          <p15:clr>
            <a:srgbClr val="FBAE40"/>
          </p15:clr>
        </p15:guide>
        <p15:guide id="4" orient="horz" pos="2274" userDrawn="1">
          <p15:clr>
            <a:srgbClr val="FBAE40"/>
          </p15:clr>
        </p15:guide>
        <p15:guide id="5" orient="horz" pos="244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990928557"/>
      </p:ext>
    </p:extLst>
  </p:cSld>
  <p:clrMapOvr>
    <a:masterClrMapping/>
  </p:clrMapOvr>
  <p:extLst>
    <p:ext uri="{DCECCB84-F9BA-43D5-87BE-67443E8EF086}">
      <p15:sldGuideLst xmlns:p15="http://schemas.microsoft.com/office/powerpoint/2012/main">
        <p15:guide id="2" pos="2556" userDrawn="1">
          <p15:clr>
            <a:srgbClr val="FBAE40"/>
          </p15:clr>
        </p15:guide>
        <p15:guide id="3" pos="5120" userDrawn="1">
          <p15:clr>
            <a:srgbClr val="FBAE40"/>
          </p15:clr>
        </p15:guide>
        <p15:guide id="4" pos="2768" userDrawn="1">
          <p15:clr>
            <a:srgbClr val="FBAE40"/>
          </p15:clr>
        </p15:guide>
        <p15:guide id="5" pos="4912" userDrawn="1">
          <p15:clr>
            <a:srgbClr val="FBAE40"/>
          </p15:clr>
        </p15:guide>
        <p15:guide id="6" orient="horz" pos="2288" userDrawn="1">
          <p15:clr>
            <a:srgbClr val="FBAE40"/>
          </p15:clr>
        </p15:guide>
        <p15:guide id="7" orient="horz" pos="23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43098956"/>
      </p:ext>
    </p:extLst>
  </p:cSld>
  <p:clrMapOvr>
    <a:masterClrMapping/>
  </p:clrMapOvr>
  <p:extLst>
    <p:ext uri="{DCECCB84-F9BA-43D5-87BE-67443E8EF086}">
      <p15:sldGuideLst xmlns:p15="http://schemas.microsoft.com/office/powerpoint/2012/main">
        <p15:guide id="2" pos="2154" userDrawn="1">
          <p15:clr>
            <a:srgbClr val="FBAE40"/>
          </p15:clr>
        </p15:guide>
        <p15:guide id="4" pos="5526" userDrawn="1">
          <p15:clr>
            <a:srgbClr val="FBAE40"/>
          </p15:clr>
        </p15:guide>
        <p15:guide id="5" pos="3893" userDrawn="1">
          <p15:clr>
            <a:srgbClr val="FBAE40"/>
          </p15:clr>
        </p15:guide>
        <p15:guide id="6" pos="2049" userDrawn="1">
          <p15:clr>
            <a:srgbClr val="FBAE40"/>
          </p15:clr>
        </p15:guide>
        <p15:guide id="7" pos="3788" userDrawn="1">
          <p15:clr>
            <a:srgbClr val="FBAE40"/>
          </p15:clr>
        </p15:guide>
        <p15:guide id="8" pos="5630" userDrawn="1">
          <p15:clr>
            <a:srgbClr val="FBAE40"/>
          </p15:clr>
        </p15:guide>
        <p15:guide id="9" orient="horz" pos="2274" userDrawn="1">
          <p15:clr>
            <a:srgbClr val="FBAE40"/>
          </p15:clr>
        </p15:guide>
        <p15:guide id="10" orient="horz" pos="244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15:guide id="1" pos="2854" userDrawn="1">
          <p15:clr>
            <a:srgbClr val="FBAE40"/>
          </p15:clr>
        </p15:guide>
        <p15:guide id="2" pos="26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15:guide id="1" pos="4806" userDrawn="1">
          <p15:clr>
            <a:srgbClr val="FBAE40"/>
          </p15:clr>
        </p15:guide>
        <p15:guide id="2" pos="5322"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1065940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179673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00033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19998665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138416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a:t>
              </a:r>
              <a:r>
                <a:rPr lang="en-GB" sz="1000" dirty="0" err="1"/>
                <a:t>ING_News</a:t>
              </a:r>
              <a:endParaRPr lang="en-GB" sz="1000" dirty="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dirty="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dirty="0"/>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4228618430"/>
      </p:ext>
    </p:extLst>
  </p:cSld>
  <p:clrMapOvr>
    <a:masterClrMapping/>
  </p:clrMapOvr>
  <p:extLst>
    <p:ext uri="{DCECCB84-F9BA-43D5-87BE-67443E8EF086}">
      <p15:sldGuideLst xmlns:p15="http://schemas.microsoft.com/office/powerpoint/2012/main">
        <p15:guide id="1" orient="horz" pos="2007" userDrawn="1">
          <p15:clr>
            <a:srgbClr val="FBAE40"/>
          </p15:clr>
        </p15:guide>
        <p15:guide id="2" orient="horz" pos="1543" userDrawn="1">
          <p15:clr>
            <a:srgbClr val="FBAE40"/>
          </p15:clr>
        </p15:guide>
        <p15:guide id="3" orient="horz" pos="1490" userDrawn="1">
          <p15:clr>
            <a:srgbClr val="FBAE40"/>
          </p15:clr>
        </p15:guide>
        <p15:guide id="4" orient="horz" pos="205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79442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dirty="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3631198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944615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dirty="0"/>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dirty="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dirty="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40508549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258560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sp>
        <p:nvSpPr>
          <p:cNvPr id="28" name="TextBox 27">
            <a:extLst>
              <a:ext uri="{FF2B5EF4-FFF2-40B4-BE49-F238E27FC236}">
                <a16:creationId xmlns:a16="http://schemas.microsoft.com/office/drawing/2014/main" id="{0715040F-C51E-4BC8-BAA4-E7C486B99129}"/>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Tree>
    <p:extLst>
      <p:ext uri="{BB962C8B-B14F-4D97-AF65-F5344CB8AC3E}">
        <p14:creationId xmlns:p14="http://schemas.microsoft.com/office/powerpoint/2010/main" val="249045104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106187590"/>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242180797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p>
          <a:p>
            <a:pPr lvl="5"/>
            <a:r>
              <a:rPr lang="en-GB" noProof="0"/>
              <a:t>Sixth level</a:t>
            </a:r>
          </a:p>
          <a:p>
            <a:pPr lvl="6"/>
            <a:r>
              <a:rPr lang="en-GB" noProof="0"/>
              <a:t>Seventh level</a:t>
            </a:r>
            <a:endParaRPr lang="en-GB" noProof="0" dirty="0"/>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11995106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581584163"/>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Tree>
    <p:extLst>
      <p:ext uri="{BB962C8B-B14F-4D97-AF65-F5344CB8AC3E}">
        <p14:creationId xmlns:p14="http://schemas.microsoft.com/office/powerpoint/2010/main" val="105608353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Tree>
    <p:extLst>
      <p:ext uri="{BB962C8B-B14F-4D97-AF65-F5344CB8AC3E}">
        <p14:creationId xmlns:p14="http://schemas.microsoft.com/office/powerpoint/2010/main" val="2558767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2995939888"/>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dirty="0"/>
              <a:t>Click to add text</a:t>
            </a:r>
          </a:p>
          <a:p>
            <a:pPr lvl="1"/>
            <a:r>
              <a:rPr lang="en-GB" noProof="0" dirty="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1853362766"/>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dirty="0"/>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dirty="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Tree>
    <p:extLst>
      <p:ext uri="{BB962C8B-B14F-4D97-AF65-F5344CB8AC3E}">
        <p14:creationId xmlns:p14="http://schemas.microsoft.com/office/powerpoint/2010/main" val="189201577"/>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dirty="0"/>
              <a:t>Click to </a:t>
            </a:r>
            <a:r>
              <a:rPr lang="en-GB" noProof="0"/>
              <a:t>add chapter title</a:t>
            </a:r>
            <a:endParaRPr lang="en-GB" noProof="0" dirty="0"/>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534035640"/>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300120013"/>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753299672"/>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dirty="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dirty="0"/>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524968767"/>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a:t>
            </a:r>
            <a:r>
              <a:rPr lang="en-GB" noProof="0" dirty="0"/>
              <a:t>to </a:t>
            </a:r>
            <a:r>
              <a:rPr lang="en-GB" noProof="0"/>
              <a:t>add title</a:t>
            </a:r>
            <a:endParaRPr lang="en-GB" noProof="0" dirty="0"/>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2510561"/>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dirty="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dirty="0"/>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24895094"/>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dirty="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950429142"/>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030646275"/>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dirty="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dirty="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dirty="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dirty="0"/>
              <a:t>Click to add text</a:t>
            </a:r>
          </a:p>
          <a:p>
            <a:pPr lvl="1"/>
            <a:r>
              <a:rPr lang="en-GB" noProof="0" dirty="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469535059"/>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a:t>
            </a:r>
            <a:r>
              <a:rPr lang="en-GB" noProof="0" dirty="0"/>
              <a:t>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dirty="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dirty="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a:t>
            </a:r>
            <a:r>
              <a:rPr lang="en-GB" noProof="0" dirty="0"/>
              <a:t>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dirty="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3407903036"/>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dirty="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dirty="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dirty="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dirty="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2404768792"/>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dirty="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dirty="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dirty="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dirty="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dirty="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dirty="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dirty="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dirty="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t>
            </a:r>
            <a:r>
              <a:rPr lang="en-GB" noProof="0" dirty="0"/>
              <a:t>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dirty="0"/>
              <a:t>Click to add subtitle</a:t>
            </a:r>
            <a:endParaRPr lang="en-GB" dirty="0"/>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dirty="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dirty="0"/>
                    <a:t>Create your own graphs much easier and on brand by using graph templates.</a:t>
                  </a:r>
                  <a:br>
                    <a:rPr lang="en-US" altLang="en-US" sz="1000" b="0" dirty="0"/>
                  </a:br>
                  <a:br>
                    <a:rPr lang="en-US" altLang="en-US" sz="1000" b="0" dirty="0"/>
                  </a:br>
                  <a:r>
                    <a:rPr lang="en-US" altLang="en-US" sz="1000" b="0" dirty="0"/>
                    <a:t>After you click on the graph icon on your </a:t>
                  </a:r>
                  <a:r>
                    <a:rPr lang="en-US" altLang="en-US" sz="1000" b="0"/>
                    <a:t>template slide, </a:t>
                  </a: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br>
                    <a:rPr lang="en-US" altLang="en-US" sz="1000" b="0" dirty="0"/>
                  </a:br>
                  <a:r>
                    <a:rPr lang="en-US" altLang="en-US" sz="1000" b="0" dirty="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dirty="0" err="1">
                <a:solidFill>
                  <a:schemeClr val="tx1"/>
                </a:solidFill>
              </a:endParaRPr>
            </a:p>
          </p:txBody>
        </p:sp>
      </p:grpSp>
    </p:spTree>
    <p:extLst>
      <p:ext uri="{BB962C8B-B14F-4D97-AF65-F5344CB8AC3E}">
        <p14:creationId xmlns:p14="http://schemas.microsoft.com/office/powerpoint/2010/main" val="702011234"/>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518090477"/>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dirty="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164935140"/>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dirty="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91991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Finally, click on the new picture and choose 'Move to Back' via the right mouse button to show the heading bars again.</a:t>
            </a:r>
            <a:endParaRPr lang="en-GB" sz="1000" b="0" dirty="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120725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t>
            </a:r>
            <a:r>
              <a:rPr lang="en-GB" noProof="0"/>
              <a:t>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a:t>
            </a:r>
            <a:r>
              <a:rPr lang="en-GB" noProof="0"/>
              <a:t>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dirty="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dirty="0"/>
              <a:t>Click to </a:t>
            </a:r>
            <a:r>
              <a:rPr lang="en-GB" noProof="0"/>
              <a:t>add title</a:t>
            </a:r>
            <a:endParaRPr lang="en-GB" noProof="0" dirty="0"/>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4073798"/>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a:t>
            </a:r>
            <a:r>
              <a:rPr lang="en-US" sz="1000" b="0" dirty="0">
                <a:solidFill>
                  <a:srgbClr val="696969"/>
                </a:solidFill>
              </a:rPr>
              <a:t>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t>
            </a:r>
            <a:r>
              <a:rPr lang="en-US" sz="1000" b="0" dirty="0">
                <a:solidFill>
                  <a:srgbClr val="696969"/>
                </a:solidFill>
              </a:rPr>
              <a:t>a photo from the last part of the PP file 'Useful elements, example slides and photos', or download a photo from the Media box &gt; Photos on the Brand Portal (https://brandportal.ing.com).</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a:t>
            </a:r>
            <a:r>
              <a:rPr lang="en-US" sz="1000" b="0" dirty="0">
                <a:solidFill>
                  <a:srgbClr val="696969"/>
                </a:solidFill>
              </a:rPr>
              <a:t>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dirty="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a:t>
            </a:r>
            <a:r>
              <a:rPr lang="en-US" sz="1000" b="0" dirty="0">
                <a:solidFill>
                  <a:srgbClr val="696969"/>
                </a:solidFill>
              </a:rPr>
              <a:t>, click on the new picture and choose 'Move to Back' via the right mouse button to show the heading bars again.</a:t>
            </a:r>
            <a:endParaRPr lang="en-GB" sz="1000" b="0" dirty="0" err="1">
              <a:solidFill>
                <a:srgbClr val="696969"/>
              </a:solidFill>
            </a:endParaRPr>
          </a:p>
        </p:txBody>
      </p:sp>
    </p:spTree>
    <p:extLst>
      <p:ext uri="{BB962C8B-B14F-4D97-AF65-F5344CB8AC3E}">
        <p14:creationId xmlns:p14="http://schemas.microsoft.com/office/powerpoint/2010/main" val="2981768974"/>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996580"/>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Select a photo from the last part of the PP file 'Useful elements, example slides and photos', or download a photo from the Media box &gt; Photos on the Brand Portal (https://brandportal.ing.com).</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dirty="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dirty="0">
                <a:solidFill>
                  <a:srgbClr val="696969"/>
                </a:solidFill>
              </a:rPr>
              <a:t>- Copy the big picture on your screen with </a:t>
            </a:r>
            <a:r>
              <a:rPr lang="en-US" sz="1000" b="0" dirty="0" err="1">
                <a:solidFill>
                  <a:srgbClr val="696969"/>
                </a:solidFill>
              </a:rPr>
              <a:t>Ctrl+C</a:t>
            </a:r>
            <a:r>
              <a:rPr lang="en-US" sz="1000" b="0" dirty="0">
                <a:solidFill>
                  <a:srgbClr val="696969"/>
                </a:solidFill>
              </a:rPr>
              <a:t>, go back to the image placeholder on this page, and paste the photo with </a:t>
            </a:r>
            <a:r>
              <a:rPr lang="en-US" sz="1000" b="0" dirty="0" err="1">
                <a:solidFill>
                  <a:srgbClr val="696969"/>
                </a:solidFill>
              </a:rPr>
              <a:t>Ctrl+V</a:t>
            </a:r>
            <a:r>
              <a:rPr lang="en-US" sz="1000" b="0" dirty="0">
                <a:solidFill>
                  <a:srgbClr val="696969"/>
                </a:solidFill>
              </a:rPr>
              <a:t>.</a:t>
            </a:r>
          </a:p>
        </p:txBody>
      </p:sp>
    </p:spTree>
    <p:extLst>
      <p:ext uri="{BB962C8B-B14F-4D97-AF65-F5344CB8AC3E}">
        <p14:creationId xmlns:p14="http://schemas.microsoft.com/office/powerpoint/2010/main" val="35727963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dirty="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940748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dirty="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710511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endParaRPr lang="en-GB" noProof="0" dirty="0"/>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dirty="0"/>
              <a:t>Click to add text or remove bar</a:t>
            </a:r>
          </a:p>
        </p:txBody>
      </p:sp>
    </p:spTree>
    <p:extLst>
      <p:ext uri="{BB962C8B-B14F-4D97-AF65-F5344CB8AC3E}">
        <p14:creationId xmlns:p14="http://schemas.microsoft.com/office/powerpoint/2010/main" val="3977367381"/>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390239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t>
            </a:r>
            <a:r>
              <a:rPr lang="en-GB" noProof="0"/>
              <a:t>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1580217835"/>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dirty="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dirty="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2581113217"/>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dirty="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dirty="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dirty="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dirty="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dirty="0"/>
              <a:t>Click to </a:t>
            </a:r>
            <a:r>
              <a:rPr lang="en-GB" noProof="0"/>
              <a:t>add title</a:t>
            </a:r>
            <a:endParaRPr lang="en-GB" noProof="0" dirty="0"/>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dirty="0"/>
              <a:t>Business or project wordmark </a:t>
            </a:r>
            <a:br>
              <a:rPr lang="en-GB" dirty="0"/>
            </a:br>
            <a:r>
              <a:rPr lang="en-GB" dirty="0"/>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dirty="0" err="1">
              <a:solidFill>
                <a:srgbClr val="696969"/>
              </a:solidFill>
            </a:endParaRPr>
          </a:p>
        </p:txBody>
      </p:sp>
    </p:spTree>
    <p:extLst>
      <p:ext uri="{BB962C8B-B14F-4D97-AF65-F5344CB8AC3E}">
        <p14:creationId xmlns:p14="http://schemas.microsoft.com/office/powerpoint/2010/main" val="4133833069"/>
      </p:ext>
    </p:extLst>
  </p:cSld>
  <p:clrMapOvr>
    <a:masterClrMapping/>
  </p:clrMapOvr>
  <p:extLst>
    <p:ext uri="{DCECCB84-F9BA-43D5-87BE-67443E8EF086}">
      <p15:sldGuideLst xmlns:p15="http://schemas.microsoft.com/office/powerpoint/2012/main">
        <p15:guide id="1" orient="horz" pos="1491" userDrawn="1">
          <p15:clr>
            <a:srgbClr val="FBAE40"/>
          </p15:clr>
        </p15:guide>
        <p15:guide id="2" orient="horz" pos="1542" userDrawn="1">
          <p15:clr>
            <a:srgbClr val="FBAE40"/>
          </p15:clr>
        </p15:guide>
        <p15:guide id="3" orient="horz" pos="2006" userDrawn="1">
          <p15:clr>
            <a:srgbClr val="FBAE40"/>
          </p15:clr>
        </p15:guide>
        <p15:guide id="4" orient="horz" pos="205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6.svg"/><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image" Target="../media/image6.svg"/><Relationship Id="rId21" Type="http://schemas.openxmlformats.org/officeDocument/2006/relationships/slideLayout" Target="../slideLayouts/slideLayout53.xml"/><Relationship Id="rId34" Type="http://schemas.openxmlformats.org/officeDocument/2006/relationships/image" Target="../media/image1.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image" Target="../media/image8.sv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image" Target="../media/image4.svg"/><Relationship Id="rId40" Type="http://schemas.openxmlformats.org/officeDocument/2006/relationships/image" Target="../media/image7.png"/><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image" Target="../media/image3.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image" Target="../media/image2.svg"/><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38"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07" r:id="rId1"/>
    <p:sldLayoutId id="2147483685" r:id="rId2"/>
    <p:sldLayoutId id="2147483737" r:id="rId3"/>
    <p:sldLayoutId id="2147483729" r:id="rId4"/>
    <p:sldLayoutId id="2147483725" r:id="rId5"/>
    <p:sldLayoutId id="2147483777" r:id="rId6"/>
    <p:sldLayoutId id="2147483781" r:id="rId7"/>
    <p:sldLayoutId id="2147483796" r:id="rId8"/>
    <p:sldLayoutId id="2147483797" r:id="rId9"/>
    <p:sldLayoutId id="2147483692" r:id="rId10"/>
    <p:sldLayoutId id="2147483711" r:id="rId11"/>
    <p:sldLayoutId id="2147483779" r:id="rId12"/>
    <p:sldLayoutId id="2147483694" r:id="rId13"/>
    <p:sldLayoutId id="2147483695" r:id="rId14"/>
    <p:sldLayoutId id="2147483696" r:id="rId15"/>
    <p:sldLayoutId id="2147483736" r:id="rId16"/>
    <p:sldLayoutId id="2147483773" r:id="rId17"/>
    <p:sldLayoutId id="2147483774" r:id="rId18"/>
    <p:sldLayoutId id="2147483731" r:id="rId19"/>
    <p:sldLayoutId id="2147483697" r:id="rId20"/>
    <p:sldLayoutId id="2147483740" r:id="rId21"/>
    <p:sldLayoutId id="2147483716" r:id="rId22"/>
    <p:sldLayoutId id="2147483718" r:id="rId23"/>
    <p:sldLayoutId id="2147483719" r:id="rId24"/>
    <p:sldLayoutId id="2147483700" r:id="rId25"/>
    <p:sldLayoutId id="2147483743" r:id="rId26"/>
    <p:sldLayoutId id="2147483742" r:id="rId27"/>
    <p:sldLayoutId id="2147483741" r:id="rId28"/>
    <p:sldLayoutId id="2147483775" r:id="rId29"/>
    <p:sldLayoutId id="2147483776" r:id="rId30"/>
    <p:sldLayoutId id="2147483726" r:id="rId31"/>
    <p:sldLayoutId id="2147483778"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userDrawn="1">
          <p15:clr>
            <a:srgbClr val="F26B43"/>
          </p15:clr>
        </p15:guide>
        <p15:guide id="9" orient="horz" pos="205" userDrawn="1">
          <p15:clr>
            <a:srgbClr val="F26B43"/>
          </p15:clr>
        </p15:guide>
        <p15:guide id="11" orient="horz" pos="3904" userDrawn="1">
          <p15:clr>
            <a:srgbClr val="F26B43"/>
          </p15:clr>
        </p15:guide>
        <p15:guide id="13" pos="7473" userDrawn="1">
          <p15:clr>
            <a:srgbClr val="F26B43"/>
          </p15:clr>
        </p15:guide>
        <p15:guide id="14" pos="417" userDrawn="1">
          <p15:clr>
            <a:srgbClr val="F26B43"/>
          </p15:clr>
        </p15:guide>
        <p15:guide id="18" pos="3840" userDrawn="1">
          <p15:clr>
            <a:srgbClr val="F26B43"/>
          </p15:clr>
        </p15:guide>
        <p15:guide id="19" orient="horz" pos="2160" userDrawn="1">
          <p15:clr>
            <a:srgbClr val="F26B43"/>
          </p15:clr>
        </p15:guide>
        <p15:guide id="20" pos="72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dirty="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dirty="0"/>
              <a:t>Click to add text</a:t>
            </a:r>
          </a:p>
          <a:p>
            <a:pPr lvl="1"/>
            <a:r>
              <a:rPr lang="en-GB" noProof="0" dirty="0"/>
              <a:t>Second level</a:t>
            </a:r>
          </a:p>
          <a:p>
            <a:pPr lvl="2"/>
            <a:r>
              <a:rPr lang="en-GB" noProof="0" dirty="0"/>
              <a:t>Third level</a:t>
            </a:r>
          </a:p>
          <a:p>
            <a:pPr lvl="3"/>
            <a:r>
              <a:rPr lang="en-GB" noProof="0" dirty="0"/>
              <a:t>Fourth level</a:t>
            </a:r>
          </a:p>
          <a:p>
            <a:pPr lvl="4"/>
            <a:r>
              <a:rPr lang="en-GB" noProof="0"/>
              <a:t>Fifth level</a:t>
            </a:r>
            <a:endParaRPr lang="en-GB" noProof="0" dirty="0"/>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dirty="0"/>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dirty="0"/>
          </a:p>
        </p:txBody>
      </p:sp>
    </p:spTree>
    <p:extLst>
      <p:ext uri="{BB962C8B-B14F-4D97-AF65-F5344CB8AC3E}">
        <p14:creationId xmlns:p14="http://schemas.microsoft.com/office/powerpoint/2010/main" val="340081415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 id="2147483822" r:id="rId24"/>
    <p:sldLayoutId id="2147483823" r:id="rId25"/>
    <p:sldLayoutId id="2147483824" r:id="rId26"/>
    <p:sldLayoutId id="2147483825" r:id="rId27"/>
    <p:sldLayoutId id="2147483826" r:id="rId28"/>
    <p:sldLayoutId id="2147483827" r:id="rId29"/>
    <p:sldLayoutId id="2147483828" r:id="rId30"/>
    <p:sldLayoutId id="2147483829" r:id="rId31"/>
    <p:sldLayoutId id="2147483830" r:id="rId32"/>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4">
            <a:extLst>
              <a:ext uri="{96DAC541-7B7A-43D3-8B79-37D633B846F1}">
                <asvg:svgBlip xmlns:asvg="http://schemas.microsoft.com/office/drawing/2016/SVG/main" r:embed="rId35"/>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6">
            <a:extLst>
              <a:ext uri="{96DAC541-7B7A-43D3-8B79-37D633B846F1}">
                <asvg:svgBlip xmlns:asvg="http://schemas.microsoft.com/office/drawing/2016/SVG/main" r:embed="rId37"/>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8">
            <a:extLst>
              <a:ext uri="{96DAC541-7B7A-43D3-8B79-37D633B846F1}">
                <asvg:svgBlip xmlns:asvg="http://schemas.microsoft.com/office/drawing/2016/SVG/main" r:embed="rId39"/>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0">
            <a:extLst>
              <a:ext uri="{96DAC541-7B7A-43D3-8B79-37D633B846F1}">
                <asvg:svgBlip xmlns:asvg="http://schemas.microsoft.com/office/drawing/2016/SVG/main" r:embed="rId41"/>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linkedin.com/company/ing" TargetMode="External"/><Relationship Id="rId13" Type="http://schemas.openxmlformats.org/officeDocument/2006/relationships/hyperlink" Target="http://www.facebook.com/ING" TargetMode="External"/><Relationship Id="rId1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image" Target="../media/image23.png"/><Relationship Id="rId17" Type="http://schemas.openxmlformats.org/officeDocument/2006/relationships/hyperlink" Target="https://www.ingwb.com/" TargetMode="External"/><Relationship Id="rId2" Type="http://schemas.openxmlformats.org/officeDocument/2006/relationships/notesSlide" Target="../notesSlides/notesSlide16.xml"/><Relationship Id="rId16" Type="http://schemas.openxmlformats.org/officeDocument/2006/relationships/hyperlink" Target="http://www.ing.com/" TargetMode="External"/><Relationship Id="rId1" Type="http://schemas.openxmlformats.org/officeDocument/2006/relationships/slideLayout" Target="../slideLayouts/slideLayout63.xml"/><Relationship Id="rId6" Type="http://schemas.openxmlformats.org/officeDocument/2006/relationships/image" Target="../media/image20.png"/><Relationship Id="rId11" Type="http://schemas.openxmlformats.org/officeDocument/2006/relationships/hyperlink" Target="http://www.flickr.com/inggroup" TargetMode="External"/><Relationship Id="rId5" Type="http://schemas.openxmlformats.org/officeDocument/2006/relationships/hyperlink" Target="http://www.twitter.com/ING_news" TargetMode="External"/><Relationship Id="rId15" Type="http://schemas.openxmlformats.org/officeDocument/2006/relationships/image" Target="../media/image25.png"/><Relationship Id="rId10" Type="http://schemas.openxmlformats.org/officeDocument/2006/relationships/hyperlink" Target="http://www.youtube.com/ING" TargetMode="External"/><Relationship Id="rId19" Type="http://schemas.openxmlformats.org/officeDocument/2006/relationships/hyperlink" Target="https://medium.com/ing-blog" TargetMode="External"/><Relationship Id="rId4" Type="http://schemas.openxmlformats.org/officeDocument/2006/relationships/hyperlink" Target="http://www.slideshare.net/ing" TargetMode="External"/><Relationship Id="rId9" Type="http://schemas.openxmlformats.org/officeDocument/2006/relationships/image" Target="../media/image22.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0.xml"/><Relationship Id="rId5" Type="http://schemas.openxmlformats.org/officeDocument/2006/relationships/image" Target="../media/image31.jpg"/><Relationship Id="rId4" Type="http://schemas.openxmlformats.org/officeDocument/2006/relationships/image" Target="../media/image3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203D21E-0F48-4B79-9D3B-0888A07A3B15}"/>
              </a:ext>
            </a:extLst>
          </p:cNvPr>
          <p:cNvPicPr>
            <a:picLocks noGrp="1" noChangeAspect="1"/>
          </p:cNvPicPr>
          <p:nvPr>
            <p:ph type="pic" sz="quarter" idx="12"/>
          </p:nvPr>
        </p:nvPicPr>
        <p:blipFill rotWithShape="1">
          <a:blip r:embed="rId3"/>
          <a:srcRect t="21377" b="15809"/>
          <a:stretch/>
        </p:blipFill>
        <p:spPr>
          <a:xfrm>
            <a:off x="0" y="-176400"/>
            <a:ext cx="12192000" cy="5157745"/>
          </a:xfrm>
        </p:spPr>
      </p:pic>
      <p:sp>
        <p:nvSpPr>
          <p:cNvPr id="20" name="Picture Placeholder 19">
            <a:extLst>
              <a:ext uri="{FF2B5EF4-FFF2-40B4-BE49-F238E27FC236}">
                <a16:creationId xmlns:a16="http://schemas.microsoft.com/office/drawing/2014/main" id="{6FD6E4CC-0A3F-4E4C-A223-2FABC0FB82D6}"/>
              </a:ext>
            </a:extLst>
          </p:cNvPr>
          <p:cNvSpPr>
            <a:spLocks noGrp="1"/>
          </p:cNvSpPr>
          <p:nvPr>
            <p:ph type="pic" sz="quarter" idx="16"/>
          </p:nvPr>
        </p:nvSpPr>
        <p:spPr/>
      </p:sp>
      <p:sp>
        <p:nvSpPr>
          <p:cNvPr id="3" name="Title 2"/>
          <p:cNvSpPr>
            <a:spLocks noGrp="1"/>
          </p:cNvSpPr>
          <p:nvPr>
            <p:ph type="ctrTitle"/>
          </p:nvPr>
        </p:nvSpPr>
        <p:spPr>
          <a:xfrm>
            <a:off x="658798" y="2237533"/>
            <a:ext cx="7226438" cy="732995"/>
          </a:xfrm>
        </p:spPr>
        <p:txBody>
          <a:bodyPr/>
          <a:lstStyle/>
          <a:p>
            <a:r>
              <a:rPr lang="en-GB" dirty="0"/>
              <a:t>{Dev}School DevOps Edition 2022</a:t>
            </a:r>
          </a:p>
        </p:txBody>
      </p:sp>
      <p:sp>
        <p:nvSpPr>
          <p:cNvPr id="4" name="Subtitle 3"/>
          <p:cNvSpPr>
            <a:spLocks noGrp="1"/>
          </p:cNvSpPr>
          <p:nvPr>
            <p:ph type="subTitle" idx="1"/>
          </p:nvPr>
        </p:nvSpPr>
        <p:spPr/>
        <p:txBody>
          <a:bodyPr/>
          <a:lstStyle/>
          <a:p>
            <a:r>
              <a:rPr lang="en-US" dirty="0"/>
              <a:t>Maria Jianu, Andrada Raducanu, Wouter Ligtenberg</a:t>
            </a:r>
          </a:p>
        </p:txBody>
      </p:sp>
      <p:sp>
        <p:nvSpPr>
          <p:cNvPr id="15" name="Text Placeholder 14"/>
          <p:cNvSpPr>
            <a:spLocks noGrp="1"/>
          </p:cNvSpPr>
          <p:nvPr>
            <p:ph type="body" sz="quarter" idx="14"/>
          </p:nvPr>
        </p:nvSpPr>
        <p:spPr/>
        <p:txBody>
          <a:bodyPr/>
          <a:lstStyle/>
          <a:p>
            <a:r>
              <a:rPr lang="en-GB" dirty="0"/>
              <a:t>April 2022</a:t>
            </a:r>
          </a:p>
        </p:txBody>
      </p:sp>
    </p:spTree>
    <p:extLst>
      <p:ext uri="{BB962C8B-B14F-4D97-AF65-F5344CB8AC3E}">
        <p14:creationId xmlns:p14="http://schemas.microsoft.com/office/powerpoint/2010/main" val="264928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10</a:t>
            </a:fld>
            <a:endParaRPr lang="en-GB" noProof="0" dirty="0"/>
          </a:p>
        </p:txBody>
      </p:sp>
      <p:sp>
        <p:nvSpPr>
          <p:cNvPr id="7" name="Title 6"/>
          <p:cNvSpPr>
            <a:spLocks noGrp="1"/>
          </p:cNvSpPr>
          <p:nvPr>
            <p:ph type="title"/>
          </p:nvPr>
        </p:nvSpPr>
        <p:spPr/>
        <p:txBody>
          <a:bodyPr/>
          <a:lstStyle/>
          <a:p>
            <a:r>
              <a:rPr lang="en-GB" dirty="0"/>
              <a:t>Continuous Development &amp; Continuous Integration</a:t>
            </a: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2050" name="Picture 2" descr="Continuous Development: How Iterative Processes Can Improve Your Code">
            <a:extLst>
              <a:ext uri="{FF2B5EF4-FFF2-40B4-BE49-F238E27FC236}">
                <a16:creationId xmlns:a16="http://schemas.microsoft.com/office/drawing/2014/main" id="{521D20AB-3F2B-4DEE-9CD6-E27EBBD30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742" y="1517501"/>
            <a:ext cx="8692515" cy="382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20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11</a:t>
            </a:fld>
            <a:endParaRPr lang="en-GB" noProof="0" dirty="0"/>
          </a:p>
        </p:txBody>
      </p:sp>
      <p:sp>
        <p:nvSpPr>
          <p:cNvPr id="7" name="Title 6"/>
          <p:cNvSpPr>
            <a:spLocks noGrp="1"/>
          </p:cNvSpPr>
          <p:nvPr>
            <p:ph type="title"/>
          </p:nvPr>
        </p:nvSpPr>
        <p:spPr/>
        <p:txBody>
          <a:bodyPr/>
          <a:lstStyle/>
          <a:p>
            <a:r>
              <a:rPr lang="en-GB" dirty="0"/>
              <a:t>Continuous Testing</a:t>
            </a: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3074" name="Picture 2" descr="Is Continuous Integration and Continuous Testing a One Size Fits All? No …  and Here's Why.">
            <a:extLst>
              <a:ext uri="{FF2B5EF4-FFF2-40B4-BE49-F238E27FC236}">
                <a16:creationId xmlns:a16="http://schemas.microsoft.com/office/drawing/2014/main" id="{CB31A0B0-C35C-4C96-AB9A-9FA96EB03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2" y="733857"/>
            <a:ext cx="5918762" cy="5456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53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12</a:t>
            </a:fld>
            <a:endParaRPr lang="en-GB" noProof="0" dirty="0"/>
          </a:p>
        </p:txBody>
      </p:sp>
      <p:sp>
        <p:nvSpPr>
          <p:cNvPr id="7" name="Title 6"/>
          <p:cNvSpPr>
            <a:spLocks noGrp="1"/>
          </p:cNvSpPr>
          <p:nvPr>
            <p:ph type="title"/>
          </p:nvPr>
        </p:nvSpPr>
        <p:spPr/>
        <p:txBody>
          <a:bodyPr/>
          <a:lstStyle/>
          <a:p>
            <a:r>
              <a:rPr lang="en-GB" dirty="0"/>
              <a:t>Continuous Deployment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6" name="Picture 5">
            <a:extLst>
              <a:ext uri="{FF2B5EF4-FFF2-40B4-BE49-F238E27FC236}">
                <a16:creationId xmlns:a16="http://schemas.microsoft.com/office/drawing/2014/main" id="{06E2CACA-AA46-4EB3-B141-1CEDB285C40C}"/>
              </a:ext>
            </a:extLst>
          </p:cNvPr>
          <p:cNvPicPr>
            <a:picLocks noChangeAspect="1"/>
          </p:cNvPicPr>
          <p:nvPr/>
        </p:nvPicPr>
        <p:blipFill>
          <a:blip r:embed="rId3"/>
          <a:stretch>
            <a:fillRect/>
          </a:stretch>
        </p:blipFill>
        <p:spPr>
          <a:xfrm>
            <a:off x="316191" y="733857"/>
            <a:ext cx="8417342" cy="3645638"/>
          </a:xfrm>
          <a:prstGeom prst="rect">
            <a:avLst/>
          </a:prstGeom>
        </p:spPr>
      </p:pic>
      <p:pic>
        <p:nvPicPr>
          <p:cNvPr id="4" name="Picture 3">
            <a:extLst>
              <a:ext uri="{FF2B5EF4-FFF2-40B4-BE49-F238E27FC236}">
                <a16:creationId xmlns:a16="http://schemas.microsoft.com/office/drawing/2014/main" id="{61BC264A-1DFF-4226-BEDC-BEEB3BF512FA}"/>
              </a:ext>
            </a:extLst>
          </p:cNvPr>
          <p:cNvPicPr>
            <a:picLocks noChangeAspect="1"/>
          </p:cNvPicPr>
          <p:nvPr/>
        </p:nvPicPr>
        <p:blipFill>
          <a:blip r:embed="rId4"/>
          <a:stretch>
            <a:fillRect/>
          </a:stretch>
        </p:blipFill>
        <p:spPr>
          <a:xfrm>
            <a:off x="7739024" y="3784210"/>
            <a:ext cx="4326395" cy="2967008"/>
          </a:xfrm>
          <a:prstGeom prst="rect">
            <a:avLst/>
          </a:prstGeom>
        </p:spPr>
      </p:pic>
    </p:spTree>
    <p:extLst>
      <p:ext uri="{BB962C8B-B14F-4D97-AF65-F5344CB8AC3E}">
        <p14:creationId xmlns:p14="http://schemas.microsoft.com/office/powerpoint/2010/main" val="82915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13</a:t>
            </a:fld>
            <a:endParaRPr lang="en-GB" noProof="0" dirty="0"/>
          </a:p>
        </p:txBody>
      </p:sp>
      <p:sp>
        <p:nvSpPr>
          <p:cNvPr id="7" name="Title 6"/>
          <p:cNvSpPr>
            <a:spLocks noGrp="1"/>
          </p:cNvSpPr>
          <p:nvPr>
            <p:ph type="title"/>
          </p:nvPr>
        </p:nvSpPr>
        <p:spPr/>
        <p:txBody>
          <a:bodyPr/>
          <a:lstStyle/>
          <a:p>
            <a:r>
              <a:rPr lang="en-GB" dirty="0"/>
              <a:t>Continuous Monitoring</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1026" name="Picture 2" descr="Continuous Monitoring Platform - Audit &amp; Assurance - Services - PwC">
            <a:extLst>
              <a:ext uri="{FF2B5EF4-FFF2-40B4-BE49-F238E27FC236}">
                <a16:creationId xmlns:a16="http://schemas.microsoft.com/office/drawing/2014/main" id="{52988C8A-73D3-4C89-9093-648B3E0EA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31" y="1142479"/>
            <a:ext cx="9307337" cy="5237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4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14</a:t>
            </a:fld>
            <a:endParaRPr lang="en-GB" noProof="0" dirty="0"/>
          </a:p>
        </p:txBody>
      </p:sp>
      <p:sp>
        <p:nvSpPr>
          <p:cNvPr id="7" name="Title 6"/>
          <p:cNvSpPr>
            <a:spLocks noGrp="1"/>
          </p:cNvSpPr>
          <p:nvPr>
            <p:ph type="title"/>
          </p:nvPr>
        </p:nvSpPr>
        <p:spPr/>
        <p:txBody>
          <a:bodyPr/>
          <a:lstStyle/>
          <a:p>
            <a:r>
              <a:rPr lang="en-GB" dirty="0"/>
              <a:t>Why CI/CD matters</a:t>
            </a:r>
            <a:br>
              <a:rPr lang="en-GB" dirty="0"/>
            </a:br>
            <a:br>
              <a:rPr lang="en-GB" dirty="0"/>
            </a:br>
            <a:br>
              <a:rPr lang="en-GB" dirty="0"/>
            </a:br>
            <a:endParaRPr lang="en-GB" dirty="0"/>
          </a:p>
        </p:txBody>
      </p:sp>
      <p:sp>
        <p:nvSpPr>
          <p:cNvPr id="6" name="Content Placeholder 5"/>
          <p:cNvSpPr>
            <a:spLocks noGrp="1"/>
          </p:cNvSpPr>
          <p:nvPr>
            <p:ph idx="1"/>
          </p:nvPr>
        </p:nvSpPr>
        <p:spPr>
          <a:xfrm>
            <a:off x="876514" y="972376"/>
            <a:ext cx="4353408" cy="731145"/>
          </a:xfrm>
        </p:spPr>
        <p:txBody>
          <a:bodyPr/>
          <a:lstStyle/>
          <a:p>
            <a:pPr marL="702900" lvl="2" indent="-342900">
              <a:buFont typeface="Arial" panose="020B0604020202020204" pitchFamily="34" charset="0"/>
              <a:buChar char="•"/>
            </a:pPr>
            <a:endParaRPr lang="en-US" sz="2800" dirty="0"/>
          </a:p>
          <a:p>
            <a:pPr marL="522900" lvl="1" indent="-342900">
              <a:buFont typeface="Arial" panose="020B0604020202020204" pitchFamily="34" charset="0"/>
              <a:buChar char="•"/>
            </a:pPr>
            <a:r>
              <a:rPr lang="en-US" sz="2800" dirty="0"/>
              <a:t>Smaller code changes</a:t>
            </a:r>
          </a:p>
          <a:p>
            <a:pPr lvl="2" indent="0">
              <a:buNone/>
            </a:pPr>
            <a:endParaRPr lang="en-US" sz="2800" dirty="0"/>
          </a:p>
          <a:p>
            <a:endParaRPr lang="en-US" sz="2800" b="1" dirty="0"/>
          </a:p>
          <a:p>
            <a:pPr marL="342900" indent="-342900">
              <a:buFont typeface="Arial" panose="020B0604020202020204" pitchFamily="34" charset="0"/>
              <a:buChar char="•"/>
            </a:pPr>
            <a:endParaRPr lang="en-US" sz="2800"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
        <p:nvSpPr>
          <p:cNvPr id="2" name="TextBox 1">
            <a:extLst>
              <a:ext uri="{FF2B5EF4-FFF2-40B4-BE49-F238E27FC236}">
                <a16:creationId xmlns:a16="http://schemas.microsoft.com/office/drawing/2014/main" id="{8EF5C4D4-F19E-4D84-A1B7-FA4F6727E2A6}"/>
              </a:ext>
            </a:extLst>
          </p:cNvPr>
          <p:cNvSpPr txBox="1"/>
          <p:nvPr/>
        </p:nvSpPr>
        <p:spPr>
          <a:xfrm>
            <a:off x="637726" y="2729431"/>
            <a:ext cx="7524967"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en-US" sz="2800" dirty="0"/>
              <a:t>Faster Mean Time To Resolution (MTTR)</a:t>
            </a:r>
          </a:p>
        </p:txBody>
      </p:sp>
      <p:sp>
        <p:nvSpPr>
          <p:cNvPr id="10" name="TextBox 9">
            <a:extLst>
              <a:ext uri="{FF2B5EF4-FFF2-40B4-BE49-F238E27FC236}">
                <a16:creationId xmlns:a16="http://schemas.microsoft.com/office/drawing/2014/main" id="{1BE636EC-487D-4D0A-8E80-E2AABC67F8D6}"/>
              </a:ext>
            </a:extLst>
          </p:cNvPr>
          <p:cNvSpPr txBox="1"/>
          <p:nvPr/>
        </p:nvSpPr>
        <p:spPr>
          <a:xfrm>
            <a:off x="667775" y="1993538"/>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ro-RO" sz="2800" dirty="0"/>
              <a:t>Fault </a:t>
            </a:r>
            <a:r>
              <a:rPr lang="ro-RO" sz="2800" dirty="0" err="1"/>
              <a:t>isolations</a:t>
            </a:r>
            <a:endParaRPr lang="en-US" sz="2800" dirty="0"/>
          </a:p>
        </p:txBody>
      </p:sp>
      <p:sp>
        <p:nvSpPr>
          <p:cNvPr id="12" name="TextBox 11">
            <a:extLst>
              <a:ext uri="{FF2B5EF4-FFF2-40B4-BE49-F238E27FC236}">
                <a16:creationId xmlns:a16="http://schemas.microsoft.com/office/drawing/2014/main" id="{8B4E3FDC-0FB5-4831-B4E4-D47CC6073999}"/>
              </a:ext>
            </a:extLst>
          </p:cNvPr>
          <p:cNvSpPr txBox="1"/>
          <p:nvPr/>
        </p:nvSpPr>
        <p:spPr>
          <a:xfrm>
            <a:off x="637726" y="3370226"/>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ro-RO" sz="2800" dirty="0" err="1"/>
              <a:t>Faster</a:t>
            </a:r>
            <a:r>
              <a:rPr lang="ro-RO" sz="2800" dirty="0"/>
              <a:t> </a:t>
            </a:r>
            <a:r>
              <a:rPr lang="ro-RO" sz="2800" dirty="0" err="1"/>
              <a:t>Release</a:t>
            </a:r>
            <a:r>
              <a:rPr lang="ro-RO" sz="2800" dirty="0"/>
              <a:t> Rate</a:t>
            </a:r>
            <a:endParaRPr lang="en-US" sz="2800" dirty="0"/>
          </a:p>
        </p:txBody>
      </p:sp>
      <p:sp>
        <p:nvSpPr>
          <p:cNvPr id="14" name="TextBox 13">
            <a:extLst>
              <a:ext uri="{FF2B5EF4-FFF2-40B4-BE49-F238E27FC236}">
                <a16:creationId xmlns:a16="http://schemas.microsoft.com/office/drawing/2014/main" id="{217920FB-7800-4BA1-9C1D-BBA42049C22F}"/>
              </a:ext>
            </a:extLst>
          </p:cNvPr>
          <p:cNvSpPr txBox="1"/>
          <p:nvPr/>
        </p:nvSpPr>
        <p:spPr>
          <a:xfrm>
            <a:off x="667775" y="4105043"/>
            <a:ext cx="4557193" cy="503590"/>
          </a:xfrm>
          <a:prstGeom prst="rect">
            <a:avLst/>
          </a:prstGeom>
          <a:noFill/>
        </p:spPr>
        <p:txBody>
          <a:bodyPr wrap="square" lIns="36000" tIns="36000" rIns="36000" bIns="36000" rtlCol="0">
            <a:spAutoFit/>
          </a:bodyPr>
          <a:lstStyle/>
          <a:p>
            <a:pPr marL="702900" lvl="2" indent="-342900">
              <a:buFont typeface="Arial" panose="020B0604020202020204" pitchFamily="34" charset="0"/>
              <a:buChar char="•"/>
            </a:pPr>
            <a:r>
              <a:rPr lang="en-US" sz="2800" dirty="0"/>
              <a:t>More Test Reliability</a:t>
            </a:r>
          </a:p>
        </p:txBody>
      </p:sp>
    </p:spTree>
    <p:extLst>
      <p:ext uri="{BB962C8B-B14F-4D97-AF65-F5344CB8AC3E}">
        <p14:creationId xmlns:p14="http://schemas.microsoft.com/office/powerpoint/2010/main" val="238534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uiExpand="1" build="p"/>
      <p:bldP spid="2" grpId="0"/>
      <p:bldP spid="10" grpId="0"/>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15</a:t>
            </a:fld>
            <a:endParaRPr lang="en-GB" noProof="0" dirty="0"/>
          </a:p>
        </p:txBody>
      </p:sp>
      <p:sp>
        <p:nvSpPr>
          <p:cNvPr id="7" name="Title 6"/>
          <p:cNvSpPr>
            <a:spLocks noGrp="1"/>
          </p:cNvSpPr>
          <p:nvPr>
            <p:ph type="title"/>
          </p:nvPr>
        </p:nvSpPr>
        <p:spPr>
          <a:xfrm>
            <a:off x="2425190" y="3429000"/>
            <a:ext cx="7341620" cy="817244"/>
          </a:xfrm>
        </p:spPr>
        <p:txBody>
          <a:bodyPr/>
          <a:lstStyle/>
          <a:p>
            <a:r>
              <a:rPr lang="en-GB" sz="4400" dirty="0"/>
              <a:t>Let’s set up your machines!</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248206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16</a:t>
            </a:fld>
            <a:endParaRPr lang="en-GB" noProof="0" dirty="0"/>
          </a:p>
        </p:txBody>
      </p:sp>
      <p:sp>
        <p:nvSpPr>
          <p:cNvPr id="7" name="Title 6"/>
          <p:cNvSpPr>
            <a:spLocks noGrp="1"/>
          </p:cNvSpPr>
          <p:nvPr>
            <p:ph type="title"/>
          </p:nvPr>
        </p:nvSpPr>
        <p:spPr>
          <a:xfrm>
            <a:off x="3503808" y="3243898"/>
            <a:ext cx="10875600" cy="817244"/>
          </a:xfrm>
        </p:spPr>
        <p:txBody>
          <a:bodyPr/>
          <a:lstStyle/>
          <a:p>
            <a:r>
              <a:rPr lang="en-GB" sz="4400" dirty="0"/>
              <a:t>Feedback time </a:t>
            </a:r>
            <a:r>
              <a:rPr lang="en-GB" sz="4400" dirty="0">
                <a:sym typeface="Wingdings" panose="05000000000000000000" pitchFamily="2" charset="2"/>
              </a:rPr>
              <a:t></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317014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0A9055-49E5-40AC-B04C-40E2980374D6}"/>
              </a:ext>
            </a:extLst>
          </p:cNvPr>
          <p:cNvSpPr>
            <a:spLocks noGrp="1"/>
          </p:cNvSpPr>
          <p:nvPr>
            <p:ph type="ctrTitle"/>
          </p:nvPr>
        </p:nvSpPr>
        <p:spPr>
          <a:xfrm>
            <a:off x="658800" y="2448000"/>
            <a:ext cx="2606347" cy="732995"/>
          </a:xfrm>
        </p:spPr>
        <p:txBody>
          <a:bodyPr/>
          <a:lstStyle/>
          <a:p>
            <a:r>
              <a:rPr lang="en-GB" dirty="0"/>
              <a:t>Thank you!</a:t>
            </a:r>
          </a:p>
        </p:txBody>
      </p:sp>
      <p:grpSp>
        <p:nvGrpSpPr>
          <p:cNvPr id="4" name="Group 3">
            <a:extLst>
              <a:ext uri="{FF2B5EF4-FFF2-40B4-BE49-F238E27FC236}">
                <a16:creationId xmlns:a16="http://schemas.microsoft.com/office/drawing/2014/main" id="{804047B3-9284-4AB6-A438-85B1F5B70288}"/>
              </a:ext>
            </a:extLst>
          </p:cNvPr>
          <p:cNvGrpSpPr/>
          <p:nvPr/>
        </p:nvGrpSpPr>
        <p:grpSpPr>
          <a:xfrm>
            <a:off x="7440101" y="5163514"/>
            <a:ext cx="2088000" cy="361904"/>
            <a:chOff x="5417448" y="5163514"/>
            <a:chExt cx="2088000" cy="361904"/>
          </a:xfrm>
        </p:grpSpPr>
        <p:sp>
          <p:nvSpPr>
            <p:cNvPr id="5" name="Freeform 56">
              <a:extLst>
                <a:ext uri="{FF2B5EF4-FFF2-40B4-BE49-F238E27FC236}">
                  <a16:creationId xmlns:a16="http://schemas.microsoft.com/office/drawing/2014/main" id="{37A82319-BAB0-42B6-8A2F-BB8E4F34B9D4}"/>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6" name="Picture 5">
              <a:extLst>
                <a:ext uri="{FF2B5EF4-FFF2-40B4-BE49-F238E27FC236}">
                  <a16:creationId xmlns:a16="http://schemas.microsoft.com/office/drawing/2014/main" id="{3413F2C0-D31F-4845-A266-96519F5950C3}"/>
                </a:ext>
              </a:extLst>
            </p:cNvPr>
            <p:cNvPicPr>
              <a:picLocks noChangeAspect="1"/>
            </p:cNvPicPr>
            <p:nvPr/>
          </p:nvPicPr>
          <p:blipFill rotWithShape="1">
            <a:blip r:embed="rId3">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7" name="TextBox 6">
              <a:hlinkClick r:id="rId4"/>
              <a:extLst>
                <a:ext uri="{FF2B5EF4-FFF2-40B4-BE49-F238E27FC236}">
                  <a16:creationId xmlns:a16="http://schemas.microsoft.com/office/drawing/2014/main" id="{0B720B06-27FE-4E7B-90C8-1747C21B3288}"/>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000000"/>
                  </a:solidFill>
                  <a:effectLst/>
                  <a:uLnTx/>
                  <a:uFillTx/>
                  <a:latin typeface="ING Me"/>
                  <a:ea typeface="+mn-ea"/>
                  <a:cs typeface="+mn-cs"/>
                </a:rPr>
                <a:t>SlideShare.net/ING</a:t>
              </a:r>
            </a:p>
          </p:txBody>
        </p:sp>
      </p:grpSp>
      <p:grpSp>
        <p:nvGrpSpPr>
          <p:cNvPr id="2" name="Group 1">
            <a:extLst>
              <a:ext uri="{FF2B5EF4-FFF2-40B4-BE49-F238E27FC236}">
                <a16:creationId xmlns:a16="http://schemas.microsoft.com/office/drawing/2014/main" id="{D7169AC8-66B2-4099-9675-8206C4F11957}"/>
              </a:ext>
            </a:extLst>
          </p:cNvPr>
          <p:cNvGrpSpPr/>
          <p:nvPr/>
        </p:nvGrpSpPr>
        <p:grpSpPr>
          <a:xfrm>
            <a:off x="2920687" y="5163514"/>
            <a:ext cx="2091962" cy="361904"/>
            <a:chOff x="2942261" y="5163514"/>
            <a:chExt cx="2091962" cy="361904"/>
          </a:xfrm>
        </p:grpSpPr>
        <p:sp>
          <p:nvSpPr>
            <p:cNvPr id="9" name="Freeform 60">
              <a:extLst>
                <a:ext uri="{FF2B5EF4-FFF2-40B4-BE49-F238E27FC236}">
                  <a16:creationId xmlns:a16="http://schemas.microsoft.com/office/drawing/2014/main" id="{CC308503-7068-41D4-A26E-57FAD917B30D}"/>
                </a:ext>
              </a:extLst>
            </p:cNvPr>
            <p:cNvSpPr>
              <a:spLocks/>
            </p:cNvSpPr>
            <p:nvPr/>
          </p:nvSpPr>
          <p:spPr bwMode="auto">
            <a:xfrm>
              <a:off x="2942261"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12" name="TextBox 11">
              <a:hlinkClick r:id="rId5"/>
              <a:extLst>
                <a:ext uri="{FF2B5EF4-FFF2-40B4-BE49-F238E27FC236}">
                  <a16:creationId xmlns:a16="http://schemas.microsoft.com/office/drawing/2014/main" id="{2C8869A4-0C7B-49BB-8282-8A67C6231A5C}"/>
                </a:ext>
              </a:extLst>
            </p:cNvPr>
            <p:cNvSpPr txBox="1"/>
            <p:nvPr/>
          </p:nvSpPr>
          <p:spPr>
            <a:xfrm>
              <a:off x="2946223"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ING_News</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3" name="Picture 12">
              <a:hlinkClick r:id="rId5"/>
              <a:extLst>
                <a:ext uri="{FF2B5EF4-FFF2-40B4-BE49-F238E27FC236}">
                  <a16:creationId xmlns:a16="http://schemas.microsoft.com/office/drawing/2014/main" id="{05C57A5E-FA8F-4676-B87F-2BF6982F26DB}"/>
                </a:ext>
              </a:extLst>
            </p:cNvPr>
            <p:cNvPicPr>
              <a:picLocks noChangeAspect="1"/>
            </p:cNvPicPr>
            <p:nvPr/>
          </p:nvPicPr>
          <p:blipFill rotWithShape="1">
            <a:blip r:embed="rId6">
              <a:extLst>
                <a:ext uri="{28A0092B-C50C-407E-A947-70E740481C1C}">
                  <a14:useLocalDpi xmlns:a14="http://schemas.microsoft.com/office/drawing/2010/main" val="0"/>
                </a:ext>
              </a:extLst>
            </a:blip>
            <a:srcRect l="12470" t="12470" r="15432" b="15432"/>
            <a:stretch/>
          </p:blipFill>
          <p:spPr>
            <a:xfrm>
              <a:off x="2991468" y="5208406"/>
              <a:ext cx="259556" cy="259556"/>
            </a:xfrm>
            <a:prstGeom prst="rect">
              <a:avLst/>
            </a:prstGeom>
            <a:solidFill>
              <a:srgbClr val="A8A8A8"/>
            </a:solidFill>
          </p:spPr>
        </p:pic>
      </p:grpSp>
      <p:grpSp>
        <p:nvGrpSpPr>
          <p:cNvPr id="14" name="Group 13">
            <a:extLst>
              <a:ext uri="{FF2B5EF4-FFF2-40B4-BE49-F238E27FC236}">
                <a16:creationId xmlns:a16="http://schemas.microsoft.com/office/drawing/2014/main" id="{CA6C3C54-3E6C-44C4-8864-D5CE700AE69A}"/>
              </a:ext>
            </a:extLst>
          </p:cNvPr>
          <p:cNvGrpSpPr/>
          <p:nvPr/>
        </p:nvGrpSpPr>
        <p:grpSpPr>
          <a:xfrm>
            <a:off x="5182375" y="5163514"/>
            <a:ext cx="2088000" cy="361904"/>
            <a:chOff x="3113536" y="5163514"/>
            <a:chExt cx="2088000" cy="361904"/>
          </a:xfrm>
        </p:grpSpPr>
        <p:sp>
          <p:nvSpPr>
            <p:cNvPr id="15" name="Freeform 88">
              <a:extLst>
                <a:ext uri="{FF2B5EF4-FFF2-40B4-BE49-F238E27FC236}">
                  <a16:creationId xmlns:a16="http://schemas.microsoft.com/office/drawing/2014/main" id="{58AD6ADF-FE16-4FF3-BFE4-9166DE9A11D7}"/>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16" name="Picture 15">
              <a:extLst>
                <a:ext uri="{FF2B5EF4-FFF2-40B4-BE49-F238E27FC236}">
                  <a16:creationId xmlns:a16="http://schemas.microsoft.com/office/drawing/2014/main" id="{B6ECA374-61A3-479D-BE4A-58A43F1077F0}"/>
                </a:ext>
              </a:extLst>
            </p:cNvPr>
            <p:cNvPicPr>
              <a:picLocks noChangeAspect="1"/>
            </p:cNvPicPr>
            <p:nvPr/>
          </p:nvPicPr>
          <p:blipFill rotWithShape="1">
            <a:blip r:embed="rId7">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8"/>
              <a:extLst>
                <a:ext uri="{FF2B5EF4-FFF2-40B4-BE49-F238E27FC236}">
                  <a16:creationId xmlns:a16="http://schemas.microsoft.com/office/drawing/2014/main" id="{711EB782-ED9C-457B-B0E4-CF8830382EC4}"/>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LinkedIn.com/company/ING</a:t>
              </a:r>
            </a:p>
          </p:txBody>
        </p:sp>
      </p:grpSp>
      <p:grpSp>
        <p:nvGrpSpPr>
          <p:cNvPr id="18" name="Group 17">
            <a:extLst>
              <a:ext uri="{FF2B5EF4-FFF2-40B4-BE49-F238E27FC236}">
                <a16:creationId xmlns:a16="http://schemas.microsoft.com/office/drawing/2014/main" id="{FF88AC52-D68F-41E0-952B-9417422A7A7B}"/>
              </a:ext>
            </a:extLst>
          </p:cNvPr>
          <p:cNvGrpSpPr/>
          <p:nvPr/>
        </p:nvGrpSpPr>
        <p:grpSpPr>
          <a:xfrm>
            <a:off x="5182375" y="5676946"/>
            <a:ext cx="2088000" cy="361904"/>
            <a:chOff x="3113536" y="5676946"/>
            <a:chExt cx="2088000" cy="361904"/>
          </a:xfrm>
        </p:grpSpPr>
        <p:sp>
          <p:nvSpPr>
            <p:cNvPr id="19" name="Freeform 52">
              <a:extLst>
                <a:ext uri="{FF2B5EF4-FFF2-40B4-BE49-F238E27FC236}">
                  <a16:creationId xmlns:a16="http://schemas.microsoft.com/office/drawing/2014/main" id="{9C11C030-CFEA-4450-ADFA-4511F947C72A}"/>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0" name="Picture 19">
              <a:extLst>
                <a:ext uri="{FF2B5EF4-FFF2-40B4-BE49-F238E27FC236}">
                  <a16:creationId xmlns:a16="http://schemas.microsoft.com/office/drawing/2014/main" id="{473D6663-AAEA-4657-934B-F9BDEE0CDFAB}"/>
                </a:ext>
              </a:extLst>
            </p:cNvPr>
            <p:cNvPicPr>
              <a:picLocks noChangeAspect="1"/>
            </p:cNvPicPr>
            <p:nvPr/>
          </p:nvPicPr>
          <p:blipFill rotWithShape="1">
            <a:blip r:embed="rId9">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10"/>
              <a:extLst>
                <a:ext uri="{FF2B5EF4-FFF2-40B4-BE49-F238E27FC236}">
                  <a16:creationId xmlns:a16="http://schemas.microsoft.com/office/drawing/2014/main" id="{2A754833-00EF-4484-A263-2AFED328D092}"/>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YouTube.com/ING</a:t>
              </a:r>
            </a:p>
          </p:txBody>
        </p:sp>
      </p:grpSp>
      <p:grpSp>
        <p:nvGrpSpPr>
          <p:cNvPr id="3" name="Group 2">
            <a:extLst>
              <a:ext uri="{FF2B5EF4-FFF2-40B4-BE49-F238E27FC236}">
                <a16:creationId xmlns:a16="http://schemas.microsoft.com/office/drawing/2014/main" id="{84DA4DD3-B52E-49B9-B601-A8F18F10DF9D}"/>
              </a:ext>
            </a:extLst>
          </p:cNvPr>
          <p:cNvGrpSpPr/>
          <p:nvPr/>
        </p:nvGrpSpPr>
        <p:grpSpPr>
          <a:xfrm>
            <a:off x="7440101" y="5676946"/>
            <a:ext cx="2088000" cy="361904"/>
            <a:chOff x="7512748" y="5676946"/>
            <a:chExt cx="2088000" cy="361904"/>
          </a:xfrm>
        </p:grpSpPr>
        <p:sp>
          <p:nvSpPr>
            <p:cNvPr id="23" name="TextBox 22">
              <a:hlinkClick r:id="rId11"/>
              <a:extLst>
                <a:ext uri="{FF2B5EF4-FFF2-40B4-BE49-F238E27FC236}">
                  <a16:creationId xmlns:a16="http://schemas.microsoft.com/office/drawing/2014/main" id="{2747FB52-BFFD-4C7F-AB6E-809E4B027D70}"/>
                </a:ext>
              </a:extLst>
            </p:cNvPr>
            <p:cNvSpPr txBox="1"/>
            <p:nvPr/>
          </p:nvSpPr>
          <p:spPr>
            <a:xfrm>
              <a:off x="7512748"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Flickr.com/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INGGroup</a:t>
              </a:r>
              <a:endParaRPr kumimoji="0" lang="en-GB" sz="1000" b="0" i="0" u="none" strike="noStrike" kern="1200" cap="none" spc="0" normalizeH="0" baseline="0" noProof="0" dirty="0">
                <a:ln>
                  <a:noFill/>
                </a:ln>
                <a:solidFill>
                  <a:srgbClr val="000000"/>
                </a:solidFill>
                <a:effectLst/>
                <a:uLnTx/>
                <a:uFillTx/>
                <a:latin typeface="ING Me"/>
                <a:ea typeface="+mn-ea"/>
                <a:cs typeface="+mn-cs"/>
              </a:endParaRPr>
            </a:p>
          </p:txBody>
        </p:sp>
        <p:sp>
          <p:nvSpPr>
            <p:cNvPr id="24" name="Freeform 93">
              <a:hlinkClick r:id="rId11"/>
              <a:extLst>
                <a:ext uri="{FF2B5EF4-FFF2-40B4-BE49-F238E27FC236}">
                  <a16:creationId xmlns:a16="http://schemas.microsoft.com/office/drawing/2014/main" id="{EE49E7C0-45D0-48EE-8898-52BE1930FD51}"/>
                </a:ext>
              </a:extLst>
            </p:cNvPr>
            <p:cNvSpPr>
              <a:spLocks/>
            </p:cNvSpPr>
            <p:nvPr/>
          </p:nvSpPr>
          <p:spPr bwMode="auto">
            <a:xfrm>
              <a:off x="75127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25" name="Picture 24">
              <a:hlinkClick r:id="rId11"/>
              <a:extLst>
                <a:ext uri="{FF2B5EF4-FFF2-40B4-BE49-F238E27FC236}">
                  <a16:creationId xmlns:a16="http://schemas.microsoft.com/office/drawing/2014/main" id="{EA490752-8C40-4EF3-A68C-26BD6A66A3FB}"/>
                </a:ext>
              </a:extLst>
            </p:cNvPr>
            <p:cNvPicPr>
              <a:picLocks noChangeAspect="1"/>
            </p:cNvPicPr>
            <p:nvPr/>
          </p:nvPicPr>
          <p:blipFill rotWithShape="1">
            <a:blip r:embed="rId12">
              <a:extLst>
                <a:ext uri="{28A0092B-C50C-407E-A947-70E740481C1C}">
                  <a14:useLocalDpi xmlns:a14="http://schemas.microsoft.com/office/drawing/2010/main" val="0"/>
                </a:ext>
              </a:extLst>
            </a:blip>
            <a:srcRect l="15087" t="19303" r="8184" b="19843"/>
            <a:stretch/>
          </p:blipFill>
          <p:spPr>
            <a:xfrm>
              <a:off x="75674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E66ACEB4-FE6F-4527-AEBD-A760A857CB78}"/>
              </a:ext>
            </a:extLst>
          </p:cNvPr>
          <p:cNvGrpSpPr/>
          <p:nvPr/>
        </p:nvGrpSpPr>
        <p:grpSpPr>
          <a:xfrm>
            <a:off x="2920687" y="5676946"/>
            <a:ext cx="2091962" cy="361904"/>
            <a:chOff x="805662" y="5676946"/>
            <a:chExt cx="2091962" cy="361904"/>
          </a:xfrm>
        </p:grpSpPr>
        <p:sp>
          <p:nvSpPr>
            <p:cNvPr id="27" name="Freeform 96">
              <a:extLst>
                <a:ext uri="{FF2B5EF4-FFF2-40B4-BE49-F238E27FC236}">
                  <a16:creationId xmlns:a16="http://schemas.microsoft.com/office/drawing/2014/main" id="{4F3526FA-863C-4B20-9F88-ECCE081B271C}"/>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sp>
          <p:nvSpPr>
            <p:cNvPr id="28" name="TextBox 27">
              <a:hlinkClick r:id="rId13"/>
              <a:extLst>
                <a:ext uri="{FF2B5EF4-FFF2-40B4-BE49-F238E27FC236}">
                  <a16:creationId xmlns:a16="http://schemas.microsoft.com/office/drawing/2014/main" id="{AB07CFD9-8EF4-4998-B002-28B62D7E2744}"/>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Facebook.com/ING</a:t>
              </a:r>
            </a:p>
          </p:txBody>
        </p:sp>
        <p:pic>
          <p:nvPicPr>
            <p:cNvPr id="29" name="Picture 28">
              <a:hlinkClick r:id="rId13"/>
              <a:extLst>
                <a:ext uri="{FF2B5EF4-FFF2-40B4-BE49-F238E27FC236}">
                  <a16:creationId xmlns:a16="http://schemas.microsoft.com/office/drawing/2014/main" id="{3BFA88EA-EC91-4B3E-B637-2A7A29B077AF}"/>
                </a:ext>
              </a:extLst>
            </p:cNvPr>
            <p:cNvPicPr>
              <a:picLocks noChangeAspect="1"/>
            </p:cNvPicPr>
            <p:nvPr/>
          </p:nvPicPr>
          <p:blipFill rotWithShape="1">
            <a:blip r:embed="rId14">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F981C2CF-E864-4B35-9B27-ED04D7FA8812}"/>
              </a:ext>
            </a:extLst>
          </p:cNvPr>
          <p:cNvGrpSpPr/>
          <p:nvPr/>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67F61FB2-6156-4DCF-994E-9C2D58FEB489}"/>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2" name="Picture 31">
              <a:extLst>
                <a:ext uri="{FF2B5EF4-FFF2-40B4-BE49-F238E27FC236}">
                  <a16:creationId xmlns:a16="http://schemas.microsoft.com/office/drawing/2014/main" id="{41605DF2-4EFA-42E4-BF01-FE669A03AD29}"/>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33" name="TextBox 32">
              <a:hlinkClick r:id="rId16"/>
              <a:extLst>
                <a:ext uri="{FF2B5EF4-FFF2-40B4-BE49-F238E27FC236}">
                  <a16:creationId xmlns:a16="http://schemas.microsoft.com/office/drawing/2014/main" id="{742084F6-1624-4FD9-9F7F-E8A8F06796A2}"/>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ing.com</a:t>
              </a:r>
            </a:p>
          </p:txBody>
        </p:sp>
      </p:grpSp>
      <p:grpSp>
        <p:nvGrpSpPr>
          <p:cNvPr id="38" name="Group 37">
            <a:extLst>
              <a:ext uri="{FF2B5EF4-FFF2-40B4-BE49-F238E27FC236}">
                <a16:creationId xmlns:a16="http://schemas.microsoft.com/office/drawing/2014/main" id="{238A70F9-0FA1-44DC-AA5C-6874EA0680BE}"/>
              </a:ext>
            </a:extLst>
          </p:cNvPr>
          <p:cNvGrpSpPr/>
          <p:nvPr/>
        </p:nvGrpSpPr>
        <p:grpSpPr>
          <a:xfrm>
            <a:off x="658999" y="5672161"/>
            <a:ext cx="2091962" cy="361904"/>
            <a:chOff x="1182322" y="4643104"/>
            <a:chExt cx="2091962" cy="361904"/>
          </a:xfrm>
        </p:grpSpPr>
        <p:sp>
          <p:nvSpPr>
            <p:cNvPr id="39" name="Freeform 60">
              <a:extLst>
                <a:ext uri="{FF2B5EF4-FFF2-40B4-BE49-F238E27FC236}">
                  <a16:creationId xmlns:a16="http://schemas.microsoft.com/office/drawing/2014/main" id="{556750EB-5870-4A77-BFD5-277080052070}"/>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40" name="Picture 39">
              <a:extLst>
                <a:ext uri="{FF2B5EF4-FFF2-40B4-BE49-F238E27FC236}">
                  <a16:creationId xmlns:a16="http://schemas.microsoft.com/office/drawing/2014/main" id="{21E87987-372C-46AA-9E68-90D743088D63}"/>
                </a:ext>
              </a:extLst>
            </p:cNvPr>
            <p:cNvPicPr>
              <a:picLocks noChangeAspect="1"/>
            </p:cNvPicPr>
            <p:nvPr/>
          </p:nvPicPr>
          <p:blipFill>
            <a:blip r:embed="rId15"/>
            <a:stretch>
              <a:fillRect/>
            </a:stretch>
          </p:blipFill>
          <p:spPr>
            <a:xfrm>
              <a:off x="1244205" y="4695826"/>
              <a:ext cx="234204" cy="256462"/>
            </a:xfrm>
            <a:prstGeom prst="rect">
              <a:avLst/>
            </a:prstGeom>
          </p:spPr>
        </p:pic>
        <p:sp>
          <p:nvSpPr>
            <p:cNvPr id="41" name="TextBox 40">
              <a:hlinkClick r:id="rId17"/>
              <a:extLst>
                <a:ext uri="{FF2B5EF4-FFF2-40B4-BE49-F238E27FC236}">
                  <a16:creationId xmlns:a16="http://schemas.microsoft.com/office/drawing/2014/main" id="{A90782A2-B0CF-4085-A074-12C2D7256EC0}"/>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ingwb.com</a:t>
              </a:r>
            </a:p>
          </p:txBody>
        </p:sp>
      </p:grpSp>
      <p:grpSp>
        <p:nvGrpSpPr>
          <p:cNvPr id="35" name="Group 34">
            <a:extLst>
              <a:ext uri="{FF2B5EF4-FFF2-40B4-BE49-F238E27FC236}">
                <a16:creationId xmlns:a16="http://schemas.microsoft.com/office/drawing/2014/main" id="{42978E04-8A09-43D7-BB4F-70D48BD99F58}"/>
              </a:ext>
            </a:extLst>
          </p:cNvPr>
          <p:cNvGrpSpPr/>
          <p:nvPr/>
        </p:nvGrpSpPr>
        <p:grpSpPr>
          <a:xfrm>
            <a:off x="9697829" y="5167001"/>
            <a:ext cx="2088000" cy="361904"/>
            <a:chOff x="5417448" y="5163514"/>
            <a:chExt cx="2088000" cy="361904"/>
          </a:xfrm>
        </p:grpSpPr>
        <p:sp>
          <p:nvSpPr>
            <p:cNvPr id="36" name="Freeform 56">
              <a:extLst>
                <a:ext uri="{FF2B5EF4-FFF2-40B4-BE49-F238E27FC236}">
                  <a16:creationId xmlns:a16="http://schemas.microsoft.com/office/drawing/2014/main" id="{35F90BEF-BF0B-477E-98FC-610907D1480F}"/>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ING Me"/>
                <a:ea typeface="+mn-ea"/>
                <a:cs typeface="+mn-cs"/>
              </a:endParaRPr>
            </a:p>
          </p:txBody>
        </p:sp>
        <p:pic>
          <p:nvPicPr>
            <p:cNvPr id="37" name="Picture 36">
              <a:extLst>
                <a:ext uri="{FF2B5EF4-FFF2-40B4-BE49-F238E27FC236}">
                  <a16:creationId xmlns:a16="http://schemas.microsoft.com/office/drawing/2014/main" id="{D34D9E6D-8FA8-450F-9905-596273838029}"/>
                </a:ext>
              </a:extLst>
            </p:cNvPr>
            <p:cNvPicPr>
              <a:picLocks noChangeAspect="1"/>
            </p:cNvPicPr>
            <p:nvPr/>
          </p:nvPicPr>
          <p:blipFill>
            <a:blip r:embed="rId18">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42" name="TextBox 41">
              <a:hlinkClick r:id="rId19"/>
              <a:extLst>
                <a:ext uri="{FF2B5EF4-FFF2-40B4-BE49-F238E27FC236}">
                  <a16:creationId xmlns:a16="http://schemas.microsoft.com/office/drawing/2014/main" id="{CDCC857C-E72E-4E75-936F-9574223F55EE}"/>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000000"/>
                  </a:solidFill>
                  <a:effectLst/>
                  <a:uLnTx/>
                  <a:uFillTx/>
                  <a:latin typeface="ING Me"/>
                  <a:ea typeface="+mn-ea"/>
                  <a:cs typeface="+mn-cs"/>
                </a:rPr>
                <a:t>Medium.com/</a:t>
              </a:r>
              <a:r>
                <a:rPr kumimoji="0" lang="en-GB" sz="1000" b="0" i="0" u="none" strike="noStrike" kern="1200" cap="none" spc="0" normalizeH="0" baseline="0" noProof="0" dirty="0" err="1">
                  <a:ln>
                    <a:noFill/>
                  </a:ln>
                  <a:solidFill>
                    <a:srgbClr val="000000"/>
                  </a:solidFill>
                  <a:effectLst/>
                  <a:uLnTx/>
                  <a:uFillTx/>
                  <a:latin typeface="ING Me"/>
                  <a:ea typeface="+mn-ea"/>
                  <a:cs typeface="+mn-cs"/>
                </a:rPr>
                <a:t>ing</a:t>
              </a:r>
              <a:r>
                <a:rPr kumimoji="0" lang="en-GB" sz="1000" b="0" i="0" u="none" strike="noStrike" kern="1200" cap="none" spc="0" normalizeH="0" baseline="0" noProof="0" dirty="0">
                  <a:ln>
                    <a:noFill/>
                  </a:ln>
                  <a:solidFill>
                    <a:srgbClr val="000000"/>
                  </a:solidFill>
                  <a:effectLst/>
                  <a:uLnTx/>
                  <a:uFillTx/>
                  <a:latin typeface="ING Me"/>
                  <a:ea typeface="+mn-ea"/>
                  <a:cs typeface="+mn-cs"/>
                </a:rPr>
                <a:t>-blog</a:t>
              </a:r>
            </a:p>
          </p:txBody>
        </p:sp>
      </p:grpSp>
    </p:spTree>
    <p:extLst>
      <p:ext uri="{BB962C8B-B14F-4D97-AF65-F5344CB8AC3E}">
        <p14:creationId xmlns:p14="http://schemas.microsoft.com/office/powerpoint/2010/main" val="7612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96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p>
        </p:txBody>
      </p:sp>
      <p:sp>
        <p:nvSpPr>
          <p:cNvPr id="4" name="Content Placeholder 3"/>
          <p:cNvSpPr>
            <a:spLocks noGrp="1"/>
          </p:cNvSpPr>
          <p:nvPr>
            <p:ph idx="13"/>
          </p:nvPr>
        </p:nvSpPr>
        <p:spPr/>
        <p:txBody>
          <a:bodyPr/>
          <a:lstStyle/>
          <a:p>
            <a:r>
              <a:rPr lang="en-US" dirty="0"/>
              <a:t>Who are we?</a:t>
            </a:r>
          </a:p>
          <a:p>
            <a:endParaRPr lang="en-US" dirty="0"/>
          </a:p>
          <a:p>
            <a:r>
              <a:rPr lang="en-US" dirty="0"/>
              <a:t>Welcome talk from Marian Ion</a:t>
            </a:r>
          </a:p>
          <a:p>
            <a:endParaRPr lang="en-US" dirty="0"/>
          </a:p>
          <a:p>
            <a:r>
              <a:rPr lang="en-US" dirty="0"/>
              <a:t>Describing the program </a:t>
            </a:r>
          </a:p>
          <a:p>
            <a:endParaRPr lang="en-US" dirty="0"/>
          </a:p>
          <a:p>
            <a:r>
              <a:rPr lang="en-US" dirty="0"/>
              <a:t>Discussing the calendar</a:t>
            </a:r>
          </a:p>
          <a:p>
            <a:endParaRPr lang="en-US" dirty="0"/>
          </a:p>
          <a:p>
            <a:r>
              <a:rPr lang="en-US" dirty="0"/>
              <a:t>DevOps lifecycle &amp; CI/CD</a:t>
            </a:r>
          </a:p>
          <a:p>
            <a:endParaRPr lang="en-US" dirty="0"/>
          </a:p>
          <a:p>
            <a:r>
              <a:rPr lang="en-US" dirty="0"/>
              <a:t>Machine set-up</a:t>
            </a:r>
          </a:p>
          <a:p>
            <a:endParaRPr lang="en-US" dirty="0"/>
          </a:p>
          <a:p>
            <a:r>
              <a:rPr lang="en-US"/>
              <a:t>Feedback time!</a:t>
            </a:r>
            <a:endParaRPr lang="en-US" dirty="0"/>
          </a:p>
          <a:p>
            <a:endParaRPr lang="en-US" dirty="0"/>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2</a:t>
            </a:fld>
            <a:endParaRPr lang="en-GB" noProof="0" dirty="0"/>
          </a:p>
        </p:txBody>
      </p:sp>
    </p:spTree>
    <p:extLst>
      <p:ext uri="{BB962C8B-B14F-4D97-AF65-F5344CB8AC3E}">
        <p14:creationId xmlns:p14="http://schemas.microsoft.com/office/powerpoint/2010/main" val="3968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648" y="3020378"/>
            <a:ext cx="10875600" cy="817244"/>
          </a:xfrm>
        </p:spPr>
        <p:txBody>
          <a:bodyPr/>
          <a:lstStyle/>
          <a:p>
            <a:r>
              <a:rPr lang="en-GB" sz="7200" dirty="0"/>
              <a:t>Who are we?</a:t>
            </a:r>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3</a:t>
            </a:fld>
            <a:endParaRPr lang="en-GB" noProof="0" dirty="0"/>
          </a:p>
        </p:txBody>
      </p:sp>
    </p:spTree>
    <p:extLst>
      <p:ext uri="{BB962C8B-B14F-4D97-AF65-F5344CB8AC3E}">
        <p14:creationId xmlns:p14="http://schemas.microsoft.com/office/powerpoint/2010/main" val="234126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5F2C2-C291-40C5-BB18-4CA48323477A}"/>
              </a:ext>
            </a:extLst>
          </p:cNvPr>
          <p:cNvSpPr>
            <a:spLocks noGrp="1"/>
          </p:cNvSpPr>
          <p:nvPr>
            <p:ph type="sldNum" sz="quarter" idx="11"/>
          </p:nvPr>
        </p:nvSpPr>
        <p:spPr/>
        <p:txBody>
          <a:bodyPr/>
          <a:lstStyle/>
          <a:p>
            <a:fld id="{DDD2A080-DA64-4F5C-9131-47EB793B4410}" type="slidenum">
              <a:rPr lang="en-GB" noProof="0" smtClean="0"/>
              <a:pPr/>
              <a:t>4</a:t>
            </a:fld>
            <a:endParaRPr lang="en-GB" noProof="0" dirty="0"/>
          </a:p>
        </p:txBody>
      </p:sp>
      <p:sp>
        <p:nvSpPr>
          <p:cNvPr id="3" name="Title 2">
            <a:extLst>
              <a:ext uri="{FF2B5EF4-FFF2-40B4-BE49-F238E27FC236}">
                <a16:creationId xmlns:a16="http://schemas.microsoft.com/office/drawing/2014/main" id="{789DB348-203B-4B72-B024-5276EEB57109}"/>
              </a:ext>
            </a:extLst>
          </p:cNvPr>
          <p:cNvSpPr>
            <a:spLocks noGrp="1"/>
          </p:cNvSpPr>
          <p:nvPr>
            <p:ph type="title"/>
          </p:nvPr>
        </p:nvSpPr>
        <p:spPr/>
        <p:txBody>
          <a:bodyPr/>
          <a:lstStyle/>
          <a:p>
            <a:r>
              <a:rPr lang="en-US" dirty="0"/>
              <a:t>Maria Jianu</a:t>
            </a:r>
          </a:p>
        </p:txBody>
      </p:sp>
      <p:pic>
        <p:nvPicPr>
          <p:cNvPr id="6" name="Picture 5">
            <a:extLst>
              <a:ext uri="{FF2B5EF4-FFF2-40B4-BE49-F238E27FC236}">
                <a16:creationId xmlns:a16="http://schemas.microsoft.com/office/drawing/2014/main" id="{4105DDA5-CB84-49EE-B69D-3FFA10D0CB45}"/>
              </a:ext>
            </a:extLst>
          </p:cNvPr>
          <p:cNvPicPr>
            <a:picLocks noChangeAspect="1"/>
          </p:cNvPicPr>
          <p:nvPr/>
        </p:nvPicPr>
        <p:blipFill>
          <a:blip r:embed="rId2"/>
          <a:stretch>
            <a:fillRect/>
          </a:stretch>
        </p:blipFill>
        <p:spPr>
          <a:xfrm>
            <a:off x="6096000" y="1957170"/>
            <a:ext cx="3335076" cy="44467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ED4A20E9-8F18-49E4-9261-8015441F62F2}"/>
              </a:ext>
            </a:extLst>
          </p:cNvPr>
          <p:cNvPicPr>
            <a:picLocks noChangeAspect="1"/>
          </p:cNvPicPr>
          <p:nvPr/>
        </p:nvPicPr>
        <p:blipFill>
          <a:blip r:embed="rId3"/>
          <a:stretch>
            <a:fillRect/>
          </a:stretch>
        </p:blipFill>
        <p:spPr>
          <a:xfrm flipH="1">
            <a:off x="8905388" y="447269"/>
            <a:ext cx="2988075" cy="52827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CAF0A592-EE45-4BC6-92E6-B9CFE54EF973}"/>
              </a:ext>
            </a:extLst>
          </p:cNvPr>
          <p:cNvPicPr>
            <a:picLocks noChangeAspect="1"/>
          </p:cNvPicPr>
          <p:nvPr/>
        </p:nvPicPr>
        <p:blipFill>
          <a:blip r:embed="rId4"/>
          <a:stretch>
            <a:fillRect/>
          </a:stretch>
        </p:blipFill>
        <p:spPr>
          <a:xfrm>
            <a:off x="2890675" y="447269"/>
            <a:ext cx="3552326" cy="47364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04609BA2-C439-4364-AF37-41F0F13B5A7C}"/>
              </a:ext>
            </a:extLst>
          </p:cNvPr>
          <p:cNvPicPr>
            <a:picLocks noChangeAspect="1"/>
          </p:cNvPicPr>
          <p:nvPr/>
        </p:nvPicPr>
        <p:blipFill>
          <a:blip r:embed="rId5"/>
          <a:stretch>
            <a:fillRect/>
          </a:stretch>
        </p:blipFill>
        <p:spPr>
          <a:xfrm>
            <a:off x="386086" y="2729914"/>
            <a:ext cx="2896609" cy="38621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197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648" y="3020378"/>
            <a:ext cx="10875600" cy="817244"/>
          </a:xfrm>
        </p:spPr>
        <p:txBody>
          <a:bodyPr/>
          <a:lstStyle/>
          <a:p>
            <a:r>
              <a:rPr lang="en-GB" sz="7200" dirty="0"/>
              <a:t>Who are you?</a:t>
            </a:r>
          </a:p>
        </p:txBody>
      </p:sp>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fld id="{DDD2A080-DA64-4F5C-9131-47EB793B4410}" type="slidenum">
              <a:rPr lang="en-GB" noProof="0" smtClean="0"/>
              <a:pPr/>
              <a:t>5</a:t>
            </a:fld>
            <a:endParaRPr lang="en-GB" noProof="0" dirty="0"/>
          </a:p>
        </p:txBody>
      </p:sp>
    </p:spTree>
    <p:extLst>
      <p:ext uri="{BB962C8B-B14F-4D97-AF65-F5344CB8AC3E}">
        <p14:creationId xmlns:p14="http://schemas.microsoft.com/office/powerpoint/2010/main" val="241134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6</a:t>
            </a:fld>
            <a:endParaRPr lang="en-GB" noProof="0" dirty="0"/>
          </a:p>
        </p:txBody>
      </p:sp>
      <p:sp>
        <p:nvSpPr>
          <p:cNvPr id="7" name="Title 6"/>
          <p:cNvSpPr>
            <a:spLocks noGrp="1"/>
          </p:cNvSpPr>
          <p:nvPr>
            <p:ph type="title"/>
          </p:nvPr>
        </p:nvSpPr>
        <p:spPr/>
        <p:txBody>
          <a:bodyPr/>
          <a:lstStyle/>
          <a:p>
            <a:r>
              <a:rPr lang="en-GB" dirty="0"/>
              <a:t>What is </a:t>
            </a:r>
            <a:r>
              <a:rPr lang="en-GB" dirty="0" err="1"/>
              <a:t>DevSchool</a:t>
            </a:r>
            <a:r>
              <a:rPr lang="en-GB" dirty="0"/>
              <a:t>?</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r>
              <a:rPr lang="en-US" sz="3200" dirty="0"/>
              <a:t>What is our goal?</a:t>
            </a:r>
          </a:p>
          <a:p>
            <a:pPr marL="702900" lvl="2" indent="-342900">
              <a:buFont typeface="Arial" panose="020B0604020202020204" pitchFamily="34" charset="0"/>
              <a:buChar char="•"/>
            </a:pPr>
            <a:endParaRPr lang="en-US" sz="3200" dirty="0"/>
          </a:p>
          <a:p>
            <a:pPr marL="702900" lvl="2" indent="-342900">
              <a:buFont typeface="Arial" panose="020B0604020202020204" pitchFamily="34" charset="0"/>
              <a:buChar char="•"/>
            </a:pPr>
            <a:r>
              <a:rPr lang="en-US" sz="3200" dirty="0"/>
              <a:t>Why are you here?</a:t>
            </a:r>
          </a:p>
          <a:p>
            <a:pPr marL="702900" lvl="2" indent="-342900">
              <a:buFont typeface="Arial" panose="020B0604020202020204" pitchFamily="34" charset="0"/>
              <a:buChar char="•"/>
            </a:pPr>
            <a:endParaRPr lang="en-US" sz="3200" dirty="0"/>
          </a:p>
          <a:p>
            <a:pPr marL="702900" lvl="2" indent="-342900">
              <a:buFont typeface="Arial" panose="020B0604020202020204" pitchFamily="34" charset="0"/>
              <a:buChar char="•"/>
            </a:pPr>
            <a:r>
              <a:rPr lang="en-US" sz="3200" dirty="0"/>
              <a:t>Why are we here?</a:t>
            </a:r>
          </a:p>
          <a:p>
            <a:pPr lvl="2" indent="0">
              <a:buNone/>
            </a:pPr>
            <a:endParaRPr lang="en-US" dirty="0"/>
          </a:p>
          <a:p>
            <a:r>
              <a:rPr lang="en-US" dirty="0"/>
              <a:t>		</a:t>
            </a:r>
          </a:p>
          <a:p>
            <a:endParaRPr lang="en-US"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spTree>
    <p:extLst>
      <p:ext uri="{BB962C8B-B14F-4D97-AF65-F5344CB8AC3E}">
        <p14:creationId xmlns:p14="http://schemas.microsoft.com/office/powerpoint/2010/main" val="276010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7</a:t>
            </a:fld>
            <a:endParaRPr lang="en-GB" noProof="0" dirty="0"/>
          </a:p>
        </p:txBody>
      </p:sp>
      <p:sp>
        <p:nvSpPr>
          <p:cNvPr id="7" name="Title 6"/>
          <p:cNvSpPr>
            <a:spLocks noGrp="1"/>
          </p:cNvSpPr>
          <p:nvPr>
            <p:ph type="title"/>
          </p:nvPr>
        </p:nvSpPr>
        <p:spPr/>
        <p:txBody>
          <a:bodyPr/>
          <a:lstStyle/>
          <a:p>
            <a:r>
              <a:rPr lang="en-GB" dirty="0"/>
              <a:t>The calendar</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endParaRPr lang="en-US" dirty="0"/>
          </a:p>
          <a:p>
            <a:r>
              <a:rPr lang="en-US" dirty="0"/>
              <a:t>		</a:t>
            </a:r>
          </a:p>
          <a:p>
            <a:endParaRPr lang="en-US" dirty="0"/>
          </a:p>
        </p:txBody>
      </p:sp>
      <p:pic>
        <p:nvPicPr>
          <p:cNvPr id="4" name="Picture 3">
            <a:extLst>
              <a:ext uri="{FF2B5EF4-FFF2-40B4-BE49-F238E27FC236}">
                <a16:creationId xmlns:a16="http://schemas.microsoft.com/office/drawing/2014/main" id="{40FB18CB-3D04-4152-8913-ED5642B1CF90}"/>
              </a:ext>
            </a:extLst>
          </p:cNvPr>
          <p:cNvPicPr>
            <a:picLocks noChangeAspect="1"/>
          </p:cNvPicPr>
          <p:nvPr/>
        </p:nvPicPr>
        <p:blipFill>
          <a:blip r:embed="rId3"/>
          <a:stretch>
            <a:fillRect/>
          </a:stretch>
        </p:blipFill>
        <p:spPr>
          <a:xfrm>
            <a:off x="1412097" y="1141197"/>
            <a:ext cx="9126974" cy="4874836"/>
          </a:xfrm>
          <a:prstGeom prst="rect">
            <a:avLst/>
          </a:prstGeom>
        </p:spPr>
      </p:pic>
    </p:spTree>
    <p:extLst>
      <p:ext uri="{BB962C8B-B14F-4D97-AF65-F5344CB8AC3E}">
        <p14:creationId xmlns:p14="http://schemas.microsoft.com/office/powerpoint/2010/main" val="13587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8</a:t>
            </a:fld>
            <a:endParaRPr lang="en-GB" noProof="0" dirty="0"/>
          </a:p>
        </p:txBody>
      </p:sp>
      <p:sp>
        <p:nvSpPr>
          <p:cNvPr id="7" name="Title 6"/>
          <p:cNvSpPr>
            <a:spLocks noGrp="1"/>
          </p:cNvSpPr>
          <p:nvPr>
            <p:ph type="title"/>
          </p:nvPr>
        </p:nvSpPr>
        <p:spPr/>
        <p:txBody>
          <a:bodyPr/>
          <a:lstStyle/>
          <a:p>
            <a:r>
              <a:rPr lang="en-GB" dirty="0"/>
              <a:t>The calendar</a:t>
            </a:r>
          </a:p>
        </p:txBody>
      </p:sp>
      <p:sp>
        <p:nvSpPr>
          <p:cNvPr id="6" name="Content Placeholder 5"/>
          <p:cNvSpPr>
            <a:spLocks noGrp="1"/>
          </p:cNvSpPr>
          <p:nvPr>
            <p:ph idx="1"/>
          </p:nvPr>
        </p:nvSpPr>
        <p:spPr>
          <a:xfrm>
            <a:off x="416560" y="1141197"/>
            <a:ext cx="11118048" cy="3461283"/>
          </a:xfrm>
        </p:spPr>
        <p:txBody>
          <a:bodyPr/>
          <a:lstStyle/>
          <a:p>
            <a:pPr marL="702900" lvl="2" indent="-342900">
              <a:buFont typeface="Arial" panose="020B0604020202020204" pitchFamily="34" charset="0"/>
              <a:buChar char="•"/>
            </a:pPr>
            <a:endParaRPr lang="en-US" dirty="0"/>
          </a:p>
          <a:p>
            <a:r>
              <a:rPr lang="en-US" dirty="0"/>
              <a:t>		</a:t>
            </a:r>
          </a:p>
          <a:p>
            <a:endParaRPr lang="en-US" dirty="0"/>
          </a:p>
        </p:txBody>
      </p:sp>
      <p:pic>
        <p:nvPicPr>
          <p:cNvPr id="8" name="Picture 7">
            <a:extLst>
              <a:ext uri="{FF2B5EF4-FFF2-40B4-BE49-F238E27FC236}">
                <a16:creationId xmlns:a16="http://schemas.microsoft.com/office/drawing/2014/main" id="{8754C882-A8E5-4B84-B354-ED838F4ED385}"/>
              </a:ext>
            </a:extLst>
          </p:cNvPr>
          <p:cNvPicPr>
            <a:picLocks noChangeAspect="1"/>
          </p:cNvPicPr>
          <p:nvPr/>
        </p:nvPicPr>
        <p:blipFill>
          <a:blip r:embed="rId3"/>
          <a:stretch>
            <a:fillRect/>
          </a:stretch>
        </p:blipFill>
        <p:spPr>
          <a:xfrm>
            <a:off x="1696720" y="751061"/>
            <a:ext cx="7875504" cy="5840998"/>
          </a:xfrm>
          <a:prstGeom prst="rect">
            <a:avLst/>
          </a:prstGeom>
        </p:spPr>
      </p:pic>
    </p:spTree>
    <p:extLst>
      <p:ext uri="{BB962C8B-B14F-4D97-AF65-F5344CB8AC3E}">
        <p14:creationId xmlns:p14="http://schemas.microsoft.com/office/powerpoint/2010/main" val="363527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64E35B-B512-420B-94EA-DDC1558A71FC}"/>
              </a:ext>
            </a:extLst>
          </p:cNvPr>
          <p:cNvSpPr>
            <a:spLocks noGrp="1"/>
          </p:cNvSpPr>
          <p:nvPr>
            <p:ph type="sldNum" sz="quarter" idx="11"/>
          </p:nvPr>
        </p:nvSpPr>
        <p:spPr/>
        <p:txBody>
          <a:bodyPr/>
          <a:lstStyle/>
          <a:p>
            <a:fld id="{DDD2A080-DA64-4F5C-9131-47EB793B4410}" type="slidenum">
              <a:rPr lang="en-GB" noProof="0" smtClean="0"/>
              <a:pPr/>
              <a:t>9</a:t>
            </a:fld>
            <a:endParaRPr lang="en-GB" noProof="0" dirty="0"/>
          </a:p>
        </p:txBody>
      </p:sp>
      <p:sp>
        <p:nvSpPr>
          <p:cNvPr id="7" name="Title 6"/>
          <p:cNvSpPr>
            <a:spLocks noGrp="1"/>
          </p:cNvSpPr>
          <p:nvPr>
            <p:ph type="title"/>
          </p:nvPr>
        </p:nvSpPr>
        <p:spPr/>
        <p:txBody>
          <a:bodyPr/>
          <a:lstStyle/>
          <a:p>
            <a:r>
              <a:rPr lang="en-GB" dirty="0"/>
              <a:t>DevOps Lifecycle</a:t>
            </a:r>
            <a:br>
              <a:rPr lang="en-GB" dirty="0"/>
            </a:br>
            <a:br>
              <a:rPr lang="en-GB" dirty="0"/>
            </a:br>
            <a:br>
              <a:rPr lang="en-GB" dirty="0"/>
            </a:br>
            <a:endParaRPr lang="en-GB" dirty="0"/>
          </a:p>
        </p:txBody>
      </p:sp>
      <p:sp>
        <p:nvSpPr>
          <p:cNvPr id="9" name="Rectangle 104">
            <a:extLst>
              <a:ext uri="{FF2B5EF4-FFF2-40B4-BE49-F238E27FC236}">
                <a16:creationId xmlns:a16="http://schemas.microsoft.com/office/drawing/2014/main" id="{5B07CF25-3F89-450F-8CA9-654EDB71117F}"/>
              </a:ext>
            </a:extLst>
          </p:cNvPr>
          <p:cNvSpPr>
            <a:spLocks noChangeArrowheads="1"/>
          </p:cNvSpPr>
          <p:nvPr/>
        </p:nvSpPr>
        <p:spPr bwMode="gray">
          <a:xfrm>
            <a:off x="-2368598" y="0"/>
            <a:ext cx="1872000" cy="4379495"/>
          </a:xfrm>
          <a:prstGeom prst="rect">
            <a:avLst/>
          </a:prstGeom>
          <a:solidFill>
            <a:srgbClr val="E6E6E6"/>
          </a:solidFill>
          <a:ln>
            <a:noFill/>
          </a:ln>
          <a:effectLst/>
        </p:spPr>
        <p:txBody>
          <a:bodyPr wrap="square" lIns="180000" tIns="180000" rIns="180000" bIns="180000" anchor="ctr">
            <a:noAutofit/>
          </a:bodyPr>
          <a:lstStyle/>
          <a:p>
            <a:endParaRPr lang="en-GB" sz="1000" dirty="0"/>
          </a:p>
        </p:txBody>
      </p:sp>
      <p:pic>
        <p:nvPicPr>
          <p:cNvPr id="8" name="Picture 7">
            <a:extLst>
              <a:ext uri="{FF2B5EF4-FFF2-40B4-BE49-F238E27FC236}">
                <a16:creationId xmlns:a16="http://schemas.microsoft.com/office/drawing/2014/main" id="{1C86E552-F117-462E-8585-316CEB75FA6D}"/>
              </a:ext>
            </a:extLst>
          </p:cNvPr>
          <p:cNvPicPr>
            <a:picLocks noChangeAspect="1"/>
          </p:cNvPicPr>
          <p:nvPr/>
        </p:nvPicPr>
        <p:blipFill>
          <a:blip r:embed="rId3"/>
          <a:stretch>
            <a:fillRect/>
          </a:stretch>
        </p:blipFill>
        <p:spPr>
          <a:xfrm>
            <a:off x="2376487" y="1571625"/>
            <a:ext cx="7439025" cy="3714750"/>
          </a:xfrm>
          <a:prstGeom prst="rect">
            <a:avLst/>
          </a:prstGeom>
        </p:spPr>
      </p:pic>
    </p:spTree>
    <p:extLst>
      <p:ext uri="{BB962C8B-B14F-4D97-AF65-F5344CB8AC3E}">
        <p14:creationId xmlns:p14="http://schemas.microsoft.com/office/powerpoint/2010/main" val="26241202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8755fb961bcb85c763cf62196f86d8244fc"/>
</p:tagLst>
</file>

<file path=ppt/theme/theme1.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0E985E53-AD5D-43D4-98F6-63ED5E9389F1}"/>
    </a:ext>
  </a:extLst>
</a:theme>
</file>

<file path=ppt/theme/theme2.xml><?xml version="1.0" encoding="utf-8"?>
<a:theme xmlns:a="http://schemas.openxmlformats.org/drawingml/2006/main" name="1_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Presentation1" id="{AA03BD89-DE69-440C-B6C0-7E4EE3A84D5E}" vid="{175B3AD0-9A44-4CBA-97F2-83A38BD88FEA}"/>
    </a:ext>
  </a:extLst>
</a:theme>
</file>

<file path=ppt/theme/theme3.xml><?xml version="1.0" encoding="utf-8"?>
<a:theme xmlns:a="http://schemas.openxmlformats.org/drawingml/2006/main" name="Office Theme">
  <a:themeElements>
    <a:clrScheme name="ING 2016">
      <a:dk1>
        <a:srgbClr val="333333"/>
      </a:dk1>
      <a:lt1>
        <a:sysClr val="window" lastClr="FFFFFF"/>
      </a:lt1>
      <a:dk2>
        <a:srgbClr val="FF6200"/>
      </a:dk2>
      <a:lt2>
        <a:srgbClr val="696969"/>
      </a:lt2>
      <a:accent1>
        <a:srgbClr val="FF6200"/>
      </a:accent1>
      <a:accent2>
        <a:srgbClr val="A8A8A8"/>
      </a:accent2>
      <a:accent3>
        <a:srgbClr val="525199"/>
      </a:accent3>
      <a:accent4>
        <a:srgbClr val="60A6DA"/>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D6D37A8A68B940AF284ED496C670B7" ma:contentTypeVersion="0" ma:contentTypeDescription="Een nieuw document maken." ma:contentTypeScope="" ma:versionID="77d90fade863b20694c0a01b2a792e2c">
  <xsd:schema xmlns:xsd="http://www.w3.org/2001/XMLSchema" xmlns:xs="http://www.w3.org/2001/XMLSchema" xmlns:p="http://schemas.microsoft.com/office/2006/metadata/properties" targetNamespace="http://schemas.microsoft.com/office/2006/metadata/properties" ma:root="true" ma:fieldsID="3f07d915e503c1c02c95dcb92e6b1b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49D748-6DF4-4705-9A4F-BDD43595520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9E9F9D-0905-4003-97A2-74A29B901C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E99D7FF-3773-42E8-9D2B-8EC7CE8956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01 ING presentation template 16x9</Template>
  <TotalTime>5543</TotalTime>
  <Words>1288</Words>
  <Application>Microsoft Office PowerPoint</Application>
  <PresentationFormat>Widescreen</PresentationFormat>
  <Paragraphs>111</Paragraphs>
  <Slides>18</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ING Me</vt:lpstr>
      <vt:lpstr>Arial</vt:lpstr>
      <vt:lpstr>TTNorms-Light</vt:lpstr>
      <vt:lpstr>ING_PP_Template_16x9_January2020</vt:lpstr>
      <vt:lpstr>1_ING_PP_Template_16x9_January2020</vt:lpstr>
      <vt:lpstr>{Dev}School DevOps Edition 2022</vt:lpstr>
      <vt:lpstr>Agenda</vt:lpstr>
      <vt:lpstr>Who are we?</vt:lpstr>
      <vt:lpstr>Maria Jianu</vt:lpstr>
      <vt:lpstr>Who are you?</vt:lpstr>
      <vt:lpstr>What is DevSchool?</vt:lpstr>
      <vt:lpstr>The calendar</vt:lpstr>
      <vt:lpstr>The calendar</vt:lpstr>
      <vt:lpstr>DevOps Lifecycle   </vt:lpstr>
      <vt:lpstr>Continuous Development &amp; Continuous Integration  </vt:lpstr>
      <vt:lpstr>Continuous Testing  </vt:lpstr>
      <vt:lpstr>Continuous Deployment   </vt:lpstr>
      <vt:lpstr>Continuous Monitoring   </vt:lpstr>
      <vt:lpstr>Why CI/CD matters   </vt:lpstr>
      <vt:lpstr>Let’s set up your machines!   </vt:lpstr>
      <vt:lpstr>Feedback time    </vt:lpstr>
      <vt:lpstr>Thank you!</vt:lpstr>
      <vt:lpstr>PowerPoint Presentation</vt:lpstr>
    </vt:vector>
  </TitlesOfParts>
  <Company>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Jianu, M. (Maria)</dc:creator>
  <cp:keywords>16x9; Template; Global; Think Forward; External</cp:keywords>
  <dc:description>April 2020</dc:description>
  <cp:lastModifiedBy>Jianu, M. (Maria)</cp:lastModifiedBy>
  <cp:revision>3</cp:revision>
  <dcterms:created xsi:type="dcterms:W3CDTF">2021-04-04T09:39:53Z</dcterms:created>
  <dcterms:modified xsi:type="dcterms:W3CDTF">2022-04-18T10:57:59Z</dcterms:modified>
  <cp:version>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0x01010099D6D37A8A68B940AF284ED496C670B7</vt:lpwstr>
  </property>
</Properties>
</file>