
<file path=[Content_Types].xml><?xml version="1.0" encoding="utf-8"?>
<Types xmlns="http://schemas.openxmlformats.org/package/2006/content-types">
  <Default Extension="emf" ContentType="image/x-emf"/>
  <Default Extension="fntdata" ContentType="application/x-fontdata"/>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tiff" ContentType="image/tif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autoCompressPictures="0">
  <p:sldMasterIdLst>
    <p:sldMasterId id="2147483662" r:id="rId4"/>
    <p:sldMasterId id="2147483798" r:id="rId5"/>
  </p:sldMasterIdLst>
  <p:notesMasterIdLst>
    <p:notesMasterId r:id="rId20"/>
  </p:notesMasterIdLst>
  <p:handoutMasterIdLst>
    <p:handoutMasterId r:id="rId21"/>
  </p:handoutMasterIdLst>
  <p:sldIdLst>
    <p:sldId id="293" r:id="rId6"/>
    <p:sldId id="297" r:id="rId7"/>
    <p:sldId id="2967" r:id="rId8"/>
    <p:sldId id="2968" r:id="rId9"/>
    <p:sldId id="2969" r:id="rId10"/>
    <p:sldId id="2972" r:id="rId11"/>
    <p:sldId id="2971" r:id="rId12"/>
    <p:sldId id="2973" r:id="rId13"/>
    <p:sldId id="2951" r:id="rId14"/>
    <p:sldId id="2990" r:id="rId15"/>
    <p:sldId id="2991" r:id="rId16"/>
    <p:sldId id="2966" r:id="rId17"/>
    <p:sldId id="510" r:id="rId18"/>
    <p:sldId id="356" r:id="rId19"/>
  </p:sldIdLst>
  <p:sldSz cx="12192000" cy="6858000"/>
  <p:notesSz cx="6858000" cy="9144000"/>
  <p:embeddedFontLst>
    <p:embeddedFont>
      <p:font typeface="ING Me" panose="02000506040000020004" pitchFamily="2" charset="0"/>
      <p:regular r:id="rId22"/>
      <p:bold r:id="rId23"/>
      <p:italic r:id="rId24"/>
      <p:boldItalic r:id="rId25"/>
    </p:embeddedFont>
  </p:embeddedFontLst>
  <p:custDataLst>
    <p:tags r:id="rId26"/>
  </p:custDataLst>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ouwman, R. (Remke)" initials="RB" lastIdx="68" clrIdx="0"/>
  <p:cmAuthor id="2" name="CAV2" initials="C" lastIdx="5" clrIdx="1"/>
  <p:cmAuthor id="3" name="CAV.nl" initials="CAV" lastIdx="1" clrIdx="2">
    <p:extLst>
      <p:ext uri="{19B8F6BF-5375-455C-9EA6-DF929625EA0E}">
        <p15:presenceInfo xmlns:p15="http://schemas.microsoft.com/office/powerpoint/2012/main" userId="CAV.nl" providerId="None"/>
      </p:ext>
    </p:extLst>
  </p:cmAuthor>
  <p:cmAuthor id="4" name="Panneman, A. (Bert)" initials="PA(" lastIdx="1" clrIdx="3">
    <p:extLst>
      <p:ext uri="{19B8F6BF-5375-455C-9EA6-DF929625EA0E}">
        <p15:presenceInfo xmlns:p15="http://schemas.microsoft.com/office/powerpoint/2012/main" userId="S::Bert.Panneman@ing.com::35db2cae-8697-4a52-8d02-8b31de488b2c" providerId="AD"/>
      </p:ext>
    </p:extLst>
  </p:cmAuthor>
  <p:cmAuthor id="5" name="Jianu, M. (Maria)" initials="JM(" lastIdx="2" clrIdx="4">
    <p:extLst>
      <p:ext uri="{19B8F6BF-5375-455C-9EA6-DF929625EA0E}">
        <p15:presenceInfo xmlns:p15="http://schemas.microsoft.com/office/powerpoint/2012/main" userId="S::Maria.Jianu@ing.com::5b6ee172-41d1-425d-8de7-1aa0577155bb"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9651"/>
    <a:srgbClr val="D70000"/>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359AF60-F6AA-3E4C-86B9-8811A658558F}" v="39" dt="2022-04-16T20:55:19.004"/>
  </p1510:revLst>
</p1510:revInfo>
</file>

<file path=ppt/tableStyles.xml><?xml version="1.0" encoding="utf-8"?>
<a:tblStyleLst xmlns:a="http://schemas.openxmlformats.org/drawingml/2006/main" def="{C07AF9EF-7F60-4BE2-B048-E21843C071CA}">
  <a:tblStyle styleId="{C07AF9EF-7F60-4BE2-B048-E21843C071CA}" styleName="ING Default Table">
    <a:tblBg>
      <a:effect>
        <a:effectLst/>
      </a:effect>
    </a:tblBg>
    <a:wholeTbl>
      <a:tcTxStyle b="off" i="off">
        <a:fontRef idx="minor"/>
        <a:srgbClr val="333333">
          <a:alpha val="100000"/>
        </a:srgbClr>
      </a:tcTxStyle>
      <a:tcStyle>
        <a:tcBdr>
          <a:left>
            <a:ln>
              <a:noFill/>
            </a:ln>
          </a:left>
          <a:right>
            <a:ln>
              <a:noFill/>
            </a:ln>
          </a:right>
          <a:top>
            <a:ln>
              <a:noFill/>
            </a:ln>
          </a:top>
          <a:bottom>
            <a:ln w="10000">
              <a:solidFill>
                <a:srgbClr val="E1E1E1">
                  <a:alpha val="100000"/>
                </a:srgbClr>
              </a:solidFill>
            </a:ln>
          </a:bottom>
          <a:insideH>
            <a:ln w="10000">
              <a:solidFill>
                <a:srgbClr val="E1E1E1">
                  <a:alpha val="100000"/>
                </a:srgbClr>
              </a:solidFill>
            </a:ln>
          </a:insideH>
          <a:insideV>
            <a:ln>
              <a:noFill/>
            </a:ln>
          </a:insideV>
          <a:tl2br>
            <a:ln>
              <a:noFill/>
            </a:ln>
          </a:tl2br>
          <a:tr2bl>
            <a:ln>
              <a:noFill/>
            </a:ln>
          </a:tr2bl>
        </a:tcBdr>
        <a:fill>
          <a:solidFill>
            <a:srgbClr val="FFFFFF">
              <a:alpha val="100000"/>
            </a:srgbClr>
          </a:solidFill>
        </a:fill>
      </a:tcStyle>
    </a:wholeTbl>
    <a:lastRow>
      <a:tcTxStyle b="off" i="off">
        <a:fontRef idx="minor"/>
        <a:srgbClr val="333333">
          <a:alpha val="100000"/>
        </a:srgbClr>
      </a:tcTxStyle>
      <a:tcStyle>
        <a:tcBdr/>
        <a:fill>
          <a:solidFill>
            <a:srgbClr val="E1E1E1">
              <a:alpha val="100000"/>
            </a:srgbClr>
          </a:solidFill>
        </a:fill>
      </a:tcStyle>
    </a:lastRow>
    <a:firstRow>
      <a:tcTxStyle b="off" i="off">
        <a:fontRef idx="minor"/>
        <a:srgbClr val="FFFFFF">
          <a:alpha val="100000"/>
        </a:srgbClr>
      </a:tcTxStyle>
      <a:tcStyle>
        <a:tcBdr/>
        <a:fill>
          <a:solidFill>
            <a:srgbClr val="FF6200"/>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723" autoAdjust="0"/>
    <p:restoredTop sz="79409" autoAdjust="0"/>
  </p:normalViewPr>
  <p:slideViewPr>
    <p:cSldViewPr snapToGrid="0" showGuides="1">
      <p:cViewPr varScale="1">
        <p:scale>
          <a:sx n="124" d="100"/>
          <a:sy n="124" d="100"/>
        </p:scale>
        <p:origin x="1072" y="-16"/>
      </p:cViewPr>
      <p:guideLst/>
    </p:cSldViewPr>
  </p:slideViewPr>
  <p:outlineViewPr>
    <p:cViewPr>
      <p:scale>
        <a:sx n="33" d="100"/>
        <a:sy n="33" d="100"/>
      </p:scale>
      <p:origin x="0" y="-16206"/>
    </p:cViewPr>
  </p:outlineViewPr>
  <p:notesTextViewPr>
    <p:cViewPr>
      <p:scale>
        <a:sx n="100" d="100"/>
        <a:sy n="100" d="100"/>
      </p:scale>
      <p:origin x="0" y="0"/>
    </p:cViewPr>
  </p:notesTextViewPr>
  <p:sorterViewPr>
    <p:cViewPr>
      <p:scale>
        <a:sx n="100" d="100"/>
        <a:sy n="100" d="100"/>
      </p:scale>
      <p:origin x="0" y="0"/>
    </p:cViewPr>
  </p:sorterViewPr>
  <p:notesViewPr>
    <p:cSldViewPr snapToGrid="0" showGuides="1">
      <p:cViewPr varScale="1">
        <p:scale>
          <a:sx n="80" d="100"/>
          <a:sy n="80" d="100"/>
        </p:scale>
        <p:origin x="3918"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tags" Target="tags/tag1.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font" Target="fonts/font4.fntdata"/><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notesMaster" Target="notesMasters/notesMaster1.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font" Target="fonts/font3.fntdata"/><Relationship Id="rId32" Type="http://schemas.microsoft.com/office/2015/10/relationships/revisionInfo" Target="revisionInfo.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font" Target="fonts/font2.fntdata"/><Relationship Id="rId28"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font" Target="fonts/font1.fntdata"/><Relationship Id="rId27" Type="http://schemas.openxmlformats.org/officeDocument/2006/relationships/commentAuthors" Target="commentAuthors.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latin typeface="ING Me" pitchFamily="2" charset="0"/>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49DD6AA-DA07-4B49-84C4-DD15DC5E0A8E}" type="datetimeFigureOut">
              <a:rPr lang="en-GB" smtClean="0">
                <a:latin typeface="ING Me" pitchFamily="2" charset="0"/>
              </a:rPr>
              <a:t>19/04/2022</a:t>
            </a:fld>
            <a:endParaRPr lang="en-GB">
              <a:latin typeface="ING Me" pitchFamily="2" charset="0"/>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latin typeface="ING Me" pitchFamily="2" charset="0"/>
            </a:endParaRPr>
          </a:p>
        </p:txBody>
      </p:sp>
    </p:spTree>
    <p:extLst>
      <p:ext uri="{BB962C8B-B14F-4D97-AF65-F5344CB8AC3E}">
        <p14:creationId xmlns:p14="http://schemas.microsoft.com/office/powerpoint/2010/main" val="28952732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685800" y="0"/>
            <a:ext cx="4966198" cy="324000"/>
          </a:xfrm>
          <a:prstGeom prst="rect">
            <a:avLst/>
          </a:prstGeom>
        </p:spPr>
        <p:txBody>
          <a:bodyPr vert="horz" lIns="91440" tIns="45720" rIns="91440" bIns="45720" rtlCol="0"/>
          <a:lstStyle>
            <a:lvl1pPr algn="l">
              <a:defRPr sz="1000">
                <a:latin typeface="+mn-lt"/>
              </a:defRPr>
            </a:lvl1pPr>
          </a:lstStyle>
          <a:p>
            <a:endParaRPr lang="en-GB" dirty="0"/>
          </a:p>
        </p:txBody>
      </p:sp>
      <p:sp>
        <p:nvSpPr>
          <p:cNvPr id="3" name="Date Placeholder 2"/>
          <p:cNvSpPr>
            <a:spLocks noGrp="1"/>
          </p:cNvSpPr>
          <p:nvPr>
            <p:ph type="dt" idx="1"/>
          </p:nvPr>
        </p:nvSpPr>
        <p:spPr>
          <a:xfrm>
            <a:off x="5778000" y="0"/>
            <a:ext cx="1080000" cy="324000"/>
          </a:xfrm>
          <a:prstGeom prst="rect">
            <a:avLst/>
          </a:prstGeom>
        </p:spPr>
        <p:txBody>
          <a:bodyPr vert="horz" lIns="91440" tIns="45720" rIns="91440" bIns="45720" rtlCol="0"/>
          <a:lstStyle>
            <a:lvl1pPr algn="r">
              <a:defRPr sz="1000">
                <a:latin typeface="+mn-lt"/>
              </a:defRPr>
            </a:lvl1pPr>
          </a:lstStyle>
          <a:p>
            <a:fld id="{B6962210-35F6-42EB-A3B8-FCE6E13B30BA}" type="datetimeFigureOut">
              <a:rPr lang="en-GB" smtClean="0"/>
              <a:pPr/>
              <a:t>19/04/2022</a:t>
            </a:fld>
            <a:endParaRPr lang="en-GB"/>
          </a:p>
        </p:txBody>
      </p:sp>
      <p:sp>
        <p:nvSpPr>
          <p:cNvPr id="5" name="Notes Placeholder 4"/>
          <p:cNvSpPr>
            <a:spLocks noGrp="1"/>
          </p:cNvSpPr>
          <p:nvPr>
            <p:ph type="body" sz="quarter" idx="3"/>
          </p:nvPr>
        </p:nvSpPr>
        <p:spPr>
          <a:xfrm>
            <a:off x="685800" y="3938589"/>
            <a:ext cx="5486400" cy="4746624"/>
          </a:xfrm>
          <a:prstGeom prst="rect">
            <a:avLst/>
          </a:prstGeom>
        </p:spPr>
        <p:txBody>
          <a:bodyPr vert="horz" lIns="0" tIns="0" rIns="0" bIns="0" rtlCol="0"/>
          <a:lstStyle/>
          <a:p>
            <a:pPr lvl="0"/>
            <a:r>
              <a:rPr lang="en-GB" noProof="0" dirty="0"/>
              <a:t>Click to edit Master text styles</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6" name="Footer Placeholder 5"/>
          <p:cNvSpPr>
            <a:spLocks noGrp="1"/>
          </p:cNvSpPr>
          <p:nvPr>
            <p:ph type="ftr" sz="quarter" idx="4"/>
          </p:nvPr>
        </p:nvSpPr>
        <p:spPr>
          <a:xfrm>
            <a:off x="685799" y="8856661"/>
            <a:ext cx="4966199" cy="252000"/>
          </a:xfrm>
          <a:prstGeom prst="rect">
            <a:avLst/>
          </a:prstGeom>
        </p:spPr>
        <p:txBody>
          <a:bodyPr vert="horz" lIns="91440" tIns="45720" rIns="91440" bIns="45720" rtlCol="0" anchor="t" anchorCtr="0"/>
          <a:lstStyle>
            <a:lvl1pPr algn="l">
              <a:defRPr sz="1000">
                <a:latin typeface="+mn-lt"/>
              </a:defRPr>
            </a:lvl1pPr>
          </a:lstStyle>
          <a:p>
            <a:endParaRPr lang="en-GB" dirty="0"/>
          </a:p>
        </p:txBody>
      </p:sp>
      <p:sp>
        <p:nvSpPr>
          <p:cNvPr id="7" name="Slide Number Placeholder 6"/>
          <p:cNvSpPr>
            <a:spLocks noGrp="1"/>
          </p:cNvSpPr>
          <p:nvPr>
            <p:ph type="sldNum" sz="quarter" idx="5"/>
          </p:nvPr>
        </p:nvSpPr>
        <p:spPr>
          <a:xfrm>
            <a:off x="5778000" y="8856661"/>
            <a:ext cx="1080000" cy="252000"/>
          </a:xfrm>
          <a:prstGeom prst="rect">
            <a:avLst/>
          </a:prstGeom>
        </p:spPr>
        <p:txBody>
          <a:bodyPr vert="horz" lIns="91440" tIns="45720" rIns="91440" bIns="45720" rtlCol="0" anchor="t" anchorCtr="0"/>
          <a:lstStyle>
            <a:lvl1pPr algn="r">
              <a:defRPr sz="1000">
                <a:latin typeface="+mn-lt"/>
              </a:defRPr>
            </a:lvl1pPr>
          </a:lstStyle>
          <a:p>
            <a:fld id="{E762DFE1-544E-4AD0-8AE2-9ADF9877B110}" type="slidenum">
              <a:rPr lang="en-GB" smtClean="0"/>
              <a:pPr/>
              <a:t>‹#›</a:t>
            </a:fld>
            <a:endParaRPr lang="en-GB" dirty="0"/>
          </a:p>
        </p:txBody>
      </p:sp>
      <p:sp>
        <p:nvSpPr>
          <p:cNvPr id="8" name="Slide Image Placeholder 7"/>
          <p:cNvSpPr>
            <a:spLocks noGrp="1" noRot="1" noChangeAspect="1"/>
          </p:cNvSpPr>
          <p:nvPr>
            <p:ph type="sldImg" idx="2"/>
          </p:nvPr>
        </p:nvSpPr>
        <p:spPr>
          <a:xfrm>
            <a:off x="685800" y="681041"/>
            <a:ext cx="5486400" cy="3086100"/>
          </a:xfrm>
          <a:prstGeom prst="rect">
            <a:avLst/>
          </a:prstGeom>
          <a:noFill/>
          <a:ln w="12700">
            <a:solidFill>
              <a:prstClr val="black"/>
            </a:solidFill>
          </a:ln>
        </p:spPr>
        <p:txBody>
          <a:bodyPr vert="horz" lIns="91440" tIns="45720" rIns="91440" bIns="45720" rtlCol="0" anchor="ctr"/>
          <a:lstStyle/>
          <a:p>
            <a:endParaRPr lang="en-GB"/>
          </a:p>
        </p:txBody>
      </p:sp>
    </p:spTree>
    <p:extLst>
      <p:ext uri="{BB962C8B-B14F-4D97-AF65-F5344CB8AC3E}">
        <p14:creationId xmlns:p14="http://schemas.microsoft.com/office/powerpoint/2010/main" val="3708337847"/>
      </p:ext>
    </p:extLst>
  </p:cSld>
  <p:clrMap bg1="lt1" tx1="dk1" bg2="lt2" tx2="dk2" accent1="accent1" accent2="accent2" accent3="accent3" accent4="accent4" accent5="accent5" accent6="accent6" hlink="hlink" folHlink="folHlink"/>
  <p:notesStyle>
    <a:lvl1pPr marL="0" algn="l" defTabSz="914400" rtl="0" eaLnBrk="1" latinLnBrk="0" hangingPunct="1">
      <a:lnSpc>
        <a:spcPct val="110000"/>
      </a:lnSpc>
      <a:defRPr sz="1400" kern="1200">
        <a:solidFill>
          <a:schemeClr val="tx1"/>
        </a:solidFill>
        <a:latin typeface="+mn-lt"/>
        <a:ea typeface="+mn-ea"/>
        <a:cs typeface="+mn-cs"/>
      </a:defRPr>
    </a:lvl1pPr>
    <a:lvl2pPr marL="174625" indent="-174625" algn="l" defTabSz="914400" rtl="0" eaLnBrk="1" latinLnBrk="0" hangingPunct="1">
      <a:lnSpc>
        <a:spcPct val="110000"/>
      </a:lnSpc>
      <a:buFont typeface="ING Me" pitchFamily="2" charset="0"/>
      <a:buChar char="•"/>
      <a:defRPr sz="1400" kern="1200">
        <a:solidFill>
          <a:schemeClr val="tx1"/>
        </a:solidFill>
        <a:latin typeface="ING Me" pitchFamily="2" charset="0"/>
        <a:ea typeface="+mn-ea"/>
        <a:cs typeface="+mn-cs"/>
      </a:defRPr>
    </a:lvl2pPr>
    <a:lvl3pPr marL="360363" indent="-174625" algn="l" defTabSz="914400" rtl="0" eaLnBrk="1" latinLnBrk="0" hangingPunct="1">
      <a:lnSpc>
        <a:spcPct val="110000"/>
      </a:lnSpc>
      <a:buFont typeface="ING Me" pitchFamily="2" charset="0"/>
      <a:buChar char="•"/>
      <a:defRPr sz="1400" kern="1200">
        <a:solidFill>
          <a:schemeClr val="tx1"/>
        </a:solidFill>
        <a:latin typeface="ING Me" pitchFamily="2" charset="0"/>
        <a:ea typeface="+mn-ea"/>
        <a:cs typeface="+mn-cs"/>
      </a:defRPr>
    </a:lvl3pPr>
    <a:lvl4pPr marL="534988" indent="-174625" algn="l" defTabSz="914400" rtl="0" eaLnBrk="1" latinLnBrk="0" hangingPunct="1">
      <a:lnSpc>
        <a:spcPct val="110000"/>
      </a:lnSpc>
      <a:buFont typeface="ING Me" pitchFamily="2" charset="0"/>
      <a:buChar char="•"/>
      <a:defRPr sz="1400" kern="1200">
        <a:solidFill>
          <a:schemeClr val="tx1"/>
        </a:solidFill>
        <a:latin typeface="ING Me" pitchFamily="2" charset="0"/>
        <a:ea typeface="+mn-ea"/>
        <a:cs typeface="+mn-cs"/>
      </a:defRPr>
    </a:lvl4pPr>
    <a:lvl5pPr marL="719138" indent="-174625" algn="l" defTabSz="914400" rtl="0" eaLnBrk="1" latinLnBrk="0" hangingPunct="1">
      <a:lnSpc>
        <a:spcPct val="110000"/>
      </a:lnSpc>
      <a:buFont typeface="ING Me" pitchFamily="2" charset="0"/>
      <a:buChar char="•"/>
      <a:defRPr sz="1400" kern="1200">
        <a:solidFill>
          <a:schemeClr val="tx1"/>
        </a:solidFill>
        <a:latin typeface="ING Me" pitchFamily="2"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extLst>
    <p:ext uri="{620B2872-D7B9-4A21-9093-7833F8D536E1}">
      <p15:sldGuideLst xmlns:p15="http://schemas.microsoft.com/office/powerpoint/2012/main">
        <p15:guide id="1" orient="horz" pos="2376" userDrawn="1">
          <p15:clr>
            <a:srgbClr val="F26B43"/>
          </p15:clr>
        </p15:guide>
        <p15:guide id="2" orient="horz" pos="432" userDrawn="1">
          <p15:clr>
            <a:srgbClr val="F26B43"/>
          </p15:clr>
        </p15:guide>
        <p15:guide id="3" orient="horz" pos="2481"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1038"/>
            <a:ext cx="5486400" cy="30861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E762DFE1-544E-4AD0-8AE2-9ADF9877B110}" type="slidenum">
              <a:rPr lang="en-GB" smtClean="0"/>
              <a:pPr/>
              <a:t>1</a:t>
            </a:fld>
            <a:endParaRPr lang="en-GB" dirty="0"/>
          </a:p>
        </p:txBody>
      </p:sp>
    </p:spTree>
    <p:extLst>
      <p:ext uri="{BB962C8B-B14F-4D97-AF65-F5344CB8AC3E}">
        <p14:creationId xmlns:p14="http://schemas.microsoft.com/office/powerpoint/2010/main" val="28646909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1038"/>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762DFE1-544E-4AD0-8AE2-9ADF9877B110}" type="slidenum">
              <a:rPr kumimoji="0" lang="en-GB" sz="1000" b="0" i="0" u="none" strike="noStrike" kern="1200" cap="none" spc="0" normalizeH="0" baseline="0" noProof="0" smtClean="0">
                <a:ln>
                  <a:noFill/>
                </a:ln>
                <a:solidFill>
                  <a:srgbClr val="333333"/>
                </a:solidFill>
                <a:effectLst/>
                <a:uLnTx/>
                <a:uFillTx/>
                <a:latin typeface="ING Me"/>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GB" sz="1000" b="0" i="0" u="none" strike="noStrike" kern="1200" cap="none" spc="0" normalizeH="0" baseline="0" noProof="0" dirty="0">
              <a:ln>
                <a:noFill/>
              </a:ln>
              <a:solidFill>
                <a:srgbClr val="333333"/>
              </a:solidFill>
              <a:effectLst/>
              <a:uLnTx/>
              <a:uFillTx/>
              <a:latin typeface="ING Me"/>
              <a:ea typeface="+mn-ea"/>
              <a:cs typeface="+mn-cs"/>
            </a:endParaRPr>
          </a:p>
        </p:txBody>
      </p:sp>
    </p:spTree>
    <p:extLst>
      <p:ext uri="{BB962C8B-B14F-4D97-AF65-F5344CB8AC3E}">
        <p14:creationId xmlns:p14="http://schemas.microsoft.com/office/powerpoint/2010/main" val="26246631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E762DFE1-544E-4AD0-8AE2-9ADF9877B110}" type="slidenum">
              <a:rPr lang="en-GB" smtClean="0"/>
              <a:pPr/>
              <a:t>2</a:t>
            </a:fld>
            <a:endParaRPr lang="en-GB"/>
          </a:p>
        </p:txBody>
      </p:sp>
      <p:sp>
        <p:nvSpPr>
          <p:cNvPr id="9" name="Slide Image Placeholder 8"/>
          <p:cNvSpPr>
            <a:spLocks noGrp="1" noRot="1" noChangeAspect="1"/>
          </p:cNvSpPr>
          <p:nvPr>
            <p:ph type="sldImg"/>
          </p:nvPr>
        </p:nvSpPr>
        <p:spPr>
          <a:xfrm>
            <a:off x="685800" y="681038"/>
            <a:ext cx="5486400" cy="3086100"/>
          </a:xfrm>
        </p:spPr>
      </p:sp>
      <p:sp>
        <p:nvSpPr>
          <p:cNvPr id="10" name="Notes Placeholder 9"/>
          <p:cNvSpPr>
            <a:spLocks noGrp="1"/>
          </p:cNvSpPr>
          <p:nvPr>
            <p:ph type="body" idx="1"/>
          </p:nvPr>
        </p:nvSpPr>
        <p:spPr/>
        <p:txBody>
          <a:bodyPr/>
          <a:lstStyle/>
          <a:p>
            <a:endParaRPr lang="en-GB"/>
          </a:p>
        </p:txBody>
      </p:sp>
    </p:spTree>
    <p:extLst>
      <p:ext uri="{BB962C8B-B14F-4D97-AF65-F5344CB8AC3E}">
        <p14:creationId xmlns:p14="http://schemas.microsoft.com/office/powerpoint/2010/main" val="37905630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1038"/>
            <a:ext cx="5486400" cy="3086100"/>
          </a:xfrm>
        </p:spPr>
      </p:sp>
      <p:sp>
        <p:nvSpPr>
          <p:cNvPr id="3" name="Notes Placeholder 2"/>
          <p:cNvSpPr>
            <a:spLocks noGrp="1"/>
          </p:cNvSpPr>
          <p:nvPr>
            <p:ph type="body" idx="1"/>
          </p:nvPr>
        </p:nvSpPr>
        <p:spPr/>
        <p:txBody>
          <a:bodyPr/>
          <a:lstStyle/>
          <a:p>
            <a:r>
              <a:rPr lang="en-US" dirty="0"/>
              <a:t>Question to the group, what is cloud?</a:t>
            </a:r>
          </a:p>
          <a:p>
            <a:endParaRPr lang="en-US" dirty="0"/>
          </a:p>
          <a:p>
            <a:pPr marL="285750" indent="-285750">
              <a:buFont typeface="Arial" panose="020B0604020202020204" pitchFamily="34" charset="0"/>
              <a:buChar char="•"/>
            </a:pPr>
            <a:r>
              <a:rPr lang="en-US" dirty="0"/>
              <a:t>How do users interpret cloud, take </a:t>
            </a:r>
            <a:r>
              <a:rPr lang="en-US" dirty="0" err="1"/>
              <a:t>gmail</a:t>
            </a:r>
            <a:r>
              <a:rPr lang="en-US" dirty="0"/>
              <a:t> as an example</a:t>
            </a:r>
          </a:p>
          <a:p>
            <a:pPr marL="285750" indent="-285750">
              <a:buFont typeface="Arial" panose="020B0604020202020204" pitchFamily="34" charset="0"/>
              <a:buChar char="•"/>
            </a:pPr>
            <a:r>
              <a:rPr lang="en-US" dirty="0"/>
              <a:t>How do engineers interpret cloud, take your own application as example</a:t>
            </a:r>
          </a:p>
          <a:p>
            <a:pPr marL="285750" indent="-285750">
              <a:buFont typeface="Arial" panose="020B0604020202020204" pitchFamily="34" charset="0"/>
              <a:buChar char="•"/>
            </a:pPr>
            <a:r>
              <a:rPr lang="en-US" dirty="0"/>
              <a:t>Technical definition</a:t>
            </a:r>
          </a:p>
          <a:p>
            <a:endParaRPr lang="en-US" dirty="0"/>
          </a:p>
          <a:p>
            <a:r>
              <a:rPr lang="en-US" dirty="0"/>
              <a:t>When people talk about cloud they normally think about </a:t>
            </a:r>
            <a:r>
              <a:rPr lang="en-US" dirty="0" err="1"/>
              <a:t>icloud</a:t>
            </a:r>
            <a:r>
              <a:rPr lang="en-US" dirty="0"/>
              <a:t> google cloud one drive </a:t>
            </a:r>
            <a:r>
              <a:rPr lang="en-US" dirty="0" err="1"/>
              <a:t>etc</a:t>
            </a:r>
            <a:r>
              <a:rPr lang="en-US" dirty="0"/>
              <a:t>, and this is also what cloud means for them. A way to reach the services that they need through the internet through different devices. But what is cloud in the backend? How does it actually work and what was there before cloud? Those are some of the topics we will be discussing</a:t>
            </a:r>
          </a:p>
          <a:p>
            <a:endParaRPr lang="en-US" dirty="0"/>
          </a:p>
          <a:p>
            <a:r>
              <a:rPr lang="en-US" dirty="0"/>
              <a:t>Let’s start with some cloud applications, let’s say </a:t>
            </a:r>
            <a:r>
              <a:rPr lang="en-US" dirty="0" err="1"/>
              <a:t>gmail</a:t>
            </a:r>
            <a:r>
              <a:rPr lang="en-US" dirty="0"/>
              <a:t>, you can access your </a:t>
            </a:r>
            <a:r>
              <a:rPr lang="en-US" dirty="0" err="1"/>
              <a:t>gmail</a:t>
            </a:r>
            <a:r>
              <a:rPr lang="en-US" dirty="0"/>
              <a:t> through your internet browser but also through your phone application on different operating systems, you can even use it through your watch. And it’s fast, no matter whether you’re in </a:t>
            </a:r>
            <a:r>
              <a:rPr lang="en-US" dirty="0" err="1"/>
              <a:t>asia</a:t>
            </a:r>
            <a:r>
              <a:rPr lang="en-US" dirty="0"/>
              <a:t>, the US or Europe somehow the application works fast, and this might be a silly explanation since how much data is </a:t>
            </a:r>
            <a:r>
              <a:rPr lang="en-US" dirty="0" err="1"/>
              <a:t>gmail</a:t>
            </a:r>
            <a:r>
              <a:rPr lang="en-US" dirty="0"/>
              <a:t> actually about, but now think about Netflix.</a:t>
            </a:r>
          </a:p>
          <a:p>
            <a:endParaRPr lang="en-US" dirty="0"/>
          </a:p>
          <a:p>
            <a:r>
              <a:rPr lang="en-US" dirty="0"/>
              <a:t>Before we go into the cloud computing, let’s think about what was there before cloud</a:t>
            </a:r>
          </a:p>
          <a:p>
            <a:endParaRPr lang="en-US" dirty="0"/>
          </a:p>
          <a:p>
            <a:endParaRPr lang="en-US" dirty="0"/>
          </a:p>
        </p:txBody>
      </p:sp>
      <p:sp>
        <p:nvSpPr>
          <p:cNvPr id="4" name="Slide Number Placeholder 3"/>
          <p:cNvSpPr>
            <a:spLocks noGrp="1"/>
          </p:cNvSpPr>
          <p:nvPr>
            <p:ph type="sldNum" sz="quarter" idx="5"/>
          </p:nvPr>
        </p:nvSpPr>
        <p:spPr/>
        <p:txBody>
          <a:bodyPr/>
          <a:lstStyle/>
          <a:p>
            <a:fld id="{E762DFE1-544E-4AD0-8AE2-9ADF9877B110}" type="slidenum">
              <a:rPr lang="en-GB" smtClean="0"/>
              <a:pPr/>
              <a:t>3</a:t>
            </a:fld>
            <a:endParaRPr lang="en-GB" dirty="0"/>
          </a:p>
        </p:txBody>
      </p:sp>
    </p:spTree>
    <p:extLst>
      <p:ext uri="{BB962C8B-B14F-4D97-AF65-F5344CB8AC3E}">
        <p14:creationId xmlns:p14="http://schemas.microsoft.com/office/powerpoint/2010/main" val="28255006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1038"/>
            <a:ext cx="5486400" cy="3086100"/>
          </a:xfrm>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r>
              <a:rPr lang="en-US" dirty="0"/>
              <a:t>Create a web application w audience, location, target audience, product, shape, funny name, hobby? Sport</a:t>
            </a:r>
          </a:p>
          <a:p>
            <a:pPr marL="285750" indent="-285750">
              <a:buFont typeface="Arial" panose="020B0604020202020204" pitchFamily="34" charset="0"/>
              <a:buChar char="•"/>
            </a:pPr>
            <a:r>
              <a:rPr lang="en-US" dirty="0"/>
              <a:t>SOA, what is it?</a:t>
            </a:r>
          </a:p>
          <a:p>
            <a:pPr marL="285750" indent="-285750">
              <a:buFont typeface="Arial" panose="020B0604020202020204" pitchFamily="34" charset="0"/>
              <a:buChar char="•"/>
            </a:pPr>
            <a:r>
              <a:rPr lang="en-US" dirty="0"/>
              <a:t>We actually used bits and pieces of what we call cloud today</a:t>
            </a:r>
          </a:p>
          <a:p>
            <a:endParaRPr lang="en-US" dirty="0"/>
          </a:p>
          <a:p>
            <a:r>
              <a:rPr lang="en-US" dirty="0"/>
              <a:t>Saying that cloud is running on different servers is kind of saying that before cloud we did everything on single machines or servers, but that’s not true.</a:t>
            </a:r>
          </a:p>
          <a:p>
            <a:r>
              <a:rPr lang="en-US" dirty="0"/>
              <a:t>There were plenty of companies who already had a range of servers and used similar cloud </a:t>
            </a:r>
            <a:r>
              <a:rPr lang="en-US" dirty="0" err="1"/>
              <a:t>compyuting</a:t>
            </a:r>
            <a:r>
              <a:rPr lang="en-US" dirty="0"/>
              <a:t> techniques we use today. So saying cloud computing or doing things on the cloud is not new, but it becoming a normal thing is. </a:t>
            </a:r>
          </a:p>
          <a:p>
            <a:endParaRPr lang="en-US" dirty="0"/>
          </a:p>
          <a:p>
            <a:r>
              <a:rPr lang="en-US" dirty="0"/>
              <a:t>Let’s say a decade ago it was very normal to use SOA, service oriented architectures. You might’ve had this in your studies as well, you start with the “what should my application do” and then you start designing your application around it. You might start with the interface, probably </a:t>
            </a:r>
            <a:r>
              <a:rPr lang="en-US" dirty="0" err="1"/>
              <a:t>monolithical</a:t>
            </a:r>
            <a:r>
              <a:rPr lang="en-US" dirty="0"/>
              <a:t> to keep things easy and if you want to store some data you add a database. Now your application is finished and can be used by your users.</a:t>
            </a:r>
          </a:p>
          <a:p>
            <a:r>
              <a:rPr lang="en-US" dirty="0"/>
              <a:t>Now we move to the next chapter, your server is not strong enough because your idea was kind of </a:t>
            </a:r>
            <a:r>
              <a:rPr lang="en-US" dirty="0" err="1"/>
              <a:t>succesfull</a:t>
            </a:r>
            <a:r>
              <a:rPr lang="en-US" dirty="0"/>
              <a:t>, on one hand this is good because you’re probably making money of it now, on the other side you need better hardware to serve all the requests, well easy </a:t>
            </a:r>
            <a:r>
              <a:rPr lang="en-US" dirty="0" err="1"/>
              <a:t>peasy</a:t>
            </a:r>
            <a:r>
              <a:rPr lang="en-US" dirty="0"/>
              <a:t> you buy a bigger server, now you see your latency is too low and your users are complaining, so you buy a rack in a data center, pay some more money for maintenance and your users are happy again. But now you get to a ceiling, the amount of users is growing exponentially, and you cannot grow your server the same way, you might even already have the strongest server there is, this is where you have to start using distributed servers, and this might be the point at which you can consider yourself doing cloud computing.</a:t>
            </a:r>
          </a:p>
          <a:p>
            <a:endParaRPr lang="en-US" dirty="0"/>
          </a:p>
          <a:p>
            <a:r>
              <a:rPr lang="en-US" dirty="0"/>
              <a:t>While this might all sound tedious, this is actually how big brands like google </a:t>
            </a:r>
            <a:r>
              <a:rPr lang="en-US" dirty="0" err="1"/>
              <a:t>facebook</a:t>
            </a:r>
            <a:r>
              <a:rPr lang="en-US" dirty="0"/>
              <a:t> </a:t>
            </a:r>
            <a:r>
              <a:rPr lang="en-US" dirty="0" err="1"/>
              <a:t>etc</a:t>
            </a:r>
            <a:r>
              <a:rPr lang="en-US" dirty="0"/>
              <a:t> started. Google started on a home computer and was run on a single server for quite some time, similar as </a:t>
            </a:r>
            <a:r>
              <a:rPr lang="en-US" dirty="0" err="1"/>
              <a:t>facebook</a:t>
            </a:r>
            <a:r>
              <a:rPr lang="en-US" dirty="0"/>
              <a:t> which was even completely written in php which can be debated whether it’s efficient</a:t>
            </a:r>
          </a:p>
          <a:p>
            <a:endParaRPr lang="en-US" dirty="0"/>
          </a:p>
          <a:p>
            <a:endParaRPr lang="en-US" dirty="0"/>
          </a:p>
          <a:p>
            <a:endParaRPr lang="en-US" dirty="0"/>
          </a:p>
          <a:p>
            <a:r>
              <a:rPr lang="en-US" dirty="0"/>
              <a:t>Before cloud there was </a:t>
            </a:r>
            <a:r>
              <a:rPr lang="en-US" dirty="0" err="1"/>
              <a:t>soa</a:t>
            </a:r>
            <a:r>
              <a:rPr lang="en-US" dirty="0"/>
              <a:t>, short for service oriented architecture. </a:t>
            </a:r>
          </a:p>
        </p:txBody>
      </p:sp>
      <p:sp>
        <p:nvSpPr>
          <p:cNvPr id="4" name="Slide Number Placeholder 3"/>
          <p:cNvSpPr>
            <a:spLocks noGrp="1"/>
          </p:cNvSpPr>
          <p:nvPr>
            <p:ph type="sldNum" sz="quarter" idx="5"/>
          </p:nvPr>
        </p:nvSpPr>
        <p:spPr/>
        <p:txBody>
          <a:bodyPr/>
          <a:lstStyle/>
          <a:p>
            <a:fld id="{E762DFE1-544E-4AD0-8AE2-9ADF9877B110}" type="slidenum">
              <a:rPr lang="en-GB" smtClean="0"/>
              <a:pPr/>
              <a:t>4</a:t>
            </a:fld>
            <a:endParaRPr lang="en-GB" dirty="0"/>
          </a:p>
        </p:txBody>
      </p:sp>
    </p:spTree>
    <p:extLst>
      <p:ext uri="{BB962C8B-B14F-4D97-AF65-F5344CB8AC3E}">
        <p14:creationId xmlns:p14="http://schemas.microsoft.com/office/powerpoint/2010/main" val="28793415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1038"/>
            <a:ext cx="5486400" cy="3086100"/>
          </a:xfrm>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r>
              <a:rPr lang="en-US" dirty="0"/>
              <a:t>What makes something cloud, audience question, what are our requirements?</a:t>
            </a:r>
          </a:p>
          <a:p>
            <a:pPr marL="285750" indent="-285750">
              <a:buFont typeface="Arial" panose="020B0604020202020204" pitchFamily="34" charset="0"/>
              <a:buChar char="•"/>
            </a:pPr>
            <a:r>
              <a:rPr lang="en-US" dirty="0"/>
              <a:t>Let’s go through our application we thought of</a:t>
            </a:r>
          </a:p>
          <a:p>
            <a:pPr marL="285750" indent="-285750">
              <a:buFont typeface="Arial" panose="020B0604020202020204" pitchFamily="34" charset="0"/>
              <a:buChar char="•"/>
            </a:pPr>
            <a:r>
              <a:rPr lang="en-US" dirty="0"/>
              <a:t>Go through challenges, it grows</a:t>
            </a:r>
          </a:p>
          <a:p>
            <a:pPr marL="285750" indent="-285750">
              <a:buFont typeface="Arial" panose="020B0604020202020204" pitchFamily="34" charset="0"/>
              <a:buChar char="•"/>
            </a:pPr>
            <a:endParaRPr lang="en-US" dirty="0"/>
          </a:p>
          <a:p>
            <a:endParaRPr lang="en-US" dirty="0"/>
          </a:p>
          <a:p>
            <a:endParaRPr lang="en-US" dirty="0"/>
          </a:p>
          <a:p>
            <a:r>
              <a:rPr lang="en-US" dirty="0"/>
              <a:t>Cloud computing can be as simple as having another server process your request. This makes sense if your machine does not have the same computing power, let’s say you have a really difficult algorithm that would takes ages on your own machine, so you send it to a server which computes it and sends back the result. This is already cloud computing, now it get’s more complicated… and fun if we add some requirements in the bucket</a:t>
            </a:r>
          </a:p>
          <a:p>
            <a:endParaRPr lang="en-US" dirty="0"/>
          </a:p>
          <a:p>
            <a:r>
              <a:rPr lang="en-US" dirty="0"/>
              <a:t>Remember that server we talked about? Well we don’t want it to stop when a disk breaks down, and they do break down. And when someone trips over the electrical wire, shutting down the server, we still want it to work. And we want it to be fast, everywhere in the world</a:t>
            </a:r>
          </a:p>
          <a:p>
            <a:endParaRPr lang="en-US" dirty="0"/>
          </a:p>
          <a:p>
            <a:r>
              <a:rPr lang="en-US" dirty="0"/>
              <a:t>So first things first, we don’t want our website to go down when a disk breaks, so we add more servers and more disks with a load balancer that detects when the website on one of these servers is not working anymore.</a:t>
            </a:r>
          </a:p>
          <a:p>
            <a:r>
              <a:rPr lang="en-US" dirty="0"/>
              <a:t>We also want to make sure that when something goes wrong with the data center our application stays running, so we duplicate the same setup to another data center. Now we’ve fixed one issue but created another one. We also had a database, and while it’s easy to distribute stateless applications, it’s difficult to distribute stateful applications. But we can even fix that, we use Cassandra and hire some expensive consultants to maintain our solution.</a:t>
            </a:r>
          </a:p>
          <a:p>
            <a:r>
              <a:rPr lang="en-US" dirty="0"/>
              <a:t>Our last challenge is to make it fast everywhere in the world, for this we need to do the same but in different regions in the world.</a:t>
            </a:r>
          </a:p>
          <a:p>
            <a:r>
              <a:rPr lang="en-US" dirty="0"/>
              <a:t>I think you see where I’m going with this, it’s pretty expensive to keep everything running for this website that you created, you need all kinds of operation engineers to keep your services up, you need infra engineers to replace services and you have a pretty complicated architecture with this distributed setup which can be difficult to debug when it goes wrong, let’s say when one of your routes or networks is not configured correctly or someone updates a switch routing the traffic in the wrong server, so yeah you need someone to monitor that as well.</a:t>
            </a:r>
          </a:p>
          <a:p>
            <a:endParaRPr lang="en-US" dirty="0"/>
          </a:p>
          <a:p>
            <a:r>
              <a:rPr lang="en-US" dirty="0"/>
              <a:t>So we go to the first topic of </a:t>
            </a:r>
            <a:r>
              <a:rPr lang="en-US" dirty="0" err="1"/>
              <a:t>serice</a:t>
            </a:r>
            <a:r>
              <a:rPr lang="en-US" dirty="0"/>
              <a:t> models, IAAS, you don’t really want to take care of all that maintenance, </a:t>
            </a:r>
          </a:p>
          <a:p>
            <a:r>
              <a:rPr lang="en-US" dirty="0"/>
              <a:t>Who has ever been in a data center?</a:t>
            </a:r>
          </a:p>
          <a:p>
            <a:endParaRPr lang="en-US" dirty="0"/>
          </a:p>
          <a:p>
            <a:r>
              <a:rPr lang="en-US" dirty="0"/>
              <a:t>There are quite a few people there working for different companies maintaining those racks for those companies</a:t>
            </a:r>
          </a:p>
          <a:p>
            <a:r>
              <a:rPr lang="en-US" dirty="0"/>
              <a:t>https://</a:t>
            </a:r>
            <a:r>
              <a:rPr lang="en-US" dirty="0" err="1"/>
              <a:t>www.youtube.com</a:t>
            </a:r>
            <a:r>
              <a:rPr lang="en-US" dirty="0"/>
              <a:t>/</a:t>
            </a:r>
            <a:r>
              <a:rPr lang="en-US" dirty="0" err="1"/>
              <a:t>watch?v</a:t>
            </a:r>
            <a:r>
              <a:rPr lang="en-US" dirty="0"/>
              <a:t>=rdYtuMnlu1I&amp;ab_channel=Gediminas</a:t>
            </a:r>
          </a:p>
          <a:p>
            <a:r>
              <a:rPr lang="en-US" dirty="0"/>
              <a:t>So we take it as a service, no more replacing those faulty disks, and no more checking if the hardware is running</a:t>
            </a:r>
          </a:p>
          <a:p>
            <a:endParaRPr lang="en-US" dirty="0"/>
          </a:p>
          <a:p>
            <a:r>
              <a:rPr lang="en-US" dirty="0"/>
              <a:t>What about that platform you were running, we still had people running clusters, and remember that Cassandra database that was kind of complex? Well, let’s use that as a service, platform as a service</a:t>
            </a:r>
          </a:p>
          <a:p>
            <a:endParaRPr lang="en-US" dirty="0"/>
          </a:p>
          <a:p>
            <a:r>
              <a:rPr lang="en-US" dirty="0"/>
              <a:t>But we can do more, why do we even write our own application, we only had a simple website, we can move that to software as a service, and no need to worry about that anymore.</a:t>
            </a:r>
          </a:p>
          <a:p>
            <a:endParaRPr lang="en-US" dirty="0"/>
          </a:p>
          <a:p>
            <a:r>
              <a:rPr lang="en-US" dirty="0"/>
              <a:t>Cloud providers are doing this for everyone, therefor they can do it cheaper than you if you only do it for your own company. And since they can pour a lot of money into innovation you’re always up to date, for example with making sure your data is replicated everywhere in for example CDN’s, </a:t>
            </a:r>
          </a:p>
          <a:p>
            <a:endParaRPr lang="en-US" dirty="0"/>
          </a:p>
          <a:p>
            <a:endParaRPr lang="en-US" dirty="0"/>
          </a:p>
          <a:p>
            <a:r>
              <a:rPr lang="en-US" dirty="0"/>
              <a:t>Last one, </a:t>
            </a:r>
            <a:r>
              <a:rPr lang="en-US" dirty="0" err="1"/>
              <a:t>FaaS</a:t>
            </a:r>
            <a:r>
              <a:rPr lang="en-US" dirty="0"/>
              <a:t> only pay for when you use it, aka serverless computing</a:t>
            </a:r>
          </a:p>
          <a:p>
            <a:endParaRPr lang="en-US" dirty="0"/>
          </a:p>
          <a:p>
            <a:endParaRPr lang="en-US" dirty="0"/>
          </a:p>
        </p:txBody>
      </p:sp>
      <p:sp>
        <p:nvSpPr>
          <p:cNvPr id="4" name="Slide Number Placeholder 3"/>
          <p:cNvSpPr>
            <a:spLocks noGrp="1"/>
          </p:cNvSpPr>
          <p:nvPr>
            <p:ph type="sldNum" sz="quarter" idx="5"/>
          </p:nvPr>
        </p:nvSpPr>
        <p:spPr/>
        <p:txBody>
          <a:bodyPr/>
          <a:lstStyle/>
          <a:p>
            <a:fld id="{E762DFE1-544E-4AD0-8AE2-9ADF9877B110}" type="slidenum">
              <a:rPr lang="en-GB" smtClean="0"/>
              <a:pPr/>
              <a:t>5</a:t>
            </a:fld>
            <a:endParaRPr lang="en-GB" dirty="0"/>
          </a:p>
        </p:txBody>
      </p:sp>
    </p:spTree>
    <p:extLst>
      <p:ext uri="{BB962C8B-B14F-4D97-AF65-F5344CB8AC3E}">
        <p14:creationId xmlns:p14="http://schemas.microsoft.com/office/powerpoint/2010/main" val="8510366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1038"/>
            <a:ext cx="5486400" cy="3086100"/>
          </a:xfrm>
        </p:spPr>
      </p:sp>
      <p:sp>
        <p:nvSpPr>
          <p:cNvPr id="3" name="Notes Placeholder 2"/>
          <p:cNvSpPr>
            <a:spLocks noGrp="1"/>
          </p:cNvSpPr>
          <p:nvPr>
            <p:ph type="body" idx="1"/>
          </p:nvPr>
        </p:nvSpPr>
        <p:spPr/>
        <p:txBody>
          <a:bodyPr/>
          <a:lstStyle/>
          <a:p>
            <a:r>
              <a:rPr lang="en-US" dirty="0"/>
              <a:t>Source: https://</a:t>
            </a:r>
            <a:r>
              <a:rPr lang="en-US" dirty="0" err="1"/>
              <a:t>www.cloudflare.com</a:t>
            </a:r>
            <a:r>
              <a:rPr lang="en-US" dirty="0"/>
              <a:t>/learning/cloud/what-is-the-cloud/</a:t>
            </a:r>
          </a:p>
          <a:p>
            <a:endParaRPr lang="en-US" dirty="0"/>
          </a:p>
          <a:p>
            <a:r>
              <a:rPr lang="en-US" dirty="0"/>
              <a:t>Multi cloud, multiple public clouds</a:t>
            </a:r>
          </a:p>
          <a:p>
            <a:endParaRPr lang="en-US" dirty="0"/>
          </a:p>
          <a:p>
            <a:r>
              <a:rPr lang="en-US" dirty="0"/>
              <a:t>Due to various necessities, currently there are multiple types of cloud services you can use. Most commonly known ones are public, private and hybrid cloud. Then, business can also benefit from the community cloud or multi cloud.</a:t>
            </a:r>
          </a:p>
          <a:p>
            <a:pPr marL="342900" indent="-342900">
              <a:buAutoNum type="arabicPeriod"/>
            </a:pPr>
            <a:r>
              <a:rPr lang="en-US" dirty="0"/>
              <a:t>Public Cloud: this the cloud as we all know it and is available to the general public. This usually is a pay-as-you-go service, where you are using the resources and computing power of a vendor. The big giants on this market: Microsoft Azure, Amazon Web Services, Google Cloud Platform and my others.</a:t>
            </a:r>
          </a:p>
          <a:p>
            <a:pPr marL="342900" indent="-342900">
              <a:buAutoNum type="arabicPeriod"/>
            </a:pPr>
            <a:r>
              <a:rPr lang="en-US" dirty="0"/>
              <a:t>Private Cloud: this type of deployment model is most common encountered in enterprise settings. It’s basically a </a:t>
            </a:r>
            <a:r>
              <a:rPr lang="en-US" i="1" dirty="0"/>
              <a:t>personal</a:t>
            </a:r>
            <a:r>
              <a:rPr lang="en-US" i="0" dirty="0"/>
              <a:t> cloud for that certain organization, everything is in-house, managed and created by that said organization.</a:t>
            </a:r>
          </a:p>
          <a:p>
            <a:pPr marL="342900" indent="-342900">
              <a:buAutoNum type="arabicPeriod"/>
            </a:pPr>
            <a:r>
              <a:rPr lang="en-US" i="0" dirty="0"/>
              <a:t>Hybrid Cloud: the name says it all: this is a combination of public and private cloud. An organization can make use of the public cloud services from Microsoft for instance, but at the same time, they can also have an in-house cloud solution where they keep the sensitive information.</a:t>
            </a:r>
          </a:p>
          <a:p>
            <a:pPr marL="342900" indent="-342900">
              <a:buAutoNum type="arabicPeriod"/>
            </a:pPr>
            <a:r>
              <a:rPr lang="en-US" i="0"/>
              <a:t>Community Cloud:</a:t>
            </a:r>
            <a:endParaRPr lang="en-US" dirty="0"/>
          </a:p>
        </p:txBody>
      </p:sp>
      <p:sp>
        <p:nvSpPr>
          <p:cNvPr id="4" name="Slide Number Placeholder 3"/>
          <p:cNvSpPr>
            <a:spLocks noGrp="1"/>
          </p:cNvSpPr>
          <p:nvPr>
            <p:ph type="sldNum" sz="quarter" idx="5"/>
          </p:nvPr>
        </p:nvSpPr>
        <p:spPr/>
        <p:txBody>
          <a:bodyPr/>
          <a:lstStyle/>
          <a:p>
            <a:fld id="{E762DFE1-544E-4AD0-8AE2-9ADF9877B110}" type="slidenum">
              <a:rPr lang="en-GB" smtClean="0"/>
              <a:pPr/>
              <a:t>6</a:t>
            </a:fld>
            <a:endParaRPr lang="en-GB" dirty="0"/>
          </a:p>
        </p:txBody>
      </p:sp>
    </p:spTree>
    <p:extLst>
      <p:ext uri="{BB962C8B-B14F-4D97-AF65-F5344CB8AC3E}">
        <p14:creationId xmlns:p14="http://schemas.microsoft.com/office/powerpoint/2010/main" val="22458000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1038"/>
            <a:ext cx="5486400" cy="3086100"/>
          </a:xfrm>
        </p:spPr>
      </p:sp>
      <p:sp>
        <p:nvSpPr>
          <p:cNvPr id="3" name="Notes Placeholder 2"/>
          <p:cNvSpPr>
            <a:spLocks noGrp="1"/>
          </p:cNvSpPr>
          <p:nvPr>
            <p:ph type="body" idx="1"/>
          </p:nvPr>
        </p:nvSpPr>
        <p:spPr/>
        <p:txBody>
          <a:bodyPr/>
          <a:lstStyle/>
          <a:p>
            <a:r>
              <a:rPr lang="en-US" dirty="0" err="1"/>
              <a:t>Andrada</a:t>
            </a:r>
            <a:r>
              <a:rPr lang="en-US" dirty="0"/>
              <a:t>:</a:t>
            </a:r>
          </a:p>
          <a:p>
            <a:r>
              <a:rPr lang="en-US" dirty="0"/>
              <a:t>The technology that stands at the root of the Cloud we all know today is virtualization: running multiple VMs (virtual machines) on the same hardware.</a:t>
            </a:r>
          </a:p>
          <a:p>
            <a:r>
              <a:rPr lang="en-US" dirty="0"/>
              <a:t>How virtualization works? </a:t>
            </a:r>
          </a:p>
          <a:p>
            <a:r>
              <a:rPr lang="en-US" dirty="0"/>
              <a:t>Over the physical infrastructure or a base OS (or host OS), you install a piece of software called a </a:t>
            </a:r>
            <a:r>
              <a:rPr lang="en-US" b="1" i="1" u="sng" dirty="0"/>
              <a:t>hypervisor</a:t>
            </a:r>
            <a:r>
              <a:rPr lang="en-US" b="0" i="0" u="none" dirty="0"/>
              <a:t>. The role of the hypervisor is to create abstract layers so that you can benefit from sharing your hardware resources (CPU, memory, storage etc.) between virtual instances. In shorter terms: the hypervisor </a:t>
            </a:r>
            <a:r>
              <a:rPr lang="en-US" b="1" i="0" u="none" dirty="0"/>
              <a:t>lies</a:t>
            </a:r>
            <a:r>
              <a:rPr lang="en-US" b="0" i="0" u="none" dirty="0"/>
              <a:t> to the VM OS that it is installed on a separate piece of hardware and that it is all alone in this environment. Of course, you can set up VMs to communicate between each other by </a:t>
            </a:r>
            <a:r>
              <a:rPr lang="en-US" b="1" i="0" u="none" dirty="0"/>
              <a:t>abstracting</a:t>
            </a:r>
            <a:r>
              <a:rPr lang="en-US" b="0" i="0" u="none" dirty="0"/>
              <a:t> the network layer as well.</a:t>
            </a:r>
          </a:p>
          <a:p>
            <a:r>
              <a:rPr lang="en-US" b="0" i="0" u="none" dirty="0"/>
              <a:t>There are 2 types of hypervisors:</a:t>
            </a:r>
          </a:p>
          <a:p>
            <a:pPr marL="285750" indent="-285750">
              <a:buFontTx/>
              <a:buChar char="-"/>
            </a:pPr>
            <a:r>
              <a:rPr lang="en-US" b="0" i="0" u="none" dirty="0"/>
              <a:t>Type 1, or “bare-metal”: this one is installed directly on the hardware. Some examples: from </a:t>
            </a:r>
            <a:r>
              <a:rPr lang="en-US" b="0" i="0" u="none" dirty="0" err="1"/>
              <a:t>Vmware</a:t>
            </a:r>
            <a:r>
              <a:rPr lang="en-US" b="0" i="0" u="none" dirty="0"/>
              <a:t>: the </a:t>
            </a:r>
            <a:r>
              <a:rPr lang="en-US" b="0" i="0" u="none" dirty="0" err="1"/>
              <a:t>Vmware</a:t>
            </a:r>
            <a:r>
              <a:rPr lang="en-US" b="0" i="0" u="none" dirty="0"/>
              <a:t> </a:t>
            </a:r>
            <a:r>
              <a:rPr lang="en-US" b="0" i="0" u="none" dirty="0" err="1"/>
              <a:t>ESXi</a:t>
            </a:r>
            <a:r>
              <a:rPr lang="en-US" b="0" i="0" u="none" dirty="0"/>
              <a:t>, from Microsoft: Hyper-V</a:t>
            </a:r>
          </a:p>
          <a:p>
            <a:pPr marL="285750" indent="-285750">
              <a:buFontTx/>
              <a:buChar char="-"/>
            </a:pPr>
            <a:r>
              <a:rPr lang="en-US" b="0" i="0" u="none" dirty="0"/>
              <a:t>Type 2: this one is installed over the host OS (like in the image). Some examples: from Oracle: VirtualBox, from </a:t>
            </a:r>
            <a:r>
              <a:rPr lang="en-US" b="0" i="0" u="none" dirty="0" err="1"/>
              <a:t>Vmware</a:t>
            </a:r>
            <a:r>
              <a:rPr lang="en-US" b="0" i="0" u="none" dirty="0"/>
              <a:t>: </a:t>
            </a:r>
            <a:r>
              <a:rPr lang="en-US" b="0" i="0" u="none" dirty="0" err="1"/>
              <a:t>Vmware</a:t>
            </a:r>
            <a:r>
              <a:rPr lang="en-US" b="0" i="0" u="none" dirty="0"/>
              <a:t> Workstation</a:t>
            </a:r>
          </a:p>
          <a:p>
            <a:pPr marL="0" indent="0">
              <a:buFontTx/>
              <a:buNone/>
            </a:pPr>
            <a:r>
              <a:rPr lang="en-US" dirty="0"/>
              <a:t>You can virtualize almost everything, using a hypervisor fit for that technology. In the above explanations and examples, the virtualization type I spoke about is </a:t>
            </a:r>
            <a:r>
              <a:rPr lang="en-US" b="1" dirty="0"/>
              <a:t>OS virtualization</a:t>
            </a:r>
            <a:r>
              <a:rPr lang="en-US" b="0" dirty="0"/>
              <a:t>. Other examples for different technologies are: data, servers and network.</a:t>
            </a:r>
          </a:p>
          <a:p>
            <a:endParaRPr lang="en-US" dirty="0"/>
          </a:p>
          <a:p>
            <a:r>
              <a:rPr lang="en-US" dirty="0"/>
              <a:t>How is virtualization related with the Cloud today? </a:t>
            </a:r>
          </a:p>
          <a:p>
            <a:r>
              <a:rPr lang="en-US" dirty="0"/>
              <a:t>Cloud is responsible of automating the virtual resources of a system for on-demand usage. Imagine this: you’re using a cloud provider (can be anything: Azure, AWS or Google Cloud) and you create a Linux VM. That VM behind closed doors, is actually created using an orchestrator that interacts with the hypervisor installed on a piece of hardware somewhere in a datacenter on the other side of the world.</a:t>
            </a:r>
          </a:p>
          <a:p>
            <a:endParaRPr lang="en-US" dirty="0"/>
          </a:p>
          <a:p>
            <a:r>
              <a:rPr lang="en-US" dirty="0"/>
              <a:t>With virtualization you don’t really care where or on what it’s running, you care about the end result.</a:t>
            </a:r>
          </a:p>
          <a:p>
            <a:endParaRPr lang="en-US" dirty="0"/>
          </a:p>
          <a:p>
            <a:r>
              <a:rPr lang="en-US" dirty="0"/>
              <a:t>Notes from </a:t>
            </a:r>
            <a:r>
              <a:rPr lang="en-US" dirty="0" err="1"/>
              <a:t>Wouter</a:t>
            </a:r>
            <a:r>
              <a:rPr lang="en-US" dirty="0"/>
              <a:t>:</a:t>
            </a:r>
          </a:p>
          <a:p>
            <a:r>
              <a:rPr lang="en-US" dirty="0"/>
              <a:t>All of these things wouldn’t be possible without virtualization, running the same program on different machines and getting the same outcome, also splitting up a server in running multiple virtual machines such that you can share the hardware underneath. </a:t>
            </a:r>
          </a:p>
          <a:p>
            <a:endParaRPr lang="en-US" dirty="0"/>
          </a:p>
          <a:p>
            <a:r>
              <a:rPr lang="en-US" dirty="0"/>
              <a:t>With virtualization you now could get a whole OS for yourself without paying for all the hardware underneath, some of you might know the term VPS, a virtual private server, this is a server that you can manage yourself, nobody can touch it and since it’s shared it’s cheaper. There are many ways of sharing servers and I’m not going into the details of all of them, but what’s important to know that they all share different things, some share processing power, some share memory, and this has effect on your application. If you share processing and another </a:t>
            </a:r>
            <a:r>
              <a:rPr lang="en-US" dirty="0" err="1"/>
              <a:t>vps</a:t>
            </a:r>
            <a:r>
              <a:rPr lang="en-US" dirty="0"/>
              <a:t> is doing some heavy processing every day at 5pm, the you might notice that your service/website is slow every day at 5pm.</a:t>
            </a:r>
          </a:p>
          <a:p>
            <a:r>
              <a:rPr lang="en-US" dirty="0"/>
              <a:t>The nice thing being of course that you can get some computing power for a super cheap price. And you don’t have to maintain all those hardware, IaaS remember?</a:t>
            </a:r>
          </a:p>
          <a:p>
            <a:endParaRPr lang="en-US" dirty="0"/>
          </a:p>
          <a:p>
            <a:r>
              <a:rPr lang="en-US" dirty="0"/>
              <a:t>With virtualization you don’t really care where or on what it’s running, you care about the end result. The other nice thing about virtualization is also that you can run it locally</a:t>
            </a:r>
          </a:p>
        </p:txBody>
      </p:sp>
      <p:sp>
        <p:nvSpPr>
          <p:cNvPr id="4" name="Slide Number Placeholder 3"/>
          <p:cNvSpPr>
            <a:spLocks noGrp="1"/>
          </p:cNvSpPr>
          <p:nvPr>
            <p:ph type="sldNum" sz="quarter" idx="5"/>
          </p:nvPr>
        </p:nvSpPr>
        <p:spPr/>
        <p:txBody>
          <a:bodyPr/>
          <a:lstStyle/>
          <a:p>
            <a:fld id="{E762DFE1-544E-4AD0-8AE2-9ADF9877B110}" type="slidenum">
              <a:rPr lang="en-GB" smtClean="0"/>
              <a:pPr/>
              <a:t>7</a:t>
            </a:fld>
            <a:endParaRPr lang="en-GB" dirty="0"/>
          </a:p>
        </p:txBody>
      </p:sp>
    </p:spTree>
    <p:extLst>
      <p:ext uri="{BB962C8B-B14F-4D97-AF65-F5344CB8AC3E}">
        <p14:creationId xmlns:p14="http://schemas.microsoft.com/office/powerpoint/2010/main" val="29359339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E762DFE1-544E-4AD0-8AE2-9ADF9877B110}" type="slidenum">
              <a:rPr lang="en-GB" smtClean="0"/>
              <a:pPr/>
              <a:t>9</a:t>
            </a:fld>
            <a:endParaRPr lang="en-GB"/>
          </a:p>
        </p:txBody>
      </p:sp>
      <p:sp>
        <p:nvSpPr>
          <p:cNvPr id="6" name="Slide Image Placeholder 5"/>
          <p:cNvSpPr>
            <a:spLocks noGrp="1" noRot="1" noChangeAspect="1"/>
          </p:cNvSpPr>
          <p:nvPr>
            <p:ph type="sldImg"/>
          </p:nvPr>
        </p:nvSpPr>
        <p:spPr>
          <a:xfrm>
            <a:off x="685800" y="681038"/>
            <a:ext cx="5486400" cy="3086100"/>
          </a:xfrm>
        </p:spPr>
      </p:sp>
      <p:sp>
        <p:nvSpPr>
          <p:cNvPr id="7" name="Notes Placeholder 6"/>
          <p:cNvSpPr>
            <a:spLocks noGrp="1"/>
          </p:cNvSpPr>
          <p:nvPr>
            <p:ph type="body" idx="1"/>
          </p:nvPr>
        </p:nvSpPr>
        <p:spPr/>
        <p:txBody>
          <a:bodyPr/>
          <a:lstStyle/>
          <a:p>
            <a:endParaRPr lang="en-GB"/>
          </a:p>
        </p:txBody>
      </p:sp>
    </p:spTree>
    <p:extLst>
      <p:ext uri="{BB962C8B-B14F-4D97-AF65-F5344CB8AC3E}">
        <p14:creationId xmlns:p14="http://schemas.microsoft.com/office/powerpoint/2010/main" val="23705042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E762DFE1-544E-4AD0-8AE2-9ADF9877B110}" type="slidenum">
              <a:rPr lang="en-GB" smtClean="0"/>
              <a:pPr/>
              <a:t>12</a:t>
            </a:fld>
            <a:endParaRPr lang="en-GB" dirty="0"/>
          </a:p>
        </p:txBody>
      </p:sp>
      <p:sp>
        <p:nvSpPr>
          <p:cNvPr id="6" name="Slide Image Placeholder 5"/>
          <p:cNvSpPr>
            <a:spLocks noGrp="1" noRot="1" noChangeAspect="1"/>
          </p:cNvSpPr>
          <p:nvPr>
            <p:ph type="sldImg"/>
          </p:nvPr>
        </p:nvSpPr>
        <p:spPr>
          <a:xfrm>
            <a:off x="685800" y="681038"/>
            <a:ext cx="5486400" cy="3086100"/>
          </a:xfrm>
        </p:spPr>
      </p:sp>
      <p:sp>
        <p:nvSpPr>
          <p:cNvPr id="7" name="Notes Placeholder 6"/>
          <p:cNvSpPr>
            <a:spLocks noGrp="1"/>
          </p:cNvSpPr>
          <p:nvPr>
            <p:ph type="body" idx="1"/>
          </p:nvPr>
        </p:nvSpPr>
        <p:spPr/>
        <p:txBody>
          <a:bodyPr/>
          <a:lstStyle/>
          <a:p>
            <a:r>
              <a:rPr lang="en-GB" dirty="0"/>
              <a:t>SCC = </a:t>
            </a:r>
            <a:r>
              <a:rPr lang="en-GB" dirty="0" err="1"/>
              <a:t>intergam</a:t>
            </a:r>
            <a:r>
              <a:rPr lang="en-GB" dirty="0"/>
              <a:t> cate o </a:t>
            </a:r>
            <a:r>
              <a:rPr lang="en-GB" dirty="0" err="1"/>
              <a:t>bucata</a:t>
            </a:r>
            <a:r>
              <a:rPr lang="en-GB" dirty="0"/>
              <a:t> mica de cod pe rand, nu big chunks</a:t>
            </a:r>
          </a:p>
          <a:p>
            <a:r>
              <a:rPr lang="en-GB" dirty="0"/>
              <a:t>FI = </a:t>
            </a:r>
            <a:r>
              <a:rPr lang="en-GB" dirty="0" err="1"/>
              <a:t>atunci</a:t>
            </a:r>
            <a:r>
              <a:rPr lang="en-GB" dirty="0"/>
              <a:t> </a:t>
            </a:r>
            <a:r>
              <a:rPr lang="en-GB" dirty="0" err="1"/>
              <a:t>cand</a:t>
            </a:r>
            <a:r>
              <a:rPr lang="en-GB" dirty="0"/>
              <a:t> </a:t>
            </a:r>
            <a:r>
              <a:rPr lang="en-GB" dirty="0" err="1"/>
              <a:t>avem</a:t>
            </a:r>
            <a:r>
              <a:rPr lang="en-GB" dirty="0"/>
              <a:t> un system CI/CD </a:t>
            </a:r>
            <a:r>
              <a:rPr lang="en-GB" dirty="0" err="1"/>
              <a:t>gasim</a:t>
            </a:r>
            <a:r>
              <a:rPr lang="en-GB" dirty="0"/>
              <a:t> bug-</a:t>
            </a:r>
            <a:r>
              <a:rPr lang="en-GB" dirty="0" err="1"/>
              <a:t>uri</a:t>
            </a:r>
            <a:r>
              <a:rPr lang="en-GB" dirty="0"/>
              <a:t> </a:t>
            </a:r>
            <a:r>
              <a:rPr lang="en-GB" dirty="0" err="1"/>
              <a:t>mai</a:t>
            </a:r>
            <a:r>
              <a:rPr lang="en-GB" dirty="0"/>
              <a:t> </a:t>
            </a:r>
            <a:r>
              <a:rPr lang="en-GB" dirty="0" err="1"/>
              <a:t>repede</a:t>
            </a:r>
            <a:r>
              <a:rPr lang="en-GB" dirty="0"/>
              <a:t>, </a:t>
            </a:r>
            <a:r>
              <a:rPr lang="en-GB" dirty="0" err="1"/>
              <a:t>rezolvam</a:t>
            </a:r>
            <a:r>
              <a:rPr lang="en-GB" dirty="0"/>
              <a:t> bug-ul </a:t>
            </a:r>
            <a:r>
              <a:rPr lang="en-GB" dirty="0" err="1"/>
              <a:t>mai</a:t>
            </a:r>
            <a:r>
              <a:rPr lang="en-GB" dirty="0"/>
              <a:t> </a:t>
            </a:r>
            <a:r>
              <a:rPr lang="en-GB" dirty="0" err="1"/>
              <a:t>repde</a:t>
            </a:r>
            <a:endParaRPr lang="en-GB" dirty="0"/>
          </a:p>
          <a:p>
            <a:r>
              <a:rPr lang="en-GB" dirty="0"/>
              <a:t>MTTR = </a:t>
            </a:r>
            <a:r>
              <a:rPr lang="en-GB" dirty="0" err="1"/>
              <a:t>timpul</a:t>
            </a:r>
            <a:r>
              <a:rPr lang="en-GB" dirty="0"/>
              <a:t> de la </a:t>
            </a:r>
            <a:r>
              <a:rPr lang="en-GB" dirty="0" err="1"/>
              <a:t>momentul</a:t>
            </a:r>
            <a:r>
              <a:rPr lang="en-GB" dirty="0"/>
              <a:t> </a:t>
            </a:r>
            <a:r>
              <a:rPr lang="en-GB" dirty="0" err="1"/>
              <a:t>cand</a:t>
            </a:r>
            <a:r>
              <a:rPr lang="en-GB" dirty="0"/>
              <a:t> </a:t>
            </a:r>
            <a:r>
              <a:rPr lang="en-GB" dirty="0" err="1"/>
              <a:t>detectam</a:t>
            </a:r>
            <a:r>
              <a:rPr lang="en-GB" dirty="0"/>
              <a:t> </a:t>
            </a:r>
            <a:r>
              <a:rPr lang="en-GB" dirty="0" err="1"/>
              <a:t>problema</a:t>
            </a:r>
            <a:r>
              <a:rPr lang="en-GB" dirty="0"/>
              <a:t> </a:t>
            </a:r>
            <a:r>
              <a:rPr lang="en-GB" dirty="0" err="1"/>
              <a:t>pana</a:t>
            </a:r>
            <a:r>
              <a:rPr lang="en-GB" dirty="0"/>
              <a:t> </a:t>
            </a:r>
            <a:r>
              <a:rPr lang="en-GB" dirty="0" err="1"/>
              <a:t>cand</a:t>
            </a:r>
            <a:r>
              <a:rPr lang="en-GB" dirty="0"/>
              <a:t> o </a:t>
            </a:r>
            <a:r>
              <a:rPr lang="en-GB" dirty="0" err="1"/>
              <a:t>rezolvam</a:t>
            </a:r>
            <a:r>
              <a:rPr lang="en-GB" dirty="0"/>
              <a:t> =&gt; CI/CD reduce </a:t>
            </a:r>
            <a:r>
              <a:rPr lang="en-GB" dirty="0" err="1"/>
              <a:t>aceasta</a:t>
            </a:r>
            <a:r>
              <a:rPr lang="en-GB" dirty="0"/>
              <a:t> </a:t>
            </a:r>
            <a:r>
              <a:rPr lang="en-GB" dirty="0" err="1"/>
              <a:t>bucata</a:t>
            </a:r>
            <a:r>
              <a:rPr lang="en-GB" dirty="0"/>
              <a:t> de </a:t>
            </a:r>
            <a:r>
              <a:rPr lang="en-GB" dirty="0" err="1"/>
              <a:t>timp</a:t>
            </a:r>
            <a:endParaRPr lang="en-GB" dirty="0"/>
          </a:p>
          <a:p>
            <a:r>
              <a:rPr lang="en-GB" dirty="0"/>
              <a:t>FRR = </a:t>
            </a:r>
            <a:r>
              <a:rPr lang="en-GB" dirty="0" err="1"/>
              <a:t>avand</a:t>
            </a:r>
            <a:r>
              <a:rPr lang="en-GB" dirty="0"/>
              <a:t> in </a:t>
            </a:r>
            <a:r>
              <a:rPr lang="en-GB" dirty="0" err="1"/>
              <a:t>vedere</a:t>
            </a:r>
            <a:r>
              <a:rPr lang="en-GB" dirty="0"/>
              <a:t> ca </a:t>
            </a:r>
            <a:r>
              <a:rPr lang="en-GB" dirty="0" err="1"/>
              <a:t>problemele</a:t>
            </a:r>
            <a:r>
              <a:rPr lang="en-GB" dirty="0"/>
              <a:t> sunt </a:t>
            </a:r>
            <a:r>
              <a:rPr lang="en-GB" dirty="0" err="1"/>
              <a:t>detectata</a:t>
            </a:r>
            <a:r>
              <a:rPr lang="en-GB" dirty="0"/>
              <a:t> </a:t>
            </a:r>
            <a:r>
              <a:rPr lang="en-GB" dirty="0" err="1"/>
              <a:t>si</a:t>
            </a:r>
            <a:r>
              <a:rPr lang="en-GB" dirty="0"/>
              <a:t> fix-</a:t>
            </a:r>
            <a:r>
              <a:rPr lang="en-GB" dirty="0" err="1"/>
              <a:t>uite</a:t>
            </a:r>
            <a:r>
              <a:rPr lang="en-GB" dirty="0"/>
              <a:t> </a:t>
            </a:r>
            <a:r>
              <a:rPr lang="en-GB" dirty="0" err="1"/>
              <a:t>mai</a:t>
            </a:r>
            <a:r>
              <a:rPr lang="en-GB" dirty="0"/>
              <a:t> </a:t>
            </a:r>
            <a:r>
              <a:rPr lang="en-GB" dirty="0" err="1"/>
              <a:t>repede</a:t>
            </a:r>
            <a:r>
              <a:rPr lang="en-GB" dirty="0"/>
              <a:t>, </a:t>
            </a:r>
            <a:r>
              <a:rPr lang="en-GB" dirty="0" err="1"/>
              <a:t>putems</a:t>
            </a:r>
            <a:r>
              <a:rPr lang="en-GB" dirty="0"/>
              <a:t> a </a:t>
            </a:r>
            <a:r>
              <a:rPr lang="en-GB" dirty="0" err="1"/>
              <a:t>facem</a:t>
            </a:r>
            <a:r>
              <a:rPr lang="en-GB" dirty="0"/>
              <a:t> </a:t>
            </a:r>
            <a:r>
              <a:rPr lang="en-GB" dirty="0" err="1"/>
              <a:t>si</a:t>
            </a:r>
            <a:r>
              <a:rPr lang="en-GB" dirty="0"/>
              <a:t> release-</a:t>
            </a:r>
            <a:r>
              <a:rPr lang="en-GB" dirty="0" err="1"/>
              <a:t>uri</a:t>
            </a:r>
            <a:r>
              <a:rPr lang="en-GB" dirty="0"/>
              <a:t> </a:t>
            </a:r>
            <a:r>
              <a:rPr lang="en-GB" dirty="0" err="1"/>
              <a:t>mai</a:t>
            </a:r>
            <a:r>
              <a:rPr lang="en-GB" dirty="0"/>
              <a:t> </a:t>
            </a:r>
            <a:r>
              <a:rPr lang="en-GB" dirty="0" err="1"/>
              <a:t>frecvente</a:t>
            </a:r>
            <a:endParaRPr lang="en-GB" dirty="0"/>
          </a:p>
          <a:p>
            <a:r>
              <a:rPr lang="en-GB" dirty="0"/>
              <a:t>.MTR = </a:t>
            </a:r>
            <a:r>
              <a:rPr lang="en-GB" dirty="0" err="1"/>
              <a:t>Testele</a:t>
            </a:r>
            <a:r>
              <a:rPr lang="en-GB" dirty="0"/>
              <a:t> din CI?CD se </a:t>
            </a:r>
            <a:r>
              <a:rPr lang="en-GB" dirty="0" err="1"/>
              <a:t>mai</a:t>
            </a:r>
            <a:r>
              <a:rPr lang="en-GB" dirty="0"/>
              <a:t> </a:t>
            </a:r>
            <a:r>
              <a:rPr lang="en-GB" dirty="0" err="1"/>
              <a:t>numestc</a:t>
            </a:r>
            <a:r>
              <a:rPr lang="en-GB" dirty="0"/>
              <a:t> </a:t>
            </a:r>
            <a:r>
              <a:rPr lang="en-GB" dirty="0" err="1"/>
              <a:t>si</a:t>
            </a:r>
            <a:r>
              <a:rPr lang="en-GB" dirty="0"/>
              <a:t> </a:t>
            </a:r>
            <a:r>
              <a:rPr lang="en-GB" dirty="0" err="1"/>
              <a:t>continuos</a:t>
            </a:r>
            <a:r>
              <a:rPr lang="en-GB" dirty="0"/>
              <a:t> reliability. </a:t>
            </a:r>
            <a:r>
              <a:rPr lang="en-GB" dirty="0" err="1"/>
              <a:t>Datorat</a:t>
            </a:r>
            <a:r>
              <a:rPr lang="en-GB" dirty="0"/>
              <a:t> de </a:t>
            </a:r>
            <a:r>
              <a:rPr lang="en-GB" dirty="0" err="1"/>
              <a:t>cerintele</a:t>
            </a:r>
            <a:r>
              <a:rPr lang="en-GB" dirty="0"/>
              <a:t> </a:t>
            </a:r>
            <a:r>
              <a:rPr lang="en-GB" dirty="0" err="1"/>
              <a:t>mai</a:t>
            </a:r>
            <a:r>
              <a:rPr lang="en-GB" dirty="0"/>
              <a:t> </a:t>
            </a:r>
            <a:r>
              <a:rPr lang="en-GB" dirty="0" err="1"/>
              <a:t>clare</a:t>
            </a:r>
            <a:r>
              <a:rPr lang="en-GB" dirty="0"/>
              <a:t> =&gt; </a:t>
            </a:r>
            <a:r>
              <a:rPr lang="en-GB" dirty="0" err="1"/>
              <a:t>testele</a:t>
            </a:r>
            <a:r>
              <a:rPr lang="en-GB" dirty="0"/>
              <a:t> </a:t>
            </a:r>
            <a:r>
              <a:rPr lang="en-GB" dirty="0" err="1"/>
              <a:t>devin</a:t>
            </a:r>
            <a:r>
              <a:rPr lang="en-GB" dirty="0"/>
              <a:t> </a:t>
            </a:r>
            <a:r>
              <a:rPr lang="en-GB" dirty="0" err="1"/>
              <a:t>mai</a:t>
            </a:r>
            <a:r>
              <a:rPr lang="en-GB" dirty="0"/>
              <a:t> </a:t>
            </a:r>
            <a:r>
              <a:rPr lang="en-GB" dirty="0" err="1"/>
              <a:t>clare</a:t>
            </a:r>
            <a:r>
              <a:rPr lang="en-GB" dirty="0"/>
              <a:t> </a:t>
            </a:r>
            <a:r>
              <a:rPr lang="en-GB" dirty="0" err="1"/>
              <a:t>si</a:t>
            </a:r>
            <a:r>
              <a:rPr lang="en-GB" dirty="0"/>
              <a:t> </a:t>
            </a:r>
            <a:r>
              <a:rPr lang="en-GB" dirty="0" err="1"/>
              <a:t>dau</a:t>
            </a:r>
            <a:r>
              <a:rPr lang="en-GB" dirty="0"/>
              <a:t> </a:t>
            </a:r>
            <a:r>
              <a:rPr lang="en-GB" dirty="0" err="1"/>
              <a:t>rezultate</a:t>
            </a:r>
            <a:r>
              <a:rPr lang="en-GB" dirty="0"/>
              <a:t> </a:t>
            </a:r>
            <a:r>
              <a:rPr lang="en-GB" dirty="0" err="1"/>
              <a:t>pozitiv</a:t>
            </a:r>
            <a:r>
              <a:rPr lang="en-GB" dirty="0"/>
              <a:t>/negative </a:t>
            </a:r>
            <a:r>
              <a:rPr lang="en-GB" dirty="0" err="1"/>
              <a:t>mult</a:t>
            </a:r>
            <a:r>
              <a:rPr lang="en-GB" dirty="0"/>
              <a:t> </a:t>
            </a:r>
            <a:r>
              <a:rPr lang="en-GB" dirty="0" err="1"/>
              <a:t>mai</a:t>
            </a:r>
            <a:r>
              <a:rPr lang="en-GB" dirty="0"/>
              <a:t> accurate</a:t>
            </a:r>
          </a:p>
        </p:txBody>
      </p:sp>
    </p:spTree>
    <p:extLst>
      <p:ext uri="{BB962C8B-B14F-4D97-AF65-F5344CB8AC3E}">
        <p14:creationId xmlns:p14="http://schemas.microsoft.com/office/powerpoint/2010/main" val="350674577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8" Type="http://schemas.openxmlformats.org/officeDocument/2006/relationships/image" Target="../media/image22.png"/><Relationship Id="rId13" Type="http://schemas.openxmlformats.org/officeDocument/2006/relationships/image" Target="../media/image24.png"/><Relationship Id="rId3" Type="http://schemas.openxmlformats.org/officeDocument/2006/relationships/hyperlink" Target="http://www.slideshare.net/ing" TargetMode="External"/><Relationship Id="rId7" Type="http://schemas.openxmlformats.org/officeDocument/2006/relationships/hyperlink" Target="http://www.linkedin.com/company/ing" TargetMode="External"/><Relationship Id="rId12" Type="http://schemas.openxmlformats.org/officeDocument/2006/relationships/hyperlink" Target="http://www.facebook.com/ING" TargetMode="External"/><Relationship Id="rId17" Type="http://schemas.openxmlformats.org/officeDocument/2006/relationships/hyperlink" Target="https://medium.com/ing-blog" TargetMode="External"/><Relationship Id="rId2" Type="http://schemas.openxmlformats.org/officeDocument/2006/relationships/image" Target="../media/image19.png"/><Relationship Id="rId16" Type="http://schemas.openxmlformats.org/officeDocument/2006/relationships/image" Target="../media/image26.png"/><Relationship Id="rId1" Type="http://schemas.openxmlformats.org/officeDocument/2006/relationships/slideMaster" Target="../slideMasters/slideMaster1.xml"/><Relationship Id="rId6" Type="http://schemas.openxmlformats.org/officeDocument/2006/relationships/image" Target="../media/image21.png"/><Relationship Id="rId11" Type="http://schemas.openxmlformats.org/officeDocument/2006/relationships/image" Target="../media/image23.png"/><Relationship Id="rId5" Type="http://schemas.openxmlformats.org/officeDocument/2006/relationships/image" Target="../media/image20.png"/><Relationship Id="rId15" Type="http://schemas.openxmlformats.org/officeDocument/2006/relationships/hyperlink" Target="http://www.ing.com/" TargetMode="External"/><Relationship Id="rId10" Type="http://schemas.openxmlformats.org/officeDocument/2006/relationships/hyperlink" Target="http://www.flickr.com/inggroup" TargetMode="External"/><Relationship Id="rId4" Type="http://schemas.openxmlformats.org/officeDocument/2006/relationships/hyperlink" Target="http://www.twitter.com/ING_news" TargetMode="External"/><Relationship Id="rId9" Type="http://schemas.openxmlformats.org/officeDocument/2006/relationships/hyperlink" Target="http://www.youtube.com/ING" TargetMode="External"/><Relationship Id="rId14" Type="http://schemas.openxmlformats.org/officeDocument/2006/relationships/image" Target="../media/image25.png"/></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5.svg"/><Relationship Id="rId3" Type="http://schemas.openxmlformats.org/officeDocument/2006/relationships/image" Target="../media/image2.svg"/><Relationship Id="rId7" Type="http://schemas.openxmlformats.org/officeDocument/2006/relationships/image" Target="../media/image6.svg"/><Relationship Id="rId12" Type="http://schemas.openxmlformats.org/officeDocument/2006/relationships/image" Target="../media/image14.png"/><Relationship Id="rId2" Type="http://schemas.openxmlformats.org/officeDocument/2006/relationships/image" Target="../media/image1.png"/><Relationship Id="rId16" Type="http://schemas.openxmlformats.org/officeDocument/2006/relationships/image" Target="../media/image11.PNG"/><Relationship Id="rId1" Type="http://schemas.openxmlformats.org/officeDocument/2006/relationships/slideMaster" Target="../slideMasters/slideMaster2.xml"/><Relationship Id="rId6" Type="http://schemas.openxmlformats.org/officeDocument/2006/relationships/image" Target="../media/image5.png"/><Relationship Id="rId11" Type="http://schemas.openxmlformats.org/officeDocument/2006/relationships/image" Target="../media/image13.svg"/><Relationship Id="rId5" Type="http://schemas.openxmlformats.org/officeDocument/2006/relationships/image" Target="../media/image4.svg"/><Relationship Id="rId15" Type="http://schemas.openxmlformats.org/officeDocument/2006/relationships/image" Target="../media/image17.svg"/><Relationship Id="rId10" Type="http://schemas.openxmlformats.org/officeDocument/2006/relationships/image" Target="../media/image12.png"/><Relationship Id="rId4" Type="http://schemas.openxmlformats.org/officeDocument/2006/relationships/image" Target="../media/image3.png"/><Relationship Id="rId9" Type="http://schemas.openxmlformats.org/officeDocument/2006/relationships/image" Target="../media/image8.svg"/><Relationship Id="rId14" Type="http://schemas.openxmlformats.org/officeDocument/2006/relationships/image" Target="../media/image16.png"/></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5.svg"/><Relationship Id="rId3" Type="http://schemas.openxmlformats.org/officeDocument/2006/relationships/image" Target="../media/image2.svg"/><Relationship Id="rId7" Type="http://schemas.openxmlformats.org/officeDocument/2006/relationships/image" Target="../media/image6.svg"/><Relationship Id="rId12" Type="http://schemas.openxmlformats.org/officeDocument/2006/relationships/image" Target="../media/image14.png"/><Relationship Id="rId2" Type="http://schemas.openxmlformats.org/officeDocument/2006/relationships/image" Target="../media/image1.png"/><Relationship Id="rId16" Type="http://schemas.openxmlformats.org/officeDocument/2006/relationships/image" Target="../media/image11.PNG"/><Relationship Id="rId1" Type="http://schemas.openxmlformats.org/officeDocument/2006/relationships/slideMaster" Target="../slideMasters/slideMaster1.xml"/><Relationship Id="rId6" Type="http://schemas.openxmlformats.org/officeDocument/2006/relationships/image" Target="../media/image5.png"/><Relationship Id="rId11" Type="http://schemas.openxmlformats.org/officeDocument/2006/relationships/image" Target="../media/image13.svg"/><Relationship Id="rId5" Type="http://schemas.openxmlformats.org/officeDocument/2006/relationships/image" Target="../media/image4.svg"/><Relationship Id="rId15" Type="http://schemas.openxmlformats.org/officeDocument/2006/relationships/image" Target="../media/image17.svg"/><Relationship Id="rId10" Type="http://schemas.openxmlformats.org/officeDocument/2006/relationships/image" Target="../media/image12.png"/><Relationship Id="rId4" Type="http://schemas.openxmlformats.org/officeDocument/2006/relationships/image" Target="../media/image3.png"/><Relationship Id="rId9" Type="http://schemas.openxmlformats.org/officeDocument/2006/relationships/image" Target="../media/image8.svg"/><Relationship Id="rId14" Type="http://schemas.openxmlformats.org/officeDocument/2006/relationships/image" Target="../media/image16.png"/></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
    <p:bg bwMode="gray">
      <p:bgRef idx="1001">
        <a:schemeClr val="bg1"/>
      </p:bgRef>
    </p:bg>
    <p:spTree>
      <p:nvGrpSpPr>
        <p:cNvPr id="1" name=""/>
        <p:cNvGrpSpPr/>
        <p:nvPr/>
      </p:nvGrpSpPr>
      <p:grpSpPr>
        <a:xfrm>
          <a:off x="0" y="0"/>
          <a:ext cx="0" cy="0"/>
          <a:chOff x="0" y="0"/>
          <a:chExt cx="0" cy="0"/>
        </a:xfrm>
      </p:grpSpPr>
      <p:cxnSp>
        <p:nvCxnSpPr>
          <p:cNvPr id="16" name="Straight Connector 15">
            <a:extLst>
              <a:ext uri="{FF2B5EF4-FFF2-40B4-BE49-F238E27FC236}">
                <a16:creationId xmlns:a16="http://schemas.microsoft.com/office/drawing/2014/main" id="{311F7044-53C5-45DA-A597-72E1133FB73A}"/>
              </a:ext>
            </a:extLst>
          </p:cNvPr>
          <p:cNvCxnSpPr/>
          <p:nvPr userDrawn="1"/>
        </p:nvCxnSpPr>
        <p:spPr>
          <a:xfrm>
            <a:off x="659028" y="7003142"/>
            <a:ext cx="0" cy="290284"/>
          </a:xfrm>
          <a:prstGeom prst="line">
            <a:avLst/>
          </a:prstGeom>
          <a:ln w="6350" cap="rnd">
            <a:solidFill>
              <a:srgbClr val="559BD1"/>
            </a:solidFill>
            <a:round/>
            <a:headEnd type="arrow"/>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0454D770-4CFD-4C03-BE25-4A75453EF4BC}"/>
              </a:ext>
            </a:extLst>
          </p:cNvPr>
          <p:cNvSpPr txBox="1"/>
          <p:nvPr userDrawn="1"/>
        </p:nvSpPr>
        <p:spPr>
          <a:xfrm>
            <a:off x="577225" y="7319409"/>
            <a:ext cx="1575426" cy="226591"/>
          </a:xfrm>
          <a:prstGeom prst="rect">
            <a:avLst/>
          </a:prstGeom>
          <a:noFill/>
        </p:spPr>
        <p:txBody>
          <a:bodyPr wrap="square" lIns="36000" tIns="36000" rIns="36000" bIns="36000" rtlCol="0">
            <a:spAutoFit/>
          </a:bodyPr>
          <a:lstStyle/>
          <a:p>
            <a:r>
              <a:rPr lang="en-GB" sz="1000" b="0">
                <a:solidFill>
                  <a:srgbClr val="696969"/>
                </a:solidFill>
              </a:rPr>
              <a:t>Alignment indicator</a:t>
            </a:r>
            <a:endParaRPr lang="en-GB" sz="1000" b="0" dirty="0" err="1">
              <a:solidFill>
                <a:srgbClr val="696969"/>
              </a:solidFill>
            </a:endParaRPr>
          </a:p>
        </p:txBody>
      </p:sp>
      <p:pic>
        <p:nvPicPr>
          <p:cNvPr id="13" name="ING identifier">
            <a:extLst>
              <a:ext uri="{FF2B5EF4-FFF2-40B4-BE49-F238E27FC236}">
                <a16:creationId xmlns:a16="http://schemas.microsoft.com/office/drawing/2014/main" id="{F6F79742-9DF4-4F22-84F9-697F46AA2DCE}"/>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10544428" y="4964165"/>
            <a:ext cx="1647571" cy="1893836"/>
          </a:xfrm>
          <a:prstGeom prst="rect">
            <a:avLst/>
          </a:prstGeom>
        </p:spPr>
      </p:pic>
      <p:sp>
        <p:nvSpPr>
          <p:cNvPr id="3" name="Text Placeholder 2">
            <a:extLst>
              <a:ext uri="{FF2B5EF4-FFF2-40B4-BE49-F238E27FC236}">
                <a16:creationId xmlns:a16="http://schemas.microsoft.com/office/drawing/2014/main" id="{F7D0D5B2-609E-47E4-8BC9-E79E8E4C625C}"/>
              </a:ext>
            </a:extLst>
          </p:cNvPr>
          <p:cNvSpPr>
            <a:spLocks noGrp="1"/>
          </p:cNvSpPr>
          <p:nvPr>
            <p:ph type="body" sz="quarter" idx="12" hasCustomPrompt="1"/>
          </p:nvPr>
        </p:nvSpPr>
        <p:spPr>
          <a:xfrm>
            <a:off x="658856" y="5583600"/>
            <a:ext cx="5256000" cy="294302"/>
          </a:xfrm>
        </p:spPr>
        <p:txBody>
          <a:bodyPr lIns="0" tIns="0" rIns="36000" bIns="72000" anchor="t" anchorCtr="0">
            <a:spAutoFit/>
          </a:bodyPr>
          <a:lstStyle>
            <a:lvl1pPr marL="0" indent="0" algn="l" defTabSz="914400" rtl="0" eaLnBrk="1" latinLnBrk="0" hangingPunct="1">
              <a:lnSpc>
                <a:spcPct val="90000"/>
              </a:lnSpc>
              <a:spcBef>
                <a:spcPts val="0"/>
              </a:spcBef>
              <a:spcAft>
                <a:spcPts val="0"/>
              </a:spcAft>
              <a:buFont typeface="Arial" panose="020B0604020202020204" pitchFamily="34" charset="0"/>
              <a:buNone/>
              <a:defRPr lang="en-US" sz="1600" b="0" i="0" kern="1200" baseline="0" dirty="0" smtClean="0">
                <a:solidFill>
                  <a:schemeClr val="tx1"/>
                </a:solidFill>
                <a:latin typeface="+mn-lt"/>
                <a:ea typeface="+mn-ea"/>
                <a:cs typeface="ING Me" pitchFamily="2" charset="0"/>
              </a:defRPr>
            </a:lvl1pPr>
            <a:lvl2pPr marL="0" indent="0" algn="l" defTabSz="914400" rtl="0" eaLnBrk="1" latinLnBrk="0" hangingPunct="1">
              <a:lnSpc>
                <a:spcPts val="2200"/>
              </a:lnSpc>
              <a:spcBef>
                <a:spcPts val="0"/>
              </a:spcBef>
              <a:spcAft>
                <a:spcPts val="0"/>
              </a:spcAft>
              <a:buFont typeface="Arial" panose="020B0604020202020204" pitchFamily="34" charset="0"/>
              <a:buNone/>
              <a:defRPr lang="en-US" sz="2000" b="0" i="0" kern="1200" baseline="0" dirty="0" smtClean="0">
                <a:solidFill>
                  <a:schemeClr val="tx1"/>
                </a:solidFill>
                <a:latin typeface="+mn-lt"/>
                <a:ea typeface="+mn-ea"/>
                <a:cs typeface="ING Me" pitchFamily="2" charset="0"/>
              </a:defRPr>
            </a:lvl2pPr>
            <a:lvl3pPr marL="0" indent="0" algn="l" defTabSz="914400" rtl="0" eaLnBrk="1" latinLnBrk="0" hangingPunct="1">
              <a:lnSpc>
                <a:spcPts val="2200"/>
              </a:lnSpc>
              <a:spcBef>
                <a:spcPts val="0"/>
              </a:spcBef>
              <a:spcAft>
                <a:spcPts val="0"/>
              </a:spcAft>
              <a:buFont typeface="Arial" panose="020B0604020202020204" pitchFamily="34" charset="0"/>
              <a:buNone/>
              <a:defRPr lang="en-US" sz="2000" b="0" i="0" kern="1200" baseline="0" dirty="0" smtClean="0">
                <a:solidFill>
                  <a:schemeClr val="tx1"/>
                </a:solidFill>
                <a:latin typeface="+mn-lt"/>
                <a:ea typeface="+mn-ea"/>
                <a:cs typeface="ING Me" pitchFamily="2" charset="0"/>
              </a:defRPr>
            </a:lvl3pPr>
            <a:lvl4pPr marL="0" indent="0" algn="l" defTabSz="914400" rtl="0" eaLnBrk="1" latinLnBrk="0" hangingPunct="1">
              <a:lnSpc>
                <a:spcPts val="2200"/>
              </a:lnSpc>
              <a:spcBef>
                <a:spcPts val="0"/>
              </a:spcBef>
              <a:spcAft>
                <a:spcPts val="0"/>
              </a:spcAft>
              <a:buFont typeface="Arial" panose="020B0604020202020204" pitchFamily="34" charset="0"/>
              <a:buNone/>
              <a:defRPr lang="en-US" sz="2000" b="0" i="0" kern="1200" baseline="0" dirty="0" smtClean="0">
                <a:solidFill>
                  <a:schemeClr val="tx1"/>
                </a:solidFill>
                <a:latin typeface="+mn-lt"/>
                <a:ea typeface="+mn-ea"/>
                <a:cs typeface="ING Me" pitchFamily="2" charset="0"/>
              </a:defRPr>
            </a:lvl4pPr>
            <a:lvl5pPr marL="0" indent="0" algn="l" defTabSz="914400" rtl="0" eaLnBrk="1" latinLnBrk="0" hangingPunct="1">
              <a:lnSpc>
                <a:spcPts val="2200"/>
              </a:lnSpc>
              <a:spcBef>
                <a:spcPts val="0"/>
              </a:spcBef>
              <a:spcAft>
                <a:spcPts val="0"/>
              </a:spcAft>
              <a:buFont typeface="Arial" panose="020B0604020202020204" pitchFamily="34" charset="0"/>
              <a:buNone/>
              <a:defRPr lang="nl-NL" sz="2000" b="0" i="0" kern="1200" baseline="0" dirty="0">
                <a:solidFill>
                  <a:schemeClr val="tx1"/>
                </a:solidFill>
                <a:latin typeface="+mn-lt"/>
                <a:ea typeface="+mn-ea"/>
                <a:cs typeface="ING Me" pitchFamily="2" charset="0"/>
              </a:defRPr>
            </a:lvl5pPr>
          </a:lstStyle>
          <a:p>
            <a:pPr lvl="0"/>
            <a:r>
              <a:rPr lang="en-GB" noProof="0" dirty="0"/>
              <a:t>Click to </a:t>
            </a:r>
            <a:r>
              <a:rPr lang="en-GB" noProof="0"/>
              <a:t>add date</a:t>
            </a:r>
          </a:p>
        </p:txBody>
      </p:sp>
      <p:sp>
        <p:nvSpPr>
          <p:cNvPr id="26" name="Subtitle 2"/>
          <p:cNvSpPr>
            <a:spLocks noGrp="1"/>
          </p:cNvSpPr>
          <p:nvPr>
            <p:ph type="subTitle" idx="1" hasCustomPrompt="1"/>
          </p:nvPr>
        </p:nvSpPr>
        <p:spPr bwMode="gray">
          <a:xfrm>
            <a:off x="658856" y="5277600"/>
            <a:ext cx="5256000" cy="294302"/>
          </a:xfrm>
        </p:spPr>
        <p:txBody>
          <a:bodyPr lIns="0" tIns="0" rIns="36000" bIns="72000" anchor="t" anchorCtr="0">
            <a:spAutoFit/>
          </a:bodyPr>
          <a:lstStyle>
            <a:lvl1pPr marL="0" indent="0" algn="l">
              <a:lnSpc>
                <a:spcPct val="90000"/>
              </a:lnSpc>
              <a:buNone/>
              <a:defRPr sz="1600" b="1" i="0">
                <a:solidFill>
                  <a:schemeClr val="tx1"/>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GB" noProof="0"/>
              <a:t>Click to add name of department and/or author</a:t>
            </a:r>
          </a:p>
        </p:txBody>
      </p:sp>
      <p:sp>
        <p:nvSpPr>
          <p:cNvPr id="27" name="Text Placeholder 6"/>
          <p:cNvSpPr>
            <a:spLocks noGrp="1"/>
          </p:cNvSpPr>
          <p:nvPr>
            <p:ph type="body" sz="quarter" idx="11" hasCustomPrompt="1"/>
          </p:nvPr>
        </p:nvSpPr>
        <p:spPr bwMode="gray">
          <a:xfrm>
            <a:off x="988895" y="2447999"/>
            <a:ext cx="4786024" cy="732995"/>
          </a:xfrm>
          <a:prstGeom prst="roundRect">
            <a:avLst>
              <a:gd name="adj" fmla="val 13767"/>
            </a:avLst>
          </a:prstGeom>
          <a:solidFill>
            <a:srgbClr val="FF6200"/>
          </a:solidFill>
        </p:spPr>
        <p:txBody>
          <a:bodyPr wrap="none" lIns="108000" tIns="108000" rIns="108000" bIns="72000" anchor="t" anchorCtr="0">
            <a:spAutoFit/>
          </a:bodyPr>
          <a:lstStyle>
            <a:lvl1pPr>
              <a:lnSpc>
                <a:spcPct val="90000"/>
              </a:lnSpc>
              <a:spcBef>
                <a:spcPts val="0"/>
              </a:spcBef>
              <a:defRPr sz="3600" b="1">
                <a:solidFill>
                  <a:schemeClr val="bg1"/>
                </a:solidFill>
                <a:latin typeface="+mj-lt"/>
              </a:defRPr>
            </a:lvl1pPr>
          </a:lstStyle>
          <a:p>
            <a:pPr lvl="0"/>
            <a:r>
              <a:rPr lang="en-GB" noProof="0" dirty="0"/>
              <a:t>Click to add (sub)title</a:t>
            </a:r>
          </a:p>
        </p:txBody>
      </p:sp>
      <p:sp>
        <p:nvSpPr>
          <p:cNvPr id="25" name="Title 1"/>
          <p:cNvSpPr>
            <a:spLocks noGrp="1"/>
          </p:cNvSpPr>
          <p:nvPr>
            <p:ph type="ctrTitle" hasCustomPrompt="1"/>
          </p:nvPr>
        </p:nvSpPr>
        <p:spPr bwMode="gray">
          <a:xfrm>
            <a:off x="658855" y="1634399"/>
            <a:ext cx="3712436" cy="738000"/>
          </a:xfrm>
          <a:prstGeom prst="roundRect">
            <a:avLst>
              <a:gd name="adj" fmla="val 13767"/>
            </a:avLst>
          </a:prstGeom>
          <a:solidFill>
            <a:srgbClr val="FF6200"/>
          </a:solidFill>
          <a:ln w="6350">
            <a:noFill/>
          </a:ln>
        </p:spPr>
        <p:txBody>
          <a:bodyPr wrap="none" lIns="108000" tIns="108000" rIns="108000" bIns="72000" anchor="t" anchorCtr="0">
            <a:spAutoFit/>
          </a:bodyPr>
          <a:lstStyle>
            <a:lvl1pPr algn="l">
              <a:lnSpc>
                <a:spcPct val="90000"/>
              </a:lnSpc>
              <a:spcBef>
                <a:spcPts val="0"/>
              </a:spcBef>
              <a:defRPr sz="3600" b="1">
                <a:solidFill>
                  <a:schemeClr val="bg1"/>
                </a:solidFill>
              </a:defRPr>
            </a:lvl1pPr>
          </a:lstStyle>
          <a:p>
            <a:r>
              <a:rPr lang="en-GB" noProof="0" dirty="0"/>
              <a:t>Click to add title</a:t>
            </a:r>
          </a:p>
        </p:txBody>
      </p:sp>
      <p:sp>
        <p:nvSpPr>
          <p:cNvPr id="21" name="Project Placeholder">
            <a:extLst>
              <a:ext uri="{FF2B5EF4-FFF2-40B4-BE49-F238E27FC236}">
                <a16:creationId xmlns:a16="http://schemas.microsoft.com/office/drawing/2014/main" id="{A3BD01F9-A9C7-4355-A0CB-7252C65AEF88}"/>
              </a:ext>
            </a:extLst>
          </p:cNvPr>
          <p:cNvSpPr>
            <a:spLocks noGrp="1" noChangeAspect="1"/>
          </p:cNvSpPr>
          <p:nvPr>
            <p:ph type="pic" sz="quarter" idx="16" hasCustomPrompt="1"/>
          </p:nvPr>
        </p:nvSpPr>
        <p:spPr>
          <a:xfrm>
            <a:off x="658798" y="5896309"/>
            <a:ext cx="3857454" cy="961691"/>
          </a:xfrm>
        </p:spPr>
        <p:txBody>
          <a:bodyPr lIns="288000" tIns="108000" rIns="108000" bIns="108000" anchor="ctr" anchorCtr="0"/>
          <a:lstStyle>
            <a:lvl1pPr>
              <a:defRPr sz="1200">
                <a:solidFill>
                  <a:srgbClr val="A8A8A8"/>
                </a:solidFill>
              </a:defRPr>
            </a:lvl1pPr>
          </a:lstStyle>
          <a:p>
            <a:r>
              <a:rPr lang="en-GB" dirty="0"/>
              <a:t>Business or project wordmark </a:t>
            </a:r>
            <a:br>
              <a:rPr lang="en-GB" dirty="0"/>
            </a:br>
            <a:r>
              <a:rPr lang="en-GB" dirty="0"/>
              <a:t>placeholder</a:t>
            </a:r>
          </a:p>
        </p:txBody>
      </p:sp>
      <p:sp>
        <p:nvSpPr>
          <p:cNvPr id="10" name="TextBox 9">
            <a:extLst>
              <a:ext uri="{FF2B5EF4-FFF2-40B4-BE49-F238E27FC236}">
                <a16:creationId xmlns:a16="http://schemas.microsoft.com/office/drawing/2014/main" id="{3824EE40-67F0-44BB-B2EB-D22DE201FA03}"/>
              </a:ext>
            </a:extLst>
          </p:cNvPr>
          <p:cNvSpPr txBox="1"/>
          <p:nvPr userDrawn="1"/>
        </p:nvSpPr>
        <p:spPr>
          <a:xfrm>
            <a:off x="-2261849" y="0"/>
            <a:ext cx="1826420" cy="1919363"/>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a:solidFill>
                  <a:srgbClr val="696969"/>
                </a:solidFill>
              </a:rPr>
              <a:t>ING logo or identifier: which cover should I use?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b="0">
              <a:solidFill>
                <a:srgbClr val="696969"/>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a:solidFill>
                  <a:srgbClr val="696969"/>
                </a:solidFill>
              </a:rPr>
              <a:t>You can choose between covers with the ING logo or with the ING identifier. The identifier can be best applied in commercial and informal presentations, assuming it has significant brand recognition in your market, but is less suitable for formal information</a:t>
            </a:r>
            <a:endParaRPr lang="en-GB" sz="1000" b="0" dirty="0" err="1">
              <a:solidFill>
                <a:srgbClr val="696969"/>
              </a:solidFill>
            </a:endParaRPr>
          </a:p>
        </p:txBody>
      </p:sp>
    </p:spTree>
    <p:extLst>
      <p:ext uri="{BB962C8B-B14F-4D97-AF65-F5344CB8AC3E}">
        <p14:creationId xmlns:p14="http://schemas.microsoft.com/office/powerpoint/2010/main" val="2686825790"/>
      </p:ext>
    </p:extLst>
  </p:cSld>
  <p:clrMapOvr>
    <a:masterClrMapping/>
  </p:clrMapOvr>
  <p:extLst>
    <p:ext uri="{DCECCB84-F9BA-43D5-87BE-67443E8EF086}">
      <p15:sldGuideLst xmlns:p15="http://schemas.microsoft.com/office/powerpoint/2012/main">
        <p15:guide id="1" orient="horz" pos="1491" userDrawn="1">
          <p15:clr>
            <a:srgbClr val="FBAE40"/>
          </p15:clr>
        </p15:guide>
        <p15:guide id="2" orient="horz" pos="1542" userDrawn="1">
          <p15:clr>
            <a:srgbClr val="FBAE40"/>
          </p15:clr>
        </p15:guide>
        <p15:guide id="3" orient="horz" pos="2006" userDrawn="1">
          <p15:clr>
            <a:srgbClr val="FBAE40"/>
          </p15:clr>
        </p15:guide>
        <p15:guide id="4" orient="horz" pos="2057"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ndex slide">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fld id="{DDD2A080-DA64-4F5C-9131-47EB793B4410}" type="slidenum">
              <a:rPr lang="en-GB" noProof="0" smtClean="0"/>
              <a:pPr/>
              <a:t>‹#›</a:t>
            </a:fld>
            <a:endParaRPr lang="en-GB" noProof="0" dirty="0"/>
          </a:p>
        </p:txBody>
      </p:sp>
      <p:sp>
        <p:nvSpPr>
          <p:cNvPr id="2" name="Footer Placeholder 1">
            <a:extLst>
              <a:ext uri="{FF2B5EF4-FFF2-40B4-BE49-F238E27FC236}">
                <a16:creationId xmlns:a16="http://schemas.microsoft.com/office/drawing/2014/main" id="{515CBA26-4510-4A9C-B080-4211950399FD}"/>
              </a:ext>
            </a:extLst>
          </p:cNvPr>
          <p:cNvSpPr>
            <a:spLocks noGrp="1"/>
          </p:cNvSpPr>
          <p:nvPr>
            <p:ph type="ftr" sz="quarter" idx="12"/>
          </p:nvPr>
        </p:nvSpPr>
        <p:spPr/>
        <p:txBody>
          <a:bodyPr/>
          <a:lstStyle>
            <a:lvl1pPr>
              <a:defRPr/>
            </a:lvl1pPr>
          </a:lstStyle>
          <a:p>
            <a:endParaRPr lang="en-GB" noProof="0"/>
          </a:p>
        </p:txBody>
      </p:sp>
      <p:sp>
        <p:nvSpPr>
          <p:cNvPr id="6" name="Title 5">
            <a:extLst>
              <a:ext uri="{FF2B5EF4-FFF2-40B4-BE49-F238E27FC236}">
                <a16:creationId xmlns:a16="http://schemas.microsoft.com/office/drawing/2014/main" id="{1DDC45C2-05A9-46EA-B276-6A874E5C1E41}"/>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dirty="0"/>
          </a:p>
        </p:txBody>
      </p:sp>
      <p:sp>
        <p:nvSpPr>
          <p:cNvPr id="11" name="Text Placeholder 10">
            <a:extLst>
              <a:ext uri="{FF2B5EF4-FFF2-40B4-BE49-F238E27FC236}">
                <a16:creationId xmlns:a16="http://schemas.microsoft.com/office/drawing/2014/main" id="{6BA07CBC-1D3E-422E-A575-116DF6809A5F}"/>
              </a:ext>
            </a:extLst>
          </p:cNvPr>
          <p:cNvSpPr>
            <a:spLocks noGrp="1"/>
          </p:cNvSpPr>
          <p:nvPr>
            <p:ph type="body" sz="quarter" idx="13" hasCustomPrompt="1"/>
          </p:nvPr>
        </p:nvSpPr>
        <p:spPr bwMode="auto">
          <a:xfrm>
            <a:off x="659008" y="1141198"/>
            <a:ext cx="10875600" cy="5058000"/>
          </a:xfrm>
          <a:custGeom>
            <a:avLst/>
            <a:gdLst>
              <a:gd name="connsiteX0" fmla="*/ 0 w 10489176"/>
              <a:gd name="connsiteY0" fmla="*/ 0 h 5058000"/>
              <a:gd name="connsiteX1" fmla="*/ 10489176 w 10489176"/>
              <a:gd name="connsiteY1" fmla="*/ 0 h 5058000"/>
              <a:gd name="connsiteX2" fmla="*/ 10489176 w 10489176"/>
              <a:gd name="connsiteY2" fmla="*/ 5058000 h 5058000"/>
              <a:gd name="connsiteX3" fmla="*/ 0 w 10489176"/>
              <a:gd name="connsiteY3" fmla="*/ 5058000 h 5058000"/>
            </a:gdLst>
            <a:ahLst/>
            <a:cxnLst>
              <a:cxn ang="0">
                <a:pos x="connsiteX0" y="connsiteY0"/>
              </a:cxn>
              <a:cxn ang="0">
                <a:pos x="connsiteX1" y="connsiteY1"/>
              </a:cxn>
              <a:cxn ang="0">
                <a:pos x="connsiteX2" y="connsiteY2"/>
              </a:cxn>
              <a:cxn ang="0">
                <a:pos x="connsiteX3" y="connsiteY3"/>
              </a:cxn>
            </a:cxnLst>
            <a:rect l="l" t="t" r="r" b="b"/>
            <a:pathLst>
              <a:path w="10489176" h="5058000">
                <a:moveTo>
                  <a:pt x="0" y="0"/>
                </a:moveTo>
                <a:lnTo>
                  <a:pt x="10489176" y="0"/>
                </a:lnTo>
                <a:lnTo>
                  <a:pt x="10489176" y="5058000"/>
                </a:lnTo>
                <a:lnTo>
                  <a:pt x="0" y="5058000"/>
                </a:lnTo>
                <a:close/>
              </a:path>
            </a:pathLst>
          </a:custGeom>
        </p:spPr>
        <p:txBody>
          <a:bodyPr wrap="square">
            <a:noAutofit/>
          </a:bodyPr>
          <a:lstStyle>
            <a:lvl1pPr marL="360000" indent="-360000">
              <a:spcBef>
                <a:spcPts val="200"/>
              </a:spcBef>
              <a:spcAft>
                <a:spcPts val="800"/>
              </a:spcAft>
              <a:buFont typeface="+mj-lt"/>
              <a:buAutoNum type="arabicPeriod"/>
              <a:defRPr/>
            </a:lvl1pPr>
            <a:lvl2pPr>
              <a:defRPr/>
            </a:lvl2pPr>
          </a:lstStyle>
          <a:p>
            <a:pPr lvl="0"/>
            <a:r>
              <a:rPr lang="en-GB" noProof="0" dirty="0"/>
              <a:t>Click to add text</a:t>
            </a:r>
          </a:p>
          <a:p>
            <a:pPr lvl="1"/>
            <a:r>
              <a:rPr lang="en-GB" noProof="0" dirty="0"/>
              <a:t>Second level</a:t>
            </a:r>
          </a:p>
        </p:txBody>
      </p:sp>
    </p:spTree>
    <p:extLst>
      <p:ext uri="{BB962C8B-B14F-4D97-AF65-F5344CB8AC3E}">
        <p14:creationId xmlns:p14="http://schemas.microsoft.com/office/powerpoint/2010/main" val="2287731730"/>
      </p:ext>
    </p:extLst>
  </p:cSld>
  <p:clrMapOvr>
    <a:masterClrMapping/>
  </p:clrMapOvr>
  <p:extLst>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ndex slide picture right">
    <p:bg bwMode="gray">
      <p:bgRef idx="1001">
        <a:schemeClr val="bg1"/>
      </p:bgRef>
    </p:bg>
    <p:spTree>
      <p:nvGrpSpPr>
        <p:cNvPr id="1" name=""/>
        <p:cNvGrpSpPr/>
        <p:nvPr/>
      </p:nvGrpSpPr>
      <p:grpSpPr>
        <a:xfrm>
          <a:off x="0" y="0"/>
          <a:ext cx="0" cy="0"/>
          <a:chOff x="0" y="0"/>
          <a:chExt cx="0" cy="0"/>
        </a:xfrm>
      </p:grpSpPr>
      <p:sp>
        <p:nvSpPr>
          <p:cNvPr id="3" name="Slide Number Placeholder 2"/>
          <p:cNvSpPr>
            <a:spLocks noGrp="1"/>
          </p:cNvSpPr>
          <p:nvPr>
            <p:ph type="sldNum" sz="quarter" idx="16"/>
          </p:nvPr>
        </p:nvSpPr>
        <p:spPr/>
        <p:txBody>
          <a:bodyPr/>
          <a:lstStyle/>
          <a:p>
            <a:fld id="{DDD2A080-DA64-4F5C-9131-47EB793B4410}" type="slidenum">
              <a:rPr lang="en-GB" noProof="0" smtClean="0"/>
              <a:pPr/>
              <a:t>‹#›</a:t>
            </a:fld>
            <a:endParaRPr lang="en-GB" noProof="0" dirty="0"/>
          </a:p>
        </p:txBody>
      </p:sp>
      <p:sp>
        <p:nvSpPr>
          <p:cNvPr id="2" name="Footer Placeholder 1">
            <a:extLst>
              <a:ext uri="{FF2B5EF4-FFF2-40B4-BE49-F238E27FC236}">
                <a16:creationId xmlns:a16="http://schemas.microsoft.com/office/drawing/2014/main" id="{CEA75376-E7C9-4515-A27A-D366A6F50C18}"/>
              </a:ext>
            </a:extLst>
          </p:cNvPr>
          <p:cNvSpPr>
            <a:spLocks noGrp="1"/>
          </p:cNvSpPr>
          <p:nvPr>
            <p:ph type="ftr" sz="quarter" idx="17"/>
          </p:nvPr>
        </p:nvSpPr>
        <p:spPr>
          <a:xfrm>
            <a:off x="659007" y="6403940"/>
            <a:ext cx="7408800" cy="187200"/>
          </a:xfrm>
        </p:spPr>
        <p:txBody>
          <a:bodyPr/>
          <a:lstStyle>
            <a:lvl1pPr>
              <a:defRPr/>
            </a:lvl1pPr>
          </a:lstStyle>
          <a:p>
            <a:endParaRPr lang="en-GB" noProof="0"/>
          </a:p>
        </p:txBody>
      </p:sp>
      <p:sp>
        <p:nvSpPr>
          <p:cNvPr id="8" name="Picture Placeholder 7">
            <a:extLst>
              <a:ext uri="{FF2B5EF4-FFF2-40B4-BE49-F238E27FC236}">
                <a16:creationId xmlns:a16="http://schemas.microsoft.com/office/drawing/2014/main" id="{0136ED5D-41FE-434B-8102-33405500B8E3}"/>
              </a:ext>
            </a:extLst>
          </p:cNvPr>
          <p:cNvSpPr>
            <a:spLocks noGrp="1"/>
          </p:cNvSpPr>
          <p:nvPr>
            <p:ph type="pic" sz="quarter" idx="20"/>
          </p:nvPr>
        </p:nvSpPr>
        <p:spPr bwMode="gray">
          <a:xfrm>
            <a:off x="8415482" y="1"/>
            <a:ext cx="3776519" cy="6857999"/>
          </a:xfrm>
          <a:custGeom>
            <a:avLst/>
            <a:gdLst>
              <a:gd name="connsiteX0" fmla="*/ 0 w 3776519"/>
              <a:gd name="connsiteY0" fmla="*/ 0 h 6857999"/>
              <a:gd name="connsiteX1" fmla="*/ 190493 w 3776519"/>
              <a:gd name="connsiteY1" fmla="*/ 0 h 6857999"/>
              <a:gd name="connsiteX2" fmla="*/ 914400 w 3776519"/>
              <a:gd name="connsiteY2" fmla="*/ 0 h 6857999"/>
              <a:gd name="connsiteX3" fmla="*/ 3776519 w 3776519"/>
              <a:gd name="connsiteY3" fmla="*/ 0 h 6857999"/>
              <a:gd name="connsiteX4" fmla="*/ 3776519 w 3776519"/>
              <a:gd name="connsiteY4" fmla="*/ 6857999 h 6857999"/>
              <a:gd name="connsiteX5" fmla="*/ 190491 w 3776519"/>
              <a:gd name="connsiteY5" fmla="*/ 6857999 h 6857999"/>
              <a:gd name="connsiteX6" fmla="*/ 116345 w 3776519"/>
              <a:gd name="connsiteY6" fmla="*/ 6843030 h 6857999"/>
              <a:gd name="connsiteX7" fmla="*/ 0 w 3776519"/>
              <a:gd name="connsiteY7" fmla="*/ 6667507 h 6857999"/>
              <a:gd name="connsiteX8" fmla="*/ 0 w 3776519"/>
              <a:gd name="connsiteY8" fmla="*/ 914400 h 6857999"/>
              <a:gd name="connsiteX9" fmla="*/ 0 w 3776519"/>
              <a:gd name="connsiteY9" fmla="*/ 190493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776519" h="6857999">
                <a:moveTo>
                  <a:pt x="0" y="0"/>
                </a:moveTo>
                <a:lnTo>
                  <a:pt x="190493" y="0"/>
                </a:lnTo>
                <a:lnTo>
                  <a:pt x="914400" y="0"/>
                </a:lnTo>
                <a:lnTo>
                  <a:pt x="3776519" y="0"/>
                </a:lnTo>
                <a:lnTo>
                  <a:pt x="3776519" y="6857999"/>
                </a:lnTo>
                <a:lnTo>
                  <a:pt x="190491" y="6857999"/>
                </a:lnTo>
                <a:lnTo>
                  <a:pt x="116345" y="6843030"/>
                </a:lnTo>
                <a:cubicBezTo>
                  <a:pt x="47974" y="6814111"/>
                  <a:pt x="0" y="6746411"/>
                  <a:pt x="0" y="6667507"/>
                </a:cubicBezTo>
                <a:lnTo>
                  <a:pt x="0" y="914400"/>
                </a:lnTo>
                <a:lnTo>
                  <a:pt x="0" y="190493"/>
                </a:lnTo>
                <a:close/>
              </a:path>
            </a:pathLst>
          </a:custGeom>
          <a:solidFill>
            <a:schemeClr val="accent2">
              <a:lumMod val="20000"/>
              <a:lumOff val="80000"/>
              <a:alpha val="10000"/>
            </a:schemeClr>
          </a:solidFill>
        </p:spPr>
        <p:txBody>
          <a:bodyPr wrap="square" lIns="360000" tIns="360000" rIns="360000" bIns="360000">
            <a:noAutofit/>
          </a:bodyPr>
          <a:lstStyle/>
          <a:p>
            <a:r>
              <a:rPr lang="en-US" noProof="0"/>
              <a:t>Click icon to add picture</a:t>
            </a:r>
            <a:endParaRPr lang="en-GB" noProof="0"/>
          </a:p>
        </p:txBody>
      </p:sp>
      <p:sp>
        <p:nvSpPr>
          <p:cNvPr id="20" name="Text Placeholder 19">
            <a:extLst>
              <a:ext uri="{FF2B5EF4-FFF2-40B4-BE49-F238E27FC236}">
                <a16:creationId xmlns:a16="http://schemas.microsoft.com/office/drawing/2014/main" id="{3B02C1D6-EBC4-42E4-AD3A-B8313C31BD73}"/>
              </a:ext>
            </a:extLst>
          </p:cNvPr>
          <p:cNvSpPr>
            <a:spLocks noGrp="1"/>
          </p:cNvSpPr>
          <p:nvPr>
            <p:ph type="body" sz="quarter" idx="21" hasCustomPrompt="1"/>
          </p:nvPr>
        </p:nvSpPr>
        <p:spPr bwMode="auto">
          <a:xfrm>
            <a:off x="659008" y="1141198"/>
            <a:ext cx="7408800" cy="5058000"/>
          </a:xfrm>
          <a:custGeom>
            <a:avLst/>
            <a:gdLst>
              <a:gd name="connsiteX0" fmla="*/ 0 w 5617764"/>
              <a:gd name="connsiteY0" fmla="*/ 0 h 5058000"/>
              <a:gd name="connsiteX1" fmla="*/ 5617764 w 5617764"/>
              <a:gd name="connsiteY1" fmla="*/ 0 h 5058000"/>
              <a:gd name="connsiteX2" fmla="*/ 5617764 w 5617764"/>
              <a:gd name="connsiteY2" fmla="*/ 5058000 h 5058000"/>
              <a:gd name="connsiteX3" fmla="*/ 0 w 5617764"/>
              <a:gd name="connsiteY3" fmla="*/ 5058000 h 5058000"/>
            </a:gdLst>
            <a:ahLst/>
            <a:cxnLst>
              <a:cxn ang="0">
                <a:pos x="connsiteX0" y="connsiteY0"/>
              </a:cxn>
              <a:cxn ang="0">
                <a:pos x="connsiteX1" y="connsiteY1"/>
              </a:cxn>
              <a:cxn ang="0">
                <a:pos x="connsiteX2" y="connsiteY2"/>
              </a:cxn>
              <a:cxn ang="0">
                <a:pos x="connsiteX3" y="connsiteY3"/>
              </a:cxn>
            </a:cxnLst>
            <a:rect l="l" t="t" r="r" b="b"/>
            <a:pathLst>
              <a:path w="5617764" h="5058000">
                <a:moveTo>
                  <a:pt x="0" y="0"/>
                </a:moveTo>
                <a:lnTo>
                  <a:pt x="5617764" y="0"/>
                </a:lnTo>
                <a:lnTo>
                  <a:pt x="5617764" y="5058000"/>
                </a:lnTo>
                <a:lnTo>
                  <a:pt x="0" y="5058000"/>
                </a:lnTo>
                <a:close/>
              </a:path>
            </a:pathLst>
          </a:custGeom>
        </p:spPr>
        <p:txBody>
          <a:bodyPr wrap="square">
            <a:noAutofit/>
          </a:bodyPr>
          <a:lstStyle>
            <a:lvl1pPr marL="360000" indent="-360000">
              <a:spcBef>
                <a:spcPts val="200"/>
              </a:spcBef>
              <a:spcAft>
                <a:spcPts val="800"/>
              </a:spcAft>
              <a:buFont typeface="+mj-lt"/>
              <a:buAutoNum type="arabicPeriod"/>
              <a:defRPr/>
            </a:lvl1pPr>
            <a:lvl2pPr>
              <a:defRPr/>
            </a:lvl2pPr>
          </a:lstStyle>
          <a:p>
            <a:pPr lvl="0"/>
            <a:r>
              <a:rPr lang="en-GB" noProof="0" dirty="0"/>
              <a:t>Click to add text</a:t>
            </a:r>
          </a:p>
          <a:p>
            <a:pPr lvl="1"/>
            <a:r>
              <a:rPr lang="en-GB" noProof="0" dirty="0"/>
              <a:t>Second level</a:t>
            </a:r>
          </a:p>
        </p:txBody>
      </p:sp>
      <p:sp>
        <p:nvSpPr>
          <p:cNvPr id="4" name="Title 3">
            <a:extLst>
              <a:ext uri="{FF2B5EF4-FFF2-40B4-BE49-F238E27FC236}">
                <a16:creationId xmlns:a16="http://schemas.microsoft.com/office/drawing/2014/main" id="{F4AC00D7-B457-45E8-A905-966FD04715A3}"/>
              </a:ext>
            </a:extLst>
          </p:cNvPr>
          <p:cNvSpPr>
            <a:spLocks noGrp="1"/>
          </p:cNvSpPr>
          <p:nvPr>
            <p:ph type="title"/>
          </p:nvPr>
        </p:nvSpPr>
        <p:spPr>
          <a:xfrm>
            <a:off x="659008" y="325235"/>
            <a:ext cx="7408800" cy="817244"/>
          </a:xfrm>
        </p:spPr>
        <p:txBody>
          <a:bodyPr/>
          <a:lstStyle/>
          <a:p>
            <a:r>
              <a:rPr lang="en-US"/>
              <a:t>Click to edit Master title style</a:t>
            </a:r>
            <a:endParaRPr lang="en-GB"/>
          </a:p>
        </p:txBody>
      </p:sp>
      <p:sp>
        <p:nvSpPr>
          <p:cNvPr id="7" name="TextBox 6">
            <a:extLst>
              <a:ext uri="{FF2B5EF4-FFF2-40B4-BE49-F238E27FC236}">
                <a16:creationId xmlns:a16="http://schemas.microsoft.com/office/drawing/2014/main" id="{85210F25-0569-48E4-86BF-27768C680957}"/>
              </a:ext>
            </a:extLst>
          </p:cNvPr>
          <p:cNvSpPr txBox="1"/>
          <p:nvPr userDrawn="1"/>
        </p:nvSpPr>
        <p:spPr>
          <a:xfrm>
            <a:off x="-2261849" y="0"/>
            <a:ext cx="1826420" cy="2996580"/>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dirty="0">
                <a:solidFill>
                  <a:srgbClr val="696969"/>
                </a:solidFill>
              </a:rPr>
              <a:t>Changing the photo</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dirty="0">
                <a:solidFill>
                  <a:srgbClr val="696969"/>
                </a:solidFill>
              </a:rPr>
              <a:t>- Click on the existing photo, and choose 'Cut' via the right mouse button.</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Select a photo from the last part of the PP file 'Useful elements, example slides and photos', or download a photo from the Media box &gt; Photos on the Brand Portal (https://brandportal.ing.com).</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Copy the big picture on your screen with </a:t>
            </a:r>
            <a:r>
              <a:rPr lang="en-US" sz="1000" b="0" dirty="0" err="1">
                <a:solidFill>
                  <a:srgbClr val="696969"/>
                </a:solidFill>
              </a:rPr>
              <a:t>Ctrl+C</a:t>
            </a:r>
            <a:r>
              <a:rPr lang="en-US" sz="1000" b="0" dirty="0">
                <a:solidFill>
                  <a:srgbClr val="696969"/>
                </a:solidFill>
              </a:rPr>
              <a:t>, go back to the image placeholder on this page, and paste the photo with </a:t>
            </a:r>
            <a:r>
              <a:rPr lang="en-US" sz="1000" b="0" dirty="0" err="1">
                <a:solidFill>
                  <a:srgbClr val="696969"/>
                </a:solidFill>
              </a:rPr>
              <a:t>Ctrl+V</a:t>
            </a:r>
            <a:r>
              <a:rPr lang="en-US" sz="1000" b="0" dirty="0">
                <a:solidFill>
                  <a:srgbClr val="696969"/>
                </a:solidFill>
              </a:rPr>
              <a:t>.</a:t>
            </a:r>
          </a:p>
        </p:txBody>
      </p:sp>
    </p:spTree>
    <p:extLst>
      <p:ext uri="{BB962C8B-B14F-4D97-AF65-F5344CB8AC3E}">
        <p14:creationId xmlns:p14="http://schemas.microsoft.com/office/powerpoint/2010/main" val="1496741468"/>
      </p:ext>
    </p:extLst>
  </p:cSld>
  <p:clrMapOvr>
    <a:masterClrMapping/>
  </p:clrMapOvr>
  <p:extLst>
    <p:ext uri="{DCECCB84-F9BA-43D5-87BE-67443E8EF086}">
      <p15:sldGuideLst xmlns:p15="http://schemas.microsoft.com/office/powerpoint/2012/main">
        <p15:guide id="1" pos="4308" userDrawn="1">
          <p15:clr>
            <a:srgbClr val="FBAE40"/>
          </p15:clr>
        </p15:guide>
        <p15:guide id="2" pos="4596"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Index slide picture left">
    <p:bg bwMode="gray">
      <p:bgRef idx="1001">
        <a:schemeClr val="bg1"/>
      </p:bgRef>
    </p:bg>
    <p:spTree>
      <p:nvGrpSpPr>
        <p:cNvPr id="1" name=""/>
        <p:cNvGrpSpPr/>
        <p:nvPr/>
      </p:nvGrpSpPr>
      <p:grpSpPr>
        <a:xfrm>
          <a:off x="0" y="0"/>
          <a:ext cx="0" cy="0"/>
          <a:chOff x="0" y="0"/>
          <a:chExt cx="0" cy="0"/>
        </a:xfrm>
      </p:grpSpPr>
      <p:sp>
        <p:nvSpPr>
          <p:cNvPr id="3" name="Slide Number Placeholder 2"/>
          <p:cNvSpPr>
            <a:spLocks noGrp="1"/>
          </p:cNvSpPr>
          <p:nvPr>
            <p:ph type="sldNum" sz="quarter" idx="16"/>
          </p:nvPr>
        </p:nvSpPr>
        <p:spPr/>
        <p:txBody>
          <a:bodyPr/>
          <a:lstStyle/>
          <a:p>
            <a:fld id="{DDD2A080-DA64-4F5C-9131-47EB793B4410}" type="slidenum">
              <a:rPr lang="en-GB" noProof="0" smtClean="0"/>
              <a:pPr/>
              <a:t>‹#›</a:t>
            </a:fld>
            <a:endParaRPr lang="en-GB" noProof="0" dirty="0"/>
          </a:p>
        </p:txBody>
      </p:sp>
      <p:sp>
        <p:nvSpPr>
          <p:cNvPr id="2" name="Footer Placeholder 1">
            <a:extLst>
              <a:ext uri="{FF2B5EF4-FFF2-40B4-BE49-F238E27FC236}">
                <a16:creationId xmlns:a16="http://schemas.microsoft.com/office/drawing/2014/main" id="{CEA75376-E7C9-4515-A27A-D366A6F50C18}"/>
              </a:ext>
            </a:extLst>
          </p:cNvPr>
          <p:cNvSpPr>
            <a:spLocks noGrp="1"/>
          </p:cNvSpPr>
          <p:nvPr>
            <p:ph type="ftr" sz="quarter" idx="17"/>
          </p:nvPr>
        </p:nvSpPr>
        <p:spPr>
          <a:xfrm>
            <a:off x="4124163" y="6403940"/>
            <a:ext cx="6735600" cy="187200"/>
          </a:xfrm>
        </p:spPr>
        <p:txBody>
          <a:bodyPr/>
          <a:lstStyle>
            <a:lvl1pPr>
              <a:defRPr/>
            </a:lvl1pPr>
          </a:lstStyle>
          <a:p>
            <a:endParaRPr lang="en-GB" noProof="0"/>
          </a:p>
        </p:txBody>
      </p:sp>
      <p:sp>
        <p:nvSpPr>
          <p:cNvPr id="13" name="Picture Placeholder 12">
            <a:extLst>
              <a:ext uri="{FF2B5EF4-FFF2-40B4-BE49-F238E27FC236}">
                <a16:creationId xmlns:a16="http://schemas.microsoft.com/office/drawing/2014/main" id="{5B790946-B7BA-4B88-836C-B0601F7BF453}"/>
              </a:ext>
            </a:extLst>
          </p:cNvPr>
          <p:cNvSpPr>
            <a:spLocks noGrp="1"/>
          </p:cNvSpPr>
          <p:nvPr>
            <p:ph type="pic" sz="quarter" idx="20"/>
          </p:nvPr>
        </p:nvSpPr>
        <p:spPr bwMode="gray">
          <a:xfrm>
            <a:off x="-1" y="0"/>
            <a:ext cx="3776520" cy="6858000"/>
          </a:xfrm>
          <a:custGeom>
            <a:avLst/>
            <a:gdLst>
              <a:gd name="connsiteX0" fmla="*/ 0 w 3776520"/>
              <a:gd name="connsiteY0" fmla="*/ 0 h 6858000"/>
              <a:gd name="connsiteX1" fmla="*/ 3586029 w 3776520"/>
              <a:gd name="connsiteY1" fmla="*/ 0 h 6858000"/>
              <a:gd name="connsiteX2" fmla="*/ 3586034 w 3776520"/>
              <a:gd name="connsiteY2" fmla="*/ 1 h 6858000"/>
              <a:gd name="connsiteX3" fmla="*/ 3776520 w 3776520"/>
              <a:gd name="connsiteY3" fmla="*/ 1 h 6858000"/>
              <a:gd name="connsiteX4" fmla="*/ 3776520 w 3776520"/>
              <a:gd name="connsiteY4" fmla="*/ 190493 h 6858000"/>
              <a:gd name="connsiteX5" fmla="*/ 3776520 w 3776520"/>
              <a:gd name="connsiteY5" fmla="*/ 914401 h 6858000"/>
              <a:gd name="connsiteX6" fmla="*/ 3776520 w 3776520"/>
              <a:gd name="connsiteY6" fmla="*/ 6667507 h 6858000"/>
              <a:gd name="connsiteX7" fmla="*/ 3586027 w 3776520"/>
              <a:gd name="connsiteY7" fmla="*/ 6858000 h 6858000"/>
              <a:gd name="connsiteX8" fmla="*/ 0 w 3776520"/>
              <a:gd name="connsiteY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76520" h="6858000">
                <a:moveTo>
                  <a:pt x="0" y="0"/>
                </a:moveTo>
                <a:lnTo>
                  <a:pt x="3586029" y="0"/>
                </a:lnTo>
                <a:lnTo>
                  <a:pt x="3586034" y="1"/>
                </a:lnTo>
                <a:lnTo>
                  <a:pt x="3776520" y="1"/>
                </a:lnTo>
                <a:lnTo>
                  <a:pt x="3776520" y="190493"/>
                </a:lnTo>
                <a:lnTo>
                  <a:pt x="3776520" y="914401"/>
                </a:lnTo>
                <a:lnTo>
                  <a:pt x="3776520" y="6667507"/>
                </a:lnTo>
                <a:cubicBezTo>
                  <a:pt x="3776520" y="6772713"/>
                  <a:pt x="3691233" y="6858000"/>
                  <a:pt x="3586027" y="6858000"/>
                </a:cubicBezTo>
                <a:lnTo>
                  <a:pt x="0" y="6858000"/>
                </a:lnTo>
                <a:close/>
              </a:path>
            </a:pathLst>
          </a:custGeom>
          <a:solidFill>
            <a:schemeClr val="accent2">
              <a:lumMod val="20000"/>
              <a:lumOff val="80000"/>
              <a:alpha val="10000"/>
            </a:schemeClr>
          </a:solidFill>
        </p:spPr>
        <p:txBody>
          <a:bodyPr wrap="square" lIns="360000" tIns="360000" rIns="360000" bIns="360000">
            <a:noAutofit/>
          </a:bodyPr>
          <a:lstStyle/>
          <a:p>
            <a:r>
              <a:rPr lang="en-US" noProof="0"/>
              <a:t>Click icon to add picture</a:t>
            </a:r>
            <a:endParaRPr lang="en-GB" noProof="0"/>
          </a:p>
        </p:txBody>
      </p:sp>
      <p:sp>
        <p:nvSpPr>
          <p:cNvPr id="20" name="Text Placeholder 19">
            <a:extLst>
              <a:ext uri="{FF2B5EF4-FFF2-40B4-BE49-F238E27FC236}">
                <a16:creationId xmlns:a16="http://schemas.microsoft.com/office/drawing/2014/main" id="{3B02C1D6-EBC4-42E4-AD3A-B8313C31BD73}"/>
              </a:ext>
            </a:extLst>
          </p:cNvPr>
          <p:cNvSpPr>
            <a:spLocks noGrp="1"/>
          </p:cNvSpPr>
          <p:nvPr>
            <p:ph type="body" sz="quarter" idx="21" hasCustomPrompt="1"/>
          </p:nvPr>
        </p:nvSpPr>
        <p:spPr bwMode="auto">
          <a:xfrm>
            <a:off x="4124163" y="1141198"/>
            <a:ext cx="7408800" cy="5058000"/>
          </a:xfrm>
          <a:custGeom>
            <a:avLst/>
            <a:gdLst>
              <a:gd name="connsiteX0" fmla="*/ 0 w 5617764"/>
              <a:gd name="connsiteY0" fmla="*/ 0 h 5058000"/>
              <a:gd name="connsiteX1" fmla="*/ 5617764 w 5617764"/>
              <a:gd name="connsiteY1" fmla="*/ 0 h 5058000"/>
              <a:gd name="connsiteX2" fmla="*/ 5617764 w 5617764"/>
              <a:gd name="connsiteY2" fmla="*/ 5058000 h 5058000"/>
              <a:gd name="connsiteX3" fmla="*/ 0 w 5617764"/>
              <a:gd name="connsiteY3" fmla="*/ 5058000 h 5058000"/>
            </a:gdLst>
            <a:ahLst/>
            <a:cxnLst>
              <a:cxn ang="0">
                <a:pos x="connsiteX0" y="connsiteY0"/>
              </a:cxn>
              <a:cxn ang="0">
                <a:pos x="connsiteX1" y="connsiteY1"/>
              </a:cxn>
              <a:cxn ang="0">
                <a:pos x="connsiteX2" y="connsiteY2"/>
              </a:cxn>
              <a:cxn ang="0">
                <a:pos x="connsiteX3" y="connsiteY3"/>
              </a:cxn>
            </a:cxnLst>
            <a:rect l="l" t="t" r="r" b="b"/>
            <a:pathLst>
              <a:path w="5617764" h="5058000">
                <a:moveTo>
                  <a:pt x="0" y="0"/>
                </a:moveTo>
                <a:lnTo>
                  <a:pt x="5617764" y="0"/>
                </a:lnTo>
                <a:lnTo>
                  <a:pt x="5617764" y="5058000"/>
                </a:lnTo>
                <a:lnTo>
                  <a:pt x="0" y="5058000"/>
                </a:lnTo>
                <a:close/>
              </a:path>
            </a:pathLst>
          </a:custGeom>
        </p:spPr>
        <p:txBody>
          <a:bodyPr wrap="square">
            <a:noAutofit/>
          </a:bodyPr>
          <a:lstStyle>
            <a:lvl1pPr marL="360000" indent="-360000">
              <a:spcBef>
                <a:spcPts val="200"/>
              </a:spcBef>
              <a:spcAft>
                <a:spcPts val="800"/>
              </a:spcAft>
              <a:buFont typeface="+mj-lt"/>
              <a:buAutoNum type="arabicPeriod"/>
              <a:defRPr/>
            </a:lvl1pPr>
            <a:lvl2pPr>
              <a:defRPr/>
            </a:lvl2pPr>
          </a:lstStyle>
          <a:p>
            <a:pPr lvl="0"/>
            <a:r>
              <a:rPr lang="en-GB" noProof="0" dirty="0"/>
              <a:t>Click to add text</a:t>
            </a:r>
          </a:p>
          <a:p>
            <a:pPr lvl="1"/>
            <a:r>
              <a:rPr lang="en-GB" noProof="0" dirty="0"/>
              <a:t>Second level</a:t>
            </a:r>
          </a:p>
        </p:txBody>
      </p:sp>
      <p:sp>
        <p:nvSpPr>
          <p:cNvPr id="4" name="Title 3">
            <a:extLst>
              <a:ext uri="{FF2B5EF4-FFF2-40B4-BE49-F238E27FC236}">
                <a16:creationId xmlns:a16="http://schemas.microsoft.com/office/drawing/2014/main" id="{F4AC00D7-B457-45E8-A905-966FD04715A3}"/>
              </a:ext>
            </a:extLst>
          </p:cNvPr>
          <p:cNvSpPr>
            <a:spLocks noGrp="1"/>
          </p:cNvSpPr>
          <p:nvPr>
            <p:ph type="title"/>
          </p:nvPr>
        </p:nvSpPr>
        <p:spPr>
          <a:xfrm>
            <a:off x="4124163" y="325235"/>
            <a:ext cx="7408800" cy="817244"/>
          </a:xfrm>
        </p:spPr>
        <p:txBody>
          <a:bodyPr/>
          <a:lstStyle/>
          <a:p>
            <a:r>
              <a:rPr lang="en-US"/>
              <a:t>Click to edit Master title style</a:t>
            </a:r>
            <a:endParaRPr lang="en-GB"/>
          </a:p>
        </p:txBody>
      </p:sp>
      <p:sp>
        <p:nvSpPr>
          <p:cNvPr id="7" name="TextBox 6">
            <a:extLst>
              <a:ext uri="{FF2B5EF4-FFF2-40B4-BE49-F238E27FC236}">
                <a16:creationId xmlns:a16="http://schemas.microsoft.com/office/drawing/2014/main" id="{4BEB9DAA-E55F-4181-BD9B-980BDFC351B4}"/>
              </a:ext>
            </a:extLst>
          </p:cNvPr>
          <p:cNvSpPr txBox="1"/>
          <p:nvPr userDrawn="1"/>
        </p:nvSpPr>
        <p:spPr>
          <a:xfrm>
            <a:off x="-2261849" y="0"/>
            <a:ext cx="1826420" cy="2996580"/>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dirty="0">
                <a:solidFill>
                  <a:srgbClr val="696969"/>
                </a:solidFill>
              </a:rPr>
              <a:t>Changing the photo</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dirty="0">
                <a:solidFill>
                  <a:srgbClr val="696969"/>
                </a:solidFill>
              </a:rPr>
              <a:t>- Click on the existing photo, and choose 'Cut' via the right mouse button.</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Select a photo from the last part of the PP file 'Useful elements, example slides and photos', or download a photo from the Media box &gt; Photos on the Brand Portal (https://brandportal.ing.com).</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Copy the big picture on your screen with </a:t>
            </a:r>
            <a:r>
              <a:rPr lang="en-US" sz="1000" b="0" dirty="0" err="1">
                <a:solidFill>
                  <a:srgbClr val="696969"/>
                </a:solidFill>
              </a:rPr>
              <a:t>Ctrl+C</a:t>
            </a:r>
            <a:r>
              <a:rPr lang="en-US" sz="1000" b="0" dirty="0">
                <a:solidFill>
                  <a:srgbClr val="696969"/>
                </a:solidFill>
              </a:rPr>
              <a:t>, go back to the image placeholder on this page, and paste the photo with </a:t>
            </a:r>
            <a:r>
              <a:rPr lang="en-US" sz="1000" b="0" dirty="0" err="1">
                <a:solidFill>
                  <a:srgbClr val="696969"/>
                </a:solidFill>
              </a:rPr>
              <a:t>Ctrl+V</a:t>
            </a:r>
            <a:r>
              <a:rPr lang="en-US" sz="1000" b="0" dirty="0">
                <a:solidFill>
                  <a:srgbClr val="696969"/>
                </a:solidFill>
              </a:rPr>
              <a:t>.</a:t>
            </a:r>
          </a:p>
        </p:txBody>
      </p:sp>
    </p:spTree>
    <p:extLst>
      <p:ext uri="{BB962C8B-B14F-4D97-AF65-F5344CB8AC3E}">
        <p14:creationId xmlns:p14="http://schemas.microsoft.com/office/powerpoint/2010/main" val="769853172"/>
      </p:ext>
    </p:extLst>
  </p:cSld>
  <p:clrMapOvr>
    <a:masterClrMapping/>
  </p:clrMapOvr>
  <p:extLst>
    <p:ext uri="{DCECCB84-F9BA-43D5-87BE-67443E8EF086}">
      <p15:sldGuideLst xmlns:p15="http://schemas.microsoft.com/office/powerpoint/2012/main">
        <p15:guide id="1" pos="4308">
          <p15:clr>
            <a:srgbClr val="FBAE40"/>
          </p15:clr>
        </p15:guide>
        <p15:guide id="2" pos="4596">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pter header orang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2B4DD1A-B332-4795-A59E-FA64AB32DDCC}"/>
              </a:ext>
            </a:extLst>
          </p:cNvPr>
          <p:cNvSpPr/>
          <p:nvPr userDrawn="1"/>
        </p:nvSpPr>
        <p:spPr>
          <a:xfrm>
            <a:off x="-2786743" y="-736600"/>
            <a:ext cx="17765486" cy="83312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GB" sz="1600" dirty="0" err="1">
              <a:solidFill>
                <a:schemeClr val="tx1"/>
              </a:solidFill>
            </a:endParaRPr>
          </a:p>
        </p:txBody>
      </p:sp>
      <p:sp>
        <p:nvSpPr>
          <p:cNvPr id="3" name="Slide Number Placeholder 2">
            <a:extLst>
              <a:ext uri="{FF2B5EF4-FFF2-40B4-BE49-F238E27FC236}">
                <a16:creationId xmlns:a16="http://schemas.microsoft.com/office/drawing/2014/main" id="{9C93E026-2D04-4A6A-8BE5-A11C6D229280}"/>
              </a:ext>
            </a:extLst>
          </p:cNvPr>
          <p:cNvSpPr>
            <a:spLocks noGrp="1"/>
          </p:cNvSpPr>
          <p:nvPr>
            <p:ph type="sldNum" sz="quarter" idx="11"/>
          </p:nvPr>
        </p:nvSpPr>
        <p:spPr/>
        <p:txBody>
          <a:bodyPr/>
          <a:lstStyle/>
          <a:p>
            <a:fld id="{DDD2A080-DA64-4F5C-9131-47EB793B4410}" type="slidenum">
              <a:rPr lang="en-GB" smtClean="0"/>
              <a:pPr/>
              <a:t>‹#›</a:t>
            </a:fld>
            <a:endParaRPr lang="en-GB" dirty="0"/>
          </a:p>
        </p:txBody>
      </p:sp>
      <p:sp>
        <p:nvSpPr>
          <p:cNvPr id="5" name="Title 1"/>
          <p:cNvSpPr>
            <a:spLocks noGrp="1"/>
          </p:cNvSpPr>
          <p:nvPr userDrawn="1">
            <p:ph type="ctrTitle" hasCustomPrompt="1"/>
          </p:nvPr>
        </p:nvSpPr>
        <p:spPr bwMode="gray">
          <a:xfrm>
            <a:off x="658800" y="2447999"/>
            <a:ext cx="5485801" cy="738000"/>
          </a:xfrm>
          <a:prstGeom prst="roundRect">
            <a:avLst>
              <a:gd name="adj" fmla="val 13861"/>
            </a:avLst>
          </a:prstGeom>
          <a:solidFill>
            <a:srgbClr val="FF6200"/>
          </a:solidFill>
        </p:spPr>
        <p:txBody>
          <a:bodyPr wrap="none" lIns="108000" tIns="108000" rIns="108000" bIns="72000" anchor="t" anchorCtr="0">
            <a:spAutoFit/>
          </a:bodyPr>
          <a:lstStyle>
            <a:lvl1pPr algn="l">
              <a:lnSpc>
                <a:spcPct val="90000"/>
              </a:lnSpc>
              <a:defRPr sz="3600">
                <a:solidFill>
                  <a:schemeClr val="bg1"/>
                </a:solidFill>
              </a:defRPr>
            </a:lvl1pPr>
          </a:lstStyle>
          <a:p>
            <a:r>
              <a:rPr lang="en-US" noProof="0"/>
              <a:t>Click to add chapter title</a:t>
            </a:r>
            <a:endParaRPr lang="en-GB" noProof="0" dirty="0"/>
          </a:p>
        </p:txBody>
      </p:sp>
      <p:sp>
        <p:nvSpPr>
          <p:cNvPr id="17" name="Text Placeholder 6">
            <a:extLst>
              <a:ext uri="{FF2B5EF4-FFF2-40B4-BE49-F238E27FC236}">
                <a16:creationId xmlns:a16="http://schemas.microsoft.com/office/drawing/2014/main" id="{BB9E4015-3A4E-46C3-A52A-4243EBED6321}"/>
              </a:ext>
            </a:extLst>
          </p:cNvPr>
          <p:cNvSpPr>
            <a:spLocks noGrp="1"/>
          </p:cNvSpPr>
          <p:nvPr>
            <p:ph type="body" sz="quarter" idx="12" hasCustomPrompt="1"/>
          </p:nvPr>
        </p:nvSpPr>
        <p:spPr bwMode="gray">
          <a:xfrm>
            <a:off x="990000" y="3265686"/>
            <a:ext cx="7814741" cy="732995"/>
          </a:xfrm>
          <a:prstGeom prst="roundRect">
            <a:avLst>
              <a:gd name="adj" fmla="val 13767"/>
            </a:avLst>
          </a:prstGeom>
          <a:solidFill>
            <a:srgbClr val="FF6200"/>
          </a:solidFill>
        </p:spPr>
        <p:txBody>
          <a:bodyPr wrap="none" lIns="108000" tIns="108000" rIns="108000" bIns="72000">
            <a:spAutoFit/>
          </a:bodyPr>
          <a:lstStyle>
            <a:lvl1pPr algn="l">
              <a:lnSpc>
                <a:spcPct val="90000"/>
              </a:lnSpc>
              <a:defRPr sz="3600" b="1">
                <a:solidFill>
                  <a:schemeClr val="bg1"/>
                </a:solidFill>
                <a:latin typeface="+mj-lt"/>
              </a:defRPr>
            </a:lvl1pPr>
          </a:lstStyle>
          <a:p>
            <a:pPr lvl="0"/>
            <a:r>
              <a:rPr lang="en-GB" noProof="0" dirty="0"/>
              <a:t>Click to add (sub)title or remove bar</a:t>
            </a:r>
          </a:p>
        </p:txBody>
      </p:sp>
    </p:spTree>
    <p:extLst>
      <p:ext uri="{BB962C8B-B14F-4D97-AF65-F5344CB8AC3E}">
        <p14:creationId xmlns:p14="http://schemas.microsoft.com/office/powerpoint/2010/main" val="2590487111"/>
      </p:ext>
    </p:extLst>
  </p:cSld>
  <p:clrMapOvr>
    <a:masterClrMapping/>
  </p:clrMapOvr>
  <p:extLst>
    <p:ext uri="{DCECCB84-F9BA-43D5-87BE-67443E8EF086}">
      <p15:sldGuideLst xmlns:p15="http://schemas.microsoft.com/office/powerpoint/2012/main">
        <p15:guide id="1" orient="horz" pos="1491" userDrawn="1">
          <p15:clr>
            <a:srgbClr val="FBAE40"/>
          </p15:clr>
        </p15:guide>
        <p15:guide id="2" orient="horz" pos="1542" userDrawn="1">
          <p15:clr>
            <a:srgbClr val="FBAE40"/>
          </p15:clr>
        </p15:guide>
        <p15:guide id="3" orient="horz" pos="2006" userDrawn="1">
          <p15:clr>
            <a:srgbClr val="FBAE40"/>
          </p15:clr>
        </p15:guide>
        <p15:guide id="4" orient="horz" pos="2057"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hapter header picture">
    <p:spTree>
      <p:nvGrpSpPr>
        <p:cNvPr id="1" name=""/>
        <p:cNvGrpSpPr/>
        <p:nvPr/>
      </p:nvGrpSpPr>
      <p:grpSpPr>
        <a:xfrm>
          <a:off x="0" y="0"/>
          <a:ext cx="0" cy="0"/>
          <a:chOff x="0" y="0"/>
          <a:chExt cx="0" cy="0"/>
        </a:xfrm>
      </p:grpSpPr>
      <p:sp>
        <p:nvSpPr>
          <p:cNvPr id="7" name="Picture Placeholder 42">
            <a:extLst>
              <a:ext uri="{FF2B5EF4-FFF2-40B4-BE49-F238E27FC236}">
                <a16:creationId xmlns:a16="http://schemas.microsoft.com/office/drawing/2014/main" id="{C6F478FA-E472-48C9-BEDB-175C654577D2}"/>
              </a:ext>
            </a:extLst>
          </p:cNvPr>
          <p:cNvSpPr>
            <a:spLocks noGrp="1"/>
          </p:cNvSpPr>
          <p:nvPr>
            <p:ph type="pic" sz="quarter" idx="17"/>
          </p:nvPr>
        </p:nvSpPr>
        <p:spPr bwMode="gray">
          <a:xfrm flipH="1">
            <a:off x="0" y="0"/>
            <a:ext cx="12192000" cy="6858000"/>
          </a:xfrm>
          <a:prstGeom prst="rect">
            <a:avLst/>
          </a:prstGeom>
          <a:solidFill>
            <a:schemeClr val="accent2">
              <a:lumMod val="20000"/>
              <a:lumOff val="80000"/>
              <a:alpha val="10000"/>
            </a:schemeClr>
          </a:solidFill>
        </p:spPr>
        <p:txBody>
          <a:bodyPr wrap="square" lIns="2880000" tIns="36000" rIns="36000" bIns="36000" anchor="ctr" anchorCtr="0">
            <a:noAutofit/>
          </a:bodyPr>
          <a:lstStyle>
            <a:lvl1pPr algn="ctr">
              <a:defRPr sz="1400" b="0"/>
            </a:lvl1pPr>
          </a:lstStyle>
          <a:p>
            <a:r>
              <a:rPr lang="en-US" noProof="0"/>
              <a:t>Click icon to add picture</a:t>
            </a:r>
            <a:endParaRPr lang="en-GB" noProof="0"/>
          </a:p>
        </p:txBody>
      </p:sp>
      <p:sp>
        <p:nvSpPr>
          <p:cNvPr id="6" name="Title Placeholder 1"/>
          <p:cNvSpPr>
            <a:spLocks noGrp="1"/>
          </p:cNvSpPr>
          <p:nvPr>
            <p:ph type="title" hasCustomPrompt="1"/>
          </p:nvPr>
        </p:nvSpPr>
        <p:spPr bwMode="gray">
          <a:xfrm>
            <a:off x="658800" y="2448000"/>
            <a:ext cx="5485801" cy="739574"/>
          </a:xfrm>
          <a:prstGeom prst="roundRect">
            <a:avLst>
              <a:gd name="adj" fmla="val 13738"/>
            </a:avLst>
          </a:prstGeom>
          <a:solidFill>
            <a:srgbClr val="FF6200"/>
          </a:solidFill>
        </p:spPr>
        <p:txBody>
          <a:bodyPr vert="horz" wrap="none" lIns="108000" tIns="108000" rIns="108000" bIns="72000" rtlCol="0" anchor="t" anchorCtr="0">
            <a:spAutoFit/>
          </a:bodyPr>
          <a:lstStyle>
            <a:lvl1pPr>
              <a:lnSpc>
                <a:spcPct val="90000"/>
              </a:lnSpc>
              <a:defRPr sz="3600">
                <a:solidFill>
                  <a:schemeClr val="bg1"/>
                </a:solidFill>
              </a:defRPr>
            </a:lvl1pPr>
          </a:lstStyle>
          <a:p>
            <a:r>
              <a:rPr lang="en-GB" noProof="0" dirty="0"/>
              <a:t>Click to </a:t>
            </a:r>
            <a:r>
              <a:rPr lang="en-GB" noProof="0"/>
              <a:t>add chapter title</a:t>
            </a:r>
            <a:endParaRPr lang="en-GB" noProof="0" dirty="0"/>
          </a:p>
        </p:txBody>
      </p:sp>
      <p:sp>
        <p:nvSpPr>
          <p:cNvPr id="17" name="Text Placeholder 6">
            <a:extLst>
              <a:ext uri="{FF2B5EF4-FFF2-40B4-BE49-F238E27FC236}">
                <a16:creationId xmlns:a16="http://schemas.microsoft.com/office/drawing/2014/main" id="{34E02287-585D-40F3-A1A8-FCA73640D47A}"/>
              </a:ext>
            </a:extLst>
          </p:cNvPr>
          <p:cNvSpPr>
            <a:spLocks noGrp="1"/>
          </p:cNvSpPr>
          <p:nvPr>
            <p:ph type="body" sz="quarter" idx="12" hasCustomPrompt="1"/>
          </p:nvPr>
        </p:nvSpPr>
        <p:spPr bwMode="gray">
          <a:xfrm>
            <a:off x="990000" y="3265686"/>
            <a:ext cx="7814741" cy="732995"/>
          </a:xfrm>
          <a:prstGeom prst="roundRect">
            <a:avLst>
              <a:gd name="adj" fmla="val 13767"/>
            </a:avLst>
          </a:prstGeom>
          <a:solidFill>
            <a:srgbClr val="FF6200"/>
          </a:solidFill>
        </p:spPr>
        <p:txBody>
          <a:bodyPr wrap="none" lIns="108000" tIns="108000" rIns="108000" bIns="72000">
            <a:spAutoFit/>
          </a:bodyPr>
          <a:lstStyle>
            <a:lvl1pPr algn="l">
              <a:lnSpc>
                <a:spcPct val="90000"/>
              </a:lnSpc>
              <a:defRPr sz="3600" b="1">
                <a:solidFill>
                  <a:schemeClr val="bg1"/>
                </a:solidFill>
                <a:latin typeface="+mj-lt"/>
              </a:defRPr>
            </a:lvl1pPr>
          </a:lstStyle>
          <a:p>
            <a:pPr lvl="0"/>
            <a:r>
              <a:rPr lang="en-GB" noProof="0" dirty="0"/>
              <a:t>Click to add (sub)title or remove bar</a:t>
            </a:r>
          </a:p>
        </p:txBody>
      </p:sp>
      <p:sp>
        <p:nvSpPr>
          <p:cNvPr id="9" name="TextBox 8">
            <a:extLst>
              <a:ext uri="{FF2B5EF4-FFF2-40B4-BE49-F238E27FC236}">
                <a16:creationId xmlns:a16="http://schemas.microsoft.com/office/drawing/2014/main" id="{F8F7CF1A-99AC-42EE-A638-B3281CC1E31E}"/>
              </a:ext>
            </a:extLst>
          </p:cNvPr>
          <p:cNvSpPr txBox="1"/>
          <p:nvPr userDrawn="1"/>
        </p:nvSpPr>
        <p:spPr>
          <a:xfrm>
            <a:off x="-2261849" y="0"/>
            <a:ext cx="1826420" cy="3919910"/>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dirty="0">
                <a:solidFill>
                  <a:srgbClr val="696969"/>
                </a:solidFill>
              </a:rPr>
              <a:t>Changing the photo</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dirty="0">
                <a:solidFill>
                  <a:srgbClr val="696969"/>
                </a:solidFill>
              </a:rPr>
              <a:t>- Click on the existing photo, and choose 'Cut' via the right mouse button.</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Select a photo from the last part of the PP file 'Useful elements, example slides and photos', or download a photo from the Media box &gt; Photos on the Brand Portal (https://brandportal.ing.com).</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Copy the big picture on your screen with </a:t>
            </a:r>
            <a:r>
              <a:rPr lang="en-US" sz="1000" b="0" dirty="0" err="1">
                <a:solidFill>
                  <a:srgbClr val="696969"/>
                </a:solidFill>
              </a:rPr>
              <a:t>Ctrl+C</a:t>
            </a:r>
            <a:r>
              <a:rPr lang="en-US" sz="1000" b="0" dirty="0">
                <a:solidFill>
                  <a:srgbClr val="696969"/>
                </a:solidFill>
              </a:rPr>
              <a:t>, go back to the image placeholder on this page, and paste the photo with </a:t>
            </a:r>
            <a:r>
              <a:rPr lang="en-US" sz="1000" b="0" dirty="0" err="1">
                <a:solidFill>
                  <a:srgbClr val="696969"/>
                </a:solidFill>
              </a:rPr>
              <a:t>Ctrl+V</a:t>
            </a:r>
            <a:r>
              <a:rPr lang="en-US" sz="1000" b="0" dirty="0">
                <a:solidFill>
                  <a:srgbClr val="696969"/>
                </a:solidFill>
              </a:rPr>
              <a:t>.</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Finally, click on the new picture and choose 'Move to Back' via the right mouse button to show the heading bars again.</a:t>
            </a:r>
            <a:endParaRPr lang="en-GB" sz="1000" b="0" dirty="0" err="1">
              <a:solidFill>
                <a:srgbClr val="696969"/>
              </a:solidFill>
            </a:endParaRPr>
          </a:p>
        </p:txBody>
      </p:sp>
    </p:spTree>
    <p:extLst>
      <p:ext uri="{BB962C8B-B14F-4D97-AF65-F5344CB8AC3E}">
        <p14:creationId xmlns:p14="http://schemas.microsoft.com/office/powerpoint/2010/main" val="3248675170"/>
      </p:ext>
    </p:extLst>
  </p:cSld>
  <p:clrMapOvr>
    <a:masterClrMapping/>
  </p:clrMapOvr>
  <p:extLst>
    <p:ext uri="{DCECCB84-F9BA-43D5-87BE-67443E8EF086}">
      <p15:sldGuideLst xmlns:p15="http://schemas.microsoft.com/office/powerpoint/2012/main">
        <p15:guide id="1" pos="302" userDrawn="1">
          <p15:clr>
            <a:srgbClr val="FBAE40"/>
          </p15:clr>
        </p15:guide>
        <p15:guide id="2" orient="horz" pos="1491" userDrawn="1">
          <p15:clr>
            <a:srgbClr val="FBAE40"/>
          </p15:clr>
        </p15:guide>
        <p15:guide id="3" orient="horz" pos="1542" userDrawn="1">
          <p15:clr>
            <a:srgbClr val="FBAE40"/>
          </p15:clr>
        </p15:guide>
        <p15:guide id="4" orient="horz" pos="2006" userDrawn="1">
          <p15:clr>
            <a:srgbClr val="FBAE40"/>
          </p15:clr>
        </p15:guide>
        <p15:guide id="5" orient="horz" pos="2057"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 column">
    <p:spTree>
      <p:nvGrpSpPr>
        <p:cNvPr id="1" name=""/>
        <p:cNvGrpSpPr/>
        <p:nvPr/>
      </p:nvGrpSpPr>
      <p:grpSpPr>
        <a:xfrm>
          <a:off x="0" y="0"/>
          <a:ext cx="0" cy="0"/>
          <a:chOff x="0" y="0"/>
          <a:chExt cx="0" cy="0"/>
        </a:xfrm>
      </p:grpSpPr>
      <p:sp>
        <p:nvSpPr>
          <p:cNvPr id="4" name="Content Placeholder 3"/>
          <p:cNvSpPr>
            <a:spLocks noGrp="1"/>
          </p:cNvSpPr>
          <p:nvPr>
            <p:ph sz="half" idx="2" hasCustomPrompt="1"/>
          </p:nvPr>
        </p:nvSpPr>
        <p:spPr bwMode="gray">
          <a:xfrm>
            <a:off x="6267450" y="1141198"/>
            <a:ext cx="5267158" cy="5058385"/>
          </a:xfrm>
        </p:spPr>
        <p:txBody>
          <a:bodyPr>
            <a:noAutofit/>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9" name="Text Placeholder 2"/>
          <p:cNvSpPr>
            <a:spLocks noGrp="1"/>
          </p:cNvSpPr>
          <p:nvPr>
            <p:ph idx="1" hasCustomPrompt="1"/>
          </p:nvPr>
        </p:nvSpPr>
        <p:spPr bwMode="gray">
          <a:xfrm>
            <a:off x="659007" y="1141198"/>
            <a:ext cx="5265544" cy="5058385"/>
          </a:xfrm>
          <a:prstGeom prst="rect">
            <a:avLst/>
          </a:prstGeom>
        </p:spPr>
        <p:txBody>
          <a:bodyPr vert="horz" lIns="0" tIns="0" rIns="0" bIns="0" rtlCol="0">
            <a:noAutofit/>
          </a:bodyPr>
          <a:lstStyle>
            <a:lvl1pPr>
              <a:defRPr/>
            </a:lvl1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6" name="Slide Number Placeholder 5"/>
          <p:cNvSpPr>
            <a:spLocks noGrp="1"/>
          </p:cNvSpPr>
          <p:nvPr>
            <p:ph type="sldNum" sz="quarter" idx="11"/>
          </p:nvPr>
        </p:nvSpPr>
        <p:spPr/>
        <p:txBody>
          <a:bodyPr/>
          <a:lstStyle/>
          <a:p>
            <a:fld id="{DDD2A080-DA64-4F5C-9131-47EB793B4410}" type="slidenum">
              <a:rPr lang="en-GB" noProof="0" smtClean="0"/>
              <a:pPr/>
              <a:t>‹#›</a:t>
            </a:fld>
            <a:endParaRPr lang="en-GB" noProof="0" dirty="0"/>
          </a:p>
        </p:txBody>
      </p:sp>
      <p:sp>
        <p:nvSpPr>
          <p:cNvPr id="2" name="Footer Placeholder 1">
            <a:extLst>
              <a:ext uri="{FF2B5EF4-FFF2-40B4-BE49-F238E27FC236}">
                <a16:creationId xmlns:a16="http://schemas.microsoft.com/office/drawing/2014/main" id="{A61A2D65-5C14-4E44-B39C-B546862BAB88}"/>
              </a:ext>
            </a:extLst>
          </p:cNvPr>
          <p:cNvSpPr>
            <a:spLocks noGrp="1"/>
          </p:cNvSpPr>
          <p:nvPr>
            <p:ph type="ftr" sz="quarter" idx="12"/>
          </p:nvPr>
        </p:nvSpPr>
        <p:spPr/>
        <p:txBody>
          <a:bodyPr/>
          <a:lstStyle>
            <a:lvl1pPr>
              <a:defRPr/>
            </a:lvl1pPr>
          </a:lstStyle>
          <a:p>
            <a:endParaRPr lang="en-GB" noProof="0"/>
          </a:p>
        </p:txBody>
      </p:sp>
      <p:sp>
        <p:nvSpPr>
          <p:cNvPr id="5" name="Title 4">
            <a:extLst>
              <a:ext uri="{FF2B5EF4-FFF2-40B4-BE49-F238E27FC236}">
                <a16:creationId xmlns:a16="http://schemas.microsoft.com/office/drawing/2014/main" id="{142CD367-C838-4C7E-BE7E-30CDE203A0B2}"/>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dirty="0"/>
          </a:p>
        </p:txBody>
      </p:sp>
      <p:grpSp>
        <p:nvGrpSpPr>
          <p:cNvPr id="16" name="Group 15">
            <a:extLst>
              <a:ext uri="{FF2B5EF4-FFF2-40B4-BE49-F238E27FC236}">
                <a16:creationId xmlns:a16="http://schemas.microsoft.com/office/drawing/2014/main" id="{8B680561-619B-49E5-BA76-BFB7A8AB04D1}"/>
              </a:ext>
            </a:extLst>
          </p:cNvPr>
          <p:cNvGrpSpPr/>
          <p:nvPr userDrawn="1"/>
        </p:nvGrpSpPr>
        <p:grpSpPr>
          <a:xfrm>
            <a:off x="-2368800" y="0"/>
            <a:ext cx="1872000" cy="4379495"/>
            <a:chOff x="-2025698" y="0"/>
            <a:chExt cx="1872000" cy="4379495"/>
          </a:xfrm>
        </p:grpSpPr>
        <p:grpSp>
          <p:nvGrpSpPr>
            <p:cNvPr id="17" name="Group 16">
              <a:extLst>
                <a:ext uri="{FF2B5EF4-FFF2-40B4-BE49-F238E27FC236}">
                  <a16:creationId xmlns:a16="http://schemas.microsoft.com/office/drawing/2014/main" id="{B0AE2EBF-AAAC-4047-8219-154F64030295}"/>
                </a:ext>
              </a:extLst>
            </p:cNvPr>
            <p:cNvGrpSpPr/>
            <p:nvPr userDrawn="1"/>
          </p:nvGrpSpPr>
          <p:grpSpPr>
            <a:xfrm>
              <a:off x="-2025698" y="0"/>
              <a:ext cx="1872000" cy="4379495"/>
              <a:chOff x="-2025698" y="0"/>
              <a:chExt cx="1872000" cy="4379495"/>
            </a:xfrm>
          </p:grpSpPr>
          <p:grpSp>
            <p:nvGrpSpPr>
              <p:cNvPr id="19" name="Group 18">
                <a:extLst>
                  <a:ext uri="{FF2B5EF4-FFF2-40B4-BE49-F238E27FC236}">
                    <a16:creationId xmlns:a16="http://schemas.microsoft.com/office/drawing/2014/main" id="{FD9E6F5F-412C-4A8E-A9A7-3C8DD49686B7}"/>
                  </a:ext>
                </a:extLst>
              </p:cNvPr>
              <p:cNvGrpSpPr/>
              <p:nvPr userDrawn="1"/>
            </p:nvGrpSpPr>
            <p:grpSpPr>
              <a:xfrm>
                <a:off x="-2025698" y="0"/>
                <a:ext cx="1872000" cy="4379495"/>
                <a:chOff x="-2025698" y="0"/>
                <a:chExt cx="1872000" cy="4379495"/>
              </a:xfrm>
            </p:grpSpPr>
            <p:grpSp>
              <p:nvGrpSpPr>
                <p:cNvPr id="21" name="Group 20">
                  <a:extLst>
                    <a:ext uri="{FF2B5EF4-FFF2-40B4-BE49-F238E27FC236}">
                      <a16:creationId xmlns:a16="http://schemas.microsoft.com/office/drawing/2014/main" id="{40A53387-CBD3-45CB-9F0A-F7FFFF846229}"/>
                    </a:ext>
                  </a:extLst>
                </p:cNvPr>
                <p:cNvGrpSpPr/>
                <p:nvPr/>
              </p:nvGrpSpPr>
              <p:grpSpPr>
                <a:xfrm>
                  <a:off x="-2025698" y="0"/>
                  <a:ext cx="1872000" cy="4379495"/>
                  <a:chOff x="-2025698" y="0"/>
                  <a:chExt cx="1872000" cy="4379495"/>
                </a:xfrm>
              </p:grpSpPr>
              <p:sp>
                <p:nvSpPr>
                  <p:cNvPr id="32" name="Rectangle 104">
                    <a:extLst>
                      <a:ext uri="{FF2B5EF4-FFF2-40B4-BE49-F238E27FC236}">
                        <a16:creationId xmlns:a16="http://schemas.microsoft.com/office/drawing/2014/main" id="{2A4C96D1-3B8E-4C9E-8AD2-711BE632AD45}"/>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33" name="Rectangle 113">
                    <a:extLst>
                      <a:ext uri="{FF2B5EF4-FFF2-40B4-BE49-F238E27FC236}">
                        <a16:creationId xmlns:a16="http://schemas.microsoft.com/office/drawing/2014/main" id="{925C447D-F25F-4268-BA3C-03BAF30F9BE8}"/>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22" name="Rectangle 106">
                  <a:extLst>
                    <a:ext uri="{FF2B5EF4-FFF2-40B4-BE49-F238E27FC236}">
                      <a16:creationId xmlns:a16="http://schemas.microsoft.com/office/drawing/2014/main" id="{0DD6CA5F-1745-4172-B6E9-ECE15240EBEC}"/>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20" name="Picture 19">
                <a:extLst>
                  <a:ext uri="{FF2B5EF4-FFF2-40B4-BE49-F238E27FC236}">
                    <a16:creationId xmlns:a16="http://schemas.microsoft.com/office/drawing/2014/main" id="{CB0F121C-98B2-4CA8-8B7E-11F5449F52B7}"/>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18" name="Rectangle 17">
              <a:extLst>
                <a:ext uri="{FF2B5EF4-FFF2-40B4-BE49-F238E27FC236}">
                  <a16:creationId xmlns:a16="http://schemas.microsoft.com/office/drawing/2014/main" id="{B6E7437E-161D-4C12-80F8-81A292407BED}"/>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Tree>
    <p:extLst>
      <p:ext uri="{BB962C8B-B14F-4D97-AF65-F5344CB8AC3E}">
        <p14:creationId xmlns:p14="http://schemas.microsoft.com/office/powerpoint/2010/main" val="978896134"/>
      </p:ext>
    </p:extLst>
  </p:cSld>
  <p:clrMapOvr>
    <a:masterClrMapping/>
  </p:clrMapOvr>
  <p:extLst>
    <p:ext uri="{DCECCB84-F9BA-43D5-87BE-67443E8EF086}">
      <p15:sldGuideLst xmlns:p15="http://schemas.microsoft.com/office/powerpoint/2012/main">
        <p15:guide id="1" pos="3736" userDrawn="1">
          <p15:clr>
            <a:srgbClr val="FBAE40"/>
          </p15:clr>
        </p15:guide>
        <p15:guide id="2" pos="3944"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 column with subtitles">
    <p:spTree>
      <p:nvGrpSpPr>
        <p:cNvPr id="1" name=""/>
        <p:cNvGrpSpPr/>
        <p:nvPr/>
      </p:nvGrpSpPr>
      <p:grpSpPr>
        <a:xfrm>
          <a:off x="0" y="0"/>
          <a:ext cx="0" cy="0"/>
          <a:chOff x="0" y="0"/>
          <a:chExt cx="0" cy="0"/>
        </a:xfrm>
      </p:grpSpPr>
      <p:sp>
        <p:nvSpPr>
          <p:cNvPr id="4" name="Content Placeholder 3"/>
          <p:cNvSpPr>
            <a:spLocks noGrp="1"/>
          </p:cNvSpPr>
          <p:nvPr>
            <p:ph sz="half" idx="2" hasCustomPrompt="1"/>
          </p:nvPr>
        </p:nvSpPr>
        <p:spPr bwMode="gray">
          <a:xfrm>
            <a:off x="6267808" y="1795636"/>
            <a:ext cx="5266800" cy="4403948"/>
          </a:xfrm>
        </p:spPr>
        <p:txBody>
          <a:bodyPr>
            <a:noAutofit/>
          </a:bodyPr>
          <a:lstStyle>
            <a:lvl1pPr>
              <a:defRPr sz="2000"/>
            </a:lvl1pPr>
            <a:lvl2pPr>
              <a:defRPr sz="2000"/>
            </a:lvl2pPr>
            <a:lvl3pPr>
              <a:defRPr sz="2000"/>
            </a:lvl3pPr>
            <a:lvl4pPr>
              <a:defRPr sz="2000"/>
            </a:lvl4pPr>
            <a:lvl5pPr>
              <a:defRPr sz="2000"/>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9" name="Text Placeholder 2"/>
          <p:cNvSpPr>
            <a:spLocks noGrp="1"/>
          </p:cNvSpPr>
          <p:nvPr>
            <p:ph idx="1" hasCustomPrompt="1"/>
          </p:nvPr>
        </p:nvSpPr>
        <p:spPr bwMode="gray">
          <a:xfrm>
            <a:off x="659008" y="1795636"/>
            <a:ext cx="5266800" cy="4403948"/>
          </a:xfrm>
          <a:prstGeom prst="rect">
            <a:avLst/>
          </a:prstGeom>
        </p:spPr>
        <p:txBody>
          <a:bodyPr vert="horz" lIns="0" tIns="0" rIns="0" bIns="0" rtlCol="0">
            <a:noAutofit/>
          </a:bodyPr>
          <a:lstStyle>
            <a:lvl1pPr>
              <a:defRPr sz="2000"/>
            </a:lvl1pPr>
            <a:lvl2pPr>
              <a:defRPr sz="2000"/>
            </a:lvl2pPr>
            <a:lvl3pPr>
              <a:defRPr sz="2000"/>
            </a:lvl3pPr>
            <a:lvl4pPr>
              <a:defRPr sz="2000"/>
            </a:lvl4pPr>
            <a:lvl5pPr>
              <a:defRPr sz="2000"/>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6" name="Slide Number Placeholder 5"/>
          <p:cNvSpPr>
            <a:spLocks noGrp="1"/>
          </p:cNvSpPr>
          <p:nvPr>
            <p:ph type="sldNum" sz="quarter" idx="11"/>
          </p:nvPr>
        </p:nvSpPr>
        <p:spPr/>
        <p:txBody>
          <a:bodyPr/>
          <a:lstStyle/>
          <a:p>
            <a:fld id="{DDD2A080-DA64-4F5C-9131-47EB793B4410}" type="slidenum">
              <a:rPr lang="en-GB" noProof="0" smtClean="0"/>
              <a:pPr/>
              <a:t>‹#›</a:t>
            </a:fld>
            <a:endParaRPr lang="en-GB" noProof="0" dirty="0"/>
          </a:p>
        </p:txBody>
      </p:sp>
      <p:sp>
        <p:nvSpPr>
          <p:cNvPr id="11" name="Text Placeholder 10"/>
          <p:cNvSpPr>
            <a:spLocks noGrp="1"/>
          </p:cNvSpPr>
          <p:nvPr>
            <p:ph type="body" sz="quarter" idx="12" hasCustomPrompt="1"/>
          </p:nvPr>
        </p:nvSpPr>
        <p:spPr>
          <a:xfrm>
            <a:off x="659008" y="1141199"/>
            <a:ext cx="5266800" cy="572400"/>
          </a:xfrm>
        </p:spPr>
        <p:txBody>
          <a:bodyPr>
            <a:noAutofit/>
          </a:bodyPr>
          <a:lstStyle>
            <a:lvl1pPr>
              <a:lnSpc>
                <a:spcPct val="93000"/>
              </a:lnSpc>
              <a:defRPr sz="2000" b="1">
                <a:solidFill>
                  <a:schemeClr val="bg2"/>
                </a:solidFill>
              </a:defRPr>
            </a:lvl1pPr>
          </a:lstStyle>
          <a:p>
            <a:pPr lvl="0"/>
            <a:r>
              <a:rPr lang="en-GB" noProof="0" dirty="0"/>
              <a:t>Click to add subtitle</a:t>
            </a:r>
          </a:p>
        </p:txBody>
      </p:sp>
      <p:sp>
        <p:nvSpPr>
          <p:cNvPr id="12" name="Text Placeholder 10"/>
          <p:cNvSpPr>
            <a:spLocks noGrp="1"/>
          </p:cNvSpPr>
          <p:nvPr>
            <p:ph type="body" sz="quarter" idx="13" hasCustomPrompt="1"/>
          </p:nvPr>
        </p:nvSpPr>
        <p:spPr>
          <a:xfrm>
            <a:off x="6267808" y="1141199"/>
            <a:ext cx="5266800" cy="572400"/>
          </a:xfrm>
        </p:spPr>
        <p:txBody>
          <a:bodyPr>
            <a:noAutofit/>
          </a:bodyPr>
          <a:lstStyle>
            <a:lvl1pPr>
              <a:lnSpc>
                <a:spcPct val="93000"/>
              </a:lnSpc>
              <a:defRPr sz="2000" b="1">
                <a:solidFill>
                  <a:schemeClr val="bg2"/>
                </a:solidFill>
              </a:defRPr>
            </a:lvl1pPr>
          </a:lstStyle>
          <a:p>
            <a:pPr lvl="0"/>
            <a:r>
              <a:rPr lang="en-GB" noProof="0" dirty="0"/>
              <a:t>Click to add subtitle</a:t>
            </a:r>
          </a:p>
        </p:txBody>
      </p:sp>
      <p:sp>
        <p:nvSpPr>
          <p:cNvPr id="2" name="Footer Placeholder 1">
            <a:extLst>
              <a:ext uri="{FF2B5EF4-FFF2-40B4-BE49-F238E27FC236}">
                <a16:creationId xmlns:a16="http://schemas.microsoft.com/office/drawing/2014/main" id="{6CBDDC94-5B3D-42D0-9E13-4806E2360F38}"/>
              </a:ext>
            </a:extLst>
          </p:cNvPr>
          <p:cNvSpPr>
            <a:spLocks noGrp="1"/>
          </p:cNvSpPr>
          <p:nvPr>
            <p:ph type="ftr" sz="quarter" idx="14"/>
          </p:nvPr>
        </p:nvSpPr>
        <p:spPr/>
        <p:txBody>
          <a:bodyPr/>
          <a:lstStyle>
            <a:lvl1pPr>
              <a:defRPr/>
            </a:lvl1pPr>
          </a:lstStyle>
          <a:p>
            <a:endParaRPr lang="en-GB" noProof="0"/>
          </a:p>
        </p:txBody>
      </p:sp>
      <p:sp>
        <p:nvSpPr>
          <p:cNvPr id="5" name="Title 4">
            <a:extLst>
              <a:ext uri="{FF2B5EF4-FFF2-40B4-BE49-F238E27FC236}">
                <a16:creationId xmlns:a16="http://schemas.microsoft.com/office/drawing/2014/main" id="{DD808BD7-3ABA-46AC-BB36-00B87977556E}"/>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a:p>
        </p:txBody>
      </p:sp>
      <p:grpSp>
        <p:nvGrpSpPr>
          <p:cNvPr id="18" name="Group 17">
            <a:extLst>
              <a:ext uri="{FF2B5EF4-FFF2-40B4-BE49-F238E27FC236}">
                <a16:creationId xmlns:a16="http://schemas.microsoft.com/office/drawing/2014/main" id="{17891330-491A-4457-8D90-3ADD7103038E}"/>
              </a:ext>
            </a:extLst>
          </p:cNvPr>
          <p:cNvGrpSpPr/>
          <p:nvPr userDrawn="1"/>
        </p:nvGrpSpPr>
        <p:grpSpPr>
          <a:xfrm>
            <a:off x="-2368598" y="0"/>
            <a:ext cx="1872000" cy="4379495"/>
            <a:chOff x="-2025698" y="0"/>
            <a:chExt cx="1872000" cy="4379495"/>
          </a:xfrm>
        </p:grpSpPr>
        <p:grpSp>
          <p:nvGrpSpPr>
            <p:cNvPr id="19" name="Group 18">
              <a:extLst>
                <a:ext uri="{FF2B5EF4-FFF2-40B4-BE49-F238E27FC236}">
                  <a16:creationId xmlns:a16="http://schemas.microsoft.com/office/drawing/2014/main" id="{C0CBDD1C-B6A8-43FD-9F39-94B65690F9B8}"/>
                </a:ext>
              </a:extLst>
            </p:cNvPr>
            <p:cNvGrpSpPr/>
            <p:nvPr userDrawn="1"/>
          </p:nvGrpSpPr>
          <p:grpSpPr>
            <a:xfrm>
              <a:off x="-2025698" y="0"/>
              <a:ext cx="1872000" cy="4379495"/>
              <a:chOff x="-2025698" y="0"/>
              <a:chExt cx="1872000" cy="4379495"/>
            </a:xfrm>
          </p:grpSpPr>
          <p:grpSp>
            <p:nvGrpSpPr>
              <p:cNvPr id="21" name="Group 20">
                <a:extLst>
                  <a:ext uri="{FF2B5EF4-FFF2-40B4-BE49-F238E27FC236}">
                    <a16:creationId xmlns:a16="http://schemas.microsoft.com/office/drawing/2014/main" id="{EA5B9797-59AC-41BB-947A-2B6C5BB7EDB9}"/>
                  </a:ext>
                </a:extLst>
              </p:cNvPr>
              <p:cNvGrpSpPr/>
              <p:nvPr userDrawn="1"/>
            </p:nvGrpSpPr>
            <p:grpSpPr>
              <a:xfrm>
                <a:off x="-2025698" y="0"/>
                <a:ext cx="1872000" cy="4379495"/>
                <a:chOff x="-2025698" y="0"/>
                <a:chExt cx="1872000" cy="4379495"/>
              </a:xfrm>
            </p:grpSpPr>
            <p:grpSp>
              <p:nvGrpSpPr>
                <p:cNvPr id="23" name="Group 22">
                  <a:extLst>
                    <a:ext uri="{FF2B5EF4-FFF2-40B4-BE49-F238E27FC236}">
                      <a16:creationId xmlns:a16="http://schemas.microsoft.com/office/drawing/2014/main" id="{CE0A786B-D00D-4CD5-8D6B-A254CBBF9B60}"/>
                    </a:ext>
                  </a:extLst>
                </p:cNvPr>
                <p:cNvGrpSpPr/>
                <p:nvPr/>
              </p:nvGrpSpPr>
              <p:grpSpPr>
                <a:xfrm>
                  <a:off x="-2025698" y="0"/>
                  <a:ext cx="1872000" cy="4379495"/>
                  <a:chOff x="-2025698" y="0"/>
                  <a:chExt cx="1872000" cy="4379495"/>
                </a:xfrm>
              </p:grpSpPr>
              <p:sp>
                <p:nvSpPr>
                  <p:cNvPr id="34" name="Rectangle 104">
                    <a:extLst>
                      <a:ext uri="{FF2B5EF4-FFF2-40B4-BE49-F238E27FC236}">
                        <a16:creationId xmlns:a16="http://schemas.microsoft.com/office/drawing/2014/main" id="{CD09DEB9-A1C6-43A0-AA88-5CF34725B0F1}"/>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35" name="Rectangle 113">
                    <a:extLst>
                      <a:ext uri="{FF2B5EF4-FFF2-40B4-BE49-F238E27FC236}">
                        <a16:creationId xmlns:a16="http://schemas.microsoft.com/office/drawing/2014/main" id="{454EDDE6-AB53-4C55-9FA5-100895043C16}"/>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24" name="Rectangle 106">
                  <a:extLst>
                    <a:ext uri="{FF2B5EF4-FFF2-40B4-BE49-F238E27FC236}">
                      <a16:creationId xmlns:a16="http://schemas.microsoft.com/office/drawing/2014/main" id="{D2F93721-6368-4D5E-93EB-94A240365DA6}"/>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22" name="Picture 21">
                <a:extLst>
                  <a:ext uri="{FF2B5EF4-FFF2-40B4-BE49-F238E27FC236}">
                    <a16:creationId xmlns:a16="http://schemas.microsoft.com/office/drawing/2014/main" id="{A0912A6C-0CA7-4339-BB58-10E291AB0D51}"/>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20" name="Rectangle 19">
              <a:extLst>
                <a:ext uri="{FF2B5EF4-FFF2-40B4-BE49-F238E27FC236}">
                  <a16:creationId xmlns:a16="http://schemas.microsoft.com/office/drawing/2014/main" id="{242343EA-8D5D-48DF-9ACF-1C5FE40859BB}"/>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Tree>
    <p:extLst>
      <p:ext uri="{BB962C8B-B14F-4D97-AF65-F5344CB8AC3E}">
        <p14:creationId xmlns:p14="http://schemas.microsoft.com/office/powerpoint/2010/main" val="1161238992"/>
      </p:ext>
    </p:extLst>
  </p:cSld>
  <p:clrMapOvr>
    <a:masterClrMapping/>
  </p:clrMapOvr>
  <p:extLst>
    <p:ext uri="{DCECCB84-F9BA-43D5-87BE-67443E8EF086}">
      <p15:sldGuideLst xmlns:p15="http://schemas.microsoft.com/office/powerpoint/2012/main">
        <p15:guide id="1" pos="3739" userDrawn="1">
          <p15:clr>
            <a:srgbClr val="FBAE40"/>
          </p15:clr>
        </p15:guide>
        <p15:guide id="2" pos="3941"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 column with subtitle left">
    <p:spTree>
      <p:nvGrpSpPr>
        <p:cNvPr id="1" name=""/>
        <p:cNvGrpSpPr/>
        <p:nvPr/>
      </p:nvGrpSpPr>
      <p:grpSpPr>
        <a:xfrm>
          <a:off x="0" y="0"/>
          <a:ext cx="0" cy="0"/>
          <a:chOff x="0" y="0"/>
          <a:chExt cx="0" cy="0"/>
        </a:xfrm>
      </p:grpSpPr>
      <p:sp>
        <p:nvSpPr>
          <p:cNvPr id="4" name="Content Placeholder 3"/>
          <p:cNvSpPr>
            <a:spLocks noGrp="1"/>
          </p:cNvSpPr>
          <p:nvPr>
            <p:ph sz="half" idx="2" hasCustomPrompt="1"/>
          </p:nvPr>
        </p:nvSpPr>
        <p:spPr bwMode="gray">
          <a:xfrm>
            <a:off x="6267808" y="1141197"/>
            <a:ext cx="5266800" cy="5058000"/>
          </a:xfrm>
        </p:spPr>
        <p:txBody>
          <a:bodyPr>
            <a:noAutofit/>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9" name="Text Placeholder 2"/>
          <p:cNvSpPr>
            <a:spLocks noGrp="1"/>
          </p:cNvSpPr>
          <p:nvPr>
            <p:ph idx="1" hasCustomPrompt="1"/>
          </p:nvPr>
        </p:nvSpPr>
        <p:spPr bwMode="gray">
          <a:xfrm>
            <a:off x="659008" y="1795636"/>
            <a:ext cx="5266800" cy="4403948"/>
          </a:xfrm>
          <a:prstGeom prst="rect">
            <a:avLst/>
          </a:prstGeom>
        </p:spPr>
        <p:txBody>
          <a:bodyPr vert="horz" lIns="0" tIns="0" rIns="0" bIns="0" rtlCol="0">
            <a:noAutofit/>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11" name="Text Placeholder 10"/>
          <p:cNvSpPr>
            <a:spLocks noGrp="1"/>
          </p:cNvSpPr>
          <p:nvPr>
            <p:ph type="body" sz="quarter" idx="12" hasCustomPrompt="1"/>
          </p:nvPr>
        </p:nvSpPr>
        <p:spPr>
          <a:xfrm>
            <a:off x="659008" y="1141200"/>
            <a:ext cx="5266800" cy="572400"/>
          </a:xfrm>
        </p:spPr>
        <p:txBody>
          <a:bodyPr>
            <a:noAutofit/>
          </a:bodyPr>
          <a:lstStyle>
            <a:lvl1pPr>
              <a:lnSpc>
                <a:spcPct val="93000"/>
              </a:lnSpc>
              <a:defRPr sz="2000" b="1">
                <a:solidFill>
                  <a:schemeClr val="bg2"/>
                </a:solidFill>
              </a:defRPr>
            </a:lvl1pPr>
          </a:lstStyle>
          <a:p>
            <a:pPr lvl="0"/>
            <a:r>
              <a:rPr lang="en-GB" noProof="0" dirty="0"/>
              <a:t>Click to add subtitle</a:t>
            </a:r>
          </a:p>
        </p:txBody>
      </p:sp>
      <p:sp>
        <p:nvSpPr>
          <p:cNvPr id="3" name="Title 2">
            <a:extLst>
              <a:ext uri="{FF2B5EF4-FFF2-40B4-BE49-F238E27FC236}">
                <a16:creationId xmlns:a16="http://schemas.microsoft.com/office/drawing/2014/main" id="{8D10E2A6-3B9C-4CCB-9AF4-A075C9B65F4D}"/>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dirty="0"/>
          </a:p>
        </p:txBody>
      </p:sp>
      <p:sp>
        <p:nvSpPr>
          <p:cNvPr id="5" name="Footer Placeholder 4">
            <a:extLst>
              <a:ext uri="{FF2B5EF4-FFF2-40B4-BE49-F238E27FC236}">
                <a16:creationId xmlns:a16="http://schemas.microsoft.com/office/drawing/2014/main" id="{B9372160-E1EA-47E5-A047-D299891EE8A8}"/>
              </a:ext>
            </a:extLst>
          </p:cNvPr>
          <p:cNvSpPr>
            <a:spLocks noGrp="1"/>
          </p:cNvSpPr>
          <p:nvPr>
            <p:ph type="ftr" sz="quarter" idx="13"/>
          </p:nvPr>
        </p:nvSpPr>
        <p:spPr/>
        <p:txBody>
          <a:bodyPr/>
          <a:lstStyle/>
          <a:p>
            <a:endParaRPr lang="en-GB" noProof="0" dirty="0"/>
          </a:p>
        </p:txBody>
      </p:sp>
      <p:sp>
        <p:nvSpPr>
          <p:cNvPr id="7" name="Slide Number Placeholder 6">
            <a:extLst>
              <a:ext uri="{FF2B5EF4-FFF2-40B4-BE49-F238E27FC236}">
                <a16:creationId xmlns:a16="http://schemas.microsoft.com/office/drawing/2014/main" id="{227B0B82-FB55-4F6A-8F74-C7F6E1DFA628}"/>
              </a:ext>
            </a:extLst>
          </p:cNvPr>
          <p:cNvSpPr>
            <a:spLocks noGrp="1"/>
          </p:cNvSpPr>
          <p:nvPr>
            <p:ph type="sldNum" sz="quarter" idx="14"/>
          </p:nvPr>
        </p:nvSpPr>
        <p:spPr/>
        <p:txBody>
          <a:bodyPr/>
          <a:lstStyle/>
          <a:p>
            <a:fld id="{DDD2A080-DA64-4F5C-9131-47EB793B4410}" type="slidenum">
              <a:rPr lang="en-GB" smtClean="0"/>
              <a:pPr/>
              <a:t>‹#›</a:t>
            </a:fld>
            <a:endParaRPr lang="en-GB" dirty="0"/>
          </a:p>
        </p:txBody>
      </p:sp>
      <p:grpSp>
        <p:nvGrpSpPr>
          <p:cNvPr id="17" name="Group 16">
            <a:extLst>
              <a:ext uri="{FF2B5EF4-FFF2-40B4-BE49-F238E27FC236}">
                <a16:creationId xmlns:a16="http://schemas.microsoft.com/office/drawing/2014/main" id="{FB92A929-A1DA-4E5E-B6EB-D47F365E7B1C}"/>
              </a:ext>
            </a:extLst>
          </p:cNvPr>
          <p:cNvGrpSpPr/>
          <p:nvPr userDrawn="1"/>
        </p:nvGrpSpPr>
        <p:grpSpPr>
          <a:xfrm>
            <a:off x="-2368598" y="0"/>
            <a:ext cx="1872000" cy="4379495"/>
            <a:chOff x="-2025698" y="0"/>
            <a:chExt cx="1872000" cy="4379495"/>
          </a:xfrm>
        </p:grpSpPr>
        <p:grpSp>
          <p:nvGrpSpPr>
            <p:cNvPr id="18" name="Group 17">
              <a:extLst>
                <a:ext uri="{FF2B5EF4-FFF2-40B4-BE49-F238E27FC236}">
                  <a16:creationId xmlns:a16="http://schemas.microsoft.com/office/drawing/2014/main" id="{8683DD30-E16E-4BDF-8CD2-0B73F84294D1}"/>
                </a:ext>
              </a:extLst>
            </p:cNvPr>
            <p:cNvGrpSpPr/>
            <p:nvPr userDrawn="1"/>
          </p:nvGrpSpPr>
          <p:grpSpPr>
            <a:xfrm>
              <a:off x="-2025698" y="0"/>
              <a:ext cx="1872000" cy="4379495"/>
              <a:chOff x="-2025698" y="0"/>
              <a:chExt cx="1872000" cy="4379495"/>
            </a:xfrm>
          </p:grpSpPr>
          <p:grpSp>
            <p:nvGrpSpPr>
              <p:cNvPr id="20" name="Group 19">
                <a:extLst>
                  <a:ext uri="{FF2B5EF4-FFF2-40B4-BE49-F238E27FC236}">
                    <a16:creationId xmlns:a16="http://schemas.microsoft.com/office/drawing/2014/main" id="{66AB43A1-9FF4-4D46-8761-35BB5BD0108B}"/>
                  </a:ext>
                </a:extLst>
              </p:cNvPr>
              <p:cNvGrpSpPr/>
              <p:nvPr userDrawn="1"/>
            </p:nvGrpSpPr>
            <p:grpSpPr>
              <a:xfrm>
                <a:off x="-2025698" y="0"/>
                <a:ext cx="1872000" cy="4379495"/>
                <a:chOff x="-2025698" y="0"/>
                <a:chExt cx="1872000" cy="4379495"/>
              </a:xfrm>
            </p:grpSpPr>
            <p:grpSp>
              <p:nvGrpSpPr>
                <p:cNvPr id="22" name="Group 21">
                  <a:extLst>
                    <a:ext uri="{FF2B5EF4-FFF2-40B4-BE49-F238E27FC236}">
                      <a16:creationId xmlns:a16="http://schemas.microsoft.com/office/drawing/2014/main" id="{713A1FFD-F3FE-492E-B509-84FE86BB6FAD}"/>
                    </a:ext>
                  </a:extLst>
                </p:cNvPr>
                <p:cNvGrpSpPr/>
                <p:nvPr/>
              </p:nvGrpSpPr>
              <p:grpSpPr>
                <a:xfrm>
                  <a:off x="-2025698" y="0"/>
                  <a:ext cx="1872000" cy="4379495"/>
                  <a:chOff x="-2025698" y="0"/>
                  <a:chExt cx="1872000" cy="4379495"/>
                </a:xfrm>
              </p:grpSpPr>
              <p:sp>
                <p:nvSpPr>
                  <p:cNvPr id="33" name="Rectangle 104">
                    <a:extLst>
                      <a:ext uri="{FF2B5EF4-FFF2-40B4-BE49-F238E27FC236}">
                        <a16:creationId xmlns:a16="http://schemas.microsoft.com/office/drawing/2014/main" id="{62B21EBD-2E7F-4B3B-8040-E6D45F657C4F}"/>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34" name="Rectangle 113">
                    <a:extLst>
                      <a:ext uri="{FF2B5EF4-FFF2-40B4-BE49-F238E27FC236}">
                        <a16:creationId xmlns:a16="http://schemas.microsoft.com/office/drawing/2014/main" id="{DDF75901-C9E5-48BE-A943-AE18C3D5AB26}"/>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23" name="Rectangle 106">
                  <a:extLst>
                    <a:ext uri="{FF2B5EF4-FFF2-40B4-BE49-F238E27FC236}">
                      <a16:creationId xmlns:a16="http://schemas.microsoft.com/office/drawing/2014/main" id="{7BCF099C-1F9B-4D46-9B7C-79AD24D63D7D}"/>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21" name="Picture 20">
                <a:extLst>
                  <a:ext uri="{FF2B5EF4-FFF2-40B4-BE49-F238E27FC236}">
                    <a16:creationId xmlns:a16="http://schemas.microsoft.com/office/drawing/2014/main" id="{B68FBB24-F345-494F-947A-BA22547F8F12}"/>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19" name="Rectangle 18">
              <a:extLst>
                <a:ext uri="{FF2B5EF4-FFF2-40B4-BE49-F238E27FC236}">
                  <a16:creationId xmlns:a16="http://schemas.microsoft.com/office/drawing/2014/main" id="{E162D96A-CF7F-4B41-9D6C-EF67222919EF}"/>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Tree>
    <p:extLst>
      <p:ext uri="{BB962C8B-B14F-4D97-AF65-F5344CB8AC3E}">
        <p14:creationId xmlns:p14="http://schemas.microsoft.com/office/powerpoint/2010/main" val="1903425831"/>
      </p:ext>
    </p:extLst>
  </p:cSld>
  <p:clrMapOvr>
    <a:masterClrMapping/>
  </p:clrMapOvr>
  <p:extLst>
    <p:ext uri="{DCECCB84-F9BA-43D5-87BE-67443E8EF086}">
      <p15:sldGuideLst xmlns:p15="http://schemas.microsoft.com/office/powerpoint/2012/main">
        <p15:guide id="1" pos="3739" userDrawn="1">
          <p15:clr>
            <a:srgbClr val="FBAE40"/>
          </p15:clr>
        </p15:guide>
        <p15:guide id="2" pos="3941"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 column with subtitle right">
    <p:spTree>
      <p:nvGrpSpPr>
        <p:cNvPr id="1" name=""/>
        <p:cNvGrpSpPr/>
        <p:nvPr/>
      </p:nvGrpSpPr>
      <p:grpSpPr>
        <a:xfrm>
          <a:off x="0" y="0"/>
          <a:ext cx="0" cy="0"/>
          <a:chOff x="0" y="0"/>
          <a:chExt cx="0" cy="0"/>
        </a:xfrm>
      </p:grpSpPr>
      <p:sp>
        <p:nvSpPr>
          <p:cNvPr id="4" name="Content Placeholder 3"/>
          <p:cNvSpPr>
            <a:spLocks noGrp="1"/>
          </p:cNvSpPr>
          <p:nvPr>
            <p:ph sz="half" idx="2" hasCustomPrompt="1"/>
          </p:nvPr>
        </p:nvSpPr>
        <p:spPr bwMode="gray">
          <a:xfrm>
            <a:off x="6267808" y="1795636"/>
            <a:ext cx="5266800" cy="4403948"/>
          </a:xfrm>
        </p:spPr>
        <p:txBody>
          <a:bodyPr>
            <a:noAutofit/>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9" name="Text Placeholder 2"/>
          <p:cNvSpPr>
            <a:spLocks noGrp="1"/>
          </p:cNvSpPr>
          <p:nvPr>
            <p:ph idx="1" hasCustomPrompt="1"/>
          </p:nvPr>
        </p:nvSpPr>
        <p:spPr bwMode="gray">
          <a:xfrm>
            <a:off x="659008" y="1141197"/>
            <a:ext cx="5266800" cy="5058000"/>
          </a:xfrm>
          <a:prstGeom prst="rect">
            <a:avLst/>
          </a:prstGeom>
        </p:spPr>
        <p:txBody>
          <a:bodyPr vert="horz" lIns="0" tIns="0" rIns="0" bIns="0" rtlCol="0">
            <a:noAutofit/>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6" name="Slide Number Placeholder 5"/>
          <p:cNvSpPr>
            <a:spLocks noGrp="1"/>
          </p:cNvSpPr>
          <p:nvPr>
            <p:ph type="sldNum" sz="quarter" idx="11"/>
          </p:nvPr>
        </p:nvSpPr>
        <p:spPr/>
        <p:txBody>
          <a:bodyPr/>
          <a:lstStyle/>
          <a:p>
            <a:fld id="{DDD2A080-DA64-4F5C-9131-47EB793B4410}" type="slidenum">
              <a:rPr lang="en-GB" noProof="0" smtClean="0"/>
              <a:pPr/>
              <a:t>‹#›</a:t>
            </a:fld>
            <a:endParaRPr lang="en-GB" noProof="0" dirty="0"/>
          </a:p>
        </p:txBody>
      </p:sp>
      <p:sp>
        <p:nvSpPr>
          <p:cNvPr id="12" name="Text Placeholder 10"/>
          <p:cNvSpPr>
            <a:spLocks noGrp="1"/>
          </p:cNvSpPr>
          <p:nvPr>
            <p:ph type="body" sz="quarter" idx="13" hasCustomPrompt="1"/>
          </p:nvPr>
        </p:nvSpPr>
        <p:spPr>
          <a:xfrm>
            <a:off x="6267808" y="1141200"/>
            <a:ext cx="5266800" cy="572400"/>
          </a:xfrm>
        </p:spPr>
        <p:txBody>
          <a:bodyPr>
            <a:noAutofit/>
          </a:bodyPr>
          <a:lstStyle>
            <a:lvl1pPr>
              <a:lnSpc>
                <a:spcPct val="93000"/>
              </a:lnSpc>
              <a:defRPr sz="2000" b="1">
                <a:solidFill>
                  <a:schemeClr val="bg2"/>
                </a:solidFill>
              </a:defRPr>
            </a:lvl1pPr>
          </a:lstStyle>
          <a:p>
            <a:pPr lvl="0"/>
            <a:r>
              <a:rPr lang="en-GB" noProof="0" dirty="0"/>
              <a:t>Click to add subtitle</a:t>
            </a:r>
          </a:p>
        </p:txBody>
      </p:sp>
      <p:sp>
        <p:nvSpPr>
          <p:cNvPr id="2" name="Footer Placeholder 1">
            <a:extLst>
              <a:ext uri="{FF2B5EF4-FFF2-40B4-BE49-F238E27FC236}">
                <a16:creationId xmlns:a16="http://schemas.microsoft.com/office/drawing/2014/main" id="{6354F0FD-4827-40E7-BA87-8FF76878B97F}"/>
              </a:ext>
            </a:extLst>
          </p:cNvPr>
          <p:cNvSpPr>
            <a:spLocks noGrp="1"/>
          </p:cNvSpPr>
          <p:nvPr>
            <p:ph type="ftr" sz="quarter" idx="14"/>
          </p:nvPr>
        </p:nvSpPr>
        <p:spPr/>
        <p:txBody>
          <a:bodyPr/>
          <a:lstStyle>
            <a:lvl1pPr>
              <a:defRPr/>
            </a:lvl1pPr>
          </a:lstStyle>
          <a:p>
            <a:endParaRPr lang="en-GB" dirty="0"/>
          </a:p>
        </p:txBody>
      </p:sp>
      <p:sp>
        <p:nvSpPr>
          <p:cNvPr id="3" name="Title 2">
            <a:extLst>
              <a:ext uri="{FF2B5EF4-FFF2-40B4-BE49-F238E27FC236}">
                <a16:creationId xmlns:a16="http://schemas.microsoft.com/office/drawing/2014/main" id="{94D0CD75-F01F-45DE-B90E-313E96F7CA37}"/>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dirty="0"/>
          </a:p>
        </p:txBody>
      </p:sp>
      <p:grpSp>
        <p:nvGrpSpPr>
          <p:cNvPr id="17" name="Group 16">
            <a:extLst>
              <a:ext uri="{FF2B5EF4-FFF2-40B4-BE49-F238E27FC236}">
                <a16:creationId xmlns:a16="http://schemas.microsoft.com/office/drawing/2014/main" id="{31AC473C-A6C1-441E-9BFA-27C2B3ADCBF8}"/>
              </a:ext>
            </a:extLst>
          </p:cNvPr>
          <p:cNvGrpSpPr/>
          <p:nvPr userDrawn="1"/>
        </p:nvGrpSpPr>
        <p:grpSpPr>
          <a:xfrm>
            <a:off x="-2368598" y="0"/>
            <a:ext cx="1872000" cy="4379495"/>
            <a:chOff x="-2025698" y="0"/>
            <a:chExt cx="1872000" cy="4379495"/>
          </a:xfrm>
        </p:grpSpPr>
        <p:grpSp>
          <p:nvGrpSpPr>
            <p:cNvPr id="18" name="Group 17">
              <a:extLst>
                <a:ext uri="{FF2B5EF4-FFF2-40B4-BE49-F238E27FC236}">
                  <a16:creationId xmlns:a16="http://schemas.microsoft.com/office/drawing/2014/main" id="{066E69C8-EF33-465D-8A26-29969D28E49F}"/>
                </a:ext>
              </a:extLst>
            </p:cNvPr>
            <p:cNvGrpSpPr/>
            <p:nvPr userDrawn="1"/>
          </p:nvGrpSpPr>
          <p:grpSpPr>
            <a:xfrm>
              <a:off x="-2025698" y="0"/>
              <a:ext cx="1872000" cy="4379495"/>
              <a:chOff x="-2025698" y="0"/>
              <a:chExt cx="1872000" cy="4379495"/>
            </a:xfrm>
          </p:grpSpPr>
          <p:grpSp>
            <p:nvGrpSpPr>
              <p:cNvPr id="20" name="Group 19">
                <a:extLst>
                  <a:ext uri="{FF2B5EF4-FFF2-40B4-BE49-F238E27FC236}">
                    <a16:creationId xmlns:a16="http://schemas.microsoft.com/office/drawing/2014/main" id="{41B916F9-78F4-4A8B-BC63-C55C3684B862}"/>
                  </a:ext>
                </a:extLst>
              </p:cNvPr>
              <p:cNvGrpSpPr/>
              <p:nvPr userDrawn="1"/>
            </p:nvGrpSpPr>
            <p:grpSpPr>
              <a:xfrm>
                <a:off x="-2025698" y="0"/>
                <a:ext cx="1872000" cy="4379495"/>
                <a:chOff x="-2025698" y="0"/>
                <a:chExt cx="1872000" cy="4379495"/>
              </a:xfrm>
            </p:grpSpPr>
            <p:grpSp>
              <p:nvGrpSpPr>
                <p:cNvPr id="22" name="Group 21">
                  <a:extLst>
                    <a:ext uri="{FF2B5EF4-FFF2-40B4-BE49-F238E27FC236}">
                      <a16:creationId xmlns:a16="http://schemas.microsoft.com/office/drawing/2014/main" id="{F5CC4694-699A-4A4E-B361-DB9E9225CD6F}"/>
                    </a:ext>
                  </a:extLst>
                </p:cNvPr>
                <p:cNvGrpSpPr/>
                <p:nvPr/>
              </p:nvGrpSpPr>
              <p:grpSpPr>
                <a:xfrm>
                  <a:off x="-2025698" y="0"/>
                  <a:ext cx="1872000" cy="4379495"/>
                  <a:chOff x="-2025698" y="0"/>
                  <a:chExt cx="1872000" cy="4379495"/>
                </a:xfrm>
              </p:grpSpPr>
              <p:sp>
                <p:nvSpPr>
                  <p:cNvPr id="33" name="Rectangle 104">
                    <a:extLst>
                      <a:ext uri="{FF2B5EF4-FFF2-40B4-BE49-F238E27FC236}">
                        <a16:creationId xmlns:a16="http://schemas.microsoft.com/office/drawing/2014/main" id="{05416BCD-A5D4-4FEE-A730-BBF133461664}"/>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34" name="Rectangle 113">
                    <a:extLst>
                      <a:ext uri="{FF2B5EF4-FFF2-40B4-BE49-F238E27FC236}">
                        <a16:creationId xmlns:a16="http://schemas.microsoft.com/office/drawing/2014/main" id="{80E16C94-B39B-4551-B204-2E9EC7127715}"/>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23" name="Rectangle 106">
                  <a:extLst>
                    <a:ext uri="{FF2B5EF4-FFF2-40B4-BE49-F238E27FC236}">
                      <a16:creationId xmlns:a16="http://schemas.microsoft.com/office/drawing/2014/main" id="{EFF825D0-FAD8-46C9-AB5B-437B5F363014}"/>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21" name="Picture 20">
                <a:extLst>
                  <a:ext uri="{FF2B5EF4-FFF2-40B4-BE49-F238E27FC236}">
                    <a16:creationId xmlns:a16="http://schemas.microsoft.com/office/drawing/2014/main" id="{7EAA0503-B5E7-46D7-A51B-A6AF36893BAB}"/>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19" name="Rectangle 18">
              <a:extLst>
                <a:ext uri="{FF2B5EF4-FFF2-40B4-BE49-F238E27FC236}">
                  <a16:creationId xmlns:a16="http://schemas.microsoft.com/office/drawing/2014/main" id="{490203CF-ED78-4305-8ED7-105B7E9D8906}"/>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Tree>
    <p:extLst>
      <p:ext uri="{BB962C8B-B14F-4D97-AF65-F5344CB8AC3E}">
        <p14:creationId xmlns:p14="http://schemas.microsoft.com/office/powerpoint/2010/main" val="1268493802"/>
      </p:ext>
    </p:extLst>
  </p:cSld>
  <p:clrMapOvr>
    <a:masterClrMapping/>
  </p:clrMapOvr>
  <p:extLst>
    <p:ext uri="{DCECCB84-F9BA-43D5-87BE-67443E8EF086}">
      <p15:sldGuideLst xmlns:p15="http://schemas.microsoft.com/office/powerpoint/2012/main">
        <p15:guide id="1" pos="3739" userDrawn="1">
          <p15:clr>
            <a:srgbClr val="FBAE40"/>
          </p15:clr>
        </p15:guide>
        <p15:guide id="2" pos="3941"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4 split">
    <p:bg bwMode="gray">
      <p:bgRef idx="1001">
        <a:schemeClr val="bg1"/>
      </p:bgRef>
    </p:bg>
    <p:spTree>
      <p:nvGrpSpPr>
        <p:cNvPr id="1" name=""/>
        <p:cNvGrpSpPr/>
        <p:nvPr/>
      </p:nvGrpSpPr>
      <p:grpSpPr>
        <a:xfrm>
          <a:off x="0" y="0"/>
          <a:ext cx="0" cy="0"/>
          <a:chOff x="0" y="0"/>
          <a:chExt cx="0" cy="0"/>
        </a:xfrm>
      </p:grpSpPr>
      <p:sp>
        <p:nvSpPr>
          <p:cNvPr id="12" name="Slide Number Placeholder 11"/>
          <p:cNvSpPr>
            <a:spLocks noGrp="1"/>
          </p:cNvSpPr>
          <p:nvPr>
            <p:ph type="sldNum" sz="quarter" idx="27"/>
          </p:nvPr>
        </p:nvSpPr>
        <p:spPr/>
        <p:txBody>
          <a:bodyPr/>
          <a:lstStyle/>
          <a:p>
            <a:fld id="{DDD2A080-DA64-4F5C-9131-47EB793B4410}" type="slidenum">
              <a:rPr lang="en-GB" noProof="0" smtClean="0"/>
              <a:pPr/>
              <a:t>‹#›</a:t>
            </a:fld>
            <a:endParaRPr lang="en-GB" noProof="0" dirty="0"/>
          </a:p>
        </p:txBody>
      </p:sp>
      <p:sp>
        <p:nvSpPr>
          <p:cNvPr id="23" name="Content Placeholder 3"/>
          <p:cNvSpPr>
            <a:spLocks noGrp="1"/>
          </p:cNvSpPr>
          <p:nvPr>
            <p:ph sz="half" idx="2" hasCustomPrompt="1"/>
          </p:nvPr>
        </p:nvSpPr>
        <p:spPr bwMode="gray">
          <a:xfrm>
            <a:off x="6267808" y="1141986"/>
            <a:ext cx="5266800" cy="2397600"/>
          </a:xfrm>
        </p:spPr>
        <p:txBody>
          <a:bodyPr>
            <a:noAutofit/>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24" name="Text Placeholder 2"/>
          <p:cNvSpPr>
            <a:spLocks noGrp="1"/>
          </p:cNvSpPr>
          <p:nvPr>
            <p:ph idx="28" hasCustomPrompt="1"/>
          </p:nvPr>
        </p:nvSpPr>
        <p:spPr bwMode="gray">
          <a:xfrm>
            <a:off x="659008" y="1141986"/>
            <a:ext cx="5266800" cy="2397600"/>
          </a:xfrm>
          <a:prstGeom prst="rect">
            <a:avLst/>
          </a:prstGeom>
        </p:spPr>
        <p:txBody>
          <a:bodyPr vert="horz" lIns="0" tIns="0" rIns="0" bIns="0" rtlCol="0">
            <a:noAutofit/>
          </a:bodyPr>
          <a:lstStyle>
            <a:lvl1pPr>
              <a:defRPr/>
            </a:lvl1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25" name="Content Placeholder 3"/>
          <p:cNvSpPr>
            <a:spLocks noGrp="1"/>
          </p:cNvSpPr>
          <p:nvPr>
            <p:ph sz="half" idx="29" hasCustomPrompt="1"/>
          </p:nvPr>
        </p:nvSpPr>
        <p:spPr bwMode="gray">
          <a:xfrm>
            <a:off x="6267808" y="3802197"/>
            <a:ext cx="5266800" cy="2397789"/>
          </a:xfrm>
        </p:spPr>
        <p:txBody>
          <a:bodyPr>
            <a:noAutofit/>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26" name="Text Placeholder 2"/>
          <p:cNvSpPr>
            <a:spLocks noGrp="1"/>
          </p:cNvSpPr>
          <p:nvPr>
            <p:ph idx="30" hasCustomPrompt="1"/>
          </p:nvPr>
        </p:nvSpPr>
        <p:spPr bwMode="gray">
          <a:xfrm>
            <a:off x="659008" y="3802197"/>
            <a:ext cx="5266800" cy="2397789"/>
          </a:xfrm>
          <a:prstGeom prst="rect">
            <a:avLst/>
          </a:prstGeom>
        </p:spPr>
        <p:txBody>
          <a:bodyPr vert="horz" lIns="0" tIns="0" rIns="0" bIns="0" rtlCol="0">
            <a:noAutofit/>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2" name="Footer Placeholder 1">
            <a:extLst>
              <a:ext uri="{FF2B5EF4-FFF2-40B4-BE49-F238E27FC236}">
                <a16:creationId xmlns:a16="http://schemas.microsoft.com/office/drawing/2014/main" id="{4EDD62BA-FC45-408F-BEDB-6A95B524438F}"/>
              </a:ext>
            </a:extLst>
          </p:cNvPr>
          <p:cNvSpPr>
            <a:spLocks noGrp="1"/>
          </p:cNvSpPr>
          <p:nvPr>
            <p:ph type="ftr" sz="quarter" idx="31"/>
          </p:nvPr>
        </p:nvSpPr>
        <p:spPr/>
        <p:txBody>
          <a:bodyPr/>
          <a:lstStyle>
            <a:lvl1pPr>
              <a:defRPr/>
            </a:lvl1pPr>
          </a:lstStyle>
          <a:p>
            <a:endParaRPr lang="en-GB" noProof="0" dirty="0"/>
          </a:p>
        </p:txBody>
      </p:sp>
      <p:sp>
        <p:nvSpPr>
          <p:cNvPr id="5" name="Title 4">
            <a:extLst>
              <a:ext uri="{FF2B5EF4-FFF2-40B4-BE49-F238E27FC236}">
                <a16:creationId xmlns:a16="http://schemas.microsoft.com/office/drawing/2014/main" id="{C5165C57-A39C-4702-9224-E9AB0A554CC4}"/>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a:p>
        </p:txBody>
      </p:sp>
      <p:grpSp>
        <p:nvGrpSpPr>
          <p:cNvPr id="18" name="Group 17">
            <a:extLst>
              <a:ext uri="{FF2B5EF4-FFF2-40B4-BE49-F238E27FC236}">
                <a16:creationId xmlns:a16="http://schemas.microsoft.com/office/drawing/2014/main" id="{D81180ED-7705-41B1-A517-5D9E1F2ABC2E}"/>
              </a:ext>
            </a:extLst>
          </p:cNvPr>
          <p:cNvGrpSpPr/>
          <p:nvPr userDrawn="1"/>
        </p:nvGrpSpPr>
        <p:grpSpPr>
          <a:xfrm>
            <a:off x="-2368598" y="0"/>
            <a:ext cx="1872000" cy="4379495"/>
            <a:chOff x="-2025698" y="0"/>
            <a:chExt cx="1872000" cy="4379495"/>
          </a:xfrm>
        </p:grpSpPr>
        <p:grpSp>
          <p:nvGrpSpPr>
            <p:cNvPr id="19" name="Group 18">
              <a:extLst>
                <a:ext uri="{FF2B5EF4-FFF2-40B4-BE49-F238E27FC236}">
                  <a16:creationId xmlns:a16="http://schemas.microsoft.com/office/drawing/2014/main" id="{FA5FD254-8911-4CEB-9003-1252ED1C49EB}"/>
                </a:ext>
              </a:extLst>
            </p:cNvPr>
            <p:cNvGrpSpPr/>
            <p:nvPr userDrawn="1"/>
          </p:nvGrpSpPr>
          <p:grpSpPr>
            <a:xfrm>
              <a:off x="-2025698" y="0"/>
              <a:ext cx="1872000" cy="4379495"/>
              <a:chOff x="-2025698" y="0"/>
              <a:chExt cx="1872000" cy="4379495"/>
            </a:xfrm>
          </p:grpSpPr>
          <p:grpSp>
            <p:nvGrpSpPr>
              <p:cNvPr id="21" name="Group 20">
                <a:extLst>
                  <a:ext uri="{FF2B5EF4-FFF2-40B4-BE49-F238E27FC236}">
                    <a16:creationId xmlns:a16="http://schemas.microsoft.com/office/drawing/2014/main" id="{E344E630-11BB-42F6-949D-9F1A7294849B}"/>
                  </a:ext>
                </a:extLst>
              </p:cNvPr>
              <p:cNvGrpSpPr/>
              <p:nvPr userDrawn="1"/>
            </p:nvGrpSpPr>
            <p:grpSpPr>
              <a:xfrm>
                <a:off x="-2025698" y="0"/>
                <a:ext cx="1872000" cy="4379495"/>
                <a:chOff x="-2025698" y="0"/>
                <a:chExt cx="1872000" cy="4379495"/>
              </a:xfrm>
            </p:grpSpPr>
            <p:grpSp>
              <p:nvGrpSpPr>
                <p:cNvPr id="27" name="Group 26">
                  <a:extLst>
                    <a:ext uri="{FF2B5EF4-FFF2-40B4-BE49-F238E27FC236}">
                      <a16:creationId xmlns:a16="http://schemas.microsoft.com/office/drawing/2014/main" id="{68B8A680-F835-4D93-AC44-54894E1B405C}"/>
                    </a:ext>
                  </a:extLst>
                </p:cNvPr>
                <p:cNvGrpSpPr/>
                <p:nvPr/>
              </p:nvGrpSpPr>
              <p:grpSpPr>
                <a:xfrm>
                  <a:off x="-2025698" y="0"/>
                  <a:ext cx="1872000" cy="4379495"/>
                  <a:chOff x="-2025698" y="0"/>
                  <a:chExt cx="1872000" cy="4379495"/>
                </a:xfrm>
              </p:grpSpPr>
              <p:sp>
                <p:nvSpPr>
                  <p:cNvPr id="38" name="Rectangle 104">
                    <a:extLst>
                      <a:ext uri="{FF2B5EF4-FFF2-40B4-BE49-F238E27FC236}">
                        <a16:creationId xmlns:a16="http://schemas.microsoft.com/office/drawing/2014/main" id="{FE9A71FF-815E-4804-9920-7572BA814154}"/>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39" name="Rectangle 113">
                    <a:extLst>
                      <a:ext uri="{FF2B5EF4-FFF2-40B4-BE49-F238E27FC236}">
                        <a16:creationId xmlns:a16="http://schemas.microsoft.com/office/drawing/2014/main" id="{CA8D94AF-AD7E-4619-AD5C-859FC5413F57}"/>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28" name="Rectangle 106">
                  <a:extLst>
                    <a:ext uri="{FF2B5EF4-FFF2-40B4-BE49-F238E27FC236}">
                      <a16:creationId xmlns:a16="http://schemas.microsoft.com/office/drawing/2014/main" id="{B2229489-4F13-4E1A-A058-D1FC4B564928}"/>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22" name="Picture 21">
                <a:extLst>
                  <a:ext uri="{FF2B5EF4-FFF2-40B4-BE49-F238E27FC236}">
                    <a16:creationId xmlns:a16="http://schemas.microsoft.com/office/drawing/2014/main" id="{CAAE9F0D-1CCF-480F-A4F7-1FD0463919C9}"/>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20" name="Rectangle 19">
              <a:extLst>
                <a:ext uri="{FF2B5EF4-FFF2-40B4-BE49-F238E27FC236}">
                  <a16:creationId xmlns:a16="http://schemas.microsoft.com/office/drawing/2014/main" id="{0B03B54B-F436-43A4-876F-E6CC07584BF5}"/>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Tree>
    <p:extLst>
      <p:ext uri="{BB962C8B-B14F-4D97-AF65-F5344CB8AC3E}">
        <p14:creationId xmlns:p14="http://schemas.microsoft.com/office/powerpoint/2010/main" val="4208732469"/>
      </p:ext>
    </p:extLst>
  </p:cSld>
  <p:clrMapOvr>
    <a:masterClrMapping/>
  </p:clrMapOvr>
  <p:extLst>
    <p:ext uri="{DCECCB84-F9BA-43D5-87BE-67443E8EF086}">
      <p15:sldGuideLst xmlns:p15="http://schemas.microsoft.com/office/powerpoint/2012/main">
        <p15:guide id="0" pos="3941" userDrawn="1">
          <p15:clr>
            <a:srgbClr val="FBAE40"/>
          </p15:clr>
        </p15:guide>
        <p15:guide id="1" pos="3739" userDrawn="1">
          <p15:clr>
            <a:srgbClr val="FBAE40"/>
          </p15:clr>
        </p15:guide>
        <p15:guide id="2" orient="horz" pos="2240" userDrawn="1">
          <p15:clr>
            <a:srgbClr val="FBAE40"/>
          </p15:clr>
        </p15:guide>
        <p15:guide id="3" orient="horz" pos="2392"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ext slide">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DDD2A080-DA64-4F5C-9131-47EB793B4410}" type="slidenum">
              <a:rPr lang="en-GB" noProof="0" smtClean="0"/>
              <a:pPr/>
              <a:t>‹#›</a:t>
            </a:fld>
            <a:endParaRPr lang="en-GB" noProof="0" dirty="0"/>
          </a:p>
        </p:txBody>
      </p:sp>
      <p:sp>
        <p:nvSpPr>
          <p:cNvPr id="3" name="Footer Placeholder 2">
            <a:extLst>
              <a:ext uri="{FF2B5EF4-FFF2-40B4-BE49-F238E27FC236}">
                <a16:creationId xmlns:a16="http://schemas.microsoft.com/office/drawing/2014/main" id="{519E7DA5-BC83-4857-870E-3AA1EAAAA941}"/>
              </a:ext>
            </a:extLst>
          </p:cNvPr>
          <p:cNvSpPr>
            <a:spLocks noGrp="1"/>
          </p:cNvSpPr>
          <p:nvPr>
            <p:ph type="ftr" sz="quarter" idx="12"/>
          </p:nvPr>
        </p:nvSpPr>
        <p:spPr/>
        <p:txBody>
          <a:bodyPr/>
          <a:lstStyle>
            <a:lvl1pPr>
              <a:defRPr/>
            </a:lvl1pPr>
          </a:lstStyle>
          <a:p>
            <a:endParaRPr lang="en-GB" noProof="0"/>
          </a:p>
        </p:txBody>
      </p:sp>
      <p:sp>
        <p:nvSpPr>
          <p:cNvPr id="10" name="Title 9">
            <a:extLst>
              <a:ext uri="{FF2B5EF4-FFF2-40B4-BE49-F238E27FC236}">
                <a16:creationId xmlns:a16="http://schemas.microsoft.com/office/drawing/2014/main" id="{0D3BE977-E73F-49D2-8BCD-3E16B685E531}"/>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dirty="0"/>
          </a:p>
        </p:txBody>
      </p:sp>
      <p:grpSp>
        <p:nvGrpSpPr>
          <p:cNvPr id="15" name="Group 14">
            <a:extLst>
              <a:ext uri="{FF2B5EF4-FFF2-40B4-BE49-F238E27FC236}">
                <a16:creationId xmlns:a16="http://schemas.microsoft.com/office/drawing/2014/main" id="{C4EFA7EC-E7D4-46C3-8D3F-646C790E68A3}"/>
              </a:ext>
            </a:extLst>
          </p:cNvPr>
          <p:cNvGrpSpPr/>
          <p:nvPr userDrawn="1"/>
        </p:nvGrpSpPr>
        <p:grpSpPr>
          <a:xfrm>
            <a:off x="-2368598" y="0"/>
            <a:ext cx="1872000" cy="4379495"/>
            <a:chOff x="-2025698" y="0"/>
            <a:chExt cx="1872000" cy="4379495"/>
          </a:xfrm>
        </p:grpSpPr>
        <p:grpSp>
          <p:nvGrpSpPr>
            <p:cNvPr id="16" name="Group 15">
              <a:extLst>
                <a:ext uri="{FF2B5EF4-FFF2-40B4-BE49-F238E27FC236}">
                  <a16:creationId xmlns:a16="http://schemas.microsoft.com/office/drawing/2014/main" id="{1F78D264-E011-418E-B02A-7C20E73D3DD5}"/>
                </a:ext>
              </a:extLst>
            </p:cNvPr>
            <p:cNvGrpSpPr/>
            <p:nvPr userDrawn="1"/>
          </p:nvGrpSpPr>
          <p:grpSpPr>
            <a:xfrm>
              <a:off x="-2025698" y="0"/>
              <a:ext cx="1872000" cy="4379495"/>
              <a:chOff x="-2025698" y="0"/>
              <a:chExt cx="1872000" cy="4379495"/>
            </a:xfrm>
          </p:grpSpPr>
          <p:grpSp>
            <p:nvGrpSpPr>
              <p:cNvPr id="18" name="Group 17">
                <a:extLst>
                  <a:ext uri="{FF2B5EF4-FFF2-40B4-BE49-F238E27FC236}">
                    <a16:creationId xmlns:a16="http://schemas.microsoft.com/office/drawing/2014/main" id="{697EB8BB-8E30-47E4-9F6A-B509810CBB42}"/>
                  </a:ext>
                </a:extLst>
              </p:cNvPr>
              <p:cNvGrpSpPr/>
              <p:nvPr userDrawn="1"/>
            </p:nvGrpSpPr>
            <p:grpSpPr>
              <a:xfrm>
                <a:off x="-2025698" y="0"/>
                <a:ext cx="1872000" cy="4379495"/>
                <a:chOff x="-2025698" y="0"/>
                <a:chExt cx="1872000" cy="4379495"/>
              </a:xfrm>
            </p:grpSpPr>
            <p:grpSp>
              <p:nvGrpSpPr>
                <p:cNvPr id="29" name="Group 28">
                  <a:extLst>
                    <a:ext uri="{FF2B5EF4-FFF2-40B4-BE49-F238E27FC236}">
                      <a16:creationId xmlns:a16="http://schemas.microsoft.com/office/drawing/2014/main" id="{0929F8E5-CDE1-42A8-8693-25DAE1D4E2D3}"/>
                    </a:ext>
                  </a:extLst>
                </p:cNvPr>
                <p:cNvGrpSpPr/>
                <p:nvPr/>
              </p:nvGrpSpPr>
              <p:grpSpPr>
                <a:xfrm>
                  <a:off x="-2025698" y="0"/>
                  <a:ext cx="1872000" cy="4379495"/>
                  <a:chOff x="-2025698" y="0"/>
                  <a:chExt cx="1872000" cy="4379495"/>
                </a:xfrm>
              </p:grpSpPr>
              <p:sp>
                <p:nvSpPr>
                  <p:cNvPr id="31" name="Rectangle 104">
                    <a:extLst>
                      <a:ext uri="{FF2B5EF4-FFF2-40B4-BE49-F238E27FC236}">
                        <a16:creationId xmlns:a16="http://schemas.microsoft.com/office/drawing/2014/main" id="{08570F99-E3ED-4EF1-A139-7DADEB0EE0D6}"/>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32" name="Rectangle 113">
                    <a:extLst>
                      <a:ext uri="{FF2B5EF4-FFF2-40B4-BE49-F238E27FC236}">
                        <a16:creationId xmlns:a16="http://schemas.microsoft.com/office/drawing/2014/main" id="{9ECC4CD5-4A3A-4DF6-865D-4D99A243D607}"/>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30" name="Rectangle 106">
                  <a:extLst>
                    <a:ext uri="{FF2B5EF4-FFF2-40B4-BE49-F238E27FC236}">
                      <a16:creationId xmlns:a16="http://schemas.microsoft.com/office/drawing/2014/main" id="{10245D2E-CC77-4086-BCC3-A0197F2B00B6}"/>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28" name="Picture 27">
                <a:extLst>
                  <a:ext uri="{FF2B5EF4-FFF2-40B4-BE49-F238E27FC236}">
                    <a16:creationId xmlns:a16="http://schemas.microsoft.com/office/drawing/2014/main" id="{DCEB81F8-C688-45FA-85DD-6E8D11CB8C40}"/>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17" name="Rectangle 16">
              <a:extLst>
                <a:ext uri="{FF2B5EF4-FFF2-40B4-BE49-F238E27FC236}">
                  <a16:creationId xmlns:a16="http://schemas.microsoft.com/office/drawing/2014/main" id="{370CB165-B0A0-4E1A-9D5E-123B279565A1}"/>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
        <p:nvSpPr>
          <p:cNvPr id="19" name="Text Placeholder 2">
            <a:extLst>
              <a:ext uri="{FF2B5EF4-FFF2-40B4-BE49-F238E27FC236}">
                <a16:creationId xmlns:a16="http://schemas.microsoft.com/office/drawing/2014/main" id="{926D1722-3F77-4621-AAEA-90FFC6FD7C31}"/>
              </a:ext>
            </a:extLst>
          </p:cNvPr>
          <p:cNvSpPr>
            <a:spLocks noGrp="1"/>
          </p:cNvSpPr>
          <p:nvPr>
            <p:ph idx="1" hasCustomPrompt="1"/>
          </p:nvPr>
        </p:nvSpPr>
        <p:spPr bwMode="gray">
          <a:xfrm>
            <a:off x="659008" y="1141197"/>
            <a:ext cx="10875600" cy="5058000"/>
          </a:xfrm>
          <a:prstGeom prst="rect">
            <a:avLst/>
          </a:prstGeom>
        </p:spPr>
        <p:txBody>
          <a:bodyPr vert="horz" lIns="0" tIns="0" rIns="0" bIns="0" rtlCol="0">
            <a:noAutofit/>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Tree>
    <p:extLst>
      <p:ext uri="{BB962C8B-B14F-4D97-AF65-F5344CB8AC3E}">
        <p14:creationId xmlns:p14="http://schemas.microsoft.com/office/powerpoint/2010/main" val="13660381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6 spli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bwMode="gray">
          <a:xfrm>
            <a:off x="659008" y="1141986"/>
            <a:ext cx="3401817" cy="2397600"/>
          </a:xfrm>
        </p:spPr>
        <p:txBody>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7" name="Content Placeholder 2"/>
          <p:cNvSpPr>
            <a:spLocks noGrp="1"/>
          </p:cNvSpPr>
          <p:nvPr>
            <p:ph idx="13" hasCustomPrompt="1"/>
          </p:nvPr>
        </p:nvSpPr>
        <p:spPr bwMode="gray">
          <a:xfrm>
            <a:off x="4395716" y="1141986"/>
            <a:ext cx="3402000" cy="2397600"/>
          </a:xfrm>
        </p:spPr>
        <p:txBody>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8" name="Content Placeholder 2"/>
          <p:cNvSpPr>
            <a:spLocks noGrp="1"/>
          </p:cNvSpPr>
          <p:nvPr>
            <p:ph idx="14" hasCustomPrompt="1"/>
          </p:nvPr>
        </p:nvSpPr>
        <p:spPr bwMode="gray">
          <a:xfrm>
            <a:off x="8132608" y="1141986"/>
            <a:ext cx="3402000" cy="2397600"/>
          </a:xfrm>
        </p:spPr>
        <p:txBody>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9" name="Slide Number Placeholder 8"/>
          <p:cNvSpPr>
            <a:spLocks noGrp="1"/>
          </p:cNvSpPr>
          <p:nvPr>
            <p:ph type="sldNum" sz="quarter" idx="19"/>
          </p:nvPr>
        </p:nvSpPr>
        <p:spPr/>
        <p:txBody>
          <a:bodyPr/>
          <a:lstStyle/>
          <a:p>
            <a:fld id="{DDD2A080-DA64-4F5C-9131-47EB793B4410}" type="slidenum">
              <a:rPr lang="en-GB" noProof="0" smtClean="0"/>
              <a:pPr/>
              <a:t>‹#›</a:t>
            </a:fld>
            <a:endParaRPr lang="en-GB" noProof="0" dirty="0"/>
          </a:p>
        </p:txBody>
      </p:sp>
      <p:sp>
        <p:nvSpPr>
          <p:cNvPr id="2" name="Footer Placeholder 1">
            <a:extLst>
              <a:ext uri="{FF2B5EF4-FFF2-40B4-BE49-F238E27FC236}">
                <a16:creationId xmlns:a16="http://schemas.microsoft.com/office/drawing/2014/main" id="{8FFC834C-A34C-444A-96B2-193DA5760128}"/>
              </a:ext>
            </a:extLst>
          </p:cNvPr>
          <p:cNvSpPr>
            <a:spLocks noGrp="1"/>
          </p:cNvSpPr>
          <p:nvPr>
            <p:ph type="ftr" sz="quarter" idx="20"/>
          </p:nvPr>
        </p:nvSpPr>
        <p:spPr/>
        <p:txBody>
          <a:bodyPr/>
          <a:lstStyle>
            <a:lvl1pPr>
              <a:defRPr/>
            </a:lvl1pPr>
          </a:lstStyle>
          <a:p>
            <a:endParaRPr lang="en-GB" noProof="0"/>
          </a:p>
        </p:txBody>
      </p:sp>
      <p:sp>
        <p:nvSpPr>
          <p:cNvPr id="6" name="Title 5">
            <a:extLst>
              <a:ext uri="{FF2B5EF4-FFF2-40B4-BE49-F238E27FC236}">
                <a16:creationId xmlns:a16="http://schemas.microsoft.com/office/drawing/2014/main" id="{C4EBA273-56DA-4043-8B43-48A7F2D5882A}"/>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a:p>
        </p:txBody>
      </p:sp>
      <p:sp>
        <p:nvSpPr>
          <p:cNvPr id="20" name="Text Placeholder 19">
            <a:extLst>
              <a:ext uri="{FF2B5EF4-FFF2-40B4-BE49-F238E27FC236}">
                <a16:creationId xmlns:a16="http://schemas.microsoft.com/office/drawing/2014/main" id="{21A61B2F-042C-45F8-A0F3-A805A4CC3426}"/>
              </a:ext>
            </a:extLst>
          </p:cNvPr>
          <p:cNvSpPr>
            <a:spLocks noGrp="1"/>
          </p:cNvSpPr>
          <p:nvPr>
            <p:ph type="body" sz="quarter" idx="25" hasCustomPrompt="1"/>
          </p:nvPr>
        </p:nvSpPr>
        <p:spPr bwMode="auto">
          <a:xfrm>
            <a:off x="8132608" y="3802386"/>
            <a:ext cx="3402000" cy="2397600"/>
          </a:xfrm>
          <a:custGeom>
            <a:avLst/>
            <a:gdLst>
              <a:gd name="connsiteX0" fmla="*/ 0 w 3265200"/>
              <a:gd name="connsiteY0" fmla="*/ 0 h 2329200"/>
              <a:gd name="connsiteX1" fmla="*/ 3265200 w 3265200"/>
              <a:gd name="connsiteY1" fmla="*/ 0 h 2329200"/>
              <a:gd name="connsiteX2" fmla="*/ 3265200 w 3265200"/>
              <a:gd name="connsiteY2" fmla="*/ 2329200 h 2329200"/>
              <a:gd name="connsiteX3" fmla="*/ 0 w 3265200"/>
              <a:gd name="connsiteY3" fmla="*/ 2329200 h 2329200"/>
            </a:gdLst>
            <a:ahLst/>
            <a:cxnLst>
              <a:cxn ang="0">
                <a:pos x="connsiteX0" y="connsiteY0"/>
              </a:cxn>
              <a:cxn ang="0">
                <a:pos x="connsiteX1" y="connsiteY1"/>
              </a:cxn>
              <a:cxn ang="0">
                <a:pos x="connsiteX2" y="connsiteY2"/>
              </a:cxn>
              <a:cxn ang="0">
                <a:pos x="connsiteX3" y="connsiteY3"/>
              </a:cxn>
            </a:cxnLst>
            <a:rect l="l" t="t" r="r" b="b"/>
            <a:pathLst>
              <a:path w="3265200" h="2329200">
                <a:moveTo>
                  <a:pt x="0" y="0"/>
                </a:moveTo>
                <a:lnTo>
                  <a:pt x="3265200" y="0"/>
                </a:lnTo>
                <a:lnTo>
                  <a:pt x="3265200" y="2329200"/>
                </a:lnTo>
                <a:lnTo>
                  <a:pt x="0" y="2329200"/>
                </a:lnTo>
                <a:close/>
              </a:path>
            </a:pathLst>
          </a:custGeom>
        </p:spPr>
        <p:txBody>
          <a:bodyPr wrap="square">
            <a:noAutofit/>
          </a:bodyPr>
          <a:lstStyle>
            <a:lvl1pPr>
              <a:defRPr/>
            </a:lvl1pPr>
            <a:lvl2pPr>
              <a:defRPr/>
            </a:lvl2pPr>
          </a:lstStyle>
          <a:p>
            <a:pPr lvl="0"/>
            <a:r>
              <a:rPr lang="en-GB" noProof="0" dirty="0"/>
              <a:t>Click to add text</a:t>
            </a:r>
          </a:p>
          <a:p>
            <a:pPr lvl="1"/>
            <a:r>
              <a:rPr lang="en-GB" noProof="0" dirty="0"/>
              <a:t>Second level</a:t>
            </a:r>
          </a:p>
        </p:txBody>
      </p:sp>
      <p:sp>
        <p:nvSpPr>
          <p:cNvPr id="18" name="Text Placeholder 17">
            <a:extLst>
              <a:ext uri="{FF2B5EF4-FFF2-40B4-BE49-F238E27FC236}">
                <a16:creationId xmlns:a16="http://schemas.microsoft.com/office/drawing/2014/main" id="{303AD663-BDF9-41B1-932D-882CB2D05686}"/>
              </a:ext>
            </a:extLst>
          </p:cNvPr>
          <p:cNvSpPr>
            <a:spLocks noGrp="1"/>
          </p:cNvSpPr>
          <p:nvPr>
            <p:ph type="body" sz="quarter" idx="26" hasCustomPrompt="1"/>
          </p:nvPr>
        </p:nvSpPr>
        <p:spPr bwMode="auto">
          <a:xfrm>
            <a:off x="4395716" y="3802386"/>
            <a:ext cx="3402000" cy="2397600"/>
          </a:xfrm>
          <a:custGeom>
            <a:avLst/>
            <a:gdLst>
              <a:gd name="connsiteX0" fmla="*/ 0 w 3265200"/>
              <a:gd name="connsiteY0" fmla="*/ 0 h 2329200"/>
              <a:gd name="connsiteX1" fmla="*/ 3265200 w 3265200"/>
              <a:gd name="connsiteY1" fmla="*/ 0 h 2329200"/>
              <a:gd name="connsiteX2" fmla="*/ 3265200 w 3265200"/>
              <a:gd name="connsiteY2" fmla="*/ 2329200 h 2329200"/>
              <a:gd name="connsiteX3" fmla="*/ 0 w 3265200"/>
              <a:gd name="connsiteY3" fmla="*/ 2329200 h 2329200"/>
            </a:gdLst>
            <a:ahLst/>
            <a:cxnLst>
              <a:cxn ang="0">
                <a:pos x="connsiteX0" y="connsiteY0"/>
              </a:cxn>
              <a:cxn ang="0">
                <a:pos x="connsiteX1" y="connsiteY1"/>
              </a:cxn>
              <a:cxn ang="0">
                <a:pos x="connsiteX2" y="connsiteY2"/>
              </a:cxn>
              <a:cxn ang="0">
                <a:pos x="connsiteX3" y="connsiteY3"/>
              </a:cxn>
            </a:cxnLst>
            <a:rect l="l" t="t" r="r" b="b"/>
            <a:pathLst>
              <a:path w="3265200" h="2329200">
                <a:moveTo>
                  <a:pt x="0" y="0"/>
                </a:moveTo>
                <a:lnTo>
                  <a:pt x="3265200" y="0"/>
                </a:lnTo>
                <a:lnTo>
                  <a:pt x="3265200" y="2329200"/>
                </a:lnTo>
                <a:lnTo>
                  <a:pt x="0" y="2329200"/>
                </a:lnTo>
                <a:close/>
              </a:path>
            </a:pathLst>
          </a:custGeom>
        </p:spPr>
        <p:txBody>
          <a:bodyPr wrap="square">
            <a:noAutofit/>
          </a:bodyPr>
          <a:lstStyle>
            <a:lvl1pPr>
              <a:defRPr/>
            </a:lvl1pPr>
            <a:lvl2pPr>
              <a:defRPr/>
            </a:lvl2pPr>
          </a:lstStyle>
          <a:p>
            <a:pPr lvl="0"/>
            <a:r>
              <a:rPr lang="en-GB" noProof="0" dirty="0"/>
              <a:t>Click to add text</a:t>
            </a:r>
          </a:p>
          <a:p>
            <a:pPr lvl="1"/>
            <a:r>
              <a:rPr lang="en-GB" noProof="0" dirty="0"/>
              <a:t>Second level</a:t>
            </a:r>
          </a:p>
        </p:txBody>
      </p:sp>
      <p:sp>
        <p:nvSpPr>
          <p:cNvPr id="17" name="Text Placeholder 16">
            <a:extLst>
              <a:ext uri="{FF2B5EF4-FFF2-40B4-BE49-F238E27FC236}">
                <a16:creationId xmlns:a16="http://schemas.microsoft.com/office/drawing/2014/main" id="{5C8C9853-D80D-461C-A5C1-7A244490EF01}"/>
              </a:ext>
            </a:extLst>
          </p:cNvPr>
          <p:cNvSpPr>
            <a:spLocks noGrp="1"/>
          </p:cNvSpPr>
          <p:nvPr>
            <p:ph type="body" sz="quarter" idx="27" hasCustomPrompt="1"/>
          </p:nvPr>
        </p:nvSpPr>
        <p:spPr bwMode="auto">
          <a:xfrm>
            <a:off x="659008" y="3802386"/>
            <a:ext cx="3401817" cy="2397600"/>
          </a:xfrm>
          <a:custGeom>
            <a:avLst/>
            <a:gdLst>
              <a:gd name="connsiteX0" fmla="*/ 0 w 3265200"/>
              <a:gd name="connsiteY0" fmla="*/ 0 h 2329200"/>
              <a:gd name="connsiteX1" fmla="*/ 3265200 w 3265200"/>
              <a:gd name="connsiteY1" fmla="*/ 0 h 2329200"/>
              <a:gd name="connsiteX2" fmla="*/ 3265200 w 3265200"/>
              <a:gd name="connsiteY2" fmla="*/ 2329200 h 2329200"/>
              <a:gd name="connsiteX3" fmla="*/ 0 w 3265200"/>
              <a:gd name="connsiteY3" fmla="*/ 2329200 h 2329200"/>
            </a:gdLst>
            <a:ahLst/>
            <a:cxnLst>
              <a:cxn ang="0">
                <a:pos x="connsiteX0" y="connsiteY0"/>
              </a:cxn>
              <a:cxn ang="0">
                <a:pos x="connsiteX1" y="connsiteY1"/>
              </a:cxn>
              <a:cxn ang="0">
                <a:pos x="connsiteX2" y="connsiteY2"/>
              </a:cxn>
              <a:cxn ang="0">
                <a:pos x="connsiteX3" y="connsiteY3"/>
              </a:cxn>
            </a:cxnLst>
            <a:rect l="l" t="t" r="r" b="b"/>
            <a:pathLst>
              <a:path w="3265200" h="2329200">
                <a:moveTo>
                  <a:pt x="0" y="0"/>
                </a:moveTo>
                <a:lnTo>
                  <a:pt x="3265200" y="0"/>
                </a:lnTo>
                <a:lnTo>
                  <a:pt x="3265200" y="2329200"/>
                </a:lnTo>
                <a:lnTo>
                  <a:pt x="0" y="2329200"/>
                </a:lnTo>
                <a:close/>
              </a:path>
            </a:pathLst>
          </a:custGeom>
        </p:spPr>
        <p:txBody>
          <a:bodyPr wrap="square">
            <a:noAutofit/>
          </a:bodyPr>
          <a:lstStyle>
            <a:lvl1pPr>
              <a:defRPr/>
            </a:lvl1pPr>
            <a:lvl2pPr>
              <a:defRPr/>
            </a:lvl2pPr>
          </a:lstStyle>
          <a:p>
            <a:pPr lvl="0"/>
            <a:r>
              <a:rPr lang="en-GB" noProof="0" dirty="0"/>
              <a:t>Click to add text</a:t>
            </a:r>
          </a:p>
          <a:p>
            <a:pPr lvl="1"/>
            <a:r>
              <a:rPr lang="en-GB" noProof="0" dirty="0"/>
              <a:t>Second level</a:t>
            </a:r>
          </a:p>
        </p:txBody>
      </p:sp>
      <p:grpSp>
        <p:nvGrpSpPr>
          <p:cNvPr id="39" name="Group 38">
            <a:extLst>
              <a:ext uri="{FF2B5EF4-FFF2-40B4-BE49-F238E27FC236}">
                <a16:creationId xmlns:a16="http://schemas.microsoft.com/office/drawing/2014/main" id="{9AF6D44A-0294-48EC-8B01-EA74305500DC}"/>
              </a:ext>
            </a:extLst>
          </p:cNvPr>
          <p:cNvGrpSpPr/>
          <p:nvPr userDrawn="1"/>
        </p:nvGrpSpPr>
        <p:grpSpPr>
          <a:xfrm>
            <a:off x="-2368598" y="0"/>
            <a:ext cx="1872000" cy="4379495"/>
            <a:chOff x="-2025698" y="0"/>
            <a:chExt cx="1872000" cy="4379495"/>
          </a:xfrm>
        </p:grpSpPr>
        <p:grpSp>
          <p:nvGrpSpPr>
            <p:cNvPr id="40" name="Group 39">
              <a:extLst>
                <a:ext uri="{FF2B5EF4-FFF2-40B4-BE49-F238E27FC236}">
                  <a16:creationId xmlns:a16="http://schemas.microsoft.com/office/drawing/2014/main" id="{64C5CFFD-F0C8-4A93-B89E-FB68A48F3825}"/>
                </a:ext>
              </a:extLst>
            </p:cNvPr>
            <p:cNvGrpSpPr/>
            <p:nvPr userDrawn="1"/>
          </p:nvGrpSpPr>
          <p:grpSpPr>
            <a:xfrm>
              <a:off x="-2025698" y="0"/>
              <a:ext cx="1872000" cy="4379495"/>
              <a:chOff x="-2025698" y="0"/>
              <a:chExt cx="1872000" cy="4379495"/>
            </a:xfrm>
          </p:grpSpPr>
          <p:grpSp>
            <p:nvGrpSpPr>
              <p:cNvPr id="42" name="Group 41">
                <a:extLst>
                  <a:ext uri="{FF2B5EF4-FFF2-40B4-BE49-F238E27FC236}">
                    <a16:creationId xmlns:a16="http://schemas.microsoft.com/office/drawing/2014/main" id="{E57FA918-40CA-44E1-B636-4EFDEF52933A}"/>
                  </a:ext>
                </a:extLst>
              </p:cNvPr>
              <p:cNvGrpSpPr/>
              <p:nvPr userDrawn="1"/>
            </p:nvGrpSpPr>
            <p:grpSpPr>
              <a:xfrm>
                <a:off x="-2025698" y="0"/>
                <a:ext cx="1872000" cy="4379495"/>
                <a:chOff x="-2025698" y="0"/>
                <a:chExt cx="1872000" cy="4379495"/>
              </a:xfrm>
            </p:grpSpPr>
            <p:grpSp>
              <p:nvGrpSpPr>
                <p:cNvPr id="44" name="Group 43">
                  <a:extLst>
                    <a:ext uri="{FF2B5EF4-FFF2-40B4-BE49-F238E27FC236}">
                      <a16:creationId xmlns:a16="http://schemas.microsoft.com/office/drawing/2014/main" id="{AE03D839-457C-4C20-BBFC-54D7BA6EDA83}"/>
                    </a:ext>
                  </a:extLst>
                </p:cNvPr>
                <p:cNvGrpSpPr/>
                <p:nvPr/>
              </p:nvGrpSpPr>
              <p:grpSpPr>
                <a:xfrm>
                  <a:off x="-2025698" y="0"/>
                  <a:ext cx="1872000" cy="4379495"/>
                  <a:chOff x="-2025698" y="0"/>
                  <a:chExt cx="1872000" cy="4379495"/>
                </a:xfrm>
              </p:grpSpPr>
              <p:sp>
                <p:nvSpPr>
                  <p:cNvPr id="46" name="Rectangle 104">
                    <a:extLst>
                      <a:ext uri="{FF2B5EF4-FFF2-40B4-BE49-F238E27FC236}">
                        <a16:creationId xmlns:a16="http://schemas.microsoft.com/office/drawing/2014/main" id="{E3F01C10-0FD6-49DE-9290-CC484C79E93A}"/>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47" name="Rectangle 113">
                    <a:extLst>
                      <a:ext uri="{FF2B5EF4-FFF2-40B4-BE49-F238E27FC236}">
                        <a16:creationId xmlns:a16="http://schemas.microsoft.com/office/drawing/2014/main" id="{55FF9082-9A8A-45AD-AA5A-65C6622A4B25}"/>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45" name="Rectangle 106">
                  <a:extLst>
                    <a:ext uri="{FF2B5EF4-FFF2-40B4-BE49-F238E27FC236}">
                      <a16:creationId xmlns:a16="http://schemas.microsoft.com/office/drawing/2014/main" id="{E9D5ED91-05AF-4DEC-929C-8DE1EF08461C}"/>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43" name="Picture 42">
                <a:extLst>
                  <a:ext uri="{FF2B5EF4-FFF2-40B4-BE49-F238E27FC236}">
                    <a16:creationId xmlns:a16="http://schemas.microsoft.com/office/drawing/2014/main" id="{28AADD23-D330-4589-8B81-8B8CEAA82A60}"/>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41" name="Rectangle 40">
              <a:extLst>
                <a:ext uri="{FF2B5EF4-FFF2-40B4-BE49-F238E27FC236}">
                  <a16:creationId xmlns:a16="http://schemas.microsoft.com/office/drawing/2014/main" id="{A9FFDADA-1ECF-47A4-AB70-A5A3A174B857}"/>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Tree>
    <p:extLst>
      <p:ext uri="{BB962C8B-B14F-4D97-AF65-F5344CB8AC3E}">
        <p14:creationId xmlns:p14="http://schemas.microsoft.com/office/powerpoint/2010/main" val="3206252193"/>
      </p:ext>
    </p:extLst>
  </p:cSld>
  <p:clrMapOvr>
    <a:masterClrMapping/>
  </p:clrMapOvr>
  <p:extLst>
    <p:ext uri="{DCECCB84-F9BA-43D5-87BE-67443E8EF086}">
      <p15:sldGuideLst xmlns:p15="http://schemas.microsoft.com/office/powerpoint/2012/main">
        <p15:guide id="1" pos="2558" userDrawn="1">
          <p15:clr>
            <a:srgbClr val="FBAE40"/>
          </p15:clr>
        </p15:guide>
        <p15:guide id="2" pos="2770" userDrawn="1">
          <p15:clr>
            <a:srgbClr val="FBAE40"/>
          </p15:clr>
        </p15:guide>
        <p15:guide id="3" pos="4910" userDrawn="1">
          <p15:clr>
            <a:srgbClr val="FBAE40"/>
          </p15:clr>
        </p15:guide>
        <p15:guide id="4" pos="5122" userDrawn="1">
          <p15:clr>
            <a:srgbClr val="FBAE40"/>
          </p15:clr>
        </p15:guide>
        <p15:guide id="5" orient="horz" pos="2240" userDrawn="1">
          <p15:clr>
            <a:srgbClr val="FBAE40"/>
          </p15:clr>
        </p15:guide>
        <p15:guide id="6" orient="horz" pos="2392"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6 split graphic">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bwMode="gray">
          <a:xfrm>
            <a:off x="659008" y="1795637"/>
            <a:ext cx="3402000" cy="2696988"/>
          </a:xfrm>
        </p:spPr>
        <p:txBody>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7" name="Content Placeholder 2"/>
          <p:cNvSpPr>
            <a:spLocks noGrp="1"/>
          </p:cNvSpPr>
          <p:nvPr>
            <p:ph idx="13" hasCustomPrompt="1"/>
          </p:nvPr>
        </p:nvSpPr>
        <p:spPr bwMode="gray">
          <a:xfrm>
            <a:off x="4395716" y="1795637"/>
            <a:ext cx="3402000" cy="2696988"/>
          </a:xfrm>
        </p:spPr>
        <p:txBody>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8" name="Content Placeholder 2"/>
          <p:cNvSpPr>
            <a:spLocks noGrp="1"/>
          </p:cNvSpPr>
          <p:nvPr>
            <p:ph idx="14" hasCustomPrompt="1"/>
          </p:nvPr>
        </p:nvSpPr>
        <p:spPr bwMode="gray">
          <a:xfrm>
            <a:off x="8132608" y="1795637"/>
            <a:ext cx="3402000" cy="2696988"/>
          </a:xfrm>
        </p:spPr>
        <p:txBody>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9" name="Slide Number Placeholder 8"/>
          <p:cNvSpPr>
            <a:spLocks noGrp="1"/>
          </p:cNvSpPr>
          <p:nvPr>
            <p:ph type="sldNum" sz="quarter" idx="19"/>
          </p:nvPr>
        </p:nvSpPr>
        <p:spPr/>
        <p:txBody>
          <a:bodyPr/>
          <a:lstStyle/>
          <a:p>
            <a:fld id="{DDD2A080-DA64-4F5C-9131-47EB793B4410}" type="slidenum">
              <a:rPr lang="en-GB" noProof="0" smtClean="0"/>
              <a:pPr/>
              <a:t>‹#›</a:t>
            </a:fld>
            <a:endParaRPr lang="en-GB" noProof="0" dirty="0"/>
          </a:p>
        </p:txBody>
      </p:sp>
      <p:sp>
        <p:nvSpPr>
          <p:cNvPr id="10" name="Text Placeholder 10"/>
          <p:cNvSpPr>
            <a:spLocks noGrp="1"/>
          </p:cNvSpPr>
          <p:nvPr>
            <p:ph type="body" sz="quarter" idx="12" hasCustomPrompt="1"/>
          </p:nvPr>
        </p:nvSpPr>
        <p:spPr>
          <a:xfrm>
            <a:off x="659008" y="1141200"/>
            <a:ext cx="3402000" cy="572400"/>
          </a:xfrm>
        </p:spPr>
        <p:txBody>
          <a:bodyPr>
            <a:noAutofit/>
          </a:bodyPr>
          <a:lstStyle>
            <a:lvl1pPr>
              <a:lnSpc>
                <a:spcPct val="93000"/>
              </a:lnSpc>
              <a:defRPr sz="2000" b="1">
                <a:solidFill>
                  <a:schemeClr val="bg2"/>
                </a:solidFill>
              </a:defRPr>
            </a:lvl1pPr>
          </a:lstStyle>
          <a:p>
            <a:pPr lvl="0"/>
            <a:r>
              <a:rPr lang="en-GB" noProof="0" dirty="0"/>
              <a:t>Click to add subtitle</a:t>
            </a:r>
          </a:p>
        </p:txBody>
      </p:sp>
      <p:sp>
        <p:nvSpPr>
          <p:cNvPr id="16" name="Text Placeholder 10"/>
          <p:cNvSpPr>
            <a:spLocks noGrp="1"/>
          </p:cNvSpPr>
          <p:nvPr>
            <p:ph type="body" sz="quarter" idx="20" hasCustomPrompt="1"/>
          </p:nvPr>
        </p:nvSpPr>
        <p:spPr>
          <a:xfrm>
            <a:off x="4395716" y="1141200"/>
            <a:ext cx="3402000" cy="572400"/>
          </a:xfrm>
        </p:spPr>
        <p:txBody>
          <a:bodyPr/>
          <a:lstStyle>
            <a:lvl1pPr>
              <a:lnSpc>
                <a:spcPct val="93000"/>
              </a:lnSpc>
              <a:defRPr sz="2000" b="1">
                <a:solidFill>
                  <a:schemeClr val="bg2"/>
                </a:solidFill>
              </a:defRPr>
            </a:lvl1pPr>
          </a:lstStyle>
          <a:p>
            <a:pPr lvl="0"/>
            <a:r>
              <a:rPr lang="en-GB" noProof="0" dirty="0"/>
              <a:t>Click to add subtitle</a:t>
            </a:r>
          </a:p>
        </p:txBody>
      </p:sp>
      <p:sp>
        <p:nvSpPr>
          <p:cNvPr id="17" name="Text Placeholder 10"/>
          <p:cNvSpPr>
            <a:spLocks noGrp="1"/>
          </p:cNvSpPr>
          <p:nvPr>
            <p:ph type="body" sz="quarter" idx="21" hasCustomPrompt="1"/>
          </p:nvPr>
        </p:nvSpPr>
        <p:spPr>
          <a:xfrm>
            <a:off x="8132608" y="1141200"/>
            <a:ext cx="3402000" cy="572400"/>
          </a:xfrm>
        </p:spPr>
        <p:txBody>
          <a:bodyPr/>
          <a:lstStyle>
            <a:lvl1pPr>
              <a:lnSpc>
                <a:spcPct val="93000"/>
              </a:lnSpc>
              <a:defRPr sz="2000" b="1">
                <a:solidFill>
                  <a:schemeClr val="bg2"/>
                </a:solidFill>
              </a:defRPr>
            </a:lvl1pPr>
          </a:lstStyle>
          <a:p>
            <a:pPr lvl="0"/>
            <a:r>
              <a:rPr lang="en-GB" noProof="0" dirty="0"/>
              <a:t>Click to add subtitle</a:t>
            </a:r>
          </a:p>
        </p:txBody>
      </p:sp>
      <p:sp>
        <p:nvSpPr>
          <p:cNvPr id="2" name="Footer Placeholder 1">
            <a:extLst>
              <a:ext uri="{FF2B5EF4-FFF2-40B4-BE49-F238E27FC236}">
                <a16:creationId xmlns:a16="http://schemas.microsoft.com/office/drawing/2014/main" id="{9A6698A2-A39B-41B3-9275-CB9AF2EB4D82}"/>
              </a:ext>
            </a:extLst>
          </p:cNvPr>
          <p:cNvSpPr>
            <a:spLocks noGrp="1"/>
          </p:cNvSpPr>
          <p:nvPr>
            <p:ph type="ftr" sz="quarter" idx="22"/>
          </p:nvPr>
        </p:nvSpPr>
        <p:spPr/>
        <p:txBody>
          <a:bodyPr/>
          <a:lstStyle>
            <a:lvl1pPr>
              <a:defRPr/>
            </a:lvl1pPr>
          </a:lstStyle>
          <a:p>
            <a:endParaRPr lang="en-GB" noProof="0"/>
          </a:p>
        </p:txBody>
      </p:sp>
      <p:sp>
        <p:nvSpPr>
          <p:cNvPr id="6" name="Title 5">
            <a:extLst>
              <a:ext uri="{FF2B5EF4-FFF2-40B4-BE49-F238E27FC236}">
                <a16:creationId xmlns:a16="http://schemas.microsoft.com/office/drawing/2014/main" id="{7461088F-78BF-40B2-9347-3DDF04997BA2}"/>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a:p>
        </p:txBody>
      </p:sp>
      <p:sp>
        <p:nvSpPr>
          <p:cNvPr id="20" name="Text Placeholder 19">
            <a:extLst>
              <a:ext uri="{FF2B5EF4-FFF2-40B4-BE49-F238E27FC236}">
                <a16:creationId xmlns:a16="http://schemas.microsoft.com/office/drawing/2014/main" id="{CEFF65E3-281C-42C3-B17B-E3FBBBFCC311}"/>
              </a:ext>
            </a:extLst>
          </p:cNvPr>
          <p:cNvSpPr>
            <a:spLocks noGrp="1"/>
          </p:cNvSpPr>
          <p:nvPr>
            <p:ph type="body" sz="quarter" idx="23" hasCustomPrompt="1"/>
          </p:nvPr>
        </p:nvSpPr>
        <p:spPr bwMode="auto">
          <a:xfrm>
            <a:off x="659008" y="4760733"/>
            <a:ext cx="3402000" cy="1440042"/>
          </a:xfrm>
          <a:custGeom>
            <a:avLst/>
            <a:gdLst>
              <a:gd name="connsiteX0" fmla="*/ 0 w 3265200"/>
              <a:gd name="connsiteY0" fmla="*/ 0 h 1440042"/>
              <a:gd name="connsiteX1" fmla="*/ 3265200 w 3265200"/>
              <a:gd name="connsiteY1" fmla="*/ 0 h 1440042"/>
              <a:gd name="connsiteX2" fmla="*/ 3265200 w 3265200"/>
              <a:gd name="connsiteY2" fmla="*/ 1440042 h 1440042"/>
              <a:gd name="connsiteX3" fmla="*/ 0 w 3265200"/>
              <a:gd name="connsiteY3" fmla="*/ 1440042 h 1440042"/>
            </a:gdLst>
            <a:ahLst/>
            <a:cxnLst>
              <a:cxn ang="0">
                <a:pos x="connsiteX0" y="connsiteY0"/>
              </a:cxn>
              <a:cxn ang="0">
                <a:pos x="connsiteX1" y="connsiteY1"/>
              </a:cxn>
              <a:cxn ang="0">
                <a:pos x="connsiteX2" y="connsiteY2"/>
              </a:cxn>
              <a:cxn ang="0">
                <a:pos x="connsiteX3" y="connsiteY3"/>
              </a:cxn>
            </a:cxnLst>
            <a:rect l="l" t="t" r="r" b="b"/>
            <a:pathLst>
              <a:path w="3265200" h="1440042">
                <a:moveTo>
                  <a:pt x="0" y="0"/>
                </a:moveTo>
                <a:lnTo>
                  <a:pt x="3265200" y="0"/>
                </a:lnTo>
                <a:lnTo>
                  <a:pt x="3265200" y="1440042"/>
                </a:lnTo>
                <a:lnTo>
                  <a:pt x="0" y="1440042"/>
                </a:lnTo>
                <a:close/>
              </a:path>
            </a:pathLst>
          </a:custGeom>
        </p:spPr>
        <p:txBody>
          <a:bodyPr wrap="square">
            <a:noAutofit/>
          </a:bodyPr>
          <a:lstStyle>
            <a:lvl1pPr>
              <a:defRPr/>
            </a:lvl1pPr>
            <a:lvl2pPr>
              <a:defRPr/>
            </a:lvl2pPr>
          </a:lstStyle>
          <a:p>
            <a:pPr lvl="0"/>
            <a:r>
              <a:rPr lang="en-GB" noProof="0" dirty="0"/>
              <a:t>Click to add text</a:t>
            </a:r>
          </a:p>
          <a:p>
            <a:pPr lvl="1"/>
            <a:r>
              <a:rPr lang="en-GB" noProof="0" dirty="0"/>
              <a:t>Second level</a:t>
            </a:r>
          </a:p>
        </p:txBody>
      </p:sp>
      <p:sp>
        <p:nvSpPr>
          <p:cNvPr id="21" name="Text Placeholder 20">
            <a:extLst>
              <a:ext uri="{FF2B5EF4-FFF2-40B4-BE49-F238E27FC236}">
                <a16:creationId xmlns:a16="http://schemas.microsoft.com/office/drawing/2014/main" id="{4EB20EA5-1BDF-4774-85AE-3707EE79E838}"/>
              </a:ext>
            </a:extLst>
          </p:cNvPr>
          <p:cNvSpPr>
            <a:spLocks noGrp="1"/>
          </p:cNvSpPr>
          <p:nvPr>
            <p:ph type="body" sz="quarter" idx="24" hasCustomPrompt="1"/>
          </p:nvPr>
        </p:nvSpPr>
        <p:spPr bwMode="auto">
          <a:xfrm>
            <a:off x="4395716" y="4760733"/>
            <a:ext cx="3402000" cy="1440042"/>
          </a:xfrm>
          <a:custGeom>
            <a:avLst/>
            <a:gdLst>
              <a:gd name="connsiteX0" fmla="*/ 0 w 3265200"/>
              <a:gd name="connsiteY0" fmla="*/ 0 h 1440042"/>
              <a:gd name="connsiteX1" fmla="*/ 3265200 w 3265200"/>
              <a:gd name="connsiteY1" fmla="*/ 0 h 1440042"/>
              <a:gd name="connsiteX2" fmla="*/ 3265200 w 3265200"/>
              <a:gd name="connsiteY2" fmla="*/ 1440042 h 1440042"/>
              <a:gd name="connsiteX3" fmla="*/ 0 w 3265200"/>
              <a:gd name="connsiteY3" fmla="*/ 1440042 h 1440042"/>
            </a:gdLst>
            <a:ahLst/>
            <a:cxnLst>
              <a:cxn ang="0">
                <a:pos x="connsiteX0" y="connsiteY0"/>
              </a:cxn>
              <a:cxn ang="0">
                <a:pos x="connsiteX1" y="connsiteY1"/>
              </a:cxn>
              <a:cxn ang="0">
                <a:pos x="connsiteX2" y="connsiteY2"/>
              </a:cxn>
              <a:cxn ang="0">
                <a:pos x="connsiteX3" y="connsiteY3"/>
              </a:cxn>
            </a:cxnLst>
            <a:rect l="l" t="t" r="r" b="b"/>
            <a:pathLst>
              <a:path w="3265200" h="1440042">
                <a:moveTo>
                  <a:pt x="0" y="0"/>
                </a:moveTo>
                <a:lnTo>
                  <a:pt x="3265200" y="0"/>
                </a:lnTo>
                <a:lnTo>
                  <a:pt x="3265200" y="1440042"/>
                </a:lnTo>
                <a:lnTo>
                  <a:pt x="0" y="1440042"/>
                </a:lnTo>
                <a:close/>
              </a:path>
            </a:pathLst>
          </a:custGeom>
        </p:spPr>
        <p:txBody>
          <a:bodyPr wrap="square">
            <a:noAutofit/>
          </a:bodyPr>
          <a:lstStyle>
            <a:lvl1pPr>
              <a:defRPr/>
            </a:lvl1pPr>
            <a:lvl2pPr>
              <a:defRPr/>
            </a:lvl2pPr>
          </a:lstStyle>
          <a:p>
            <a:pPr lvl="0"/>
            <a:r>
              <a:rPr lang="en-GB" noProof="0" dirty="0"/>
              <a:t>Click to add text</a:t>
            </a:r>
          </a:p>
          <a:p>
            <a:pPr lvl="1"/>
            <a:r>
              <a:rPr lang="en-GB" noProof="0" dirty="0"/>
              <a:t>Second level</a:t>
            </a:r>
          </a:p>
        </p:txBody>
      </p:sp>
      <p:sp>
        <p:nvSpPr>
          <p:cNvPr id="22" name="Text Placeholder 21">
            <a:extLst>
              <a:ext uri="{FF2B5EF4-FFF2-40B4-BE49-F238E27FC236}">
                <a16:creationId xmlns:a16="http://schemas.microsoft.com/office/drawing/2014/main" id="{47ABD35C-80D6-4CEF-A7D8-B8167BA43E06}"/>
              </a:ext>
            </a:extLst>
          </p:cNvPr>
          <p:cNvSpPr>
            <a:spLocks noGrp="1"/>
          </p:cNvSpPr>
          <p:nvPr>
            <p:ph type="body" sz="quarter" idx="25" hasCustomPrompt="1"/>
          </p:nvPr>
        </p:nvSpPr>
        <p:spPr bwMode="auto">
          <a:xfrm>
            <a:off x="8132608" y="4760733"/>
            <a:ext cx="3402000" cy="1440042"/>
          </a:xfrm>
          <a:custGeom>
            <a:avLst/>
            <a:gdLst>
              <a:gd name="connsiteX0" fmla="*/ 0 w 3265200"/>
              <a:gd name="connsiteY0" fmla="*/ 0 h 1440042"/>
              <a:gd name="connsiteX1" fmla="*/ 3265200 w 3265200"/>
              <a:gd name="connsiteY1" fmla="*/ 0 h 1440042"/>
              <a:gd name="connsiteX2" fmla="*/ 3265200 w 3265200"/>
              <a:gd name="connsiteY2" fmla="*/ 1440042 h 1440042"/>
              <a:gd name="connsiteX3" fmla="*/ 0 w 3265200"/>
              <a:gd name="connsiteY3" fmla="*/ 1440042 h 1440042"/>
            </a:gdLst>
            <a:ahLst/>
            <a:cxnLst>
              <a:cxn ang="0">
                <a:pos x="connsiteX0" y="connsiteY0"/>
              </a:cxn>
              <a:cxn ang="0">
                <a:pos x="connsiteX1" y="connsiteY1"/>
              </a:cxn>
              <a:cxn ang="0">
                <a:pos x="connsiteX2" y="connsiteY2"/>
              </a:cxn>
              <a:cxn ang="0">
                <a:pos x="connsiteX3" y="connsiteY3"/>
              </a:cxn>
            </a:cxnLst>
            <a:rect l="l" t="t" r="r" b="b"/>
            <a:pathLst>
              <a:path w="3265200" h="1440042">
                <a:moveTo>
                  <a:pt x="0" y="0"/>
                </a:moveTo>
                <a:lnTo>
                  <a:pt x="3265200" y="0"/>
                </a:lnTo>
                <a:lnTo>
                  <a:pt x="3265200" y="1440042"/>
                </a:lnTo>
                <a:lnTo>
                  <a:pt x="0" y="1440042"/>
                </a:lnTo>
                <a:close/>
              </a:path>
            </a:pathLst>
          </a:custGeom>
        </p:spPr>
        <p:txBody>
          <a:bodyPr wrap="square">
            <a:noAutofit/>
          </a:bodyPr>
          <a:lstStyle>
            <a:lvl1pPr>
              <a:defRPr/>
            </a:lvl1pPr>
            <a:lvl2pPr>
              <a:defRPr/>
            </a:lvl2pPr>
          </a:lstStyle>
          <a:p>
            <a:pPr lvl="0"/>
            <a:r>
              <a:rPr lang="en-GB" noProof="0" dirty="0"/>
              <a:t>Click to add text</a:t>
            </a:r>
          </a:p>
          <a:p>
            <a:pPr lvl="1"/>
            <a:r>
              <a:rPr lang="en-GB" noProof="0" dirty="0"/>
              <a:t>Second level</a:t>
            </a:r>
          </a:p>
        </p:txBody>
      </p:sp>
      <p:grpSp>
        <p:nvGrpSpPr>
          <p:cNvPr id="23" name="Group 22">
            <a:extLst>
              <a:ext uri="{FF2B5EF4-FFF2-40B4-BE49-F238E27FC236}">
                <a16:creationId xmlns:a16="http://schemas.microsoft.com/office/drawing/2014/main" id="{5837A4F1-813B-4E08-9ED0-69735471A037}"/>
              </a:ext>
            </a:extLst>
          </p:cNvPr>
          <p:cNvGrpSpPr/>
          <p:nvPr userDrawn="1"/>
        </p:nvGrpSpPr>
        <p:grpSpPr>
          <a:xfrm>
            <a:off x="-2368598" y="0"/>
            <a:ext cx="1872000" cy="4379495"/>
            <a:chOff x="-2025698" y="0"/>
            <a:chExt cx="1872000" cy="4379495"/>
          </a:xfrm>
        </p:grpSpPr>
        <p:grpSp>
          <p:nvGrpSpPr>
            <p:cNvPr id="24" name="Group 23">
              <a:extLst>
                <a:ext uri="{FF2B5EF4-FFF2-40B4-BE49-F238E27FC236}">
                  <a16:creationId xmlns:a16="http://schemas.microsoft.com/office/drawing/2014/main" id="{55440F9C-887D-4F39-AF0E-29E9DD0B1166}"/>
                </a:ext>
              </a:extLst>
            </p:cNvPr>
            <p:cNvGrpSpPr/>
            <p:nvPr userDrawn="1"/>
          </p:nvGrpSpPr>
          <p:grpSpPr>
            <a:xfrm>
              <a:off x="-2025698" y="0"/>
              <a:ext cx="1872000" cy="4379495"/>
              <a:chOff x="-2025698" y="0"/>
              <a:chExt cx="1872000" cy="4379495"/>
            </a:xfrm>
          </p:grpSpPr>
          <p:grpSp>
            <p:nvGrpSpPr>
              <p:cNvPr id="26" name="Group 25">
                <a:extLst>
                  <a:ext uri="{FF2B5EF4-FFF2-40B4-BE49-F238E27FC236}">
                    <a16:creationId xmlns:a16="http://schemas.microsoft.com/office/drawing/2014/main" id="{3AE6EB06-797B-485F-A2DD-ED177C516635}"/>
                  </a:ext>
                </a:extLst>
              </p:cNvPr>
              <p:cNvGrpSpPr/>
              <p:nvPr userDrawn="1"/>
            </p:nvGrpSpPr>
            <p:grpSpPr>
              <a:xfrm>
                <a:off x="-2025698" y="0"/>
                <a:ext cx="1872000" cy="4379495"/>
                <a:chOff x="-2025698" y="0"/>
                <a:chExt cx="1872000" cy="4379495"/>
              </a:xfrm>
            </p:grpSpPr>
            <p:grpSp>
              <p:nvGrpSpPr>
                <p:cNvPr id="28" name="Group 27">
                  <a:extLst>
                    <a:ext uri="{FF2B5EF4-FFF2-40B4-BE49-F238E27FC236}">
                      <a16:creationId xmlns:a16="http://schemas.microsoft.com/office/drawing/2014/main" id="{2B48A556-2CC1-405E-B7DD-8422C79FF47D}"/>
                    </a:ext>
                  </a:extLst>
                </p:cNvPr>
                <p:cNvGrpSpPr/>
                <p:nvPr/>
              </p:nvGrpSpPr>
              <p:grpSpPr>
                <a:xfrm>
                  <a:off x="-2025698" y="0"/>
                  <a:ext cx="1872000" cy="4379495"/>
                  <a:chOff x="-2025698" y="0"/>
                  <a:chExt cx="1872000" cy="4379495"/>
                </a:xfrm>
              </p:grpSpPr>
              <p:sp>
                <p:nvSpPr>
                  <p:cNvPr id="30" name="Rectangle 104">
                    <a:extLst>
                      <a:ext uri="{FF2B5EF4-FFF2-40B4-BE49-F238E27FC236}">
                        <a16:creationId xmlns:a16="http://schemas.microsoft.com/office/drawing/2014/main" id="{184BE141-3152-4EEA-8393-0EEF51DA0B79}"/>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31" name="Rectangle 113">
                    <a:extLst>
                      <a:ext uri="{FF2B5EF4-FFF2-40B4-BE49-F238E27FC236}">
                        <a16:creationId xmlns:a16="http://schemas.microsoft.com/office/drawing/2014/main" id="{CF52034F-CE32-4091-8163-CD7282C61E90}"/>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29" name="Rectangle 106">
                  <a:extLst>
                    <a:ext uri="{FF2B5EF4-FFF2-40B4-BE49-F238E27FC236}">
                      <a16:creationId xmlns:a16="http://schemas.microsoft.com/office/drawing/2014/main" id="{6E95BDBF-AC8B-42DE-9F35-62D0FB7884DB}"/>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27" name="Picture 26">
                <a:extLst>
                  <a:ext uri="{FF2B5EF4-FFF2-40B4-BE49-F238E27FC236}">
                    <a16:creationId xmlns:a16="http://schemas.microsoft.com/office/drawing/2014/main" id="{CFBD03D0-C21F-4DB5-ACE6-45B38290F545}"/>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25" name="Rectangle 24">
              <a:extLst>
                <a:ext uri="{FF2B5EF4-FFF2-40B4-BE49-F238E27FC236}">
                  <a16:creationId xmlns:a16="http://schemas.microsoft.com/office/drawing/2014/main" id="{F459B91F-8FB6-4CBF-9522-E614B9536C64}"/>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Tree>
    <p:extLst>
      <p:ext uri="{BB962C8B-B14F-4D97-AF65-F5344CB8AC3E}">
        <p14:creationId xmlns:p14="http://schemas.microsoft.com/office/powerpoint/2010/main" val="217969887"/>
      </p:ext>
    </p:extLst>
  </p:cSld>
  <p:clrMapOvr>
    <a:masterClrMapping/>
  </p:clrMapOvr>
  <p:extLst>
    <p:ext uri="{DCECCB84-F9BA-43D5-87BE-67443E8EF086}">
      <p15:sldGuideLst xmlns:p15="http://schemas.microsoft.com/office/powerpoint/2012/main">
        <p15:guide id="2" pos="2768" userDrawn="1">
          <p15:clr>
            <a:srgbClr val="FBAE40"/>
          </p15:clr>
        </p15:guide>
        <p15:guide id="3" pos="4912" userDrawn="1">
          <p15:clr>
            <a:srgbClr val="FBAE40"/>
          </p15:clr>
        </p15:guide>
        <p15:guide id="4" pos="5120" userDrawn="1">
          <p15:clr>
            <a:srgbClr val="FBAE40"/>
          </p15:clr>
        </p15:guide>
        <p15:guide id="5" orient="horz" pos="2830" userDrawn="1">
          <p15:clr>
            <a:srgbClr val="FBAE40"/>
          </p15:clr>
        </p15:guide>
        <p15:guide id="6" orient="horz" pos="2998" userDrawn="1">
          <p15:clr>
            <a:srgbClr val="FBAE40"/>
          </p15:clr>
        </p15:guide>
        <p15:guide id="7" pos="2560" userDrawn="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4 split with subtitles">
    <p:bg bwMode="gray">
      <p:bgRef idx="1001">
        <a:schemeClr val="bg1"/>
      </p:bgRef>
    </p:bg>
    <p:spTree>
      <p:nvGrpSpPr>
        <p:cNvPr id="1" name=""/>
        <p:cNvGrpSpPr/>
        <p:nvPr/>
      </p:nvGrpSpPr>
      <p:grpSpPr>
        <a:xfrm>
          <a:off x="0" y="0"/>
          <a:ext cx="0" cy="0"/>
          <a:chOff x="0" y="0"/>
          <a:chExt cx="0" cy="0"/>
        </a:xfrm>
      </p:grpSpPr>
      <p:sp>
        <p:nvSpPr>
          <p:cNvPr id="6" name="Content Placeholder 2"/>
          <p:cNvSpPr>
            <a:spLocks noGrp="1"/>
          </p:cNvSpPr>
          <p:nvPr>
            <p:ph idx="13" hasCustomPrompt="1"/>
          </p:nvPr>
        </p:nvSpPr>
        <p:spPr bwMode="gray">
          <a:xfrm>
            <a:off x="659008" y="1754561"/>
            <a:ext cx="5266800" cy="1854000"/>
          </a:xfrm>
        </p:spPr>
        <p:txBody>
          <a:bodyPr/>
          <a:lstStyle>
            <a:lvl3pPr>
              <a:lnSpc>
                <a:spcPct val="93000"/>
              </a:lnSpc>
              <a:defRPr sz="2000"/>
            </a:lvl3pPr>
          </a:lstStyle>
          <a:p>
            <a:pPr lvl="1"/>
            <a:r>
              <a:rPr lang="en-GB" noProof="0"/>
              <a:t>Click </a:t>
            </a:r>
            <a:r>
              <a:rPr lang="en-GB" noProof="0" dirty="0"/>
              <a:t>to add text</a:t>
            </a:r>
          </a:p>
        </p:txBody>
      </p:sp>
      <p:sp>
        <p:nvSpPr>
          <p:cNvPr id="8" name="Content Placeholder 2"/>
          <p:cNvSpPr>
            <a:spLocks noGrp="1"/>
          </p:cNvSpPr>
          <p:nvPr>
            <p:ph idx="21" hasCustomPrompt="1"/>
          </p:nvPr>
        </p:nvSpPr>
        <p:spPr bwMode="gray">
          <a:xfrm>
            <a:off x="659008" y="4346775"/>
            <a:ext cx="5266800" cy="1854000"/>
          </a:xfrm>
        </p:spPr>
        <p:txBody>
          <a:bodyPr/>
          <a:lstStyle>
            <a:lvl3pPr>
              <a:lnSpc>
                <a:spcPct val="93000"/>
              </a:lnSpc>
              <a:defRPr sz="2000"/>
            </a:lvl3pPr>
          </a:lstStyle>
          <a:p>
            <a:pPr lvl="1"/>
            <a:r>
              <a:rPr lang="en-GB" noProof="0" dirty="0"/>
              <a:t>Click to add text</a:t>
            </a:r>
          </a:p>
        </p:txBody>
      </p:sp>
      <p:cxnSp>
        <p:nvCxnSpPr>
          <p:cNvPr id="9" name="Straight Connector 8"/>
          <p:cNvCxnSpPr/>
          <p:nvPr userDrawn="1"/>
        </p:nvCxnSpPr>
        <p:spPr bwMode="gray">
          <a:xfrm>
            <a:off x="659008" y="1682898"/>
            <a:ext cx="52668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userDrawn="1"/>
        </p:nvCxnSpPr>
        <p:spPr bwMode="gray">
          <a:xfrm>
            <a:off x="659008" y="4278810"/>
            <a:ext cx="52668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Content Placeholder 2"/>
          <p:cNvSpPr>
            <a:spLocks noGrp="1"/>
          </p:cNvSpPr>
          <p:nvPr>
            <p:ph idx="23" hasCustomPrompt="1"/>
          </p:nvPr>
        </p:nvSpPr>
        <p:spPr bwMode="gray">
          <a:xfrm>
            <a:off x="6267808" y="1754561"/>
            <a:ext cx="5266800" cy="1854000"/>
          </a:xfrm>
        </p:spPr>
        <p:txBody>
          <a:bodyPr/>
          <a:lstStyle>
            <a:lvl3pPr>
              <a:lnSpc>
                <a:spcPct val="93000"/>
              </a:lnSpc>
              <a:defRPr sz="2000"/>
            </a:lvl3pPr>
          </a:lstStyle>
          <a:p>
            <a:pPr lvl="1"/>
            <a:r>
              <a:rPr lang="en-GB" noProof="0" dirty="0"/>
              <a:t>Click to add text</a:t>
            </a:r>
          </a:p>
        </p:txBody>
      </p:sp>
      <p:sp>
        <p:nvSpPr>
          <p:cNvPr id="18" name="Content Placeholder 2"/>
          <p:cNvSpPr>
            <a:spLocks noGrp="1"/>
          </p:cNvSpPr>
          <p:nvPr>
            <p:ph idx="25" hasCustomPrompt="1"/>
          </p:nvPr>
        </p:nvSpPr>
        <p:spPr bwMode="gray">
          <a:xfrm>
            <a:off x="6267808" y="4346775"/>
            <a:ext cx="5266800" cy="1854000"/>
          </a:xfrm>
        </p:spPr>
        <p:txBody>
          <a:bodyPr/>
          <a:lstStyle>
            <a:lvl3pPr>
              <a:lnSpc>
                <a:spcPct val="93000"/>
              </a:lnSpc>
              <a:defRPr sz="2000"/>
            </a:lvl3pPr>
          </a:lstStyle>
          <a:p>
            <a:pPr lvl="1"/>
            <a:r>
              <a:rPr lang="en-GB" noProof="0"/>
              <a:t>Click </a:t>
            </a:r>
            <a:r>
              <a:rPr lang="en-GB" noProof="0" dirty="0"/>
              <a:t>to add text</a:t>
            </a:r>
          </a:p>
        </p:txBody>
      </p:sp>
      <p:cxnSp>
        <p:nvCxnSpPr>
          <p:cNvPr id="19" name="Straight Connector 18"/>
          <p:cNvCxnSpPr/>
          <p:nvPr userDrawn="1"/>
        </p:nvCxnSpPr>
        <p:spPr bwMode="gray">
          <a:xfrm>
            <a:off x="6267808" y="1682898"/>
            <a:ext cx="52668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bwMode="gray">
          <a:xfrm>
            <a:off x="6267808" y="4278810"/>
            <a:ext cx="52668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Slide Number Placeholder 11"/>
          <p:cNvSpPr>
            <a:spLocks noGrp="1"/>
          </p:cNvSpPr>
          <p:nvPr>
            <p:ph type="sldNum" sz="quarter" idx="27"/>
          </p:nvPr>
        </p:nvSpPr>
        <p:spPr/>
        <p:txBody>
          <a:bodyPr/>
          <a:lstStyle/>
          <a:p>
            <a:fld id="{DDD2A080-DA64-4F5C-9131-47EB793B4410}" type="slidenum">
              <a:rPr lang="en-GB" noProof="0" smtClean="0"/>
              <a:pPr/>
              <a:t>‹#›</a:t>
            </a:fld>
            <a:endParaRPr lang="en-GB" noProof="0" dirty="0"/>
          </a:p>
        </p:txBody>
      </p:sp>
      <p:sp>
        <p:nvSpPr>
          <p:cNvPr id="2" name="Footer Placeholder 1">
            <a:extLst>
              <a:ext uri="{FF2B5EF4-FFF2-40B4-BE49-F238E27FC236}">
                <a16:creationId xmlns:a16="http://schemas.microsoft.com/office/drawing/2014/main" id="{B93A5B4B-0671-49BC-8204-148282CCCD85}"/>
              </a:ext>
            </a:extLst>
          </p:cNvPr>
          <p:cNvSpPr>
            <a:spLocks noGrp="1"/>
          </p:cNvSpPr>
          <p:nvPr>
            <p:ph type="ftr" sz="quarter" idx="28"/>
          </p:nvPr>
        </p:nvSpPr>
        <p:spPr/>
        <p:txBody>
          <a:bodyPr/>
          <a:lstStyle>
            <a:lvl1pPr>
              <a:defRPr/>
            </a:lvl1pPr>
          </a:lstStyle>
          <a:p>
            <a:endParaRPr lang="en-GB" noProof="0"/>
          </a:p>
        </p:txBody>
      </p:sp>
      <p:sp>
        <p:nvSpPr>
          <p:cNvPr id="11" name="Title 10">
            <a:extLst>
              <a:ext uri="{FF2B5EF4-FFF2-40B4-BE49-F238E27FC236}">
                <a16:creationId xmlns:a16="http://schemas.microsoft.com/office/drawing/2014/main" id="{20FBD913-9040-4AE9-AC53-764A04CD6981}"/>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dirty="0"/>
          </a:p>
        </p:txBody>
      </p:sp>
      <p:sp>
        <p:nvSpPr>
          <p:cNvPr id="26" name="Text Placeholder 25">
            <a:extLst>
              <a:ext uri="{FF2B5EF4-FFF2-40B4-BE49-F238E27FC236}">
                <a16:creationId xmlns:a16="http://schemas.microsoft.com/office/drawing/2014/main" id="{CBE08C37-B308-4095-A1E0-4F6A9285A4B8}"/>
              </a:ext>
            </a:extLst>
          </p:cNvPr>
          <p:cNvSpPr>
            <a:spLocks noGrp="1"/>
          </p:cNvSpPr>
          <p:nvPr>
            <p:ph type="body" sz="quarter" idx="38" hasCustomPrompt="1"/>
          </p:nvPr>
        </p:nvSpPr>
        <p:spPr bwMode="auto">
          <a:xfrm>
            <a:off x="659008" y="1141199"/>
            <a:ext cx="5266800" cy="572400"/>
          </a:xfrm>
          <a:custGeom>
            <a:avLst/>
            <a:gdLst>
              <a:gd name="connsiteX0" fmla="*/ 0 w 5058000"/>
              <a:gd name="connsiteY0" fmla="*/ 0 h 572400"/>
              <a:gd name="connsiteX1" fmla="*/ 5058000 w 5058000"/>
              <a:gd name="connsiteY1" fmla="*/ 0 h 572400"/>
              <a:gd name="connsiteX2" fmla="*/ 5058000 w 5058000"/>
              <a:gd name="connsiteY2" fmla="*/ 572400 h 572400"/>
              <a:gd name="connsiteX3" fmla="*/ 0 w 5058000"/>
              <a:gd name="connsiteY3" fmla="*/ 572400 h 572400"/>
            </a:gdLst>
            <a:ahLst/>
            <a:cxnLst>
              <a:cxn ang="0">
                <a:pos x="connsiteX0" y="connsiteY0"/>
              </a:cxn>
              <a:cxn ang="0">
                <a:pos x="connsiteX1" y="connsiteY1"/>
              </a:cxn>
              <a:cxn ang="0">
                <a:pos x="connsiteX2" y="connsiteY2"/>
              </a:cxn>
              <a:cxn ang="0">
                <a:pos x="connsiteX3" y="connsiteY3"/>
              </a:cxn>
            </a:cxnLst>
            <a:rect l="l" t="t" r="r" b="b"/>
            <a:pathLst>
              <a:path w="5058000" h="572400">
                <a:moveTo>
                  <a:pt x="0" y="0"/>
                </a:moveTo>
                <a:lnTo>
                  <a:pt x="5058000" y="0"/>
                </a:lnTo>
                <a:lnTo>
                  <a:pt x="5058000" y="572400"/>
                </a:lnTo>
                <a:lnTo>
                  <a:pt x="0" y="5724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28" name="Text Placeholder 27">
            <a:extLst>
              <a:ext uri="{FF2B5EF4-FFF2-40B4-BE49-F238E27FC236}">
                <a16:creationId xmlns:a16="http://schemas.microsoft.com/office/drawing/2014/main" id="{7B6B260B-AEFF-45D7-A63C-7181FC204B9E}"/>
              </a:ext>
            </a:extLst>
          </p:cNvPr>
          <p:cNvSpPr>
            <a:spLocks noGrp="1"/>
          </p:cNvSpPr>
          <p:nvPr>
            <p:ph type="body" sz="quarter" idx="42" hasCustomPrompt="1"/>
          </p:nvPr>
        </p:nvSpPr>
        <p:spPr bwMode="auto">
          <a:xfrm>
            <a:off x="659008" y="3733413"/>
            <a:ext cx="5266800" cy="572400"/>
          </a:xfrm>
          <a:custGeom>
            <a:avLst/>
            <a:gdLst>
              <a:gd name="connsiteX0" fmla="*/ 0 w 5058000"/>
              <a:gd name="connsiteY0" fmla="*/ 0 h 324000"/>
              <a:gd name="connsiteX1" fmla="*/ 5058000 w 5058000"/>
              <a:gd name="connsiteY1" fmla="*/ 0 h 324000"/>
              <a:gd name="connsiteX2" fmla="*/ 5058000 w 5058000"/>
              <a:gd name="connsiteY2" fmla="*/ 324000 h 324000"/>
              <a:gd name="connsiteX3" fmla="*/ 0 w 5058000"/>
              <a:gd name="connsiteY3" fmla="*/ 324000 h 324000"/>
            </a:gdLst>
            <a:ahLst/>
            <a:cxnLst>
              <a:cxn ang="0">
                <a:pos x="connsiteX0" y="connsiteY0"/>
              </a:cxn>
              <a:cxn ang="0">
                <a:pos x="connsiteX1" y="connsiteY1"/>
              </a:cxn>
              <a:cxn ang="0">
                <a:pos x="connsiteX2" y="connsiteY2"/>
              </a:cxn>
              <a:cxn ang="0">
                <a:pos x="connsiteX3" y="connsiteY3"/>
              </a:cxn>
            </a:cxnLst>
            <a:rect l="l" t="t" r="r" b="b"/>
            <a:pathLst>
              <a:path w="5058000" h="324000">
                <a:moveTo>
                  <a:pt x="0" y="0"/>
                </a:moveTo>
                <a:lnTo>
                  <a:pt x="5058000" y="0"/>
                </a:lnTo>
                <a:lnTo>
                  <a:pt x="5058000" y="324000"/>
                </a:lnTo>
                <a:lnTo>
                  <a:pt x="0" y="3240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27" name="Text Placeholder 26">
            <a:extLst>
              <a:ext uri="{FF2B5EF4-FFF2-40B4-BE49-F238E27FC236}">
                <a16:creationId xmlns:a16="http://schemas.microsoft.com/office/drawing/2014/main" id="{E1ED5493-9DF4-4D9B-AA23-320F230497BF}"/>
              </a:ext>
            </a:extLst>
          </p:cNvPr>
          <p:cNvSpPr>
            <a:spLocks noGrp="1"/>
          </p:cNvSpPr>
          <p:nvPr>
            <p:ph type="body" sz="quarter" idx="43" hasCustomPrompt="1"/>
          </p:nvPr>
        </p:nvSpPr>
        <p:spPr bwMode="auto">
          <a:xfrm>
            <a:off x="6267808" y="1141199"/>
            <a:ext cx="5266800" cy="572400"/>
          </a:xfrm>
          <a:custGeom>
            <a:avLst/>
            <a:gdLst>
              <a:gd name="connsiteX0" fmla="*/ 0 w 5058000"/>
              <a:gd name="connsiteY0" fmla="*/ 0 h 572400"/>
              <a:gd name="connsiteX1" fmla="*/ 5058000 w 5058000"/>
              <a:gd name="connsiteY1" fmla="*/ 0 h 572400"/>
              <a:gd name="connsiteX2" fmla="*/ 5058000 w 5058000"/>
              <a:gd name="connsiteY2" fmla="*/ 572400 h 572400"/>
              <a:gd name="connsiteX3" fmla="*/ 0 w 5058000"/>
              <a:gd name="connsiteY3" fmla="*/ 572400 h 572400"/>
            </a:gdLst>
            <a:ahLst/>
            <a:cxnLst>
              <a:cxn ang="0">
                <a:pos x="connsiteX0" y="connsiteY0"/>
              </a:cxn>
              <a:cxn ang="0">
                <a:pos x="connsiteX1" y="connsiteY1"/>
              </a:cxn>
              <a:cxn ang="0">
                <a:pos x="connsiteX2" y="connsiteY2"/>
              </a:cxn>
              <a:cxn ang="0">
                <a:pos x="connsiteX3" y="connsiteY3"/>
              </a:cxn>
            </a:cxnLst>
            <a:rect l="l" t="t" r="r" b="b"/>
            <a:pathLst>
              <a:path w="5058000" h="572400">
                <a:moveTo>
                  <a:pt x="0" y="0"/>
                </a:moveTo>
                <a:lnTo>
                  <a:pt x="5058000" y="0"/>
                </a:lnTo>
                <a:lnTo>
                  <a:pt x="5058000" y="572400"/>
                </a:lnTo>
                <a:lnTo>
                  <a:pt x="0" y="5724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29" name="Text Placeholder 28">
            <a:extLst>
              <a:ext uri="{FF2B5EF4-FFF2-40B4-BE49-F238E27FC236}">
                <a16:creationId xmlns:a16="http://schemas.microsoft.com/office/drawing/2014/main" id="{F0CF9846-3CEC-46AC-9920-CB26942D3B06}"/>
              </a:ext>
            </a:extLst>
          </p:cNvPr>
          <p:cNvSpPr>
            <a:spLocks noGrp="1"/>
          </p:cNvSpPr>
          <p:nvPr>
            <p:ph type="body" sz="quarter" idx="44" hasCustomPrompt="1"/>
          </p:nvPr>
        </p:nvSpPr>
        <p:spPr bwMode="auto">
          <a:xfrm>
            <a:off x="6267808" y="3733413"/>
            <a:ext cx="5266800" cy="572400"/>
          </a:xfrm>
          <a:custGeom>
            <a:avLst/>
            <a:gdLst>
              <a:gd name="connsiteX0" fmla="*/ 0 w 5058000"/>
              <a:gd name="connsiteY0" fmla="*/ 0 h 324000"/>
              <a:gd name="connsiteX1" fmla="*/ 5058000 w 5058000"/>
              <a:gd name="connsiteY1" fmla="*/ 0 h 324000"/>
              <a:gd name="connsiteX2" fmla="*/ 5058000 w 5058000"/>
              <a:gd name="connsiteY2" fmla="*/ 324000 h 324000"/>
              <a:gd name="connsiteX3" fmla="*/ 0 w 5058000"/>
              <a:gd name="connsiteY3" fmla="*/ 324000 h 324000"/>
            </a:gdLst>
            <a:ahLst/>
            <a:cxnLst>
              <a:cxn ang="0">
                <a:pos x="connsiteX0" y="connsiteY0"/>
              </a:cxn>
              <a:cxn ang="0">
                <a:pos x="connsiteX1" y="connsiteY1"/>
              </a:cxn>
              <a:cxn ang="0">
                <a:pos x="connsiteX2" y="connsiteY2"/>
              </a:cxn>
              <a:cxn ang="0">
                <a:pos x="connsiteX3" y="connsiteY3"/>
              </a:cxn>
            </a:cxnLst>
            <a:rect l="l" t="t" r="r" b="b"/>
            <a:pathLst>
              <a:path w="5058000" h="324000">
                <a:moveTo>
                  <a:pt x="0" y="0"/>
                </a:moveTo>
                <a:lnTo>
                  <a:pt x="5058000" y="0"/>
                </a:lnTo>
                <a:lnTo>
                  <a:pt x="5058000" y="324000"/>
                </a:lnTo>
                <a:lnTo>
                  <a:pt x="0" y="3240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grpSp>
        <p:nvGrpSpPr>
          <p:cNvPr id="30" name="Group 29">
            <a:extLst>
              <a:ext uri="{FF2B5EF4-FFF2-40B4-BE49-F238E27FC236}">
                <a16:creationId xmlns:a16="http://schemas.microsoft.com/office/drawing/2014/main" id="{C8DD7138-7E1A-4558-BDF5-88DA9333D584}"/>
              </a:ext>
            </a:extLst>
          </p:cNvPr>
          <p:cNvGrpSpPr/>
          <p:nvPr userDrawn="1"/>
        </p:nvGrpSpPr>
        <p:grpSpPr>
          <a:xfrm>
            <a:off x="-2368598" y="0"/>
            <a:ext cx="1872000" cy="4379495"/>
            <a:chOff x="-2025698" y="0"/>
            <a:chExt cx="1872000" cy="4379495"/>
          </a:xfrm>
        </p:grpSpPr>
        <p:grpSp>
          <p:nvGrpSpPr>
            <p:cNvPr id="31" name="Group 30">
              <a:extLst>
                <a:ext uri="{FF2B5EF4-FFF2-40B4-BE49-F238E27FC236}">
                  <a16:creationId xmlns:a16="http://schemas.microsoft.com/office/drawing/2014/main" id="{EFB145EF-3494-41B7-A308-3513680B0EFC}"/>
                </a:ext>
              </a:extLst>
            </p:cNvPr>
            <p:cNvGrpSpPr/>
            <p:nvPr userDrawn="1"/>
          </p:nvGrpSpPr>
          <p:grpSpPr>
            <a:xfrm>
              <a:off x="-2025698" y="0"/>
              <a:ext cx="1872000" cy="4379495"/>
              <a:chOff x="-2025698" y="0"/>
              <a:chExt cx="1872000" cy="4379495"/>
            </a:xfrm>
          </p:grpSpPr>
          <p:grpSp>
            <p:nvGrpSpPr>
              <p:cNvPr id="33" name="Group 32">
                <a:extLst>
                  <a:ext uri="{FF2B5EF4-FFF2-40B4-BE49-F238E27FC236}">
                    <a16:creationId xmlns:a16="http://schemas.microsoft.com/office/drawing/2014/main" id="{0371EB9D-BFFF-4E5E-9B8B-758BF9945B83}"/>
                  </a:ext>
                </a:extLst>
              </p:cNvPr>
              <p:cNvGrpSpPr/>
              <p:nvPr userDrawn="1"/>
            </p:nvGrpSpPr>
            <p:grpSpPr>
              <a:xfrm>
                <a:off x="-2025698" y="0"/>
                <a:ext cx="1872000" cy="4379495"/>
                <a:chOff x="-2025698" y="0"/>
                <a:chExt cx="1872000" cy="4379495"/>
              </a:xfrm>
            </p:grpSpPr>
            <p:grpSp>
              <p:nvGrpSpPr>
                <p:cNvPr id="35" name="Group 34">
                  <a:extLst>
                    <a:ext uri="{FF2B5EF4-FFF2-40B4-BE49-F238E27FC236}">
                      <a16:creationId xmlns:a16="http://schemas.microsoft.com/office/drawing/2014/main" id="{EC5CDC9E-02CE-413A-AF0C-7DED02087354}"/>
                    </a:ext>
                  </a:extLst>
                </p:cNvPr>
                <p:cNvGrpSpPr/>
                <p:nvPr/>
              </p:nvGrpSpPr>
              <p:grpSpPr>
                <a:xfrm>
                  <a:off x="-2025698" y="0"/>
                  <a:ext cx="1872000" cy="4379495"/>
                  <a:chOff x="-2025698" y="0"/>
                  <a:chExt cx="1872000" cy="4379495"/>
                </a:xfrm>
              </p:grpSpPr>
              <p:sp>
                <p:nvSpPr>
                  <p:cNvPr id="46" name="Rectangle 104">
                    <a:extLst>
                      <a:ext uri="{FF2B5EF4-FFF2-40B4-BE49-F238E27FC236}">
                        <a16:creationId xmlns:a16="http://schemas.microsoft.com/office/drawing/2014/main" id="{F7D83AC5-ED1B-4729-A64C-7B7A765ED2F5}"/>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47" name="Rectangle 113">
                    <a:extLst>
                      <a:ext uri="{FF2B5EF4-FFF2-40B4-BE49-F238E27FC236}">
                        <a16:creationId xmlns:a16="http://schemas.microsoft.com/office/drawing/2014/main" id="{C1489E30-784E-466C-9DCB-A7C94C88642B}"/>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36" name="Rectangle 106">
                  <a:extLst>
                    <a:ext uri="{FF2B5EF4-FFF2-40B4-BE49-F238E27FC236}">
                      <a16:creationId xmlns:a16="http://schemas.microsoft.com/office/drawing/2014/main" id="{BE81ED68-F4B7-455F-84CC-E385AD4838E8}"/>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34" name="Picture 33">
                <a:extLst>
                  <a:ext uri="{FF2B5EF4-FFF2-40B4-BE49-F238E27FC236}">
                    <a16:creationId xmlns:a16="http://schemas.microsoft.com/office/drawing/2014/main" id="{CEBAAC2B-D283-4967-89EC-8CA16E2769D1}"/>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32" name="Rectangle 31">
              <a:extLst>
                <a:ext uri="{FF2B5EF4-FFF2-40B4-BE49-F238E27FC236}">
                  <a16:creationId xmlns:a16="http://schemas.microsoft.com/office/drawing/2014/main" id="{BCA8162F-F884-4C45-B0A8-906ACC7BEA03}"/>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Tree>
    <p:extLst>
      <p:ext uri="{BB962C8B-B14F-4D97-AF65-F5344CB8AC3E}">
        <p14:creationId xmlns:p14="http://schemas.microsoft.com/office/powerpoint/2010/main" val="2473586443"/>
      </p:ext>
    </p:extLst>
  </p:cSld>
  <p:clrMapOvr>
    <a:masterClrMapping/>
  </p:clrMapOvr>
  <p:extLst>
    <p:ext uri="{DCECCB84-F9BA-43D5-87BE-67443E8EF086}">
      <p15:sldGuideLst xmlns:p15="http://schemas.microsoft.com/office/powerpoint/2012/main">
        <p15:guide id="2" pos="3736" userDrawn="1">
          <p15:clr>
            <a:srgbClr val="FBAE40"/>
          </p15:clr>
        </p15:guide>
        <p15:guide id="3" pos="3944" userDrawn="1">
          <p15:clr>
            <a:srgbClr val="FBAE40"/>
          </p15:clr>
        </p15:guide>
        <p15:guide id="4" orient="horz" pos="2274" userDrawn="1">
          <p15:clr>
            <a:srgbClr val="FBAE40"/>
          </p15:clr>
        </p15:guide>
        <p15:guide id="5" orient="horz" pos="2442" userDrawn="1">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6 split with subtitles">
    <p:spTree>
      <p:nvGrpSpPr>
        <p:cNvPr id="1" name=""/>
        <p:cNvGrpSpPr/>
        <p:nvPr/>
      </p:nvGrpSpPr>
      <p:grpSpPr>
        <a:xfrm>
          <a:off x="0" y="0"/>
          <a:ext cx="0" cy="0"/>
          <a:chOff x="0" y="0"/>
          <a:chExt cx="0" cy="0"/>
        </a:xfrm>
      </p:grpSpPr>
      <p:sp>
        <p:nvSpPr>
          <p:cNvPr id="6" name="Content Placeholder 2"/>
          <p:cNvSpPr>
            <a:spLocks noGrp="1"/>
          </p:cNvSpPr>
          <p:nvPr>
            <p:ph idx="13" hasCustomPrompt="1"/>
          </p:nvPr>
        </p:nvSpPr>
        <p:spPr bwMode="gray">
          <a:xfrm>
            <a:off x="659008" y="1757278"/>
            <a:ext cx="3402000" cy="1850305"/>
          </a:xfrm>
        </p:spPr>
        <p:txBody>
          <a:bodyPr/>
          <a:lstStyle>
            <a:lvl3pPr>
              <a:lnSpc>
                <a:spcPct val="93000"/>
              </a:lnSpc>
              <a:defRPr sz="2000"/>
            </a:lvl3pPr>
          </a:lstStyle>
          <a:p>
            <a:pPr lvl="1"/>
            <a:r>
              <a:rPr lang="en-GB" noProof="0" dirty="0"/>
              <a:t>Click to add text</a:t>
            </a:r>
          </a:p>
        </p:txBody>
      </p:sp>
      <p:sp>
        <p:nvSpPr>
          <p:cNvPr id="8" name="Content Placeholder 2"/>
          <p:cNvSpPr>
            <a:spLocks noGrp="1"/>
          </p:cNvSpPr>
          <p:nvPr>
            <p:ph idx="21" hasCustomPrompt="1"/>
          </p:nvPr>
        </p:nvSpPr>
        <p:spPr bwMode="gray">
          <a:xfrm>
            <a:off x="659008" y="4346776"/>
            <a:ext cx="3402000" cy="1850400"/>
          </a:xfrm>
        </p:spPr>
        <p:txBody>
          <a:bodyPr/>
          <a:lstStyle>
            <a:lvl3pPr>
              <a:lnSpc>
                <a:spcPct val="93000"/>
              </a:lnSpc>
              <a:defRPr sz="2000"/>
            </a:lvl3pPr>
          </a:lstStyle>
          <a:p>
            <a:pPr lvl="1"/>
            <a:r>
              <a:rPr lang="en-GB" noProof="0" dirty="0"/>
              <a:t>Click to add text</a:t>
            </a:r>
          </a:p>
        </p:txBody>
      </p:sp>
      <p:cxnSp>
        <p:nvCxnSpPr>
          <p:cNvPr id="9" name="Straight Connector 8"/>
          <p:cNvCxnSpPr>
            <a:cxnSpLocks/>
          </p:cNvCxnSpPr>
          <p:nvPr userDrawn="1"/>
        </p:nvCxnSpPr>
        <p:spPr bwMode="gray">
          <a:xfrm>
            <a:off x="659008" y="1685616"/>
            <a:ext cx="34020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cxnSpLocks/>
          </p:cNvCxnSpPr>
          <p:nvPr userDrawn="1"/>
        </p:nvCxnSpPr>
        <p:spPr bwMode="gray">
          <a:xfrm>
            <a:off x="659008" y="4278810"/>
            <a:ext cx="34020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41" name="Content Placeholder 2"/>
          <p:cNvSpPr>
            <a:spLocks noGrp="1"/>
          </p:cNvSpPr>
          <p:nvPr>
            <p:ph idx="23" hasCustomPrompt="1"/>
          </p:nvPr>
        </p:nvSpPr>
        <p:spPr bwMode="gray">
          <a:xfrm>
            <a:off x="8132608" y="1757278"/>
            <a:ext cx="3402000" cy="1850305"/>
          </a:xfrm>
        </p:spPr>
        <p:txBody>
          <a:bodyPr/>
          <a:lstStyle>
            <a:lvl3pPr>
              <a:lnSpc>
                <a:spcPct val="93000"/>
              </a:lnSpc>
              <a:defRPr sz="2000"/>
            </a:lvl3pPr>
          </a:lstStyle>
          <a:p>
            <a:pPr lvl="1"/>
            <a:r>
              <a:rPr lang="en-GB" noProof="0" dirty="0"/>
              <a:t>Click to add text</a:t>
            </a:r>
          </a:p>
        </p:txBody>
      </p:sp>
      <p:sp>
        <p:nvSpPr>
          <p:cNvPr id="43" name="Content Placeholder 2"/>
          <p:cNvSpPr>
            <a:spLocks noGrp="1"/>
          </p:cNvSpPr>
          <p:nvPr>
            <p:ph idx="25" hasCustomPrompt="1"/>
          </p:nvPr>
        </p:nvSpPr>
        <p:spPr bwMode="gray">
          <a:xfrm>
            <a:off x="8132608" y="4346776"/>
            <a:ext cx="3402000" cy="1850400"/>
          </a:xfrm>
        </p:spPr>
        <p:txBody>
          <a:bodyPr/>
          <a:lstStyle>
            <a:lvl3pPr>
              <a:lnSpc>
                <a:spcPct val="93000"/>
              </a:lnSpc>
              <a:defRPr sz="2000"/>
            </a:lvl3pPr>
          </a:lstStyle>
          <a:p>
            <a:pPr lvl="1"/>
            <a:r>
              <a:rPr lang="en-GB" noProof="0" dirty="0"/>
              <a:t>Click to add text</a:t>
            </a:r>
          </a:p>
        </p:txBody>
      </p:sp>
      <p:cxnSp>
        <p:nvCxnSpPr>
          <p:cNvPr id="44" name="Straight Connector 43"/>
          <p:cNvCxnSpPr>
            <a:cxnSpLocks/>
          </p:cNvCxnSpPr>
          <p:nvPr userDrawn="1"/>
        </p:nvCxnSpPr>
        <p:spPr bwMode="gray">
          <a:xfrm>
            <a:off x="8132608" y="1685616"/>
            <a:ext cx="34020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a:cxnSpLocks/>
          </p:cNvCxnSpPr>
          <p:nvPr userDrawn="1"/>
        </p:nvCxnSpPr>
        <p:spPr bwMode="gray">
          <a:xfrm>
            <a:off x="8132608" y="4278810"/>
            <a:ext cx="34020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47" name="Content Placeholder 2"/>
          <p:cNvSpPr>
            <a:spLocks noGrp="1"/>
          </p:cNvSpPr>
          <p:nvPr>
            <p:ph idx="27" hasCustomPrompt="1"/>
          </p:nvPr>
        </p:nvSpPr>
        <p:spPr bwMode="gray">
          <a:xfrm>
            <a:off x="4395000" y="1757278"/>
            <a:ext cx="3402000" cy="1850305"/>
          </a:xfrm>
        </p:spPr>
        <p:txBody>
          <a:bodyPr/>
          <a:lstStyle>
            <a:lvl3pPr>
              <a:lnSpc>
                <a:spcPct val="93000"/>
              </a:lnSpc>
              <a:defRPr sz="2000"/>
            </a:lvl3pPr>
          </a:lstStyle>
          <a:p>
            <a:pPr lvl="1"/>
            <a:r>
              <a:rPr lang="en-GB" noProof="0" dirty="0"/>
              <a:t>Click to add text</a:t>
            </a:r>
          </a:p>
        </p:txBody>
      </p:sp>
      <p:sp>
        <p:nvSpPr>
          <p:cNvPr id="49" name="Content Placeholder 2"/>
          <p:cNvSpPr>
            <a:spLocks noGrp="1"/>
          </p:cNvSpPr>
          <p:nvPr>
            <p:ph idx="29" hasCustomPrompt="1"/>
          </p:nvPr>
        </p:nvSpPr>
        <p:spPr bwMode="gray">
          <a:xfrm>
            <a:off x="4395000" y="4346776"/>
            <a:ext cx="3402000" cy="1850400"/>
          </a:xfrm>
        </p:spPr>
        <p:txBody>
          <a:bodyPr/>
          <a:lstStyle>
            <a:lvl3pPr>
              <a:lnSpc>
                <a:spcPct val="93000"/>
              </a:lnSpc>
              <a:defRPr sz="2000"/>
            </a:lvl3pPr>
          </a:lstStyle>
          <a:p>
            <a:pPr lvl="1"/>
            <a:r>
              <a:rPr lang="en-GB" noProof="0" dirty="0"/>
              <a:t>Click to add text</a:t>
            </a:r>
          </a:p>
        </p:txBody>
      </p:sp>
      <p:cxnSp>
        <p:nvCxnSpPr>
          <p:cNvPr id="50" name="Straight Connector 49"/>
          <p:cNvCxnSpPr>
            <a:cxnSpLocks/>
          </p:cNvCxnSpPr>
          <p:nvPr userDrawn="1"/>
        </p:nvCxnSpPr>
        <p:spPr bwMode="gray">
          <a:xfrm>
            <a:off x="4395000" y="1685616"/>
            <a:ext cx="34020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a:cxnSpLocks/>
          </p:cNvCxnSpPr>
          <p:nvPr userDrawn="1"/>
        </p:nvCxnSpPr>
        <p:spPr bwMode="gray">
          <a:xfrm>
            <a:off x="4395000" y="4278810"/>
            <a:ext cx="34020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13" name="Slide Number Placeholder 12"/>
          <p:cNvSpPr>
            <a:spLocks noGrp="1"/>
          </p:cNvSpPr>
          <p:nvPr>
            <p:ph type="sldNum" sz="quarter" idx="31"/>
          </p:nvPr>
        </p:nvSpPr>
        <p:spPr/>
        <p:txBody>
          <a:bodyPr/>
          <a:lstStyle/>
          <a:p>
            <a:fld id="{DDD2A080-DA64-4F5C-9131-47EB793B4410}" type="slidenum">
              <a:rPr lang="en-GB" noProof="0" smtClean="0"/>
              <a:pPr/>
              <a:t>‹#›</a:t>
            </a:fld>
            <a:endParaRPr lang="en-GB" noProof="0" dirty="0"/>
          </a:p>
        </p:txBody>
      </p:sp>
      <p:sp>
        <p:nvSpPr>
          <p:cNvPr id="3" name="Footer Placeholder 2">
            <a:extLst>
              <a:ext uri="{FF2B5EF4-FFF2-40B4-BE49-F238E27FC236}">
                <a16:creationId xmlns:a16="http://schemas.microsoft.com/office/drawing/2014/main" id="{7B2AE73F-F541-436A-B59E-B7BA48843A64}"/>
              </a:ext>
            </a:extLst>
          </p:cNvPr>
          <p:cNvSpPr>
            <a:spLocks noGrp="1"/>
          </p:cNvSpPr>
          <p:nvPr>
            <p:ph type="ftr" sz="quarter" idx="32"/>
          </p:nvPr>
        </p:nvSpPr>
        <p:spPr/>
        <p:txBody>
          <a:bodyPr/>
          <a:lstStyle>
            <a:lvl1pPr>
              <a:defRPr/>
            </a:lvl1pPr>
          </a:lstStyle>
          <a:p>
            <a:endParaRPr lang="en-GB" noProof="0"/>
          </a:p>
        </p:txBody>
      </p:sp>
      <p:sp>
        <p:nvSpPr>
          <p:cNvPr id="11" name="Title 10">
            <a:extLst>
              <a:ext uri="{FF2B5EF4-FFF2-40B4-BE49-F238E27FC236}">
                <a16:creationId xmlns:a16="http://schemas.microsoft.com/office/drawing/2014/main" id="{F01FA91F-1347-4A68-B4E4-CB1FEB2F249B}"/>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a:p>
        </p:txBody>
      </p:sp>
      <p:sp>
        <p:nvSpPr>
          <p:cNvPr id="30" name="Text Placeholder 29">
            <a:extLst>
              <a:ext uri="{FF2B5EF4-FFF2-40B4-BE49-F238E27FC236}">
                <a16:creationId xmlns:a16="http://schemas.microsoft.com/office/drawing/2014/main" id="{71AA57DF-8FA7-4F3A-9EEB-C3E87ACBC8B8}"/>
              </a:ext>
            </a:extLst>
          </p:cNvPr>
          <p:cNvSpPr>
            <a:spLocks noGrp="1"/>
          </p:cNvSpPr>
          <p:nvPr>
            <p:ph type="body" sz="quarter" idx="38" hasCustomPrompt="1"/>
          </p:nvPr>
        </p:nvSpPr>
        <p:spPr bwMode="auto">
          <a:xfrm>
            <a:off x="659008" y="1141199"/>
            <a:ext cx="3402000" cy="572400"/>
          </a:xfrm>
          <a:custGeom>
            <a:avLst/>
            <a:gdLst>
              <a:gd name="connsiteX0" fmla="*/ 0 w 3265200"/>
              <a:gd name="connsiteY0" fmla="*/ 0 h 572400"/>
              <a:gd name="connsiteX1" fmla="*/ 3265200 w 3265200"/>
              <a:gd name="connsiteY1" fmla="*/ 0 h 572400"/>
              <a:gd name="connsiteX2" fmla="*/ 3265200 w 3265200"/>
              <a:gd name="connsiteY2" fmla="*/ 572400 h 572400"/>
              <a:gd name="connsiteX3" fmla="*/ 0 w 3265200"/>
              <a:gd name="connsiteY3" fmla="*/ 572400 h 572400"/>
            </a:gdLst>
            <a:ahLst/>
            <a:cxnLst>
              <a:cxn ang="0">
                <a:pos x="connsiteX0" y="connsiteY0"/>
              </a:cxn>
              <a:cxn ang="0">
                <a:pos x="connsiteX1" y="connsiteY1"/>
              </a:cxn>
              <a:cxn ang="0">
                <a:pos x="connsiteX2" y="connsiteY2"/>
              </a:cxn>
              <a:cxn ang="0">
                <a:pos x="connsiteX3" y="connsiteY3"/>
              </a:cxn>
            </a:cxnLst>
            <a:rect l="l" t="t" r="r" b="b"/>
            <a:pathLst>
              <a:path w="3265200" h="572400">
                <a:moveTo>
                  <a:pt x="0" y="0"/>
                </a:moveTo>
                <a:lnTo>
                  <a:pt x="3265200" y="0"/>
                </a:lnTo>
                <a:lnTo>
                  <a:pt x="3265200" y="572400"/>
                </a:lnTo>
                <a:lnTo>
                  <a:pt x="0" y="5724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35" name="Text Placeholder 34">
            <a:extLst>
              <a:ext uri="{FF2B5EF4-FFF2-40B4-BE49-F238E27FC236}">
                <a16:creationId xmlns:a16="http://schemas.microsoft.com/office/drawing/2014/main" id="{E7718391-B7F7-4E37-8AFB-E3B2F541D1CE}"/>
              </a:ext>
            </a:extLst>
          </p:cNvPr>
          <p:cNvSpPr>
            <a:spLocks noGrp="1"/>
          </p:cNvSpPr>
          <p:nvPr>
            <p:ph type="body" sz="quarter" idx="42" hasCustomPrompt="1"/>
          </p:nvPr>
        </p:nvSpPr>
        <p:spPr bwMode="auto">
          <a:xfrm>
            <a:off x="659008" y="3733413"/>
            <a:ext cx="3402000" cy="572400"/>
          </a:xfrm>
          <a:custGeom>
            <a:avLst/>
            <a:gdLst>
              <a:gd name="connsiteX0" fmla="*/ 0 w 3265200"/>
              <a:gd name="connsiteY0" fmla="*/ 0 h 324000"/>
              <a:gd name="connsiteX1" fmla="*/ 3265200 w 3265200"/>
              <a:gd name="connsiteY1" fmla="*/ 0 h 324000"/>
              <a:gd name="connsiteX2" fmla="*/ 3265200 w 3265200"/>
              <a:gd name="connsiteY2" fmla="*/ 324000 h 324000"/>
              <a:gd name="connsiteX3" fmla="*/ 0 w 3265200"/>
              <a:gd name="connsiteY3" fmla="*/ 324000 h 324000"/>
            </a:gdLst>
            <a:ahLst/>
            <a:cxnLst>
              <a:cxn ang="0">
                <a:pos x="connsiteX0" y="connsiteY0"/>
              </a:cxn>
              <a:cxn ang="0">
                <a:pos x="connsiteX1" y="connsiteY1"/>
              </a:cxn>
              <a:cxn ang="0">
                <a:pos x="connsiteX2" y="connsiteY2"/>
              </a:cxn>
              <a:cxn ang="0">
                <a:pos x="connsiteX3" y="connsiteY3"/>
              </a:cxn>
            </a:cxnLst>
            <a:rect l="l" t="t" r="r" b="b"/>
            <a:pathLst>
              <a:path w="3265200" h="324000">
                <a:moveTo>
                  <a:pt x="0" y="0"/>
                </a:moveTo>
                <a:lnTo>
                  <a:pt x="3265200" y="0"/>
                </a:lnTo>
                <a:lnTo>
                  <a:pt x="3265200" y="324000"/>
                </a:lnTo>
                <a:lnTo>
                  <a:pt x="0" y="3240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31" name="Text Placeholder 30">
            <a:extLst>
              <a:ext uri="{FF2B5EF4-FFF2-40B4-BE49-F238E27FC236}">
                <a16:creationId xmlns:a16="http://schemas.microsoft.com/office/drawing/2014/main" id="{388B2075-FA24-44D3-A933-88A394B5D12A}"/>
              </a:ext>
            </a:extLst>
          </p:cNvPr>
          <p:cNvSpPr>
            <a:spLocks noGrp="1"/>
          </p:cNvSpPr>
          <p:nvPr>
            <p:ph type="body" sz="quarter" idx="43" hasCustomPrompt="1"/>
          </p:nvPr>
        </p:nvSpPr>
        <p:spPr bwMode="auto">
          <a:xfrm>
            <a:off x="4395000" y="1141199"/>
            <a:ext cx="3402000" cy="572400"/>
          </a:xfrm>
          <a:custGeom>
            <a:avLst/>
            <a:gdLst>
              <a:gd name="connsiteX0" fmla="*/ 0 w 3265200"/>
              <a:gd name="connsiteY0" fmla="*/ 0 h 572400"/>
              <a:gd name="connsiteX1" fmla="*/ 3265200 w 3265200"/>
              <a:gd name="connsiteY1" fmla="*/ 0 h 572400"/>
              <a:gd name="connsiteX2" fmla="*/ 3265200 w 3265200"/>
              <a:gd name="connsiteY2" fmla="*/ 572400 h 572400"/>
              <a:gd name="connsiteX3" fmla="*/ 0 w 3265200"/>
              <a:gd name="connsiteY3" fmla="*/ 572400 h 572400"/>
            </a:gdLst>
            <a:ahLst/>
            <a:cxnLst>
              <a:cxn ang="0">
                <a:pos x="connsiteX0" y="connsiteY0"/>
              </a:cxn>
              <a:cxn ang="0">
                <a:pos x="connsiteX1" y="connsiteY1"/>
              </a:cxn>
              <a:cxn ang="0">
                <a:pos x="connsiteX2" y="connsiteY2"/>
              </a:cxn>
              <a:cxn ang="0">
                <a:pos x="connsiteX3" y="connsiteY3"/>
              </a:cxn>
            </a:cxnLst>
            <a:rect l="l" t="t" r="r" b="b"/>
            <a:pathLst>
              <a:path w="3265200" h="572400">
                <a:moveTo>
                  <a:pt x="0" y="0"/>
                </a:moveTo>
                <a:lnTo>
                  <a:pt x="3265200" y="0"/>
                </a:lnTo>
                <a:lnTo>
                  <a:pt x="3265200" y="572400"/>
                </a:lnTo>
                <a:lnTo>
                  <a:pt x="0" y="5724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34" name="Text Placeholder 33">
            <a:extLst>
              <a:ext uri="{FF2B5EF4-FFF2-40B4-BE49-F238E27FC236}">
                <a16:creationId xmlns:a16="http://schemas.microsoft.com/office/drawing/2014/main" id="{5F8D34A5-43EB-460D-B7F1-C4498910281E}"/>
              </a:ext>
            </a:extLst>
          </p:cNvPr>
          <p:cNvSpPr>
            <a:spLocks noGrp="1"/>
          </p:cNvSpPr>
          <p:nvPr>
            <p:ph type="body" sz="quarter" idx="44" hasCustomPrompt="1"/>
          </p:nvPr>
        </p:nvSpPr>
        <p:spPr bwMode="auto">
          <a:xfrm>
            <a:off x="4395000" y="3733413"/>
            <a:ext cx="3402000" cy="572400"/>
          </a:xfrm>
          <a:custGeom>
            <a:avLst/>
            <a:gdLst>
              <a:gd name="connsiteX0" fmla="*/ 0 w 3265200"/>
              <a:gd name="connsiteY0" fmla="*/ 0 h 324000"/>
              <a:gd name="connsiteX1" fmla="*/ 3265200 w 3265200"/>
              <a:gd name="connsiteY1" fmla="*/ 0 h 324000"/>
              <a:gd name="connsiteX2" fmla="*/ 3265200 w 3265200"/>
              <a:gd name="connsiteY2" fmla="*/ 324000 h 324000"/>
              <a:gd name="connsiteX3" fmla="*/ 0 w 3265200"/>
              <a:gd name="connsiteY3" fmla="*/ 324000 h 324000"/>
            </a:gdLst>
            <a:ahLst/>
            <a:cxnLst>
              <a:cxn ang="0">
                <a:pos x="connsiteX0" y="connsiteY0"/>
              </a:cxn>
              <a:cxn ang="0">
                <a:pos x="connsiteX1" y="connsiteY1"/>
              </a:cxn>
              <a:cxn ang="0">
                <a:pos x="connsiteX2" y="connsiteY2"/>
              </a:cxn>
              <a:cxn ang="0">
                <a:pos x="connsiteX3" y="connsiteY3"/>
              </a:cxn>
            </a:cxnLst>
            <a:rect l="l" t="t" r="r" b="b"/>
            <a:pathLst>
              <a:path w="3265200" h="324000">
                <a:moveTo>
                  <a:pt x="0" y="0"/>
                </a:moveTo>
                <a:lnTo>
                  <a:pt x="3265200" y="0"/>
                </a:lnTo>
                <a:lnTo>
                  <a:pt x="3265200" y="324000"/>
                </a:lnTo>
                <a:lnTo>
                  <a:pt x="0" y="3240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32" name="Text Placeholder 31">
            <a:extLst>
              <a:ext uri="{FF2B5EF4-FFF2-40B4-BE49-F238E27FC236}">
                <a16:creationId xmlns:a16="http://schemas.microsoft.com/office/drawing/2014/main" id="{AF9A0912-E3DD-4B25-9638-CA6C2E92CA63}"/>
              </a:ext>
            </a:extLst>
          </p:cNvPr>
          <p:cNvSpPr>
            <a:spLocks noGrp="1"/>
          </p:cNvSpPr>
          <p:nvPr>
            <p:ph type="body" sz="quarter" idx="45" hasCustomPrompt="1"/>
          </p:nvPr>
        </p:nvSpPr>
        <p:spPr bwMode="auto">
          <a:xfrm>
            <a:off x="8132608" y="1141199"/>
            <a:ext cx="3402000" cy="572400"/>
          </a:xfrm>
          <a:custGeom>
            <a:avLst/>
            <a:gdLst>
              <a:gd name="connsiteX0" fmla="*/ 0 w 3265200"/>
              <a:gd name="connsiteY0" fmla="*/ 0 h 572400"/>
              <a:gd name="connsiteX1" fmla="*/ 3265200 w 3265200"/>
              <a:gd name="connsiteY1" fmla="*/ 0 h 572400"/>
              <a:gd name="connsiteX2" fmla="*/ 3265200 w 3265200"/>
              <a:gd name="connsiteY2" fmla="*/ 572400 h 572400"/>
              <a:gd name="connsiteX3" fmla="*/ 0 w 3265200"/>
              <a:gd name="connsiteY3" fmla="*/ 572400 h 572400"/>
            </a:gdLst>
            <a:ahLst/>
            <a:cxnLst>
              <a:cxn ang="0">
                <a:pos x="connsiteX0" y="connsiteY0"/>
              </a:cxn>
              <a:cxn ang="0">
                <a:pos x="connsiteX1" y="connsiteY1"/>
              </a:cxn>
              <a:cxn ang="0">
                <a:pos x="connsiteX2" y="connsiteY2"/>
              </a:cxn>
              <a:cxn ang="0">
                <a:pos x="connsiteX3" y="connsiteY3"/>
              </a:cxn>
            </a:cxnLst>
            <a:rect l="l" t="t" r="r" b="b"/>
            <a:pathLst>
              <a:path w="3265200" h="572400">
                <a:moveTo>
                  <a:pt x="0" y="0"/>
                </a:moveTo>
                <a:lnTo>
                  <a:pt x="3265200" y="0"/>
                </a:lnTo>
                <a:lnTo>
                  <a:pt x="3265200" y="572400"/>
                </a:lnTo>
                <a:lnTo>
                  <a:pt x="0" y="5724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33" name="Text Placeholder 32">
            <a:extLst>
              <a:ext uri="{FF2B5EF4-FFF2-40B4-BE49-F238E27FC236}">
                <a16:creationId xmlns:a16="http://schemas.microsoft.com/office/drawing/2014/main" id="{81546869-C142-4E9A-B49F-4C54E614E44C}"/>
              </a:ext>
            </a:extLst>
          </p:cNvPr>
          <p:cNvSpPr>
            <a:spLocks noGrp="1"/>
          </p:cNvSpPr>
          <p:nvPr>
            <p:ph type="body" sz="quarter" idx="46" hasCustomPrompt="1"/>
          </p:nvPr>
        </p:nvSpPr>
        <p:spPr bwMode="auto">
          <a:xfrm>
            <a:off x="8132608" y="3733413"/>
            <a:ext cx="3402000" cy="572400"/>
          </a:xfrm>
          <a:custGeom>
            <a:avLst/>
            <a:gdLst>
              <a:gd name="connsiteX0" fmla="*/ 0 w 3265200"/>
              <a:gd name="connsiteY0" fmla="*/ 0 h 324000"/>
              <a:gd name="connsiteX1" fmla="*/ 3265200 w 3265200"/>
              <a:gd name="connsiteY1" fmla="*/ 0 h 324000"/>
              <a:gd name="connsiteX2" fmla="*/ 3265200 w 3265200"/>
              <a:gd name="connsiteY2" fmla="*/ 324000 h 324000"/>
              <a:gd name="connsiteX3" fmla="*/ 0 w 3265200"/>
              <a:gd name="connsiteY3" fmla="*/ 324000 h 324000"/>
            </a:gdLst>
            <a:ahLst/>
            <a:cxnLst>
              <a:cxn ang="0">
                <a:pos x="connsiteX0" y="connsiteY0"/>
              </a:cxn>
              <a:cxn ang="0">
                <a:pos x="connsiteX1" y="connsiteY1"/>
              </a:cxn>
              <a:cxn ang="0">
                <a:pos x="connsiteX2" y="connsiteY2"/>
              </a:cxn>
              <a:cxn ang="0">
                <a:pos x="connsiteX3" y="connsiteY3"/>
              </a:cxn>
            </a:cxnLst>
            <a:rect l="l" t="t" r="r" b="b"/>
            <a:pathLst>
              <a:path w="3265200" h="324000">
                <a:moveTo>
                  <a:pt x="0" y="0"/>
                </a:moveTo>
                <a:lnTo>
                  <a:pt x="3265200" y="0"/>
                </a:lnTo>
                <a:lnTo>
                  <a:pt x="3265200" y="324000"/>
                </a:lnTo>
                <a:lnTo>
                  <a:pt x="0" y="3240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grpSp>
        <p:nvGrpSpPr>
          <p:cNvPr id="36" name="Group 35">
            <a:extLst>
              <a:ext uri="{FF2B5EF4-FFF2-40B4-BE49-F238E27FC236}">
                <a16:creationId xmlns:a16="http://schemas.microsoft.com/office/drawing/2014/main" id="{C5F4D262-BE74-44A8-9713-982829562E8C}"/>
              </a:ext>
            </a:extLst>
          </p:cNvPr>
          <p:cNvGrpSpPr/>
          <p:nvPr userDrawn="1"/>
        </p:nvGrpSpPr>
        <p:grpSpPr>
          <a:xfrm>
            <a:off x="-2368598" y="0"/>
            <a:ext cx="1872000" cy="4379495"/>
            <a:chOff x="-2025698" y="0"/>
            <a:chExt cx="1872000" cy="4379495"/>
          </a:xfrm>
        </p:grpSpPr>
        <p:grpSp>
          <p:nvGrpSpPr>
            <p:cNvPr id="37" name="Group 36">
              <a:extLst>
                <a:ext uri="{FF2B5EF4-FFF2-40B4-BE49-F238E27FC236}">
                  <a16:creationId xmlns:a16="http://schemas.microsoft.com/office/drawing/2014/main" id="{51FDA5C2-7453-4C2B-9537-F0AE97278AA2}"/>
                </a:ext>
              </a:extLst>
            </p:cNvPr>
            <p:cNvGrpSpPr/>
            <p:nvPr userDrawn="1"/>
          </p:nvGrpSpPr>
          <p:grpSpPr>
            <a:xfrm>
              <a:off x="-2025698" y="0"/>
              <a:ext cx="1872000" cy="4379495"/>
              <a:chOff x="-2025698" y="0"/>
              <a:chExt cx="1872000" cy="4379495"/>
            </a:xfrm>
          </p:grpSpPr>
          <p:grpSp>
            <p:nvGrpSpPr>
              <p:cNvPr id="39" name="Group 38">
                <a:extLst>
                  <a:ext uri="{FF2B5EF4-FFF2-40B4-BE49-F238E27FC236}">
                    <a16:creationId xmlns:a16="http://schemas.microsoft.com/office/drawing/2014/main" id="{71407AED-8354-4C45-BDB0-AD483AD5064D}"/>
                  </a:ext>
                </a:extLst>
              </p:cNvPr>
              <p:cNvGrpSpPr/>
              <p:nvPr userDrawn="1"/>
            </p:nvGrpSpPr>
            <p:grpSpPr>
              <a:xfrm>
                <a:off x="-2025698" y="0"/>
                <a:ext cx="1872000" cy="4379495"/>
                <a:chOff x="-2025698" y="0"/>
                <a:chExt cx="1872000" cy="4379495"/>
              </a:xfrm>
            </p:grpSpPr>
            <p:grpSp>
              <p:nvGrpSpPr>
                <p:cNvPr id="42" name="Group 41">
                  <a:extLst>
                    <a:ext uri="{FF2B5EF4-FFF2-40B4-BE49-F238E27FC236}">
                      <a16:creationId xmlns:a16="http://schemas.microsoft.com/office/drawing/2014/main" id="{B8624C95-4CF3-48B9-AFC1-22D9BEB93BA8}"/>
                    </a:ext>
                  </a:extLst>
                </p:cNvPr>
                <p:cNvGrpSpPr/>
                <p:nvPr/>
              </p:nvGrpSpPr>
              <p:grpSpPr>
                <a:xfrm>
                  <a:off x="-2025698" y="0"/>
                  <a:ext cx="1872000" cy="4379495"/>
                  <a:chOff x="-2025698" y="0"/>
                  <a:chExt cx="1872000" cy="4379495"/>
                </a:xfrm>
              </p:grpSpPr>
              <p:sp>
                <p:nvSpPr>
                  <p:cNvPr id="48" name="Rectangle 104">
                    <a:extLst>
                      <a:ext uri="{FF2B5EF4-FFF2-40B4-BE49-F238E27FC236}">
                        <a16:creationId xmlns:a16="http://schemas.microsoft.com/office/drawing/2014/main" id="{A74BEA27-198E-41D1-B3E2-966739BFFDB7}"/>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52" name="Rectangle 113">
                    <a:extLst>
                      <a:ext uri="{FF2B5EF4-FFF2-40B4-BE49-F238E27FC236}">
                        <a16:creationId xmlns:a16="http://schemas.microsoft.com/office/drawing/2014/main" id="{B3960D3D-80F9-48FE-8A72-3377E5079B2F}"/>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46" name="Rectangle 106">
                  <a:extLst>
                    <a:ext uri="{FF2B5EF4-FFF2-40B4-BE49-F238E27FC236}">
                      <a16:creationId xmlns:a16="http://schemas.microsoft.com/office/drawing/2014/main" id="{C6071CEB-B712-4D26-9746-BA2B76DF2325}"/>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40" name="Picture 39">
                <a:extLst>
                  <a:ext uri="{FF2B5EF4-FFF2-40B4-BE49-F238E27FC236}">
                    <a16:creationId xmlns:a16="http://schemas.microsoft.com/office/drawing/2014/main" id="{5A6FBD9F-4B7A-48B2-8826-BC4054DC6A8E}"/>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38" name="Rectangle 37">
              <a:extLst>
                <a:ext uri="{FF2B5EF4-FFF2-40B4-BE49-F238E27FC236}">
                  <a16:creationId xmlns:a16="http://schemas.microsoft.com/office/drawing/2014/main" id="{86CA13DC-E600-4A64-AC8A-4E2D36E41B55}"/>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Tree>
    <p:extLst>
      <p:ext uri="{BB962C8B-B14F-4D97-AF65-F5344CB8AC3E}">
        <p14:creationId xmlns:p14="http://schemas.microsoft.com/office/powerpoint/2010/main" val="990928557"/>
      </p:ext>
    </p:extLst>
  </p:cSld>
  <p:clrMapOvr>
    <a:masterClrMapping/>
  </p:clrMapOvr>
  <p:extLst>
    <p:ext uri="{DCECCB84-F9BA-43D5-87BE-67443E8EF086}">
      <p15:sldGuideLst xmlns:p15="http://schemas.microsoft.com/office/powerpoint/2012/main">
        <p15:guide id="2" pos="2556" userDrawn="1">
          <p15:clr>
            <a:srgbClr val="FBAE40"/>
          </p15:clr>
        </p15:guide>
        <p15:guide id="3" pos="5120" userDrawn="1">
          <p15:clr>
            <a:srgbClr val="FBAE40"/>
          </p15:clr>
        </p15:guide>
        <p15:guide id="4" pos="2768" userDrawn="1">
          <p15:clr>
            <a:srgbClr val="FBAE40"/>
          </p15:clr>
        </p15:guide>
        <p15:guide id="5" pos="4912" userDrawn="1">
          <p15:clr>
            <a:srgbClr val="FBAE40"/>
          </p15:clr>
        </p15:guide>
        <p15:guide id="6" orient="horz" pos="2288" userDrawn="1">
          <p15:clr>
            <a:srgbClr val="FBAE40"/>
          </p15:clr>
        </p15:guide>
        <p15:guide id="7" orient="horz" pos="2344" userDrawn="1">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8 split with subtitles">
    <p:spTree>
      <p:nvGrpSpPr>
        <p:cNvPr id="1" name=""/>
        <p:cNvGrpSpPr/>
        <p:nvPr/>
      </p:nvGrpSpPr>
      <p:grpSpPr>
        <a:xfrm>
          <a:off x="0" y="0"/>
          <a:ext cx="0" cy="0"/>
          <a:chOff x="0" y="0"/>
          <a:chExt cx="0" cy="0"/>
        </a:xfrm>
      </p:grpSpPr>
      <p:sp>
        <p:nvSpPr>
          <p:cNvPr id="6" name="Content Placeholder 2"/>
          <p:cNvSpPr>
            <a:spLocks noGrp="1"/>
          </p:cNvSpPr>
          <p:nvPr>
            <p:ph idx="13" hasCustomPrompt="1"/>
          </p:nvPr>
        </p:nvSpPr>
        <p:spPr bwMode="gray">
          <a:xfrm>
            <a:off x="659008" y="1757279"/>
            <a:ext cx="2595600" cy="1850400"/>
          </a:xfrm>
        </p:spPr>
        <p:txBody>
          <a:bodyPr/>
          <a:lstStyle>
            <a:lvl3pPr>
              <a:lnSpc>
                <a:spcPct val="93000"/>
              </a:lnSpc>
              <a:defRPr sz="2000"/>
            </a:lvl3pPr>
          </a:lstStyle>
          <a:p>
            <a:pPr lvl="1"/>
            <a:r>
              <a:rPr lang="en-GB" noProof="0" dirty="0"/>
              <a:t>Click to add text</a:t>
            </a:r>
          </a:p>
        </p:txBody>
      </p:sp>
      <p:sp>
        <p:nvSpPr>
          <p:cNvPr id="8" name="Content Placeholder 2"/>
          <p:cNvSpPr>
            <a:spLocks noGrp="1"/>
          </p:cNvSpPr>
          <p:nvPr>
            <p:ph idx="21" hasCustomPrompt="1"/>
          </p:nvPr>
        </p:nvSpPr>
        <p:spPr bwMode="gray">
          <a:xfrm>
            <a:off x="659008" y="4346776"/>
            <a:ext cx="2595600" cy="1850400"/>
          </a:xfrm>
        </p:spPr>
        <p:txBody>
          <a:bodyPr/>
          <a:lstStyle>
            <a:lvl3pPr>
              <a:lnSpc>
                <a:spcPct val="93000"/>
              </a:lnSpc>
              <a:defRPr sz="2000"/>
            </a:lvl3pPr>
          </a:lstStyle>
          <a:p>
            <a:pPr lvl="1"/>
            <a:r>
              <a:rPr lang="en-GB" noProof="0" dirty="0"/>
              <a:t>Click to add text</a:t>
            </a:r>
          </a:p>
        </p:txBody>
      </p:sp>
      <p:cxnSp>
        <p:nvCxnSpPr>
          <p:cNvPr id="9" name="Straight Connector 8"/>
          <p:cNvCxnSpPr>
            <a:cxnSpLocks/>
          </p:cNvCxnSpPr>
          <p:nvPr userDrawn="1"/>
        </p:nvCxnSpPr>
        <p:spPr bwMode="gray">
          <a:xfrm>
            <a:off x="659008" y="1685616"/>
            <a:ext cx="25956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cxnSpLocks/>
          </p:cNvCxnSpPr>
          <p:nvPr userDrawn="1"/>
        </p:nvCxnSpPr>
        <p:spPr bwMode="gray">
          <a:xfrm>
            <a:off x="659008" y="4278810"/>
            <a:ext cx="25956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54" name="Content Placeholder 2"/>
          <p:cNvSpPr>
            <a:spLocks noGrp="1"/>
          </p:cNvSpPr>
          <p:nvPr>
            <p:ph idx="25" hasCustomPrompt="1"/>
          </p:nvPr>
        </p:nvSpPr>
        <p:spPr bwMode="gray">
          <a:xfrm>
            <a:off x="3419008" y="4346776"/>
            <a:ext cx="2595600" cy="1850400"/>
          </a:xfrm>
        </p:spPr>
        <p:txBody>
          <a:bodyPr/>
          <a:lstStyle>
            <a:lvl3pPr>
              <a:lnSpc>
                <a:spcPct val="93000"/>
              </a:lnSpc>
              <a:defRPr sz="2000"/>
            </a:lvl3pPr>
          </a:lstStyle>
          <a:p>
            <a:pPr lvl="1"/>
            <a:r>
              <a:rPr lang="en-GB" noProof="0" dirty="0"/>
              <a:t>Click to add text</a:t>
            </a:r>
          </a:p>
        </p:txBody>
      </p:sp>
      <p:cxnSp>
        <p:nvCxnSpPr>
          <p:cNvPr id="55" name="Straight Connector 54"/>
          <p:cNvCxnSpPr>
            <a:cxnSpLocks/>
          </p:cNvCxnSpPr>
          <p:nvPr userDrawn="1"/>
        </p:nvCxnSpPr>
        <p:spPr bwMode="gray">
          <a:xfrm>
            <a:off x="3419008" y="1685616"/>
            <a:ext cx="25956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a:cxnSpLocks/>
          </p:cNvCxnSpPr>
          <p:nvPr userDrawn="1"/>
        </p:nvCxnSpPr>
        <p:spPr bwMode="gray">
          <a:xfrm>
            <a:off x="3419008" y="4278810"/>
            <a:ext cx="25956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58" name="Content Placeholder 2"/>
          <p:cNvSpPr>
            <a:spLocks noGrp="1"/>
          </p:cNvSpPr>
          <p:nvPr>
            <p:ph idx="27" hasCustomPrompt="1"/>
          </p:nvPr>
        </p:nvSpPr>
        <p:spPr bwMode="gray">
          <a:xfrm>
            <a:off x="6179008" y="1757279"/>
            <a:ext cx="2595600" cy="1850400"/>
          </a:xfrm>
        </p:spPr>
        <p:txBody>
          <a:bodyPr/>
          <a:lstStyle>
            <a:lvl3pPr>
              <a:lnSpc>
                <a:spcPct val="93000"/>
              </a:lnSpc>
              <a:defRPr sz="2000"/>
            </a:lvl3pPr>
          </a:lstStyle>
          <a:p>
            <a:pPr lvl="1"/>
            <a:r>
              <a:rPr lang="en-GB" noProof="0" dirty="0"/>
              <a:t>Click to add text</a:t>
            </a:r>
          </a:p>
        </p:txBody>
      </p:sp>
      <p:sp>
        <p:nvSpPr>
          <p:cNvPr id="60" name="Content Placeholder 2"/>
          <p:cNvSpPr>
            <a:spLocks noGrp="1"/>
          </p:cNvSpPr>
          <p:nvPr>
            <p:ph idx="29" hasCustomPrompt="1"/>
          </p:nvPr>
        </p:nvSpPr>
        <p:spPr bwMode="gray">
          <a:xfrm>
            <a:off x="6179008" y="4346776"/>
            <a:ext cx="2595600" cy="1850400"/>
          </a:xfrm>
        </p:spPr>
        <p:txBody>
          <a:bodyPr/>
          <a:lstStyle>
            <a:lvl3pPr>
              <a:lnSpc>
                <a:spcPct val="93000"/>
              </a:lnSpc>
              <a:defRPr sz="2000"/>
            </a:lvl3pPr>
          </a:lstStyle>
          <a:p>
            <a:pPr lvl="1"/>
            <a:r>
              <a:rPr lang="en-GB" noProof="0" dirty="0"/>
              <a:t>Click to add text</a:t>
            </a:r>
          </a:p>
        </p:txBody>
      </p:sp>
      <p:cxnSp>
        <p:nvCxnSpPr>
          <p:cNvPr id="61" name="Straight Connector 60"/>
          <p:cNvCxnSpPr>
            <a:cxnSpLocks/>
          </p:cNvCxnSpPr>
          <p:nvPr userDrawn="1"/>
        </p:nvCxnSpPr>
        <p:spPr bwMode="gray">
          <a:xfrm>
            <a:off x="6179008" y="1685616"/>
            <a:ext cx="25956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a:cxnSpLocks/>
          </p:cNvCxnSpPr>
          <p:nvPr userDrawn="1"/>
        </p:nvCxnSpPr>
        <p:spPr bwMode="gray">
          <a:xfrm>
            <a:off x="6179008" y="4278810"/>
            <a:ext cx="25956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64" name="Content Placeholder 2"/>
          <p:cNvSpPr>
            <a:spLocks noGrp="1"/>
          </p:cNvSpPr>
          <p:nvPr>
            <p:ph idx="31" hasCustomPrompt="1"/>
          </p:nvPr>
        </p:nvSpPr>
        <p:spPr bwMode="gray">
          <a:xfrm>
            <a:off x="8939008" y="1757279"/>
            <a:ext cx="2595600" cy="1850400"/>
          </a:xfrm>
        </p:spPr>
        <p:txBody>
          <a:bodyPr/>
          <a:lstStyle>
            <a:lvl3pPr>
              <a:lnSpc>
                <a:spcPct val="93000"/>
              </a:lnSpc>
              <a:defRPr sz="2000"/>
            </a:lvl3pPr>
          </a:lstStyle>
          <a:p>
            <a:pPr lvl="1"/>
            <a:r>
              <a:rPr lang="en-GB" noProof="0" dirty="0"/>
              <a:t>Click to add text</a:t>
            </a:r>
          </a:p>
        </p:txBody>
      </p:sp>
      <p:sp>
        <p:nvSpPr>
          <p:cNvPr id="66" name="Content Placeholder 2"/>
          <p:cNvSpPr>
            <a:spLocks noGrp="1"/>
          </p:cNvSpPr>
          <p:nvPr>
            <p:ph idx="33" hasCustomPrompt="1"/>
          </p:nvPr>
        </p:nvSpPr>
        <p:spPr bwMode="gray">
          <a:xfrm>
            <a:off x="8939008" y="4346776"/>
            <a:ext cx="2595600" cy="1850400"/>
          </a:xfrm>
        </p:spPr>
        <p:txBody>
          <a:bodyPr/>
          <a:lstStyle>
            <a:lvl3pPr>
              <a:lnSpc>
                <a:spcPct val="93000"/>
              </a:lnSpc>
              <a:defRPr sz="2000"/>
            </a:lvl3pPr>
          </a:lstStyle>
          <a:p>
            <a:pPr lvl="1"/>
            <a:r>
              <a:rPr lang="en-GB" noProof="0" dirty="0"/>
              <a:t>Click to add text</a:t>
            </a:r>
          </a:p>
        </p:txBody>
      </p:sp>
      <p:cxnSp>
        <p:nvCxnSpPr>
          <p:cNvPr id="67" name="Straight Connector 66"/>
          <p:cNvCxnSpPr>
            <a:cxnSpLocks/>
          </p:cNvCxnSpPr>
          <p:nvPr userDrawn="1"/>
        </p:nvCxnSpPr>
        <p:spPr bwMode="gray">
          <a:xfrm>
            <a:off x="8939008" y="1685616"/>
            <a:ext cx="25956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a:cxnSpLocks/>
          </p:cNvCxnSpPr>
          <p:nvPr userDrawn="1"/>
        </p:nvCxnSpPr>
        <p:spPr bwMode="gray">
          <a:xfrm>
            <a:off x="8939008" y="4278810"/>
            <a:ext cx="25956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Slide Number Placeholder 11"/>
          <p:cNvSpPr>
            <a:spLocks noGrp="1"/>
          </p:cNvSpPr>
          <p:nvPr>
            <p:ph type="sldNum" sz="quarter" idx="35"/>
          </p:nvPr>
        </p:nvSpPr>
        <p:spPr/>
        <p:txBody>
          <a:bodyPr/>
          <a:lstStyle/>
          <a:p>
            <a:fld id="{DDD2A080-DA64-4F5C-9131-47EB793B4410}" type="slidenum">
              <a:rPr lang="en-GB" noProof="0" smtClean="0"/>
              <a:pPr/>
              <a:t>‹#›</a:t>
            </a:fld>
            <a:endParaRPr lang="en-GB" noProof="0" dirty="0"/>
          </a:p>
        </p:txBody>
      </p:sp>
      <p:sp>
        <p:nvSpPr>
          <p:cNvPr id="3" name="Footer Placeholder 2">
            <a:extLst>
              <a:ext uri="{FF2B5EF4-FFF2-40B4-BE49-F238E27FC236}">
                <a16:creationId xmlns:a16="http://schemas.microsoft.com/office/drawing/2014/main" id="{1B454FB8-4E07-44C0-BE34-38DF9804AF97}"/>
              </a:ext>
            </a:extLst>
          </p:cNvPr>
          <p:cNvSpPr>
            <a:spLocks noGrp="1"/>
          </p:cNvSpPr>
          <p:nvPr>
            <p:ph type="ftr" sz="quarter" idx="36"/>
          </p:nvPr>
        </p:nvSpPr>
        <p:spPr/>
        <p:txBody>
          <a:bodyPr/>
          <a:lstStyle>
            <a:lvl1pPr>
              <a:defRPr/>
            </a:lvl1pPr>
          </a:lstStyle>
          <a:p>
            <a:endParaRPr lang="en-GB" noProof="0"/>
          </a:p>
        </p:txBody>
      </p:sp>
      <p:sp>
        <p:nvSpPr>
          <p:cNvPr id="11" name="Title 10">
            <a:extLst>
              <a:ext uri="{FF2B5EF4-FFF2-40B4-BE49-F238E27FC236}">
                <a16:creationId xmlns:a16="http://schemas.microsoft.com/office/drawing/2014/main" id="{4D232792-6D79-4486-8E98-62F78FA268D5}"/>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a:p>
        </p:txBody>
      </p:sp>
      <p:sp>
        <p:nvSpPr>
          <p:cNvPr id="30" name="Content Placeholder 2">
            <a:extLst>
              <a:ext uri="{FF2B5EF4-FFF2-40B4-BE49-F238E27FC236}">
                <a16:creationId xmlns:a16="http://schemas.microsoft.com/office/drawing/2014/main" id="{FA008AD3-EEEE-4C37-9E2F-0052AAA9F58E}"/>
              </a:ext>
            </a:extLst>
          </p:cNvPr>
          <p:cNvSpPr>
            <a:spLocks noGrp="1"/>
          </p:cNvSpPr>
          <p:nvPr>
            <p:ph idx="37" hasCustomPrompt="1"/>
          </p:nvPr>
        </p:nvSpPr>
        <p:spPr bwMode="gray">
          <a:xfrm>
            <a:off x="3419008" y="1757279"/>
            <a:ext cx="2595600" cy="1850400"/>
          </a:xfrm>
        </p:spPr>
        <p:txBody>
          <a:bodyPr/>
          <a:lstStyle>
            <a:lvl3pPr>
              <a:lnSpc>
                <a:spcPct val="93000"/>
              </a:lnSpc>
              <a:defRPr sz="2000"/>
            </a:lvl3pPr>
          </a:lstStyle>
          <a:p>
            <a:pPr lvl="1"/>
            <a:r>
              <a:rPr lang="en-GB" noProof="0"/>
              <a:t>Click to </a:t>
            </a:r>
            <a:r>
              <a:rPr lang="en-GB" noProof="0" dirty="0"/>
              <a:t>add text</a:t>
            </a:r>
          </a:p>
        </p:txBody>
      </p:sp>
      <p:sp>
        <p:nvSpPr>
          <p:cNvPr id="41" name="Text Placeholder 40">
            <a:extLst>
              <a:ext uri="{FF2B5EF4-FFF2-40B4-BE49-F238E27FC236}">
                <a16:creationId xmlns:a16="http://schemas.microsoft.com/office/drawing/2014/main" id="{2374A518-3CFE-403E-8757-65866F7F06F4}"/>
              </a:ext>
            </a:extLst>
          </p:cNvPr>
          <p:cNvSpPr>
            <a:spLocks noGrp="1"/>
          </p:cNvSpPr>
          <p:nvPr>
            <p:ph type="body" sz="quarter" idx="38" hasCustomPrompt="1"/>
          </p:nvPr>
        </p:nvSpPr>
        <p:spPr bwMode="auto">
          <a:xfrm>
            <a:off x="659008" y="1141199"/>
            <a:ext cx="2595600" cy="572400"/>
          </a:xfrm>
          <a:custGeom>
            <a:avLst/>
            <a:gdLst>
              <a:gd name="connsiteX0" fmla="*/ 0 w 2556000"/>
              <a:gd name="connsiteY0" fmla="*/ 0 h 572400"/>
              <a:gd name="connsiteX1" fmla="*/ 2556000 w 2556000"/>
              <a:gd name="connsiteY1" fmla="*/ 0 h 572400"/>
              <a:gd name="connsiteX2" fmla="*/ 2556000 w 2556000"/>
              <a:gd name="connsiteY2" fmla="*/ 572400 h 572400"/>
              <a:gd name="connsiteX3" fmla="*/ 0 w 2556000"/>
              <a:gd name="connsiteY3" fmla="*/ 572400 h 572400"/>
            </a:gdLst>
            <a:ahLst/>
            <a:cxnLst>
              <a:cxn ang="0">
                <a:pos x="connsiteX0" y="connsiteY0"/>
              </a:cxn>
              <a:cxn ang="0">
                <a:pos x="connsiteX1" y="connsiteY1"/>
              </a:cxn>
              <a:cxn ang="0">
                <a:pos x="connsiteX2" y="connsiteY2"/>
              </a:cxn>
              <a:cxn ang="0">
                <a:pos x="connsiteX3" y="connsiteY3"/>
              </a:cxn>
            </a:cxnLst>
            <a:rect l="l" t="t" r="r" b="b"/>
            <a:pathLst>
              <a:path w="2556000" h="572400">
                <a:moveTo>
                  <a:pt x="0" y="0"/>
                </a:moveTo>
                <a:lnTo>
                  <a:pt x="2556000" y="0"/>
                </a:lnTo>
                <a:lnTo>
                  <a:pt x="2556000" y="572400"/>
                </a:lnTo>
                <a:lnTo>
                  <a:pt x="0" y="5724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43" name="Text Placeholder 42">
            <a:extLst>
              <a:ext uri="{FF2B5EF4-FFF2-40B4-BE49-F238E27FC236}">
                <a16:creationId xmlns:a16="http://schemas.microsoft.com/office/drawing/2014/main" id="{E2D6F2AC-3548-4A63-AD15-AC2461290B66}"/>
              </a:ext>
            </a:extLst>
          </p:cNvPr>
          <p:cNvSpPr>
            <a:spLocks noGrp="1"/>
          </p:cNvSpPr>
          <p:nvPr>
            <p:ph type="body" sz="quarter" idx="39" hasCustomPrompt="1"/>
          </p:nvPr>
        </p:nvSpPr>
        <p:spPr bwMode="auto">
          <a:xfrm>
            <a:off x="3419008" y="1141199"/>
            <a:ext cx="2595600" cy="572400"/>
          </a:xfrm>
          <a:custGeom>
            <a:avLst/>
            <a:gdLst>
              <a:gd name="connsiteX0" fmla="*/ 0 w 2556000"/>
              <a:gd name="connsiteY0" fmla="*/ 0 h 572400"/>
              <a:gd name="connsiteX1" fmla="*/ 2556000 w 2556000"/>
              <a:gd name="connsiteY1" fmla="*/ 0 h 572400"/>
              <a:gd name="connsiteX2" fmla="*/ 2556000 w 2556000"/>
              <a:gd name="connsiteY2" fmla="*/ 572400 h 572400"/>
              <a:gd name="connsiteX3" fmla="*/ 0 w 2556000"/>
              <a:gd name="connsiteY3" fmla="*/ 572400 h 572400"/>
            </a:gdLst>
            <a:ahLst/>
            <a:cxnLst>
              <a:cxn ang="0">
                <a:pos x="connsiteX0" y="connsiteY0"/>
              </a:cxn>
              <a:cxn ang="0">
                <a:pos x="connsiteX1" y="connsiteY1"/>
              </a:cxn>
              <a:cxn ang="0">
                <a:pos x="connsiteX2" y="connsiteY2"/>
              </a:cxn>
              <a:cxn ang="0">
                <a:pos x="connsiteX3" y="connsiteY3"/>
              </a:cxn>
            </a:cxnLst>
            <a:rect l="l" t="t" r="r" b="b"/>
            <a:pathLst>
              <a:path w="2556000" h="572400">
                <a:moveTo>
                  <a:pt x="0" y="0"/>
                </a:moveTo>
                <a:lnTo>
                  <a:pt x="2556000" y="0"/>
                </a:lnTo>
                <a:lnTo>
                  <a:pt x="2556000" y="572400"/>
                </a:lnTo>
                <a:lnTo>
                  <a:pt x="0" y="5724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44" name="Text Placeholder 43">
            <a:extLst>
              <a:ext uri="{FF2B5EF4-FFF2-40B4-BE49-F238E27FC236}">
                <a16:creationId xmlns:a16="http://schemas.microsoft.com/office/drawing/2014/main" id="{DB547CC5-46DB-4BAF-B4F1-7DDE8AD9140D}"/>
              </a:ext>
            </a:extLst>
          </p:cNvPr>
          <p:cNvSpPr>
            <a:spLocks noGrp="1"/>
          </p:cNvSpPr>
          <p:nvPr>
            <p:ph type="body" sz="quarter" idx="40" hasCustomPrompt="1"/>
          </p:nvPr>
        </p:nvSpPr>
        <p:spPr bwMode="auto">
          <a:xfrm>
            <a:off x="6179008" y="1141199"/>
            <a:ext cx="2595600" cy="572400"/>
          </a:xfrm>
          <a:custGeom>
            <a:avLst/>
            <a:gdLst>
              <a:gd name="connsiteX0" fmla="*/ 0 w 2556000"/>
              <a:gd name="connsiteY0" fmla="*/ 0 h 572400"/>
              <a:gd name="connsiteX1" fmla="*/ 2556000 w 2556000"/>
              <a:gd name="connsiteY1" fmla="*/ 0 h 572400"/>
              <a:gd name="connsiteX2" fmla="*/ 2556000 w 2556000"/>
              <a:gd name="connsiteY2" fmla="*/ 572400 h 572400"/>
              <a:gd name="connsiteX3" fmla="*/ 0 w 2556000"/>
              <a:gd name="connsiteY3" fmla="*/ 572400 h 572400"/>
            </a:gdLst>
            <a:ahLst/>
            <a:cxnLst>
              <a:cxn ang="0">
                <a:pos x="connsiteX0" y="connsiteY0"/>
              </a:cxn>
              <a:cxn ang="0">
                <a:pos x="connsiteX1" y="connsiteY1"/>
              </a:cxn>
              <a:cxn ang="0">
                <a:pos x="connsiteX2" y="connsiteY2"/>
              </a:cxn>
              <a:cxn ang="0">
                <a:pos x="connsiteX3" y="connsiteY3"/>
              </a:cxn>
            </a:cxnLst>
            <a:rect l="l" t="t" r="r" b="b"/>
            <a:pathLst>
              <a:path w="2556000" h="572400">
                <a:moveTo>
                  <a:pt x="0" y="0"/>
                </a:moveTo>
                <a:lnTo>
                  <a:pt x="2556000" y="0"/>
                </a:lnTo>
                <a:lnTo>
                  <a:pt x="2556000" y="572400"/>
                </a:lnTo>
                <a:lnTo>
                  <a:pt x="0" y="5724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45" name="Text Placeholder 44">
            <a:extLst>
              <a:ext uri="{FF2B5EF4-FFF2-40B4-BE49-F238E27FC236}">
                <a16:creationId xmlns:a16="http://schemas.microsoft.com/office/drawing/2014/main" id="{E346AFA3-0D72-4528-82A5-83901F39792B}"/>
              </a:ext>
            </a:extLst>
          </p:cNvPr>
          <p:cNvSpPr>
            <a:spLocks noGrp="1"/>
          </p:cNvSpPr>
          <p:nvPr>
            <p:ph type="body" sz="quarter" idx="41" hasCustomPrompt="1"/>
          </p:nvPr>
        </p:nvSpPr>
        <p:spPr bwMode="auto">
          <a:xfrm>
            <a:off x="8939008" y="1141199"/>
            <a:ext cx="2595600" cy="572400"/>
          </a:xfrm>
          <a:custGeom>
            <a:avLst/>
            <a:gdLst>
              <a:gd name="connsiteX0" fmla="*/ 0 w 2556000"/>
              <a:gd name="connsiteY0" fmla="*/ 0 h 572400"/>
              <a:gd name="connsiteX1" fmla="*/ 2556000 w 2556000"/>
              <a:gd name="connsiteY1" fmla="*/ 0 h 572400"/>
              <a:gd name="connsiteX2" fmla="*/ 2556000 w 2556000"/>
              <a:gd name="connsiteY2" fmla="*/ 572400 h 572400"/>
              <a:gd name="connsiteX3" fmla="*/ 0 w 2556000"/>
              <a:gd name="connsiteY3" fmla="*/ 572400 h 572400"/>
            </a:gdLst>
            <a:ahLst/>
            <a:cxnLst>
              <a:cxn ang="0">
                <a:pos x="connsiteX0" y="connsiteY0"/>
              </a:cxn>
              <a:cxn ang="0">
                <a:pos x="connsiteX1" y="connsiteY1"/>
              </a:cxn>
              <a:cxn ang="0">
                <a:pos x="connsiteX2" y="connsiteY2"/>
              </a:cxn>
              <a:cxn ang="0">
                <a:pos x="connsiteX3" y="connsiteY3"/>
              </a:cxn>
            </a:cxnLst>
            <a:rect l="l" t="t" r="r" b="b"/>
            <a:pathLst>
              <a:path w="2556000" h="572400">
                <a:moveTo>
                  <a:pt x="0" y="0"/>
                </a:moveTo>
                <a:lnTo>
                  <a:pt x="2556000" y="0"/>
                </a:lnTo>
                <a:lnTo>
                  <a:pt x="2556000" y="572400"/>
                </a:lnTo>
                <a:lnTo>
                  <a:pt x="0" y="5724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49" name="Text Placeholder 48">
            <a:extLst>
              <a:ext uri="{FF2B5EF4-FFF2-40B4-BE49-F238E27FC236}">
                <a16:creationId xmlns:a16="http://schemas.microsoft.com/office/drawing/2014/main" id="{1BC9C923-5254-4E6C-A703-623F5EBB1A16}"/>
              </a:ext>
            </a:extLst>
          </p:cNvPr>
          <p:cNvSpPr>
            <a:spLocks noGrp="1"/>
          </p:cNvSpPr>
          <p:nvPr>
            <p:ph type="body" sz="quarter" idx="42" hasCustomPrompt="1"/>
          </p:nvPr>
        </p:nvSpPr>
        <p:spPr bwMode="auto">
          <a:xfrm>
            <a:off x="659008" y="3733413"/>
            <a:ext cx="2595600" cy="572400"/>
          </a:xfrm>
          <a:custGeom>
            <a:avLst/>
            <a:gdLst>
              <a:gd name="connsiteX0" fmla="*/ 0 w 2556000"/>
              <a:gd name="connsiteY0" fmla="*/ 0 h 324000"/>
              <a:gd name="connsiteX1" fmla="*/ 2556000 w 2556000"/>
              <a:gd name="connsiteY1" fmla="*/ 0 h 324000"/>
              <a:gd name="connsiteX2" fmla="*/ 2556000 w 2556000"/>
              <a:gd name="connsiteY2" fmla="*/ 324000 h 324000"/>
              <a:gd name="connsiteX3" fmla="*/ 0 w 2556000"/>
              <a:gd name="connsiteY3" fmla="*/ 324000 h 324000"/>
            </a:gdLst>
            <a:ahLst/>
            <a:cxnLst>
              <a:cxn ang="0">
                <a:pos x="connsiteX0" y="connsiteY0"/>
              </a:cxn>
              <a:cxn ang="0">
                <a:pos x="connsiteX1" y="connsiteY1"/>
              </a:cxn>
              <a:cxn ang="0">
                <a:pos x="connsiteX2" y="connsiteY2"/>
              </a:cxn>
              <a:cxn ang="0">
                <a:pos x="connsiteX3" y="connsiteY3"/>
              </a:cxn>
            </a:cxnLst>
            <a:rect l="l" t="t" r="r" b="b"/>
            <a:pathLst>
              <a:path w="2556000" h="324000">
                <a:moveTo>
                  <a:pt x="0" y="0"/>
                </a:moveTo>
                <a:lnTo>
                  <a:pt x="2556000" y="0"/>
                </a:lnTo>
                <a:lnTo>
                  <a:pt x="2556000" y="324000"/>
                </a:lnTo>
                <a:lnTo>
                  <a:pt x="0" y="3240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48" name="Text Placeholder 47">
            <a:extLst>
              <a:ext uri="{FF2B5EF4-FFF2-40B4-BE49-F238E27FC236}">
                <a16:creationId xmlns:a16="http://schemas.microsoft.com/office/drawing/2014/main" id="{7A80E218-FD84-4C94-9AAD-0814DF1E6B86}"/>
              </a:ext>
            </a:extLst>
          </p:cNvPr>
          <p:cNvSpPr>
            <a:spLocks noGrp="1"/>
          </p:cNvSpPr>
          <p:nvPr>
            <p:ph type="body" sz="quarter" idx="43" hasCustomPrompt="1"/>
          </p:nvPr>
        </p:nvSpPr>
        <p:spPr bwMode="auto">
          <a:xfrm>
            <a:off x="3419008" y="3733413"/>
            <a:ext cx="2595600" cy="572400"/>
          </a:xfrm>
          <a:custGeom>
            <a:avLst/>
            <a:gdLst>
              <a:gd name="connsiteX0" fmla="*/ 0 w 2556000"/>
              <a:gd name="connsiteY0" fmla="*/ 0 h 324000"/>
              <a:gd name="connsiteX1" fmla="*/ 2556000 w 2556000"/>
              <a:gd name="connsiteY1" fmla="*/ 0 h 324000"/>
              <a:gd name="connsiteX2" fmla="*/ 2556000 w 2556000"/>
              <a:gd name="connsiteY2" fmla="*/ 324000 h 324000"/>
              <a:gd name="connsiteX3" fmla="*/ 0 w 2556000"/>
              <a:gd name="connsiteY3" fmla="*/ 324000 h 324000"/>
            </a:gdLst>
            <a:ahLst/>
            <a:cxnLst>
              <a:cxn ang="0">
                <a:pos x="connsiteX0" y="connsiteY0"/>
              </a:cxn>
              <a:cxn ang="0">
                <a:pos x="connsiteX1" y="connsiteY1"/>
              </a:cxn>
              <a:cxn ang="0">
                <a:pos x="connsiteX2" y="connsiteY2"/>
              </a:cxn>
              <a:cxn ang="0">
                <a:pos x="connsiteX3" y="connsiteY3"/>
              </a:cxn>
            </a:cxnLst>
            <a:rect l="l" t="t" r="r" b="b"/>
            <a:pathLst>
              <a:path w="2556000" h="324000">
                <a:moveTo>
                  <a:pt x="0" y="0"/>
                </a:moveTo>
                <a:lnTo>
                  <a:pt x="2556000" y="0"/>
                </a:lnTo>
                <a:lnTo>
                  <a:pt x="2556000" y="324000"/>
                </a:lnTo>
                <a:lnTo>
                  <a:pt x="0" y="3240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47" name="Text Placeholder 46">
            <a:extLst>
              <a:ext uri="{FF2B5EF4-FFF2-40B4-BE49-F238E27FC236}">
                <a16:creationId xmlns:a16="http://schemas.microsoft.com/office/drawing/2014/main" id="{DFFA4740-F4FF-4619-A019-BC18E73B82E8}"/>
              </a:ext>
            </a:extLst>
          </p:cNvPr>
          <p:cNvSpPr>
            <a:spLocks noGrp="1"/>
          </p:cNvSpPr>
          <p:nvPr>
            <p:ph type="body" sz="quarter" idx="44" hasCustomPrompt="1"/>
          </p:nvPr>
        </p:nvSpPr>
        <p:spPr bwMode="auto">
          <a:xfrm>
            <a:off x="6179008" y="3733413"/>
            <a:ext cx="2595600" cy="572400"/>
          </a:xfrm>
          <a:custGeom>
            <a:avLst/>
            <a:gdLst>
              <a:gd name="connsiteX0" fmla="*/ 0 w 2556000"/>
              <a:gd name="connsiteY0" fmla="*/ 0 h 324000"/>
              <a:gd name="connsiteX1" fmla="*/ 2556000 w 2556000"/>
              <a:gd name="connsiteY1" fmla="*/ 0 h 324000"/>
              <a:gd name="connsiteX2" fmla="*/ 2556000 w 2556000"/>
              <a:gd name="connsiteY2" fmla="*/ 324000 h 324000"/>
              <a:gd name="connsiteX3" fmla="*/ 0 w 2556000"/>
              <a:gd name="connsiteY3" fmla="*/ 324000 h 324000"/>
            </a:gdLst>
            <a:ahLst/>
            <a:cxnLst>
              <a:cxn ang="0">
                <a:pos x="connsiteX0" y="connsiteY0"/>
              </a:cxn>
              <a:cxn ang="0">
                <a:pos x="connsiteX1" y="connsiteY1"/>
              </a:cxn>
              <a:cxn ang="0">
                <a:pos x="connsiteX2" y="connsiteY2"/>
              </a:cxn>
              <a:cxn ang="0">
                <a:pos x="connsiteX3" y="connsiteY3"/>
              </a:cxn>
            </a:cxnLst>
            <a:rect l="l" t="t" r="r" b="b"/>
            <a:pathLst>
              <a:path w="2556000" h="324000">
                <a:moveTo>
                  <a:pt x="0" y="0"/>
                </a:moveTo>
                <a:lnTo>
                  <a:pt x="2556000" y="0"/>
                </a:lnTo>
                <a:lnTo>
                  <a:pt x="2556000" y="324000"/>
                </a:lnTo>
                <a:lnTo>
                  <a:pt x="0" y="3240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46" name="Text Placeholder 45">
            <a:extLst>
              <a:ext uri="{FF2B5EF4-FFF2-40B4-BE49-F238E27FC236}">
                <a16:creationId xmlns:a16="http://schemas.microsoft.com/office/drawing/2014/main" id="{84C6BB93-BD28-40A3-83C8-D7ADD09F55AA}"/>
              </a:ext>
            </a:extLst>
          </p:cNvPr>
          <p:cNvSpPr>
            <a:spLocks noGrp="1"/>
          </p:cNvSpPr>
          <p:nvPr>
            <p:ph type="body" sz="quarter" idx="45" hasCustomPrompt="1"/>
          </p:nvPr>
        </p:nvSpPr>
        <p:spPr bwMode="auto">
          <a:xfrm>
            <a:off x="8939008" y="3733413"/>
            <a:ext cx="2595600" cy="572400"/>
          </a:xfrm>
          <a:custGeom>
            <a:avLst/>
            <a:gdLst>
              <a:gd name="connsiteX0" fmla="*/ 0 w 2556000"/>
              <a:gd name="connsiteY0" fmla="*/ 0 h 324000"/>
              <a:gd name="connsiteX1" fmla="*/ 2556000 w 2556000"/>
              <a:gd name="connsiteY1" fmla="*/ 0 h 324000"/>
              <a:gd name="connsiteX2" fmla="*/ 2556000 w 2556000"/>
              <a:gd name="connsiteY2" fmla="*/ 324000 h 324000"/>
              <a:gd name="connsiteX3" fmla="*/ 0 w 2556000"/>
              <a:gd name="connsiteY3" fmla="*/ 324000 h 324000"/>
            </a:gdLst>
            <a:ahLst/>
            <a:cxnLst>
              <a:cxn ang="0">
                <a:pos x="connsiteX0" y="connsiteY0"/>
              </a:cxn>
              <a:cxn ang="0">
                <a:pos x="connsiteX1" y="connsiteY1"/>
              </a:cxn>
              <a:cxn ang="0">
                <a:pos x="connsiteX2" y="connsiteY2"/>
              </a:cxn>
              <a:cxn ang="0">
                <a:pos x="connsiteX3" y="connsiteY3"/>
              </a:cxn>
            </a:cxnLst>
            <a:rect l="l" t="t" r="r" b="b"/>
            <a:pathLst>
              <a:path w="2556000" h="324000">
                <a:moveTo>
                  <a:pt x="0" y="0"/>
                </a:moveTo>
                <a:lnTo>
                  <a:pt x="2556000" y="0"/>
                </a:lnTo>
                <a:lnTo>
                  <a:pt x="2556000" y="324000"/>
                </a:lnTo>
                <a:lnTo>
                  <a:pt x="0" y="3240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grpSp>
        <p:nvGrpSpPr>
          <p:cNvPr id="38" name="Group 37">
            <a:extLst>
              <a:ext uri="{FF2B5EF4-FFF2-40B4-BE49-F238E27FC236}">
                <a16:creationId xmlns:a16="http://schemas.microsoft.com/office/drawing/2014/main" id="{8728A0B4-557E-498B-ADDB-F867DB330A2A}"/>
              </a:ext>
            </a:extLst>
          </p:cNvPr>
          <p:cNvGrpSpPr/>
          <p:nvPr userDrawn="1"/>
        </p:nvGrpSpPr>
        <p:grpSpPr>
          <a:xfrm>
            <a:off x="-2368598" y="0"/>
            <a:ext cx="1872000" cy="4379495"/>
            <a:chOff x="-2025698" y="0"/>
            <a:chExt cx="1872000" cy="4379495"/>
          </a:xfrm>
        </p:grpSpPr>
        <p:grpSp>
          <p:nvGrpSpPr>
            <p:cNvPr id="39" name="Group 38">
              <a:extLst>
                <a:ext uri="{FF2B5EF4-FFF2-40B4-BE49-F238E27FC236}">
                  <a16:creationId xmlns:a16="http://schemas.microsoft.com/office/drawing/2014/main" id="{2A193CEB-0FDA-42A3-A9E1-E4E4E2A680C6}"/>
                </a:ext>
              </a:extLst>
            </p:cNvPr>
            <p:cNvGrpSpPr/>
            <p:nvPr userDrawn="1"/>
          </p:nvGrpSpPr>
          <p:grpSpPr>
            <a:xfrm>
              <a:off x="-2025698" y="0"/>
              <a:ext cx="1872000" cy="4379495"/>
              <a:chOff x="-2025698" y="0"/>
              <a:chExt cx="1872000" cy="4379495"/>
            </a:xfrm>
          </p:grpSpPr>
          <p:grpSp>
            <p:nvGrpSpPr>
              <p:cNvPr id="42" name="Group 41">
                <a:extLst>
                  <a:ext uri="{FF2B5EF4-FFF2-40B4-BE49-F238E27FC236}">
                    <a16:creationId xmlns:a16="http://schemas.microsoft.com/office/drawing/2014/main" id="{8E5E1E6D-FA2D-4A01-8EB2-CC9CC0C8B7CC}"/>
                  </a:ext>
                </a:extLst>
              </p:cNvPr>
              <p:cNvGrpSpPr/>
              <p:nvPr userDrawn="1"/>
            </p:nvGrpSpPr>
            <p:grpSpPr>
              <a:xfrm>
                <a:off x="-2025698" y="0"/>
                <a:ext cx="1872000" cy="4379495"/>
                <a:chOff x="-2025698" y="0"/>
                <a:chExt cx="1872000" cy="4379495"/>
              </a:xfrm>
            </p:grpSpPr>
            <p:grpSp>
              <p:nvGrpSpPr>
                <p:cNvPr id="51" name="Group 50">
                  <a:extLst>
                    <a:ext uri="{FF2B5EF4-FFF2-40B4-BE49-F238E27FC236}">
                      <a16:creationId xmlns:a16="http://schemas.microsoft.com/office/drawing/2014/main" id="{58BAAC05-8869-4094-A464-1F959E554D30}"/>
                    </a:ext>
                  </a:extLst>
                </p:cNvPr>
                <p:cNvGrpSpPr/>
                <p:nvPr/>
              </p:nvGrpSpPr>
              <p:grpSpPr>
                <a:xfrm>
                  <a:off x="-2025698" y="0"/>
                  <a:ext cx="1872000" cy="4379495"/>
                  <a:chOff x="-2025698" y="0"/>
                  <a:chExt cx="1872000" cy="4379495"/>
                </a:xfrm>
              </p:grpSpPr>
              <p:sp>
                <p:nvSpPr>
                  <p:cNvPr id="53" name="Rectangle 104">
                    <a:extLst>
                      <a:ext uri="{FF2B5EF4-FFF2-40B4-BE49-F238E27FC236}">
                        <a16:creationId xmlns:a16="http://schemas.microsoft.com/office/drawing/2014/main" id="{1F0E644D-7A3F-4867-A0C8-2CF313ADD234}"/>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57" name="Rectangle 113">
                    <a:extLst>
                      <a:ext uri="{FF2B5EF4-FFF2-40B4-BE49-F238E27FC236}">
                        <a16:creationId xmlns:a16="http://schemas.microsoft.com/office/drawing/2014/main" id="{E1686A34-76A5-4CC4-A2EF-E6864C984F7D}"/>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52" name="Rectangle 106">
                  <a:extLst>
                    <a:ext uri="{FF2B5EF4-FFF2-40B4-BE49-F238E27FC236}">
                      <a16:creationId xmlns:a16="http://schemas.microsoft.com/office/drawing/2014/main" id="{58D81DBC-E094-4C29-832D-AFBD8FF1EC2C}"/>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50" name="Picture 49">
                <a:extLst>
                  <a:ext uri="{FF2B5EF4-FFF2-40B4-BE49-F238E27FC236}">
                    <a16:creationId xmlns:a16="http://schemas.microsoft.com/office/drawing/2014/main" id="{B339027D-2FD5-4DF5-8913-0CB7A9659795}"/>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40" name="Rectangle 39">
              <a:extLst>
                <a:ext uri="{FF2B5EF4-FFF2-40B4-BE49-F238E27FC236}">
                  <a16:creationId xmlns:a16="http://schemas.microsoft.com/office/drawing/2014/main" id="{53AFB8FD-7646-4B94-A086-59CFA47F6B4E}"/>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Tree>
    <p:extLst>
      <p:ext uri="{BB962C8B-B14F-4D97-AF65-F5344CB8AC3E}">
        <p14:creationId xmlns:p14="http://schemas.microsoft.com/office/powerpoint/2010/main" val="2043098956"/>
      </p:ext>
    </p:extLst>
  </p:cSld>
  <p:clrMapOvr>
    <a:masterClrMapping/>
  </p:clrMapOvr>
  <p:extLst>
    <p:ext uri="{DCECCB84-F9BA-43D5-87BE-67443E8EF086}">
      <p15:sldGuideLst xmlns:p15="http://schemas.microsoft.com/office/powerpoint/2012/main">
        <p15:guide id="2" pos="2154" userDrawn="1">
          <p15:clr>
            <a:srgbClr val="FBAE40"/>
          </p15:clr>
        </p15:guide>
        <p15:guide id="4" pos="5526" userDrawn="1">
          <p15:clr>
            <a:srgbClr val="FBAE40"/>
          </p15:clr>
        </p15:guide>
        <p15:guide id="5" pos="3893" userDrawn="1">
          <p15:clr>
            <a:srgbClr val="FBAE40"/>
          </p15:clr>
        </p15:guide>
        <p15:guide id="6" pos="2049" userDrawn="1">
          <p15:clr>
            <a:srgbClr val="FBAE40"/>
          </p15:clr>
        </p15:guide>
        <p15:guide id="7" pos="3788" userDrawn="1">
          <p15:clr>
            <a:srgbClr val="FBAE40"/>
          </p15:clr>
        </p15:guide>
        <p15:guide id="8" pos="5630" userDrawn="1">
          <p15:clr>
            <a:srgbClr val="FBAE40"/>
          </p15:clr>
        </p15:guide>
        <p15:guide id="9" orient="horz" pos="2274" userDrawn="1">
          <p15:clr>
            <a:srgbClr val="FBAE40"/>
          </p15:clr>
        </p15:guide>
        <p15:guide id="10" orient="horz" pos="2442" userDrawn="1">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with picture lef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bwMode="gray">
          <a:xfrm>
            <a:off x="4132351" y="1141197"/>
            <a:ext cx="7408800" cy="5058000"/>
          </a:xfrm>
        </p:spPr>
        <p:txBody>
          <a:bodyPr/>
          <a:lstStyle>
            <a:lvl1pPr>
              <a:defRPr/>
            </a:lvl1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7" name="Slide Number Placeholder 6"/>
          <p:cNvSpPr>
            <a:spLocks noGrp="1"/>
          </p:cNvSpPr>
          <p:nvPr>
            <p:ph type="sldNum" sz="quarter" idx="18"/>
          </p:nvPr>
        </p:nvSpPr>
        <p:spPr/>
        <p:txBody>
          <a:bodyPr/>
          <a:lstStyle/>
          <a:p>
            <a:fld id="{DDD2A080-DA64-4F5C-9131-47EB793B4410}" type="slidenum">
              <a:rPr lang="en-GB" noProof="0" smtClean="0"/>
              <a:pPr/>
              <a:t>‹#›</a:t>
            </a:fld>
            <a:endParaRPr lang="en-GB" noProof="0" dirty="0"/>
          </a:p>
        </p:txBody>
      </p:sp>
      <p:sp>
        <p:nvSpPr>
          <p:cNvPr id="4" name="Footer Placeholder 3">
            <a:extLst>
              <a:ext uri="{FF2B5EF4-FFF2-40B4-BE49-F238E27FC236}">
                <a16:creationId xmlns:a16="http://schemas.microsoft.com/office/drawing/2014/main" id="{69721082-1C36-4141-A651-B895B6B12B1D}"/>
              </a:ext>
            </a:extLst>
          </p:cNvPr>
          <p:cNvSpPr>
            <a:spLocks noGrp="1"/>
          </p:cNvSpPr>
          <p:nvPr>
            <p:ph type="ftr" sz="quarter" idx="19"/>
          </p:nvPr>
        </p:nvSpPr>
        <p:spPr>
          <a:xfrm>
            <a:off x="4132351" y="6403940"/>
            <a:ext cx="6735600" cy="187200"/>
          </a:xfrm>
        </p:spPr>
        <p:txBody>
          <a:bodyPr/>
          <a:lstStyle>
            <a:lvl1pPr>
              <a:defRPr/>
            </a:lvl1pPr>
          </a:lstStyle>
          <a:p>
            <a:endParaRPr lang="en-GB" noProof="0"/>
          </a:p>
        </p:txBody>
      </p:sp>
      <p:sp>
        <p:nvSpPr>
          <p:cNvPr id="11" name="Picture Placeholder 10">
            <a:extLst>
              <a:ext uri="{FF2B5EF4-FFF2-40B4-BE49-F238E27FC236}">
                <a16:creationId xmlns:a16="http://schemas.microsoft.com/office/drawing/2014/main" id="{79B6E422-2155-42E8-BFE3-08BC36F1C07B}"/>
              </a:ext>
            </a:extLst>
          </p:cNvPr>
          <p:cNvSpPr>
            <a:spLocks noGrp="1"/>
          </p:cNvSpPr>
          <p:nvPr>
            <p:ph type="pic" sz="quarter" idx="20"/>
          </p:nvPr>
        </p:nvSpPr>
        <p:spPr bwMode="gray">
          <a:xfrm>
            <a:off x="0" y="0"/>
            <a:ext cx="3776522" cy="6858000"/>
          </a:xfrm>
          <a:custGeom>
            <a:avLst/>
            <a:gdLst>
              <a:gd name="connsiteX0" fmla="*/ 0 w 3776522"/>
              <a:gd name="connsiteY0" fmla="*/ 0 h 6858000"/>
              <a:gd name="connsiteX1" fmla="*/ 2833094 w 3776522"/>
              <a:gd name="connsiteY1" fmla="*/ 0 h 6858000"/>
              <a:gd name="connsiteX2" fmla="*/ 3586031 w 3776522"/>
              <a:gd name="connsiteY2" fmla="*/ 0 h 6858000"/>
              <a:gd name="connsiteX3" fmla="*/ 3776522 w 3776522"/>
              <a:gd name="connsiteY3" fmla="*/ 0 h 6858000"/>
              <a:gd name="connsiteX4" fmla="*/ 3776522 w 3776522"/>
              <a:gd name="connsiteY4" fmla="*/ 190493 h 6858000"/>
              <a:gd name="connsiteX5" fmla="*/ 3776522 w 3776522"/>
              <a:gd name="connsiteY5" fmla="*/ 972457 h 6858000"/>
              <a:gd name="connsiteX6" fmla="*/ 3776522 w 3776522"/>
              <a:gd name="connsiteY6" fmla="*/ 6667507 h 6858000"/>
              <a:gd name="connsiteX7" fmla="*/ 3586029 w 3776522"/>
              <a:gd name="connsiteY7" fmla="*/ 6858000 h 6858000"/>
              <a:gd name="connsiteX8" fmla="*/ 0 w 3776522"/>
              <a:gd name="connsiteY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76522" h="6858000">
                <a:moveTo>
                  <a:pt x="0" y="0"/>
                </a:moveTo>
                <a:lnTo>
                  <a:pt x="2833094" y="0"/>
                </a:lnTo>
                <a:lnTo>
                  <a:pt x="3586031" y="0"/>
                </a:lnTo>
                <a:lnTo>
                  <a:pt x="3776522" y="0"/>
                </a:lnTo>
                <a:lnTo>
                  <a:pt x="3776522" y="190493"/>
                </a:lnTo>
                <a:lnTo>
                  <a:pt x="3776522" y="972457"/>
                </a:lnTo>
                <a:lnTo>
                  <a:pt x="3776522" y="6667507"/>
                </a:lnTo>
                <a:cubicBezTo>
                  <a:pt x="3776522" y="6772713"/>
                  <a:pt x="3691235" y="6858000"/>
                  <a:pt x="3586029" y="6858000"/>
                </a:cubicBezTo>
                <a:lnTo>
                  <a:pt x="0" y="6858000"/>
                </a:lnTo>
                <a:close/>
              </a:path>
            </a:pathLst>
          </a:custGeom>
          <a:solidFill>
            <a:schemeClr val="accent2">
              <a:lumMod val="20000"/>
              <a:lumOff val="80000"/>
              <a:alpha val="10000"/>
            </a:schemeClr>
          </a:solidFill>
        </p:spPr>
        <p:txBody>
          <a:bodyPr wrap="square" lIns="360000" tIns="360000">
            <a:noAutofit/>
          </a:bodyPr>
          <a:lstStyle>
            <a:lvl1pPr algn="ctr">
              <a:defRPr sz="1400" b="0"/>
            </a:lvl1pPr>
          </a:lstStyle>
          <a:p>
            <a:r>
              <a:rPr lang="en-US" noProof="0"/>
              <a:t>Click icon to add picture</a:t>
            </a:r>
            <a:endParaRPr lang="en-GB" noProof="0" dirty="0"/>
          </a:p>
        </p:txBody>
      </p:sp>
      <p:sp>
        <p:nvSpPr>
          <p:cNvPr id="6" name="Title 5">
            <a:extLst>
              <a:ext uri="{FF2B5EF4-FFF2-40B4-BE49-F238E27FC236}">
                <a16:creationId xmlns:a16="http://schemas.microsoft.com/office/drawing/2014/main" id="{0F2CEA00-4110-4385-955A-FA7F3C521921}"/>
              </a:ext>
            </a:extLst>
          </p:cNvPr>
          <p:cNvSpPr>
            <a:spLocks noGrp="1"/>
          </p:cNvSpPr>
          <p:nvPr>
            <p:ph type="title"/>
          </p:nvPr>
        </p:nvSpPr>
        <p:spPr>
          <a:xfrm>
            <a:off x="4130816" y="325235"/>
            <a:ext cx="7408800" cy="817244"/>
          </a:xfrm>
        </p:spPr>
        <p:txBody>
          <a:bodyPr/>
          <a:lstStyle/>
          <a:p>
            <a:r>
              <a:rPr lang="en-US"/>
              <a:t>Click to edit Master title style</a:t>
            </a:r>
            <a:endParaRPr lang="en-GB"/>
          </a:p>
        </p:txBody>
      </p:sp>
      <p:sp>
        <p:nvSpPr>
          <p:cNvPr id="8" name="TextBox 7">
            <a:extLst>
              <a:ext uri="{FF2B5EF4-FFF2-40B4-BE49-F238E27FC236}">
                <a16:creationId xmlns:a16="http://schemas.microsoft.com/office/drawing/2014/main" id="{B7E79D5C-9F49-4A5A-A43B-66D4F6A4A90E}"/>
              </a:ext>
            </a:extLst>
          </p:cNvPr>
          <p:cNvSpPr txBox="1"/>
          <p:nvPr userDrawn="1"/>
        </p:nvSpPr>
        <p:spPr>
          <a:xfrm>
            <a:off x="-2261849" y="0"/>
            <a:ext cx="1826420" cy="2996580"/>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dirty="0">
                <a:solidFill>
                  <a:srgbClr val="696969"/>
                </a:solidFill>
              </a:rPr>
              <a:t>Changing the photo</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dirty="0">
                <a:solidFill>
                  <a:srgbClr val="696969"/>
                </a:solidFill>
              </a:rPr>
              <a:t>- Click on the existing photo, and choose 'Cut' via the right mouse button.</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Select a photo from the last part of the PP file 'Useful elements, example slides and photos', or download a photo from the Media box &gt; Photos on the Brand Portal (https://brandportal.ing.com).</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Copy the big picture on your screen with </a:t>
            </a:r>
            <a:r>
              <a:rPr lang="en-US" sz="1000" b="0" dirty="0" err="1">
                <a:solidFill>
                  <a:srgbClr val="696969"/>
                </a:solidFill>
              </a:rPr>
              <a:t>Ctrl+C</a:t>
            </a:r>
            <a:r>
              <a:rPr lang="en-US" sz="1000" b="0" dirty="0">
                <a:solidFill>
                  <a:srgbClr val="696969"/>
                </a:solidFill>
              </a:rPr>
              <a:t>, go back to the image placeholder on this page, and paste the photo with </a:t>
            </a:r>
            <a:r>
              <a:rPr lang="en-US" sz="1000" b="0" dirty="0" err="1">
                <a:solidFill>
                  <a:srgbClr val="696969"/>
                </a:solidFill>
              </a:rPr>
              <a:t>Ctrl+V</a:t>
            </a:r>
            <a:r>
              <a:rPr lang="en-US" sz="1000" b="0" dirty="0">
                <a:solidFill>
                  <a:srgbClr val="696969"/>
                </a:solidFill>
              </a:rPr>
              <a:t>.</a:t>
            </a:r>
          </a:p>
        </p:txBody>
      </p:sp>
    </p:spTree>
    <p:extLst>
      <p:ext uri="{BB962C8B-B14F-4D97-AF65-F5344CB8AC3E}">
        <p14:creationId xmlns:p14="http://schemas.microsoft.com/office/powerpoint/2010/main" val="3866622124"/>
      </p:ext>
    </p:extLst>
  </p:cSld>
  <p:clrMapOvr>
    <a:masterClrMapping/>
  </p:clrMapOvr>
  <p:extLst>
    <p:ext uri="{DCECCB84-F9BA-43D5-87BE-67443E8EF086}">
      <p15:sldGuideLst xmlns:p15="http://schemas.microsoft.com/office/powerpoint/2012/main">
        <p15:guide id="1" pos="2854" userDrawn="1">
          <p15:clr>
            <a:srgbClr val="FBAE40"/>
          </p15:clr>
        </p15:guide>
        <p15:guide id="2" pos="2610" userDrawn="1">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ext with picture righ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bwMode="gray">
          <a:xfrm>
            <a:off x="659008" y="1141197"/>
            <a:ext cx="7408800" cy="5058000"/>
          </a:xfrm>
        </p:spPr>
        <p:txBody>
          <a:bodyPr/>
          <a:lstStyle>
            <a:lvl1pPr>
              <a:defRPr/>
            </a:lvl1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7" name="Slide Number Placeholder 6"/>
          <p:cNvSpPr>
            <a:spLocks noGrp="1"/>
          </p:cNvSpPr>
          <p:nvPr>
            <p:ph type="sldNum" sz="quarter" idx="18"/>
          </p:nvPr>
        </p:nvSpPr>
        <p:spPr/>
        <p:txBody>
          <a:bodyPr/>
          <a:lstStyle/>
          <a:p>
            <a:fld id="{DDD2A080-DA64-4F5C-9131-47EB793B4410}" type="slidenum">
              <a:rPr lang="en-GB" noProof="0" smtClean="0"/>
              <a:pPr/>
              <a:t>‹#›</a:t>
            </a:fld>
            <a:endParaRPr lang="en-GB" noProof="0" dirty="0"/>
          </a:p>
        </p:txBody>
      </p:sp>
      <p:sp>
        <p:nvSpPr>
          <p:cNvPr id="2" name="Footer Placeholder 1">
            <a:extLst>
              <a:ext uri="{FF2B5EF4-FFF2-40B4-BE49-F238E27FC236}">
                <a16:creationId xmlns:a16="http://schemas.microsoft.com/office/drawing/2014/main" id="{AA5054A0-E192-4F99-A693-339ACAA17B2F}"/>
              </a:ext>
            </a:extLst>
          </p:cNvPr>
          <p:cNvSpPr>
            <a:spLocks noGrp="1"/>
          </p:cNvSpPr>
          <p:nvPr>
            <p:ph type="ftr" sz="quarter" idx="19"/>
          </p:nvPr>
        </p:nvSpPr>
        <p:spPr>
          <a:xfrm>
            <a:off x="659007" y="6403940"/>
            <a:ext cx="7408800" cy="187200"/>
          </a:xfrm>
        </p:spPr>
        <p:txBody>
          <a:bodyPr/>
          <a:lstStyle>
            <a:lvl1pPr>
              <a:defRPr/>
            </a:lvl1pPr>
          </a:lstStyle>
          <a:p>
            <a:endParaRPr lang="en-GB" noProof="0"/>
          </a:p>
        </p:txBody>
      </p:sp>
      <p:sp>
        <p:nvSpPr>
          <p:cNvPr id="8" name="Picture Placeholder 7">
            <a:extLst>
              <a:ext uri="{FF2B5EF4-FFF2-40B4-BE49-F238E27FC236}">
                <a16:creationId xmlns:a16="http://schemas.microsoft.com/office/drawing/2014/main" id="{3B27D531-83D7-4CCD-88E0-45B29AB76894}"/>
              </a:ext>
            </a:extLst>
          </p:cNvPr>
          <p:cNvSpPr>
            <a:spLocks noGrp="1"/>
          </p:cNvSpPr>
          <p:nvPr>
            <p:ph type="pic" sz="quarter" idx="20"/>
          </p:nvPr>
        </p:nvSpPr>
        <p:spPr bwMode="gray">
          <a:xfrm>
            <a:off x="8415481" y="0"/>
            <a:ext cx="3776519" cy="6857999"/>
          </a:xfrm>
          <a:custGeom>
            <a:avLst/>
            <a:gdLst>
              <a:gd name="connsiteX0" fmla="*/ 0 w 3776519"/>
              <a:gd name="connsiteY0" fmla="*/ 0 h 6857999"/>
              <a:gd name="connsiteX1" fmla="*/ 190493 w 3776519"/>
              <a:gd name="connsiteY1" fmla="*/ 0 h 6857999"/>
              <a:gd name="connsiteX2" fmla="*/ 943428 w 3776519"/>
              <a:gd name="connsiteY2" fmla="*/ 0 h 6857999"/>
              <a:gd name="connsiteX3" fmla="*/ 3776519 w 3776519"/>
              <a:gd name="connsiteY3" fmla="*/ 0 h 6857999"/>
              <a:gd name="connsiteX4" fmla="*/ 3776519 w 3776519"/>
              <a:gd name="connsiteY4" fmla="*/ 6857999 h 6857999"/>
              <a:gd name="connsiteX5" fmla="*/ 190491 w 3776519"/>
              <a:gd name="connsiteY5" fmla="*/ 6857999 h 6857999"/>
              <a:gd name="connsiteX6" fmla="*/ 116345 w 3776519"/>
              <a:gd name="connsiteY6" fmla="*/ 6843030 h 6857999"/>
              <a:gd name="connsiteX7" fmla="*/ 0 w 3776519"/>
              <a:gd name="connsiteY7" fmla="*/ 6667507 h 6857999"/>
              <a:gd name="connsiteX8" fmla="*/ 0 w 3776519"/>
              <a:gd name="connsiteY8" fmla="*/ 972457 h 6857999"/>
              <a:gd name="connsiteX9" fmla="*/ 0 w 3776519"/>
              <a:gd name="connsiteY9" fmla="*/ 190493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776519" h="6857999">
                <a:moveTo>
                  <a:pt x="0" y="0"/>
                </a:moveTo>
                <a:lnTo>
                  <a:pt x="190493" y="0"/>
                </a:lnTo>
                <a:lnTo>
                  <a:pt x="943428" y="0"/>
                </a:lnTo>
                <a:lnTo>
                  <a:pt x="3776519" y="0"/>
                </a:lnTo>
                <a:lnTo>
                  <a:pt x="3776519" y="6857999"/>
                </a:lnTo>
                <a:lnTo>
                  <a:pt x="190491" y="6857999"/>
                </a:lnTo>
                <a:lnTo>
                  <a:pt x="116345" y="6843030"/>
                </a:lnTo>
                <a:cubicBezTo>
                  <a:pt x="47974" y="6814111"/>
                  <a:pt x="0" y="6746411"/>
                  <a:pt x="0" y="6667507"/>
                </a:cubicBezTo>
                <a:lnTo>
                  <a:pt x="0" y="972457"/>
                </a:lnTo>
                <a:lnTo>
                  <a:pt x="0" y="190493"/>
                </a:lnTo>
                <a:close/>
              </a:path>
            </a:pathLst>
          </a:custGeom>
          <a:solidFill>
            <a:schemeClr val="accent2">
              <a:lumMod val="20000"/>
              <a:lumOff val="80000"/>
              <a:alpha val="10000"/>
            </a:schemeClr>
          </a:solidFill>
        </p:spPr>
        <p:txBody>
          <a:bodyPr wrap="square" lIns="360000" tIns="360000">
            <a:noAutofit/>
          </a:bodyPr>
          <a:lstStyle>
            <a:lvl1pPr algn="ctr">
              <a:defRPr sz="1400" b="0"/>
            </a:lvl1pPr>
          </a:lstStyle>
          <a:p>
            <a:r>
              <a:rPr lang="en-US" noProof="0"/>
              <a:t>Click icon to add picture</a:t>
            </a:r>
            <a:endParaRPr lang="en-GB" noProof="0" dirty="0"/>
          </a:p>
        </p:txBody>
      </p:sp>
      <p:sp>
        <p:nvSpPr>
          <p:cNvPr id="4" name="Title 3">
            <a:extLst>
              <a:ext uri="{FF2B5EF4-FFF2-40B4-BE49-F238E27FC236}">
                <a16:creationId xmlns:a16="http://schemas.microsoft.com/office/drawing/2014/main" id="{2096681F-4D74-4A68-905C-7EB88D567772}"/>
              </a:ext>
            </a:extLst>
          </p:cNvPr>
          <p:cNvSpPr>
            <a:spLocks noGrp="1"/>
          </p:cNvSpPr>
          <p:nvPr>
            <p:ph type="title"/>
          </p:nvPr>
        </p:nvSpPr>
        <p:spPr>
          <a:xfrm>
            <a:off x="659008" y="325235"/>
            <a:ext cx="7408800" cy="817244"/>
          </a:xfrm>
        </p:spPr>
        <p:txBody>
          <a:bodyPr/>
          <a:lstStyle/>
          <a:p>
            <a:r>
              <a:rPr lang="en-US"/>
              <a:t>Click to edit Master title style</a:t>
            </a:r>
            <a:endParaRPr lang="en-GB"/>
          </a:p>
        </p:txBody>
      </p:sp>
      <p:sp>
        <p:nvSpPr>
          <p:cNvPr id="9" name="TextBox 8">
            <a:extLst>
              <a:ext uri="{FF2B5EF4-FFF2-40B4-BE49-F238E27FC236}">
                <a16:creationId xmlns:a16="http://schemas.microsoft.com/office/drawing/2014/main" id="{BC2B8245-422A-4C4D-855A-44BA8633C695}"/>
              </a:ext>
            </a:extLst>
          </p:cNvPr>
          <p:cNvSpPr txBox="1"/>
          <p:nvPr userDrawn="1"/>
        </p:nvSpPr>
        <p:spPr>
          <a:xfrm>
            <a:off x="-2261849" y="0"/>
            <a:ext cx="1826420" cy="2996580"/>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dirty="0">
                <a:solidFill>
                  <a:srgbClr val="696969"/>
                </a:solidFill>
              </a:rPr>
              <a:t>Changing the photo</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dirty="0">
                <a:solidFill>
                  <a:srgbClr val="696969"/>
                </a:solidFill>
              </a:rPr>
              <a:t>- Click on the existing photo, and choose 'Cut' via the right mouse button.</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Select a photo from the last part of the PP file 'Useful elements, example slides and photos', or download a photo from the Media box &gt; Photos on the Brand Portal (https://brandportal.ing.com).</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Copy the big picture on your screen with </a:t>
            </a:r>
            <a:r>
              <a:rPr lang="en-US" sz="1000" b="0" dirty="0" err="1">
                <a:solidFill>
                  <a:srgbClr val="696969"/>
                </a:solidFill>
              </a:rPr>
              <a:t>Ctrl+C</a:t>
            </a:r>
            <a:r>
              <a:rPr lang="en-US" sz="1000" b="0" dirty="0">
                <a:solidFill>
                  <a:srgbClr val="696969"/>
                </a:solidFill>
              </a:rPr>
              <a:t>, go back to the image placeholder on this page, and paste the photo with </a:t>
            </a:r>
            <a:r>
              <a:rPr lang="en-US" sz="1000" b="0" dirty="0" err="1">
                <a:solidFill>
                  <a:srgbClr val="696969"/>
                </a:solidFill>
              </a:rPr>
              <a:t>Ctrl+V</a:t>
            </a:r>
            <a:r>
              <a:rPr lang="en-US" sz="1000" b="0" dirty="0">
                <a:solidFill>
                  <a:srgbClr val="696969"/>
                </a:solidFill>
              </a:rPr>
              <a:t>.</a:t>
            </a:r>
          </a:p>
        </p:txBody>
      </p:sp>
    </p:spTree>
    <p:extLst>
      <p:ext uri="{BB962C8B-B14F-4D97-AF65-F5344CB8AC3E}">
        <p14:creationId xmlns:p14="http://schemas.microsoft.com/office/powerpoint/2010/main" val="169400526"/>
      </p:ext>
    </p:extLst>
  </p:cSld>
  <p:clrMapOvr>
    <a:masterClrMapping/>
  </p:clrMapOvr>
  <p:extLst>
    <p:ext uri="{DCECCB84-F9BA-43D5-87BE-67443E8EF086}">
      <p15:sldGuideLst xmlns:p15="http://schemas.microsoft.com/office/powerpoint/2012/main">
        <p15:guide id="1" pos="4806" userDrawn="1">
          <p15:clr>
            <a:srgbClr val="FBAE40"/>
          </p15:clr>
        </p15:guide>
        <p15:guide id="2" pos="5322" userDrawn="1">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nd picture">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0269A3C8-7E1D-4F0C-A143-080FC0A899DA}"/>
              </a:ext>
            </a:extLst>
          </p:cNvPr>
          <p:cNvSpPr>
            <a:spLocks noGrp="1"/>
          </p:cNvSpPr>
          <p:nvPr>
            <p:ph type="pic" sz="quarter" idx="24"/>
          </p:nvPr>
        </p:nvSpPr>
        <p:spPr bwMode="gray">
          <a:xfrm>
            <a:off x="0" y="0"/>
            <a:ext cx="12192000" cy="6858000"/>
          </a:xfrm>
          <a:prstGeom prst="rect">
            <a:avLst/>
          </a:prstGeom>
          <a:solidFill>
            <a:schemeClr val="accent2">
              <a:lumMod val="20000"/>
              <a:lumOff val="80000"/>
              <a:alpha val="10000"/>
            </a:schemeClr>
          </a:solidFill>
        </p:spPr>
        <p:txBody>
          <a:bodyPr wrap="square" lIns="3240000" tIns="36000" rIns="36000" bIns="36000" anchor="ctr" anchorCtr="0">
            <a:noAutofit/>
          </a:bodyPr>
          <a:lstStyle>
            <a:lvl1pPr algn="ctr">
              <a:defRPr sz="1400" b="0"/>
            </a:lvl1pPr>
          </a:lstStyle>
          <a:p>
            <a:r>
              <a:rPr lang="en-US" noProof="0"/>
              <a:t>Click icon to add picture</a:t>
            </a:r>
            <a:endParaRPr lang="en-GB" noProof="0" dirty="0"/>
          </a:p>
        </p:txBody>
      </p:sp>
      <p:sp>
        <p:nvSpPr>
          <p:cNvPr id="4" name="TextBox 3">
            <a:extLst>
              <a:ext uri="{FF2B5EF4-FFF2-40B4-BE49-F238E27FC236}">
                <a16:creationId xmlns:a16="http://schemas.microsoft.com/office/drawing/2014/main" id="{31EDC4DF-20AE-4FC3-AA09-625C1253615C}"/>
              </a:ext>
            </a:extLst>
          </p:cNvPr>
          <p:cNvSpPr txBox="1"/>
          <p:nvPr userDrawn="1"/>
        </p:nvSpPr>
        <p:spPr>
          <a:xfrm>
            <a:off x="-2261849" y="0"/>
            <a:ext cx="1826420" cy="3919910"/>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dirty="0">
                <a:solidFill>
                  <a:srgbClr val="696969"/>
                </a:solidFill>
              </a:rPr>
              <a:t>Changing the photo</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dirty="0">
                <a:solidFill>
                  <a:srgbClr val="696969"/>
                </a:solidFill>
              </a:rPr>
              <a:t>- Click on the existing photo, and choose 'Cut' via the right mouse button.</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Select a photo from the last part of the PP file 'Useful elements, example slides and photos', or download a photo from the Media box &gt; Photos on the Brand Portal (https://brandportal.ing.com).</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Copy the big picture on your screen with </a:t>
            </a:r>
            <a:r>
              <a:rPr lang="en-US" sz="1000" b="0" dirty="0" err="1">
                <a:solidFill>
                  <a:srgbClr val="696969"/>
                </a:solidFill>
              </a:rPr>
              <a:t>Ctrl+C</a:t>
            </a:r>
            <a:r>
              <a:rPr lang="en-US" sz="1000" b="0" dirty="0">
                <a:solidFill>
                  <a:srgbClr val="696969"/>
                </a:solidFill>
              </a:rPr>
              <a:t>, go back to the image placeholder on this page, and paste the photo with </a:t>
            </a:r>
            <a:r>
              <a:rPr lang="en-US" sz="1000" b="0" dirty="0" err="1">
                <a:solidFill>
                  <a:srgbClr val="696969"/>
                </a:solidFill>
              </a:rPr>
              <a:t>Ctrl+V</a:t>
            </a:r>
            <a:r>
              <a:rPr lang="en-US" sz="1000" b="0" dirty="0">
                <a:solidFill>
                  <a:srgbClr val="696969"/>
                </a:solidFill>
              </a:rPr>
              <a:t>.</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Finally, click on the new picture and choose 'Move to Back' via the right mouse button to show the heading bars again.</a:t>
            </a:r>
            <a:endParaRPr lang="en-GB" sz="1000" b="0" dirty="0" err="1">
              <a:solidFill>
                <a:srgbClr val="696969"/>
              </a:solidFill>
            </a:endParaRPr>
          </a:p>
        </p:txBody>
      </p:sp>
      <p:sp>
        <p:nvSpPr>
          <p:cNvPr id="3" name="Title 2">
            <a:extLst>
              <a:ext uri="{FF2B5EF4-FFF2-40B4-BE49-F238E27FC236}">
                <a16:creationId xmlns:a16="http://schemas.microsoft.com/office/drawing/2014/main" id="{76ED3F30-0BC7-4F01-8099-A051C8C14586}"/>
              </a:ext>
            </a:extLst>
          </p:cNvPr>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1710659405"/>
      </p:ext>
    </p:extLst>
  </p:cSld>
  <p:clrMapOvr>
    <a:masterClrMapping/>
  </p:clrMapOvr>
  <p:extLst>
    <p:ext uri="{DCECCB84-F9BA-43D5-87BE-67443E8EF086}">
      <p15:sldGuideLst xmlns:p15="http://schemas.microsoft.com/office/powerpoint/2012/main"/>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Picture slid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29B2A58B-73B0-454D-A72C-09D384778D16}"/>
              </a:ext>
            </a:extLst>
          </p:cNvPr>
          <p:cNvSpPr>
            <a:spLocks noGrp="1"/>
          </p:cNvSpPr>
          <p:nvPr>
            <p:ph type="pic" sz="quarter" idx="22"/>
          </p:nvPr>
        </p:nvSpPr>
        <p:spPr bwMode="gray">
          <a:xfrm>
            <a:off x="0" y="0"/>
            <a:ext cx="12192000" cy="6858000"/>
          </a:xfrm>
          <a:prstGeom prst="rect">
            <a:avLst/>
          </a:prstGeom>
          <a:solidFill>
            <a:schemeClr val="accent2">
              <a:lumMod val="20000"/>
              <a:lumOff val="80000"/>
              <a:alpha val="10000"/>
            </a:schemeClr>
          </a:solidFill>
        </p:spPr>
        <p:txBody>
          <a:bodyPr wrap="square" lIns="3240000" tIns="36000" rIns="36000" bIns="36000" anchor="ctr" anchorCtr="0">
            <a:noAutofit/>
          </a:bodyPr>
          <a:lstStyle>
            <a:lvl1pPr algn="ctr">
              <a:defRPr sz="1400" b="0"/>
            </a:lvl1pPr>
          </a:lstStyle>
          <a:p>
            <a:r>
              <a:rPr lang="en-US" noProof="0"/>
              <a:t>Click icon to add picture</a:t>
            </a:r>
            <a:endParaRPr lang="en-GB" noProof="0"/>
          </a:p>
        </p:txBody>
      </p:sp>
      <p:sp>
        <p:nvSpPr>
          <p:cNvPr id="3" name="TextBox 2">
            <a:extLst>
              <a:ext uri="{FF2B5EF4-FFF2-40B4-BE49-F238E27FC236}">
                <a16:creationId xmlns:a16="http://schemas.microsoft.com/office/drawing/2014/main" id="{C363B51B-329E-4171-8135-727255D5EED2}"/>
              </a:ext>
            </a:extLst>
          </p:cNvPr>
          <p:cNvSpPr txBox="1"/>
          <p:nvPr userDrawn="1"/>
        </p:nvSpPr>
        <p:spPr>
          <a:xfrm>
            <a:off x="-2261849" y="0"/>
            <a:ext cx="1826420" cy="2996580"/>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dirty="0">
                <a:solidFill>
                  <a:srgbClr val="696969"/>
                </a:solidFill>
              </a:rPr>
              <a:t>Changing the photo</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dirty="0">
                <a:solidFill>
                  <a:srgbClr val="696969"/>
                </a:solidFill>
              </a:rPr>
              <a:t>- Click on the existing photo, and choose 'Cut' via the right mouse button.</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Select a photo from the last part of the PP file 'Useful elements, example slides and photos', or download a photo from the Media box &gt; Photos on the Brand Portal (https://brandportal.ing.com).</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Copy the big picture on your screen with </a:t>
            </a:r>
            <a:r>
              <a:rPr lang="en-US" sz="1000" b="0" dirty="0" err="1">
                <a:solidFill>
                  <a:srgbClr val="696969"/>
                </a:solidFill>
              </a:rPr>
              <a:t>Ctrl+C</a:t>
            </a:r>
            <a:r>
              <a:rPr lang="en-US" sz="1000" b="0" dirty="0">
                <a:solidFill>
                  <a:srgbClr val="696969"/>
                </a:solidFill>
              </a:rPr>
              <a:t>, go back to the image placeholder on this page, and paste the photo with </a:t>
            </a:r>
            <a:r>
              <a:rPr lang="en-US" sz="1000" b="0" dirty="0" err="1">
                <a:solidFill>
                  <a:srgbClr val="696969"/>
                </a:solidFill>
              </a:rPr>
              <a:t>Ctrl+V</a:t>
            </a:r>
            <a:r>
              <a:rPr lang="en-US" sz="1000" b="0" dirty="0">
                <a:solidFill>
                  <a:srgbClr val="696969"/>
                </a:solidFill>
              </a:rPr>
              <a:t>.</a:t>
            </a:r>
          </a:p>
        </p:txBody>
      </p:sp>
    </p:spTree>
    <p:extLst>
      <p:ext uri="{BB962C8B-B14F-4D97-AF65-F5344CB8AC3E}">
        <p14:creationId xmlns:p14="http://schemas.microsoft.com/office/powerpoint/2010/main" val="217967333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D5D08C9-1C49-4141-ADCC-8BD39F1E15DE}"/>
              </a:ext>
            </a:extLst>
          </p:cNvPr>
          <p:cNvSpPr>
            <a:spLocks noGrp="1"/>
          </p:cNvSpPr>
          <p:nvPr>
            <p:ph type="ftr" sz="quarter" idx="10"/>
          </p:nvPr>
        </p:nvSpPr>
        <p:spPr/>
        <p:txBody>
          <a:bodyPr/>
          <a:lstStyle/>
          <a:p>
            <a:endParaRPr lang="en-GB" noProof="0" dirty="0"/>
          </a:p>
        </p:txBody>
      </p:sp>
      <p:sp>
        <p:nvSpPr>
          <p:cNvPr id="3" name="Slide Number Placeholder 2">
            <a:extLst>
              <a:ext uri="{FF2B5EF4-FFF2-40B4-BE49-F238E27FC236}">
                <a16:creationId xmlns:a16="http://schemas.microsoft.com/office/drawing/2014/main" id="{CFD907F9-1DA2-4332-BCC9-D9AC36FA0279}"/>
              </a:ext>
            </a:extLst>
          </p:cNvPr>
          <p:cNvSpPr>
            <a:spLocks noGrp="1"/>
          </p:cNvSpPr>
          <p:nvPr>
            <p:ph type="sldNum" sz="quarter" idx="11"/>
          </p:nvPr>
        </p:nvSpPr>
        <p:spPr/>
        <p:txBody>
          <a:bodyPr/>
          <a:lstStyle/>
          <a:p>
            <a:fld id="{DDD2A080-DA64-4F5C-9131-47EB793B4410}" type="slidenum">
              <a:rPr lang="en-GB" smtClean="0"/>
              <a:pPr/>
              <a:t>‹#›</a:t>
            </a:fld>
            <a:endParaRPr lang="en-GB" dirty="0"/>
          </a:p>
        </p:txBody>
      </p:sp>
    </p:spTree>
    <p:extLst>
      <p:ext uri="{BB962C8B-B14F-4D97-AF65-F5344CB8AC3E}">
        <p14:creationId xmlns:p14="http://schemas.microsoft.com/office/powerpoint/2010/main" val="30003355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 slide with subtitle">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lvl1pPr>
              <a:defRPr b="0"/>
            </a:lvl1pPr>
          </a:lstStyle>
          <a:p>
            <a:fld id="{DDD2A080-DA64-4F5C-9131-47EB793B4410}" type="slidenum">
              <a:rPr lang="en-GB" smtClean="0"/>
              <a:pPr/>
              <a:t>‹#›</a:t>
            </a:fld>
            <a:endParaRPr lang="en-GB" dirty="0"/>
          </a:p>
        </p:txBody>
      </p:sp>
      <p:sp>
        <p:nvSpPr>
          <p:cNvPr id="7" name="Text Placeholder 10"/>
          <p:cNvSpPr>
            <a:spLocks noGrp="1"/>
          </p:cNvSpPr>
          <p:nvPr>
            <p:ph type="body" sz="quarter" idx="12" hasCustomPrompt="1"/>
          </p:nvPr>
        </p:nvSpPr>
        <p:spPr>
          <a:xfrm>
            <a:off x="659008" y="1141535"/>
            <a:ext cx="10875600" cy="572464"/>
          </a:xfrm>
        </p:spPr>
        <p:txBody>
          <a:bodyPr anchor="t" anchorCtr="0">
            <a:noAutofit/>
          </a:bodyPr>
          <a:lstStyle>
            <a:lvl1pPr>
              <a:lnSpc>
                <a:spcPct val="93000"/>
              </a:lnSpc>
              <a:defRPr sz="2000" b="1">
                <a:solidFill>
                  <a:schemeClr val="bg2"/>
                </a:solidFill>
              </a:defRPr>
            </a:lvl1pPr>
          </a:lstStyle>
          <a:p>
            <a:pPr lvl="0"/>
            <a:r>
              <a:rPr lang="en-GB" noProof="0" dirty="0"/>
              <a:t>Click to add subtitle</a:t>
            </a:r>
          </a:p>
        </p:txBody>
      </p:sp>
      <p:sp>
        <p:nvSpPr>
          <p:cNvPr id="3" name="Footer Placeholder 2">
            <a:extLst>
              <a:ext uri="{FF2B5EF4-FFF2-40B4-BE49-F238E27FC236}">
                <a16:creationId xmlns:a16="http://schemas.microsoft.com/office/drawing/2014/main" id="{C3111100-54E5-4485-8E21-C43D23A55DA0}"/>
              </a:ext>
            </a:extLst>
          </p:cNvPr>
          <p:cNvSpPr>
            <a:spLocks noGrp="1"/>
          </p:cNvSpPr>
          <p:nvPr>
            <p:ph type="ftr" sz="quarter" idx="13"/>
          </p:nvPr>
        </p:nvSpPr>
        <p:spPr/>
        <p:txBody>
          <a:bodyPr/>
          <a:lstStyle>
            <a:lvl1pPr>
              <a:defRPr b="0"/>
            </a:lvl1pPr>
          </a:lstStyle>
          <a:p>
            <a:endParaRPr lang="en-GB" noProof="0" dirty="0"/>
          </a:p>
        </p:txBody>
      </p:sp>
      <p:sp>
        <p:nvSpPr>
          <p:cNvPr id="8" name="Title 7">
            <a:extLst>
              <a:ext uri="{FF2B5EF4-FFF2-40B4-BE49-F238E27FC236}">
                <a16:creationId xmlns:a16="http://schemas.microsoft.com/office/drawing/2014/main" id="{CF7659DA-FD3C-4CDF-A0E4-B4D12DEA5B37}"/>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dirty="0"/>
          </a:p>
        </p:txBody>
      </p:sp>
      <p:grpSp>
        <p:nvGrpSpPr>
          <p:cNvPr id="34" name="Group 33">
            <a:extLst>
              <a:ext uri="{FF2B5EF4-FFF2-40B4-BE49-F238E27FC236}">
                <a16:creationId xmlns:a16="http://schemas.microsoft.com/office/drawing/2014/main" id="{7771093A-BC85-4B88-BF7B-F331439BE777}"/>
              </a:ext>
            </a:extLst>
          </p:cNvPr>
          <p:cNvGrpSpPr/>
          <p:nvPr userDrawn="1"/>
        </p:nvGrpSpPr>
        <p:grpSpPr>
          <a:xfrm>
            <a:off x="-2368598" y="0"/>
            <a:ext cx="1872000" cy="4379495"/>
            <a:chOff x="-2025698" y="0"/>
            <a:chExt cx="1872000" cy="4379495"/>
          </a:xfrm>
        </p:grpSpPr>
        <p:grpSp>
          <p:nvGrpSpPr>
            <p:cNvPr id="35" name="Group 34">
              <a:extLst>
                <a:ext uri="{FF2B5EF4-FFF2-40B4-BE49-F238E27FC236}">
                  <a16:creationId xmlns:a16="http://schemas.microsoft.com/office/drawing/2014/main" id="{5263592C-66AB-4A74-B308-9E1319D0F213}"/>
                </a:ext>
              </a:extLst>
            </p:cNvPr>
            <p:cNvGrpSpPr/>
            <p:nvPr userDrawn="1"/>
          </p:nvGrpSpPr>
          <p:grpSpPr>
            <a:xfrm>
              <a:off x="-2025698" y="0"/>
              <a:ext cx="1872000" cy="4379495"/>
              <a:chOff x="-2025698" y="0"/>
              <a:chExt cx="1872000" cy="4379495"/>
            </a:xfrm>
          </p:grpSpPr>
          <p:grpSp>
            <p:nvGrpSpPr>
              <p:cNvPr id="37" name="Group 36">
                <a:extLst>
                  <a:ext uri="{FF2B5EF4-FFF2-40B4-BE49-F238E27FC236}">
                    <a16:creationId xmlns:a16="http://schemas.microsoft.com/office/drawing/2014/main" id="{65521BC6-B0B1-47FC-8A45-E37704780F58}"/>
                  </a:ext>
                </a:extLst>
              </p:cNvPr>
              <p:cNvGrpSpPr/>
              <p:nvPr userDrawn="1"/>
            </p:nvGrpSpPr>
            <p:grpSpPr>
              <a:xfrm>
                <a:off x="-2025698" y="0"/>
                <a:ext cx="1872000" cy="4379495"/>
                <a:chOff x="-2025698" y="0"/>
                <a:chExt cx="1872000" cy="4379495"/>
              </a:xfrm>
            </p:grpSpPr>
            <p:grpSp>
              <p:nvGrpSpPr>
                <p:cNvPr id="39" name="Group 38">
                  <a:extLst>
                    <a:ext uri="{FF2B5EF4-FFF2-40B4-BE49-F238E27FC236}">
                      <a16:creationId xmlns:a16="http://schemas.microsoft.com/office/drawing/2014/main" id="{5C5DABA4-0DD8-4B5A-8A7B-0CCE6C694CBF}"/>
                    </a:ext>
                  </a:extLst>
                </p:cNvPr>
                <p:cNvGrpSpPr/>
                <p:nvPr/>
              </p:nvGrpSpPr>
              <p:grpSpPr>
                <a:xfrm>
                  <a:off x="-2025698" y="0"/>
                  <a:ext cx="1872000" cy="4379495"/>
                  <a:chOff x="-2025698" y="0"/>
                  <a:chExt cx="1872000" cy="4379495"/>
                </a:xfrm>
              </p:grpSpPr>
              <p:sp>
                <p:nvSpPr>
                  <p:cNvPr id="41" name="Rectangle 104">
                    <a:extLst>
                      <a:ext uri="{FF2B5EF4-FFF2-40B4-BE49-F238E27FC236}">
                        <a16:creationId xmlns:a16="http://schemas.microsoft.com/office/drawing/2014/main" id="{5B04D489-BB95-4B3B-9C16-2E281A982737}"/>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42" name="Rectangle 113">
                    <a:extLst>
                      <a:ext uri="{FF2B5EF4-FFF2-40B4-BE49-F238E27FC236}">
                        <a16:creationId xmlns:a16="http://schemas.microsoft.com/office/drawing/2014/main" id="{C2E28519-7415-4B75-AAB7-A68994663521}"/>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40" name="Rectangle 106">
                  <a:extLst>
                    <a:ext uri="{FF2B5EF4-FFF2-40B4-BE49-F238E27FC236}">
                      <a16:creationId xmlns:a16="http://schemas.microsoft.com/office/drawing/2014/main" id="{13B5BA0C-E713-485E-90AA-23967691E25A}"/>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38" name="Picture 37">
                <a:extLst>
                  <a:ext uri="{FF2B5EF4-FFF2-40B4-BE49-F238E27FC236}">
                    <a16:creationId xmlns:a16="http://schemas.microsoft.com/office/drawing/2014/main" id="{85920960-4898-4371-8C28-E2976DF94355}"/>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36" name="Rectangle 35">
              <a:extLst>
                <a:ext uri="{FF2B5EF4-FFF2-40B4-BE49-F238E27FC236}">
                  <a16:creationId xmlns:a16="http://schemas.microsoft.com/office/drawing/2014/main" id="{714976BB-6C70-4E37-9A8D-2139DFCE2698}"/>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
        <p:nvSpPr>
          <p:cNvPr id="16" name="Text Placeholder 2">
            <a:extLst>
              <a:ext uri="{FF2B5EF4-FFF2-40B4-BE49-F238E27FC236}">
                <a16:creationId xmlns:a16="http://schemas.microsoft.com/office/drawing/2014/main" id="{12971146-2CB7-4BAC-8EE4-87D88E943238}"/>
              </a:ext>
            </a:extLst>
          </p:cNvPr>
          <p:cNvSpPr>
            <a:spLocks noGrp="1"/>
          </p:cNvSpPr>
          <p:nvPr>
            <p:ph idx="1" hasCustomPrompt="1"/>
          </p:nvPr>
        </p:nvSpPr>
        <p:spPr bwMode="gray">
          <a:xfrm>
            <a:off x="659008" y="1795636"/>
            <a:ext cx="10875600" cy="4403948"/>
          </a:xfrm>
          <a:prstGeom prst="rect">
            <a:avLst/>
          </a:prstGeom>
        </p:spPr>
        <p:txBody>
          <a:bodyPr vert="horz" lIns="0" tIns="0" rIns="0" bIns="0" rtlCol="0">
            <a:noAutofit/>
          </a:bodyPr>
          <a:lstStyle>
            <a:lvl1pPr>
              <a:defRPr sz="2000"/>
            </a:lvl1pPr>
            <a:lvl2pPr>
              <a:defRPr sz="2000"/>
            </a:lvl2pPr>
            <a:lvl3pPr>
              <a:defRPr sz="2000"/>
            </a:lvl3pPr>
            <a:lvl4pPr>
              <a:defRPr sz="2000"/>
            </a:lvl4pPr>
            <a:lvl5pPr>
              <a:defRPr sz="2000"/>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Tree>
    <p:extLst>
      <p:ext uri="{BB962C8B-B14F-4D97-AF65-F5344CB8AC3E}">
        <p14:creationId xmlns:p14="http://schemas.microsoft.com/office/powerpoint/2010/main" val="199986655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2C1A76-6EF0-4DC5-A4D5-F9BEAB789504}"/>
              </a:ext>
            </a:extLst>
          </p:cNvPr>
          <p:cNvSpPr>
            <a:spLocks noGrp="1"/>
          </p:cNvSpPr>
          <p:nvPr>
            <p:ph type="title"/>
          </p:nvPr>
        </p:nvSpPr>
        <p:spPr/>
        <p:txBody>
          <a:bodyPr/>
          <a:lstStyle/>
          <a:p>
            <a:r>
              <a:rPr lang="en-US"/>
              <a:t>Click to edit Master title style</a:t>
            </a:r>
            <a:endParaRPr lang="en-GB"/>
          </a:p>
        </p:txBody>
      </p:sp>
      <p:sp>
        <p:nvSpPr>
          <p:cNvPr id="6" name="Footer Placeholder 5">
            <a:extLst>
              <a:ext uri="{FF2B5EF4-FFF2-40B4-BE49-F238E27FC236}">
                <a16:creationId xmlns:a16="http://schemas.microsoft.com/office/drawing/2014/main" id="{159A4530-FBD9-440F-BBFD-95808FC1843B}"/>
              </a:ext>
            </a:extLst>
          </p:cNvPr>
          <p:cNvSpPr>
            <a:spLocks noGrp="1"/>
          </p:cNvSpPr>
          <p:nvPr>
            <p:ph type="ftr" sz="quarter" idx="10"/>
          </p:nvPr>
        </p:nvSpPr>
        <p:spPr/>
        <p:txBody>
          <a:bodyPr/>
          <a:lstStyle/>
          <a:p>
            <a:endParaRPr lang="en-GB" noProof="0" dirty="0"/>
          </a:p>
        </p:txBody>
      </p:sp>
      <p:sp>
        <p:nvSpPr>
          <p:cNvPr id="7" name="Slide Number Placeholder 6">
            <a:extLst>
              <a:ext uri="{FF2B5EF4-FFF2-40B4-BE49-F238E27FC236}">
                <a16:creationId xmlns:a16="http://schemas.microsoft.com/office/drawing/2014/main" id="{FE00CEF8-3A7B-46C7-BCB8-DC90F3B084EA}"/>
              </a:ext>
            </a:extLst>
          </p:cNvPr>
          <p:cNvSpPr>
            <a:spLocks noGrp="1"/>
          </p:cNvSpPr>
          <p:nvPr>
            <p:ph type="sldNum" sz="quarter" idx="11"/>
          </p:nvPr>
        </p:nvSpPr>
        <p:spPr/>
        <p:txBody>
          <a:bodyPr/>
          <a:lstStyle/>
          <a:p>
            <a:fld id="{DDD2A080-DA64-4F5C-9131-47EB793B4410}" type="slidenum">
              <a:rPr lang="en-GB" smtClean="0"/>
              <a:pPr/>
              <a:t>‹#›</a:t>
            </a:fld>
            <a:endParaRPr lang="en-GB" dirty="0"/>
          </a:p>
        </p:txBody>
      </p:sp>
    </p:spTree>
    <p:extLst>
      <p:ext uri="{BB962C8B-B14F-4D97-AF65-F5344CB8AC3E}">
        <p14:creationId xmlns:p14="http://schemas.microsoft.com/office/powerpoint/2010/main" val="113841697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ocial slide">
    <p:spTree>
      <p:nvGrpSpPr>
        <p:cNvPr id="1" name=""/>
        <p:cNvGrpSpPr/>
        <p:nvPr/>
      </p:nvGrpSpPr>
      <p:grpSpPr>
        <a:xfrm>
          <a:off x="0" y="0"/>
          <a:ext cx="0" cy="0"/>
          <a:chOff x="0" y="0"/>
          <a:chExt cx="0" cy="0"/>
        </a:xfrm>
      </p:grpSpPr>
      <p:sp>
        <p:nvSpPr>
          <p:cNvPr id="5" name="Title 1"/>
          <p:cNvSpPr>
            <a:spLocks noGrp="1"/>
          </p:cNvSpPr>
          <p:nvPr>
            <p:ph type="ctrTitle" hasCustomPrompt="1"/>
          </p:nvPr>
        </p:nvSpPr>
        <p:spPr bwMode="gray">
          <a:xfrm>
            <a:off x="658800" y="2448000"/>
            <a:ext cx="5718802" cy="739574"/>
          </a:xfrm>
          <a:prstGeom prst="roundRect">
            <a:avLst>
              <a:gd name="adj" fmla="val 13738"/>
            </a:avLst>
          </a:prstGeom>
          <a:solidFill>
            <a:srgbClr val="FF6200"/>
          </a:solidFill>
        </p:spPr>
        <p:txBody>
          <a:bodyPr wrap="none" lIns="108000" tIns="108000" rIns="108000" bIns="72000" anchor="t" anchorCtr="0">
            <a:spAutoFit/>
          </a:bodyPr>
          <a:lstStyle>
            <a:lvl1pPr algn="l">
              <a:lnSpc>
                <a:spcPct val="90000"/>
              </a:lnSpc>
              <a:defRPr sz="3600">
                <a:solidFill>
                  <a:schemeClr val="bg1"/>
                </a:solidFill>
              </a:defRPr>
            </a:lvl1pPr>
          </a:lstStyle>
          <a:p>
            <a:r>
              <a:rPr lang="en-GB" noProof="0"/>
              <a:t>Click to add end slide text</a:t>
            </a:r>
            <a:endParaRPr lang="en-GB" noProof="0" dirty="0"/>
          </a:p>
        </p:txBody>
      </p:sp>
      <p:sp>
        <p:nvSpPr>
          <p:cNvPr id="14" name="Text Placeholder 6">
            <a:extLst>
              <a:ext uri="{FF2B5EF4-FFF2-40B4-BE49-F238E27FC236}">
                <a16:creationId xmlns:a16="http://schemas.microsoft.com/office/drawing/2014/main" id="{D748EB5D-B214-4B5B-A2B5-C76DF18F1413}"/>
              </a:ext>
            </a:extLst>
          </p:cNvPr>
          <p:cNvSpPr>
            <a:spLocks noGrp="1"/>
          </p:cNvSpPr>
          <p:nvPr>
            <p:ph type="body" sz="quarter" idx="12" hasCustomPrompt="1"/>
          </p:nvPr>
        </p:nvSpPr>
        <p:spPr bwMode="gray">
          <a:xfrm>
            <a:off x="990000" y="3265686"/>
            <a:ext cx="6740729" cy="732995"/>
          </a:xfrm>
          <a:prstGeom prst="roundRect">
            <a:avLst>
              <a:gd name="adj" fmla="val 13861"/>
            </a:avLst>
          </a:prstGeom>
          <a:solidFill>
            <a:srgbClr val="FF6200"/>
          </a:solidFill>
        </p:spPr>
        <p:txBody>
          <a:bodyPr wrap="none" lIns="108000" tIns="108000" rIns="108000" bIns="72000">
            <a:spAutoFit/>
          </a:bodyPr>
          <a:lstStyle>
            <a:lvl1pPr algn="l">
              <a:lnSpc>
                <a:spcPct val="90000"/>
              </a:lnSpc>
              <a:defRPr sz="3600" b="1">
                <a:solidFill>
                  <a:schemeClr val="bg1"/>
                </a:solidFill>
                <a:latin typeface="+mj-lt"/>
              </a:defRPr>
            </a:lvl1pPr>
          </a:lstStyle>
          <a:p>
            <a:pPr lvl="0"/>
            <a:r>
              <a:rPr lang="en-GB" noProof="0" dirty="0"/>
              <a:t>Click to add text or remove bar</a:t>
            </a:r>
          </a:p>
        </p:txBody>
      </p:sp>
      <p:grpSp>
        <p:nvGrpSpPr>
          <p:cNvPr id="4" name="Group 3">
            <a:extLst>
              <a:ext uri="{FF2B5EF4-FFF2-40B4-BE49-F238E27FC236}">
                <a16:creationId xmlns:a16="http://schemas.microsoft.com/office/drawing/2014/main" id="{5C217692-FCD5-4C31-A415-C119C5E1A626}"/>
              </a:ext>
            </a:extLst>
          </p:cNvPr>
          <p:cNvGrpSpPr/>
          <p:nvPr userDrawn="1"/>
        </p:nvGrpSpPr>
        <p:grpSpPr>
          <a:xfrm>
            <a:off x="7512748" y="5676946"/>
            <a:ext cx="2088000" cy="361904"/>
            <a:chOff x="5417448" y="5163514"/>
            <a:chExt cx="2088000" cy="361904"/>
          </a:xfrm>
        </p:grpSpPr>
        <p:sp>
          <p:nvSpPr>
            <p:cNvPr id="6" name="Freeform 56">
              <a:extLst>
                <a:ext uri="{FF2B5EF4-FFF2-40B4-BE49-F238E27FC236}">
                  <a16:creationId xmlns:a16="http://schemas.microsoft.com/office/drawing/2014/main" id="{ACE0C8AD-1313-4FF6-A4F0-ECF91B1BB960}"/>
                </a:ext>
              </a:extLst>
            </p:cNvPr>
            <p:cNvSpPr>
              <a:spLocks/>
            </p:cNvSpPr>
            <p:nvPr/>
          </p:nvSpPr>
          <p:spPr bwMode="auto">
            <a:xfrm>
              <a:off x="5417448" y="5163514"/>
              <a:ext cx="357970" cy="361904"/>
            </a:xfrm>
            <a:custGeom>
              <a:avLst/>
              <a:gdLst>
                <a:gd name="T0" fmla="*/ 113 w 113"/>
                <a:gd name="T1" fmla="*/ 98 h 114"/>
                <a:gd name="T2" fmla="*/ 97 w 113"/>
                <a:gd name="T3" fmla="*/ 114 h 114"/>
                <a:gd name="T4" fmla="*/ 16 w 113"/>
                <a:gd name="T5" fmla="*/ 114 h 114"/>
                <a:gd name="T6" fmla="*/ 0 w 113"/>
                <a:gd name="T7" fmla="*/ 98 h 114"/>
                <a:gd name="T8" fmla="*/ 0 w 113"/>
                <a:gd name="T9" fmla="*/ 16 h 114"/>
                <a:gd name="T10" fmla="*/ 16 w 113"/>
                <a:gd name="T11" fmla="*/ 0 h 114"/>
                <a:gd name="T12" fmla="*/ 97 w 113"/>
                <a:gd name="T13" fmla="*/ 0 h 114"/>
                <a:gd name="T14" fmla="*/ 113 w 113"/>
                <a:gd name="T15" fmla="*/ 16 h 114"/>
                <a:gd name="T16" fmla="*/ 113 w 113"/>
                <a:gd name="T17" fmla="*/ 98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114">
                  <a:moveTo>
                    <a:pt x="113" y="98"/>
                  </a:moveTo>
                  <a:cubicBezTo>
                    <a:pt x="113" y="106"/>
                    <a:pt x="106" y="114"/>
                    <a:pt x="97" y="114"/>
                  </a:cubicBezTo>
                  <a:cubicBezTo>
                    <a:pt x="16" y="114"/>
                    <a:pt x="16" y="114"/>
                    <a:pt x="16" y="114"/>
                  </a:cubicBezTo>
                  <a:cubicBezTo>
                    <a:pt x="7" y="114"/>
                    <a:pt x="0" y="106"/>
                    <a:pt x="0" y="98"/>
                  </a:cubicBezTo>
                  <a:cubicBezTo>
                    <a:pt x="0" y="16"/>
                    <a:pt x="0" y="16"/>
                    <a:pt x="0" y="16"/>
                  </a:cubicBezTo>
                  <a:cubicBezTo>
                    <a:pt x="0" y="7"/>
                    <a:pt x="7" y="0"/>
                    <a:pt x="16" y="0"/>
                  </a:cubicBezTo>
                  <a:cubicBezTo>
                    <a:pt x="97" y="0"/>
                    <a:pt x="97" y="0"/>
                    <a:pt x="97" y="0"/>
                  </a:cubicBezTo>
                  <a:cubicBezTo>
                    <a:pt x="106" y="0"/>
                    <a:pt x="113" y="7"/>
                    <a:pt x="113" y="16"/>
                  </a:cubicBezTo>
                  <a:lnTo>
                    <a:pt x="113" y="9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GB" dirty="0"/>
            </a:p>
          </p:txBody>
        </p:sp>
        <p:pic>
          <p:nvPicPr>
            <p:cNvPr id="7" name="Picture 6">
              <a:extLst>
                <a:ext uri="{FF2B5EF4-FFF2-40B4-BE49-F238E27FC236}">
                  <a16:creationId xmlns:a16="http://schemas.microsoft.com/office/drawing/2014/main" id="{48C48F1A-BD25-4C43-962F-8C59FF7C5A23}"/>
                </a:ext>
              </a:extLst>
            </p:cNvPr>
            <p:cNvPicPr>
              <a:picLocks noChangeAspect="1"/>
            </p:cNvPicPr>
            <p:nvPr/>
          </p:nvPicPr>
          <p:blipFill rotWithShape="1">
            <a:blip r:embed="rId2">
              <a:extLst>
                <a:ext uri="{28A0092B-C50C-407E-A947-70E740481C1C}">
                  <a14:useLocalDpi xmlns:a14="http://schemas.microsoft.com/office/drawing/2010/main" val="0"/>
                </a:ext>
              </a:extLst>
            </a:blip>
            <a:srcRect l="11779" t="11779" r="13616" b="13616"/>
            <a:stretch/>
          </p:blipFill>
          <p:spPr>
            <a:xfrm>
              <a:off x="5460206" y="5205919"/>
              <a:ext cx="268576" cy="268576"/>
            </a:xfrm>
            <a:prstGeom prst="rect">
              <a:avLst/>
            </a:prstGeom>
            <a:solidFill>
              <a:srgbClr val="A8A8A8"/>
            </a:solidFill>
          </p:spPr>
        </p:pic>
        <p:sp>
          <p:nvSpPr>
            <p:cNvPr id="8" name="TextBox 7">
              <a:hlinkClick r:id="rId3"/>
              <a:extLst>
                <a:ext uri="{FF2B5EF4-FFF2-40B4-BE49-F238E27FC236}">
                  <a16:creationId xmlns:a16="http://schemas.microsoft.com/office/drawing/2014/main" id="{F64A3F4E-1604-4BFC-B2A3-ACB3E24BC557}"/>
                </a:ext>
              </a:extLst>
            </p:cNvPr>
            <p:cNvSpPr txBox="1"/>
            <p:nvPr/>
          </p:nvSpPr>
          <p:spPr>
            <a:xfrm>
              <a:off x="5417448" y="5163514"/>
              <a:ext cx="2088000" cy="360000"/>
            </a:xfrm>
            <a:prstGeom prst="rect">
              <a:avLst/>
            </a:prstGeom>
            <a:solidFill>
              <a:schemeClr val="bg1">
                <a:alpha val="0"/>
              </a:schemeClr>
            </a:solidFill>
          </p:spPr>
          <p:txBody>
            <a:bodyPr wrap="square" lIns="432000" tIns="0" rIns="0" bIns="0" rtlCol="0" anchor="ctr" anchorCtr="0">
              <a:noAutofit/>
            </a:bodyPr>
            <a:lstStyle/>
            <a:p>
              <a:r>
                <a:rPr lang="en-GB" sz="1000"/>
                <a:t>SlideShare.net/ING</a:t>
              </a:r>
            </a:p>
          </p:txBody>
        </p:sp>
      </p:grpSp>
      <p:grpSp>
        <p:nvGrpSpPr>
          <p:cNvPr id="9" name="Group 8">
            <a:extLst>
              <a:ext uri="{FF2B5EF4-FFF2-40B4-BE49-F238E27FC236}">
                <a16:creationId xmlns:a16="http://schemas.microsoft.com/office/drawing/2014/main" id="{365DAE37-0F48-46EF-8B48-470E6816D6FD}"/>
              </a:ext>
            </a:extLst>
          </p:cNvPr>
          <p:cNvGrpSpPr/>
          <p:nvPr userDrawn="1"/>
        </p:nvGrpSpPr>
        <p:grpSpPr>
          <a:xfrm>
            <a:off x="2942261" y="5163514"/>
            <a:ext cx="2091962" cy="361904"/>
            <a:chOff x="805662" y="5163514"/>
            <a:chExt cx="2091962" cy="361904"/>
          </a:xfrm>
        </p:grpSpPr>
        <p:sp>
          <p:nvSpPr>
            <p:cNvPr id="10" name="Freeform 60">
              <a:extLst>
                <a:ext uri="{FF2B5EF4-FFF2-40B4-BE49-F238E27FC236}">
                  <a16:creationId xmlns:a16="http://schemas.microsoft.com/office/drawing/2014/main" id="{A5659301-77BB-4823-A8BD-8ACC5902025B}"/>
                </a:ext>
              </a:extLst>
            </p:cNvPr>
            <p:cNvSpPr>
              <a:spLocks/>
            </p:cNvSpPr>
            <p:nvPr/>
          </p:nvSpPr>
          <p:spPr bwMode="auto">
            <a:xfrm>
              <a:off x="805662" y="5163514"/>
              <a:ext cx="357970" cy="361904"/>
            </a:xfrm>
            <a:custGeom>
              <a:avLst/>
              <a:gdLst>
                <a:gd name="T0" fmla="*/ 113 w 113"/>
                <a:gd name="T1" fmla="*/ 98 h 114"/>
                <a:gd name="T2" fmla="*/ 97 w 113"/>
                <a:gd name="T3" fmla="*/ 114 h 114"/>
                <a:gd name="T4" fmla="*/ 16 w 113"/>
                <a:gd name="T5" fmla="*/ 114 h 114"/>
                <a:gd name="T6" fmla="*/ 0 w 113"/>
                <a:gd name="T7" fmla="*/ 98 h 114"/>
                <a:gd name="T8" fmla="*/ 0 w 113"/>
                <a:gd name="T9" fmla="*/ 16 h 114"/>
                <a:gd name="T10" fmla="*/ 16 w 113"/>
                <a:gd name="T11" fmla="*/ 0 h 114"/>
                <a:gd name="T12" fmla="*/ 97 w 113"/>
                <a:gd name="T13" fmla="*/ 0 h 114"/>
                <a:gd name="T14" fmla="*/ 113 w 113"/>
                <a:gd name="T15" fmla="*/ 16 h 114"/>
                <a:gd name="T16" fmla="*/ 113 w 113"/>
                <a:gd name="T17" fmla="*/ 98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114">
                  <a:moveTo>
                    <a:pt x="113" y="98"/>
                  </a:moveTo>
                  <a:cubicBezTo>
                    <a:pt x="113" y="106"/>
                    <a:pt x="106" y="114"/>
                    <a:pt x="97" y="114"/>
                  </a:cubicBezTo>
                  <a:cubicBezTo>
                    <a:pt x="16" y="114"/>
                    <a:pt x="16" y="114"/>
                    <a:pt x="16" y="114"/>
                  </a:cubicBezTo>
                  <a:cubicBezTo>
                    <a:pt x="7" y="114"/>
                    <a:pt x="0" y="106"/>
                    <a:pt x="0" y="98"/>
                  </a:cubicBezTo>
                  <a:cubicBezTo>
                    <a:pt x="0" y="16"/>
                    <a:pt x="0" y="16"/>
                    <a:pt x="0" y="16"/>
                  </a:cubicBezTo>
                  <a:cubicBezTo>
                    <a:pt x="0" y="7"/>
                    <a:pt x="7" y="0"/>
                    <a:pt x="16" y="0"/>
                  </a:cubicBezTo>
                  <a:cubicBezTo>
                    <a:pt x="97" y="0"/>
                    <a:pt x="97" y="0"/>
                    <a:pt x="97" y="0"/>
                  </a:cubicBezTo>
                  <a:cubicBezTo>
                    <a:pt x="106" y="0"/>
                    <a:pt x="113" y="7"/>
                    <a:pt x="113" y="16"/>
                  </a:cubicBezTo>
                  <a:lnTo>
                    <a:pt x="113" y="9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GB" dirty="0"/>
            </a:p>
          </p:txBody>
        </p:sp>
        <p:sp>
          <p:nvSpPr>
            <p:cNvPr id="11" name="TextBox 10">
              <a:hlinkClick r:id="rId4"/>
              <a:extLst>
                <a:ext uri="{FF2B5EF4-FFF2-40B4-BE49-F238E27FC236}">
                  <a16:creationId xmlns:a16="http://schemas.microsoft.com/office/drawing/2014/main" id="{6571F6A8-FF5C-43BD-8CAF-266D46693275}"/>
                </a:ext>
              </a:extLst>
            </p:cNvPr>
            <p:cNvSpPr txBox="1"/>
            <p:nvPr/>
          </p:nvSpPr>
          <p:spPr>
            <a:xfrm>
              <a:off x="809624" y="5163514"/>
              <a:ext cx="2088000" cy="360000"/>
            </a:xfrm>
            <a:prstGeom prst="rect">
              <a:avLst/>
            </a:prstGeom>
            <a:solidFill>
              <a:schemeClr val="bg1">
                <a:alpha val="0"/>
              </a:schemeClr>
            </a:solidFill>
          </p:spPr>
          <p:txBody>
            <a:bodyPr wrap="square" lIns="432000" tIns="0" rIns="0" bIns="0" rtlCol="0" anchor="ctr" anchorCtr="0">
              <a:noAutofit/>
            </a:bodyPr>
            <a:lstStyle/>
            <a:p>
              <a:r>
                <a:rPr lang="en-GB" sz="1000" dirty="0"/>
                <a:t>@</a:t>
              </a:r>
              <a:r>
                <a:rPr lang="en-GB" sz="1000" dirty="0" err="1"/>
                <a:t>ING_News</a:t>
              </a:r>
              <a:endParaRPr lang="en-GB" sz="1000" dirty="0"/>
            </a:p>
          </p:txBody>
        </p:sp>
        <p:pic>
          <p:nvPicPr>
            <p:cNvPr id="12" name="Picture 11">
              <a:extLst>
                <a:ext uri="{FF2B5EF4-FFF2-40B4-BE49-F238E27FC236}">
                  <a16:creationId xmlns:a16="http://schemas.microsoft.com/office/drawing/2014/main" id="{C5EB6EC5-7511-4012-80E4-12E1BA2110E7}"/>
                </a:ext>
              </a:extLst>
            </p:cNvPr>
            <p:cNvPicPr>
              <a:picLocks noChangeAspect="1"/>
            </p:cNvPicPr>
            <p:nvPr/>
          </p:nvPicPr>
          <p:blipFill rotWithShape="1">
            <a:blip r:embed="rId5">
              <a:extLst>
                <a:ext uri="{28A0092B-C50C-407E-A947-70E740481C1C}">
                  <a14:useLocalDpi xmlns:a14="http://schemas.microsoft.com/office/drawing/2010/main" val="0"/>
                </a:ext>
              </a:extLst>
            </a:blip>
            <a:srcRect l="12470" t="12470" r="15432" b="15432"/>
            <a:stretch/>
          </p:blipFill>
          <p:spPr>
            <a:xfrm>
              <a:off x="854869" y="5208406"/>
              <a:ext cx="259556" cy="259556"/>
            </a:xfrm>
            <a:prstGeom prst="rect">
              <a:avLst/>
            </a:prstGeom>
            <a:solidFill>
              <a:srgbClr val="A8A8A8"/>
            </a:solidFill>
          </p:spPr>
        </p:pic>
      </p:grpSp>
      <p:grpSp>
        <p:nvGrpSpPr>
          <p:cNvPr id="13" name="Group 12">
            <a:extLst>
              <a:ext uri="{FF2B5EF4-FFF2-40B4-BE49-F238E27FC236}">
                <a16:creationId xmlns:a16="http://schemas.microsoft.com/office/drawing/2014/main" id="{77EDE480-02F0-4A36-B600-66A8C0DEE99F}"/>
              </a:ext>
            </a:extLst>
          </p:cNvPr>
          <p:cNvGrpSpPr/>
          <p:nvPr userDrawn="1"/>
        </p:nvGrpSpPr>
        <p:grpSpPr>
          <a:xfrm>
            <a:off x="5229485" y="5163514"/>
            <a:ext cx="2088000" cy="361904"/>
            <a:chOff x="3113536" y="5163514"/>
            <a:chExt cx="2088000" cy="361904"/>
          </a:xfrm>
        </p:grpSpPr>
        <p:sp>
          <p:nvSpPr>
            <p:cNvPr id="15" name="Freeform 88">
              <a:extLst>
                <a:ext uri="{FF2B5EF4-FFF2-40B4-BE49-F238E27FC236}">
                  <a16:creationId xmlns:a16="http://schemas.microsoft.com/office/drawing/2014/main" id="{A4723D84-944F-42C0-B181-7964269324AA}"/>
                </a:ext>
              </a:extLst>
            </p:cNvPr>
            <p:cNvSpPr>
              <a:spLocks/>
            </p:cNvSpPr>
            <p:nvPr/>
          </p:nvSpPr>
          <p:spPr bwMode="auto">
            <a:xfrm>
              <a:off x="3115919" y="5163514"/>
              <a:ext cx="357970" cy="361904"/>
            </a:xfrm>
            <a:custGeom>
              <a:avLst/>
              <a:gdLst>
                <a:gd name="T0" fmla="*/ 113 w 113"/>
                <a:gd name="T1" fmla="*/ 98 h 114"/>
                <a:gd name="T2" fmla="*/ 97 w 113"/>
                <a:gd name="T3" fmla="*/ 114 h 114"/>
                <a:gd name="T4" fmla="*/ 16 w 113"/>
                <a:gd name="T5" fmla="*/ 114 h 114"/>
                <a:gd name="T6" fmla="*/ 0 w 113"/>
                <a:gd name="T7" fmla="*/ 98 h 114"/>
                <a:gd name="T8" fmla="*/ 0 w 113"/>
                <a:gd name="T9" fmla="*/ 16 h 114"/>
                <a:gd name="T10" fmla="*/ 16 w 113"/>
                <a:gd name="T11" fmla="*/ 0 h 114"/>
                <a:gd name="T12" fmla="*/ 97 w 113"/>
                <a:gd name="T13" fmla="*/ 0 h 114"/>
                <a:gd name="T14" fmla="*/ 113 w 113"/>
                <a:gd name="T15" fmla="*/ 16 h 114"/>
                <a:gd name="T16" fmla="*/ 113 w 113"/>
                <a:gd name="T17" fmla="*/ 98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114">
                  <a:moveTo>
                    <a:pt x="113" y="98"/>
                  </a:moveTo>
                  <a:cubicBezTo>
                    <a:pt x="113" y="106"/>
                    <a:pt x="106" y="114"/>
                    <a:pt x="97" y="114"/>
                  </a:cubicBezTo>
                  <a:cubicBezTo>
                    <a:pt x="16" y="114"/>
                    <a:pt x="16" y="114"/>
                    <a:pt x="16" y="114"/>
                  </a:cubicBezTo>
                  <a:cubicBezTo>
                    <a:pt x="7" y="114"/>
                    <a:pt x="0" y="106"/>
                    <a:pt x="0" y="98"/>
                  </a:cubicBezTo>
                  <a:cubicBezTo>
                    <a:pt x="0" y="16"/>
                    <a:pt x="0" y="16"/>
                    <a:pt x="0" y="16"/>
                  </a:cubicBezTo>
                  <a:cubicBezTo>
                    <a:pt x="0" y="7"/>
                    <a:pt x="7" y="0"/>
                    <a:pt x="16" y="0"/>
                  </a:cubicBezTo>
                  <a:cubicBezTo>
                    <a:pt x="97" y="0"/>
                    <a:pt x="97" y="0"/>
                    <a:pt x="97" y="0"/>
                  </a:cubicBezTo>
                  <a:cubicBezTo>
                    <a:pt x="106" y="0"/>
                    <a:pt x="113" y="7"/>
                    <a:pt x="113" y="16"/>
                  </a:cubicBezTo>
                  <a:lnTo>
                    <a:pt x="113" y="9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GB" dirty="0"/>
            </a:p>
          </p:txBody>
        </p:sp>
        <p:pic>
          <p:nvPicPr>
            <p:cNvPr id="16" name="Picture 15">
              <a:extLst>
                <a:ext uri="{FF2B5EF4-FFF2-40B4-BE49-F238E27FC236}">
                  <a16:creationId xmlns:a16="http://schemas.microsoft.com/office/drawing/2014/main" id="{2B62EA23-90FE-47D2-890D-06299F73FDEB}"/>
                </a:ext>
              </a:extLst>
            </p:cNvPr>
            <p:cNvPicPr>
              <a:picLocks noChangeAspect="1"/>
            </p:cNvPicPr>
            <p:nvPr/>
          </p:nvPicPr>
          <p:blipFill rotWithShape="1">
            <a:blip r:embed="rId6">
              <a:extLst>
                <a:ext uri="{28A0092B-C50C-407E-A947-70E740481C1C}">
                  <a14:useLocalDpi xmlns:a14="http://schemas.microsoft.com/office/drawing/2010/main" val="0"/>
                </a:ext>
              </a:extLst>
            </a:blip>
            <a:srcRect l="12125" t="9654" r="13130" b="8985"/>
            <a:stretch/>
          </p:blipFill>
          <p:spPr>
            <a:xfrm>
              <a:off x="3157538" y="5198268"/>
              <a:ext cx="269082" cy="292895"/>
            </a:xfrm>
            <a:prstGeom prst="rect">
              <a:avLst/>
            </a:prstGeom>
            <a:solidFill>
              <a:srgbClr val="A8A8A8"/>
            </a:solidFill>
          </p:spPr>
        </p:pic>
        <p:sp>
          <p:nvSpPr>
            <p:cNvPr id="17" name="TextBox 16">
              <a:hlinkClick r:id="rId7"/>
              <a:extLst>
                <a:ext uri="{FF2B5EF4-FFF2-40B4-BE49-F238E27FC236}">
                  <a16:creationId xmlns:a16="http://schemas.microsoft.com/office/drawing/2014/main" id="{24EE5165-7034-4ACA-BD70-749B1AE03545}"/>
                </a:ext>
              </a:extLst>
            </p:cNvPr>
            <p:cNvSpPr txBox="1"/>
            <p:nvPr/>
          </p:nvSpPr>
          <p:spPr>
            <a:xfrm>
              <a:off x="3113536" y="5163514"/>
              <a:ext cx="2088000" cy="360000"/>
            </a:xfrm>
            <a:prstGeom prst="rect">
              <a:avLst/>
            </a:prstGeom>
            <a:solidFill>
              <a:schemeClr val="bg1">
                <a:alpha val="0"/>
              </a:schemeClr>
            </a:solidFill>
          </p:spPr>
          <p:txBody>
            <a:bodyPr wrap="square" lIns="432000" tIns="0" rIns="0" bIns="0" rtlCol="0" anchor="ctr" anchorCtr="0">
              <a:noAutofit/>
            </a:bodyPr>
            <a:lstStyle/>
            <a:p>
              <a:r>
                <a:rPr lang="en-GB" sz="1000"/>
                <a:t>LinkedIn.com/company/ING</a:t>
              </a:r>
            </a:p>
          </p:txBody>
        </p:sp>
      </p:grpSp>
      <p:grpSp>
        <p:nvGrpSpPr>
          <p:cNvPr id="18" name="Group 17">
            <a:extLst>
              <a:ext uri="{FF2B5EF4-FFF2-40B4-BE49-F238E27FC236}">
                <a16:creationId xmlns:a16="http://schemas.microsoft.com/office/drawing/2014/main" id="{B61FC236-6F2B-4566-A45B-BDBD357458DA}"/>
              </a:ext>
            </a:extLst>
          </p:cNvPr>
          <p:cNvGrpSpPr/>
          <p:nvPr userDrawn="1"/>
        </p:nvGrpSpPr>
        <p:grpSpPr>
          <a:xfrm>
            <a:off x="2946223" y="5676946"/>
            <a:ext cx="2088000" cy="361904"/>
            <a:chOff x="3113536" y="5676946"/>
            <a:chExt cx="2088000" cy="361904"/>
          </a:xfrm>
        </p:grpSpPr>
        <p:sp>
          <p:nvSpPr>
            <p:cNvPr id="19" name="Freeform 52">
              <a:extLst>
                <a:ext uri="{FF2B5EF4-FFF2-40B4-BE49-F238E27FC236}">
                  <a16:creationId xmlns:a16="http://schemas.microsoft.com/office/drawing/2014/main" id="{6EA09617-EBEC-41E2-A7B2-4B86BA623C98}"/>
                </a:ext>
              </a:extLst>
            </p:cNvPr>
            <p:cNvSpPr>
              <a:spLocks/>
            </p:cNvSpPr>
            <p:nvPr/>
          </p:nvSpPr>
          <p:spPr bwMode="auto">
            <a:xfrm>
              <a:off x="3115919" y="5676946"/>
              <a:ext cx="357970" cy="361904"/>
            </a:xfrm>
            <a:custGeom>
              <a:avLst/>
              <a:gdLst>
                <a:gd name="T0" fmla="*/ 113 w 113"/>
                <a:gd name="T1" fmla="*/ 98 h 114"/>
                <a:gd name="T2" fmla="*/ 97 w 113"/>
                <a:gd name="T3" fmla="*/ 114 h 114"/>
                <a:gd name="T4" fmla="*/ 16 w 113"/>
                <a:gd name="T5" fmla="*/ 114 h 114"/>
                <a:gd name="T6" fmla="*/ 0 w 113"/>
                <a:gd name="T7" fmla="*/ 98 h 114"/>
                <a:gd name="T8" fmla="*/ 0 w 113"/>
                <a:gd name="T9" fmla="*/ 16 h 114"/>
                <a:gd name="T10" fmla="*/ 16 w 113"/>
                <a:gd name="T11" fmla="*/ 0 h 114"/>
                <a:gd name="T12" fmla="*/ 97 w 113"/>
                <a:gd name="T13" fmla="*/ 0 h 114"/>
                <a:gd name="T14" fmla="*/ 113 w 113"/>
                <a:gd name="T15" fmla="*/ 16 h 114"/>
                <a:gd name="T16" fmla="*/ 113 w 113"/>
                <a:gd name="T17" fmla="*/ 98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114">
                  <a:moveTo>
                    <a:pt x="113" y="98"/>
                  </a:moveTo>
                  <a:cubicBezTo>
                    <a:pt x="113" y="106"/>
                    <a:pt x="106" y="114"/>
                    <a:pt x="97" y="114"/>
                  </a:cubicBezTo>
                  <a:cubicBezTo>
                    <a:pt x="16" y="114"/>
                    <a:pt x="16" y="114"/>
                    <a:pt x="16" y="114"/>
                  </a:cubicBezTo>
                  <a:cubicBezTo>
                    <a:pt x="7" y="114"/>
                    <a:pt x="0" y="106"/>
                    <a:pt x="0" y="98"/>
                  </a:cubicBezTo>
                  <a:cubicBezTo>
                    <a:pt x="0" y="16"/>
                    <a:pt x="0" y="16"/>
                    <a:pt x="0" y="16"/>
                  </a:cubicBezTo>
                  <a:cubicBezTo>
                    <a:pt x="0" y="7"/>
                    <a:pt x="7" y="0"/>
                    <a:pt x="16" y="0"/>
                  </a:cubicBezTo>
                  <a:cubicBezTo>
                    <a:pt x="97" y="0"/>
                    <a:pt x="97" y="0"/>
                    <a:pt x="97" y="0"/>
                  </a:cubicBezTo>
                  <a:cubicBezTo>
                    <a:pt x="106" y="0"/>
                    <a:pt x="113" y="7"/>
                    <a:pt x="113" y="16"/>
                  </a:cubicBezTo>
                  <a:lnTo>
                    <a:pt x="113" y="9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GB" dirty="0"/>
            </a:p>
          </p:txBody>
        </p:sp>
        <p:pic>
          <p:nvPicPr>
            <p:cNvPr id="20" name="Picture 19">
              <a:extLst>
                <a:ext uri="{FF2B5EF4-FFF2-40B4-BE49-F238E27FC236}">
                  <a16:creationId xmlns:a16="http://schemas.microsoft.com/office/drawing/2014/main" id="{2BE21BD9-18DC-4C57-A29E-A45F5EC26309}"/>
                </a:ext>
              </a:extLst>
            </p:cNvPr>
            <p:cNvPicPr>
              <a:picLocks noChangeAspect="1"/>
            </p:cNvPicPr>
            <p:nvPr/>
          </p:nvPicPr>
          <p:blipFill rotWithShape="1">
            <a:blip r:embed="rId8">
              <a:extLst>
                <a:ext uri="{28A0092B-C50C-407E-A947-70E740481C1C}">
                  <a14:useLocalDpi xmlns:a14="http://schemas.microsoft.com/office/drawing/2010/main" val="0"/>
                </a:ext>
              </a:extLst>
            </a:blip>
            <a:srcRect l="10802" t="12026" r="9824" b="13890"/>
            <a:stretch/>
          </p:blipFill>
          <p:spPr>
            <a:xfrm>
              <a:off x="3152775" y="5722144"/>
              <a:ext cx="285750" cy="266700"/>
            </a:xfrm>
            <a:prstGeom prst="rect">
              <a:avLst/>
            </a:prstGeom>
            <a:solidFill>
              <a:srgbClr val="A8A8A8"/>
            </a:solidFill>
          </p:spPr>
        </p:pic>
        <p:sp>
          <p:nvSpPr>
            <p:cNvPr id="21" name="TextBox 20">
              <a:hlinkClick r:id="rId9"/>
              <a:extLst>
                <a:ext uri="{FF2B5EF4-FFF2-40B4-BE49-F238E27FC236}">
                  <a16:creationId xmlns:a16="http://schemas.microsoft.com/office/drawing/2014/main" id="{25B72633-B5F9-4ABA-92D4-AEEF271F04E9}"/>
                </a:ext>
              </a:extLst>
            </p:cNvPr>
            <p:cNvSpPr txBox="1"/>
            <p:nvPr/>
          </p:nvSpPr>
          <p:spPr>
            <a:xfrm>
              <a:off x="3113536" y="5678850"/>
              <a:ext cx="2088000" cy="360000"/>
            </a:xfrm>
            <a:prstGeom prst="rect">
              <a:avLst/>
            </a:prstGeom>
            <a:solidFill>
              <a:schemeClr val="bg1">
                <a:alpha val="0"/>
              </a:schemeClr>
            </a:solidFill>
          </p:spPr>
          <p:txBody>
            <a:bodyPr wrap="square" lIns="432000" tIns="0" rIns="0" bIns="0" rtlCol="0" anchor="ctr" anchorCtr="0">
              <a:noAutofit/>
            </a:bodyPr>
            <a:lstStyle/>
            <a:p>
              <a:r>
                <a:rPr lang="en-GB" sz="1000" dirty="0"/>
                <a:t>YouTube.com/ING</a:t>
              </a:r>
            </a:p>
          </p:txBody>
        </p:sp>
      </p:grpSp>
      <p:grpSp>
        <p:nvGrpSpPr>
          <p:cNvPr id="22" name="Group 21">
            <a:extLst>
              <a:ext uri="{FF2B5EF4-FFF2-40B4-BE49-F238E27FC236}">
                <a16:creationId xmlns:a16="http://schemas.microsoft.com/office/drawing/2014/main" id="{2BC5219F-7082-4409-98C2-6B1824C4C7E6}"/>
              </a:ext>
            </a:extLst>
          </p:cNvPr>
          <p:cNvGrpSpPr/>
          <p:nvPr userDrawn="1"/>
        </p:nvGrpSpPr>
        <p:grpSpPr>
          <a:xfrm>
            <a:off x="5229485" y="5676946"/>
            <a:ext cx="2088000" cy="361904"/>
            <a:chOff x="5417448" y="5676946"/>
            <a:chExt cx="2088000" cy="361904"/>
          </a:xfrm>
        </p:grpSpPr>
        <p:sp>
          <p:nvSpPr>
            <p:cNvPr id="23" name="TextBox 22">
              <a:hlinkClick r:id="rId10"/>
              <a:extLst>
                <a:ext uri="{FF2B5EF4-FFF2-40B4-BE49-F238E27FC236}">
                  <a16:creationId xmlns:a16="http://schemas.microsoft.com/office/drawing/2014/main" id="{28CD0CA9-E6FD-42C5-8E3C-B4AF239EE6E3}"/>
                </a:ext>
              </a:extLst>
            </p:cNvPr>
            <p:cNvSpPr txBox="1"/>
            <p:nvPr/>
          </p:nvSpPr>
          <p:spPr>
            <a:xfrm>
              <a:off x="5417448" y="5678850"/>
              <a:ext cx="2088000" cy="360000"/>
            </a:xfrm>
            <a:prstGeom prst="rect">
              <a:avLst/>
            </a:prstGeom>
            <a:solidFill>
              <a:schemeClr val="bg1">
                <a:alpha val="0"/>
              </a:schemeClr>
            </a:solidFill>
          </p:spPr>
          <p:txBody>
            <a:bodyPr wrap="square" lIns="432000" tIns="0" rIns="0" bIns="0" rtlCol="0" anchor="ctr" anchorCtr="0">
              <a:noAutofit/>
            </a:bodyPr>
            <a:lstStyle/>
            <a:p>
              <a:r>
                <a:rPr lang="en-GB" sz="1000"/>
                <a:t>Flickr.com/INGGroup</a:t>
              </a:r>
            </a:p>
          </p:txBody>
        </p:sp>
        <p:sp>
          <p:nvSpPr>
            <p:cNvPr id="24" name="Freeform 93">
              <a:extLst>
                <a:ext uri="{FF2B5EF4-FFF2-40B4-BE49-F238E27FC236}">
                  <a16:creationId xmlns:a16="http://schemas.microsoft.com/office/drawing/2014/main" id="{DB7513DD-9E28-462B-8A84-A6654EA81EE1}"/>
                </a:ext>
              </a:extLst>
            </p:cNvPr>
            <p:cNvSpPr>
              <a:spLocks/>
            </p:cNvSpPr>
            <p:nvPr/>
          </p:nvSpPr>
          <p:spPr bwMode="auto">
            <a:xfrm>
              <a:off x="5417448" y="5676946"/>
              <a:ext cx="357970" cy="361904"/>
            </a:xfrm>
            <a:custGeom>
              <a:avLst/>
              <a:gdLst>
                <a:gd name="T0" fmla="*/ 113 w 113"/>
                <a:gd name="T1" fmla="*/ 98 h 114"/>
                <a:gd name="T2" fmla="*/ 97 w 113"/>
                <a:gd name="T3" fmla="*/ 114 h 114"/>
                <a:gd name="T4" fmla="*/ 16 w 113"/>
                <a:gd name="T5" fmla="*/ 114 h 114"/>
                <a:gd name="T6" fmla="*/ 0 w 113"/>
                <a:gd name="T7" fmla="*/ 98 h 114"/>
                <a:gd name="T8" fmla="*/ 0 w 113"/>
                <a:gd name="T9" fmla="*/ 16 h 114"/>
                <a:gd name="T10" fmla="*/ 16 w 113"/>
                <a:gd name="T11" fmla="*/ 0 h 114"/>
                <a:gd name="T12" fmla="*/ 97 w 113"/>
                <a:gd name="T13" fmla="*/ 0 h 114"/>
                <a:gd name="T14" fmla="*/ 113 w 113"/>
                <a:gd name="T15" fmla="*/ 16 h 114"/>
                <a:gd name="T16" fmla="*/ 113 w 113"/>
                <a:gd name="T17" fmla="*/ 98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114">
                  <a:moveTo>
                    <a:pt x="113" y="98"/>
                  </a:moveTo>
                  <a:cubicBezTo>
                    <a:pt x="113" y="106"/>
                    <a:pt x="106" y="114"/>
                    <a:pt x="97" y="114"/>
                  </a:cubicBezTo>
                  <a:cubicBezTo>
                    <a:pt x="16" y="114"/>
                    <a:pt x="16" y="114"/>
                    <a:pt x="16" y="114"/>
                  </a:cubicBezTo>
                  <a:cubicBezTo>
                    <a:pt x="7" y="114"/>
                    <a:pt x="0" y="106"/>
                    <a:pt x="0" y="98"/>
                  </a:cubicBezTo>
                  <a:cubicBezTo>
                    <a:pt x="0" y="16"/>
                    <a:pt x="0" y="16"/>
                    <a:pt x="0" y="16"/>
                  </a:cubicBezTo>
                  <a:cubicBezTo>
                    <a:pt x="0" y="7"/>
                    <a:pt x="7" y="0"/>
                    <a:pt x="16" y="0"/>
                  </a:cubicBezTo>
                  <a:cubicBezTo>
                    <a:pt x="97" y="0"/>
                    <a:pt x="97" y="0"/>
                    <a:pt x="97" y="0"/>
                  </a:cubicBezTo>
                  <a:cubicBezTo>
                    <a:pt x="106" y="0"/>
                    <a:pt x="113" y="7"/>
                    <a:pt x="113" y="16"/>
                  </a:cubicBezTo>
                  <a:lnTo>
                    <a:pt x="113" y="9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GB" dirty="0"/>
            </a:p>
          </p:txBody>
        </p:sp>
        <p:pic>
          <p:nvPicPr>
            <p:cNvPr id="25" name="Picture 24">
              <a:extLst>
                <a:ext uri="{FF2B5EF4-FFF2-40B4-BE49-F238E27FC236}">
                  <a16:creationId xmlns:a16="http://schemas.microsoft.com/office/drawing/2014/main" id="{F166AFE8-7B8F-43A2-8B5D-7366C1CF0529}"/>
                </a:ext>
              </a:extLst>
            </p:cNvPr>
            <p:cNvPicPr>
              <a:picLocks noChangeAspect="1"/>
            </p:cNvPicPr>
            <p:nvPr/>
          </p:nvPicPr>
          <p:blipFill rotWithShape="1">
            <a:blip r:embed="rId11">
              <a:extLst>
                <a:ext uri="{28A0092B-C50C-407E-A947-70E740481C1C}">
                  <a14:useLocalDpi xmlns:a14="http://schemas.microsoft.com/office/drawing/2010/main" val="0"/>
                </a:ext>
              </a:extLst>
            </a:blip>
            <a:srcRect l="15087" t="19303" r="8184" b="19843"/>
            <a:stretch/>
          </p:blipFill>
          <p:spPr>
            <a:xfrm>
              <a:off x="5472113" y="5748338"/>
              <a:ext cx="276225" cy="219075"/>
            </a:xfrm>
            <a:prstGeom prst="rect">
              <a:avLst/>
            </a:prstGeom>
            <a:solidFill>
              <a:srgbClr val="A8A8A8"/>
            </a:solidFill>
          </p:spPr>
        </p:pic>
      </p:grpSp>
      <p:grpSp>
        <p:nvGrpSpPr>
          <p:cNvPr id="26" name="Group 25">
            <a:extLst>
              <a:ext uri="{FF2B5EF4-FFF2-40B4-BE49-F238E27FC236}">
                <a16:creationId xmlns:a16="http://schemas.microsoft.com/office/drawing/2014/main" id="{D2CE9AB1-933D-4D7C-9696-E0F2E5E376C4}"/>
              </a:ext>
            </a:extLst>
          </p:cNvPr>
          <p:cNvGrpSpPr/>
          <p:nvPr userDrawn="1"/>
        </p:nvGrpSpPr>
        <p:grpSpPr>
          <a:xfrm>
            <a:off x="658999" y="5676946"/>
            <a:ext cx="2091962" cy="361904"/>
            <a:chOff x="805662" y="5676946"/>
            <a:chExt cx="2091962" cy="361904"/>
          </a:xfrm>
        </p:grpSpPr>
        <p:sp>
          <p:nvSpPr>
            <p:cNvPr id="27" name="Freeform 96">
              <a:extLst>
                <a:ext uri="{FF2B5EF4-FFF2-40B4-BE49-F238E27FC236}">
                  <a16:creationId xmlns:a16="http://schemas.microsoft.com/office/drawing/2014/main" id="{B6B77213-5628-4E02-B2BF-FB870F71F50F}"/>
                </a:ext>
              </a:extLst>
            </p:cNvPr>
            <p:cNvSpPr>
              <a:spLocks/>
            </p:cNvSpPr>
            <p:nvPr/>
          </p:nvSpPr>
          <p:spPr bwMode="auto">
            <a:xfrm>
              <a:off x="805662" y="5676946"/>
              <a:ext cx="357970" cy="361904"/>
            </a:xfrm>
            <a:custGeom>
              <a:avLst/>
              <a:gdLst>
                <a:gd name="T0" fmla="*/ 113 w 113"/>
                <a:gd name="T1" fmla="*/ 98 h 114"/>
                <a:gd name="T2" fmla="*/ 97 w 113"/>
                <a:gd name="T3" fmla="*/ 114 h 114"/>
                <a:gd name="T4" fmla="*/ 16 w 113"/>
                <a:gd name="T5" fmla="*/ 114 h 114"/>
                <a:gd name="T6" fmla="*/ 0 w 113"/>
                <a:gd name="T7" fmla="*/ 98 h 114"/>
                <a:gd name="T8" fmla="*/ 0 w 113"/>
                <a:gd name="T9" fmla="*/ 16 h 114"/>
                <a:gd name="T10" fmla="*/ 16 w 113"/>
                <a:gd name="T11" fmla="*/ 0 h 114"/>
                <a:gd name="T12" fmla="*/ 97 w 113"/>
                <a:gd name="T13" fmla="*/ 0 h 114"/>
                <a:gd name="T14" fmla="*/ 113 w 113"/>
                <a:gd name="T15" fmla="*/ 16 h 114"/>
                <a:gd name="T16" fmla="*/ 113 w 113"/>
                <a:gd name="T17" fmla="*/ 98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114">
                  <a:moveTo>
                    <a:pt x="113" y="98"/>
                  </a:moveTo>
                  <a:cubicBezTo>
                    <a:pt x="113" y="106"/>
                    <a:pt x="106" y="114"/>
                    <a:pt x="97" y="114"/>
                  </a:cubicBezTo>
                  <a:cubicBezTo>
                    <a:pt x="16" y="114"/>
                    <a:pt x="16" y="114"/>
                    <a:pt x="16" y="114"/>
                  </a:cubicBezTo>
                  <a:cubicBezTo>
                    <a:pt x="7" y="114"/>
                    <a:pt x="0" y="106"/>
                    <a:pt x="0" y="98"/>
                  </a:cubicBezTo>
                  <a:cubicBezTo>
                    <a:pt x="0" y="16"/>
                    <a:pt x="0" y="16"/>
                    <a:pt x="0" y="16"/>
                  </a:cubicBezTo>
                  <a:cubicBezTo>
                    <a:pt x="0" y="7"/>
                    <a:pt x="7" y="0"/>
                    <a:pt x="16" y="0"/>
                  </a:cubicBezTo>
                  <a:cubicBezTo>
                    <a:pt x="97" y="0"/>
                    <a:pt x="97" y="0"/>
                    <a:pt x="97" y="0"/>
                  </a:cubicBezTo>
                  <a:cubicBezTo>
                    <a:pt x="106" y="0"/>
                    <a:pt x="113" y="7"/>
                    <a:pt x="113" y="16"/>
                  </a:cubicBezTo>
                  <a:lnTo>
                    <a:pt x="113" y="9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GB" dirty="0"/>
            </a:p>
          </p:txBody>
        </p:sp>
        <p:sp>
          <p:nvSpPr>
            <p:cNvPr id="28" name="TextBox 27">
              <a:hlinkClick r:id="rId12"/>
              <a:extLst>
                <a:ext uri="{FF2B5EF4-FFF2-40B4-BE49-F238E27FC236}">
                  <a16:creationId xmlns:a16="http://schemas.microsoft.com/office/drawing/2014/main" id="{8B84D44B-D931-488D-844F-9C37FBFA29A3}"/>
                </a:ext>
              </a:extLst>
            </p:cNvPr>
            <p:cNvSpPr txBox="1"/>
            <p:nvPr/>
          </p:nvSpPr>
          <p:spPr>
            <a:xfrm>
              <a:off x="809624" y="5678850"/>
              <a:ext cx="2088000" cy="360000"/>
            </a:xfrm>
            <a:prstGeom prst="rect">
              <a:avLst/>
            </a:prstGeom>
            <a:solidFill>
              <a:schemeClr val="bg1">
                <a:alpha val="0"/>
              </a:schemeClr>
            </a:solidFill>
          </p:spPr>
          <p:txBody>
            <a:bodyPr wrap="square" lIns="432000" tIns="0" rIns="0" bIns="0" rtlCol="0" anchor="ctr" anchorCtr="0">
              <a:noAutofit/>
            </a:bodyPr>
            <a:lstStyle/>
            <a:p>
              <a:r>
                <a:rPr lang="en-GB" sz="1000" dirty="0"/>
                <a:t>Facebook.com/ING</a:t>
              </a:r>
            </a:p>
          </p:txBody>
        </p:sp>
        <p:pic>
          <p:nvPicPr>
            <p:cNvPr id="29" name="Picture 28">
              <a:extLst>
                <a:ext uri="{FF2B5EF4-FFF2-40B4-BE49-F238E27FC236}">
                  <a16:creationId xmlns:a16="http://schemas.microsoft.com/office/drawing/2014/main" id="{88E6DD58-E153-4C1D-B0B1-FD9C844C656B}"/>
                </a:ext>
              </a:extLst>
            </p:cNvPr>
            <p:cNvPicPr>
              <a:picLocks noChangeAspect="1"/>
            </p:cNvPicPr>
            <p:nvPr/>
          </p:nvPicPr>
          <p:blipFill rotWithShape="1">
            <a:blip r:embed="rId13">
              <a:extLst>
                <a:ext uri="{28A0092B-C50C-407E-A947-70E740481C1C}">
                  <a14:useLocalDpi xmlns:a14="http://schemas.microsoft.com/office/drawing/2010/main" val="0"/>
                </a:ext>
              </a:extLst>
            </a:blip>
            <a:srcRect l="12470" t="10703" r="11463" b="13890"/>
            <a:stretch/>
          </p:blipFill>
          <p:spPr>
            <a:xfrm>
              <a:off x="854869" y="5717381"/>
              <a:ext cx="273844" cy="271464"/>
            </a:xfrm>
            <a:prstGeom prst="rect">
              <a:avLst/>
            </a:prstGeom>
            <a:solidFill>
              <a:srgbClr val="A8A8A8"/>
            </a:solidFill>
          </p:spPr>
        </p:pic>
      </p:grpSp>
      <p:grpSp>
        <p:nvGrpSpPr>
          <p:cNvPr id="30" name="Group 29">
            <a:extLst>
              <a:ext uri="{FF2B5EF4-FFF2-40B4-BE49-F238E27FC236}">
                <a16:creationId xmlns:a16="http://schemas.microsoft.com/office/drawing/2014/main" id="{3DE20684-EBC3-4C3F-B328-1598605937C3}"/>
              </a:ext>
            </a:extLst>
          </p:cNvPr>
          <p:cNvGrpSpPr/>
          <p:nvPr userDrawn="1"/>
        </p:nvGrpSpPr>
        <p:grpSpPr>
          <a:xfrm>
            <a:off x="658999" y="5163514"/>
            <a:ext cx="2091962" cy="361904"/>
            <a:chOff x="1182322" y="4643104"/>
            <a:chExt cx="2091962" cy="361904"/>
          </a:xfrm>
        </p:grpSpPr>
        <p:sp>
          <p:nvSpPr>
            <p:cNvPr id="31" name="Freeform 60">
              <a:extLst>
                <a:ext uri="{FF2B5EF4-FFF2-40B4-BE49-F238E27FC236}">
                  <a16:creationId xmlns:a16="http://schemas.microsoft.com/office/drawing/2014/main" id="{BD320886-EA01-4F49-A878-EED75BCF7D58}"/>
                </a:ext>
              </a:extLst>
            </p:cNvPr>
            <p:cNvSpPr>
              <a:spLocks/>
            </p:cNvSpPr>
            <p:nvPr/>
          </p:nvSpPr>
          <p:spPr bwMode="auto">
            <a:xfrm>
              <a:off x="1182322" y="4643104"/>
              <a:ext cx="357970" cy="361904"/>
            </a:xfrm>
            <a:custGeom>
              <a:avLst/>
              <a:gdLst>
                <a:gd name="T0" fmla="*/ 113 w 113"/>
                <a:gd name="T1" fmla="*/ 98 h 114"/>
                <a:gd name="T2" fmla="*/ 97 w 113"/>
                <a:gd name="T3" fmla="*/ 114 h 114"/>
                <a:gd name="T4" fmla="*/ 16 w 113"/>
                <a:gd name="T5" fmla="*/ 114 h 114"/>
                <a:gd name="T6" fmla="*/ 0 w 113"/>
                <a:gd name="T7" fmla="*/ 98 h 114"/>
                <a:gd name="T8" fmla="*/ 0 w 113"/>
                <a:gd name="T9" fmla="*/ 16 h 114"/>
                <a:gd name="T10" fmla="*/ 16 w 113"/>
                <a:gd name="T11" fmla="*/ 0 h 114"/>
                <a:gd name="T12" fmla="*/ 97 w 113"/>
                <a:gd name="T13" fmla="*/ 0 h 114"/>
                <a:gd name="T14" fmla="*/ 113 w 113"/>
                <a:gd name="T15" fmla="*/ 16 h 114"/>
                <a:gd name="T16" fmla="*/ 113 w 113"/>
                <a:gd name="T17" fmla="*/ 98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114">
                  <a:moveTo>
                    <a:pt x="113" y="98"/>
                  </a:moveTo>
                  <a:cubicBezTo>
                    <a:pt x="113" y="106"/>
                    <a:pt x="106" y="114"/>
                    <a:pt x="97" y="114"/>
                  </a:cubicBezTo>
                  <a:cubicBezTo>
                    <a:pt x="16" y="114"/>
                    <a:pt x="16" y="114"/>
                    <a:pt x="16" y="114"/>
                  </a:cubicBezTo>
                  <a:cubicBezTo>
                    <a:pt x="7" y="114"/>
                    <a:pt x="0" y="106"/>
                    <a:pt x="0" y="98"/>
                  </a:cubicBezTo>
                  <a:cubicBezTo>
                    <a:pt x="0" y="16"/>
                    <a:pt x="0" y="16"/>
                    <a:pt x="0" y="16"/>
                  </a:cubicBezTo>
                  <a:cubicBezTo>
                    <a:pt x="0" y="7"/>
                    <a:pt x="7" y="0"/>
                    <a:pt x="16" y="0"/>
                  </a:cubicBezTo>
                  <a:cubicBezTo>
                    <a:pt x="97" y="0"/>
                    <a:pt x="97" y="0"/>
                    <a:pt x="97" y="0"/>
                  </a:cubicBezTo>
                  <a:cubicBezTo>
                    <a:pt x="106" y="0"/>
                    <a:pt x="113" y="7"/>
                    <a:pt x="113" y="16"/>
                  </a:cubicBezTo>
                  <a:lnTo>
                    <a:pt x="113" y="9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GB" dirty="0"/>
            </a:p>
          </p:txBody>
        </p:sp>
        <p:pic>
          <p:nvPicPr>
            <p:cNvPr id="32" name="Picture 31">
              <a:extLst>
                <a:ext uri="{FF2B5EF4-FFF2-40B4-BE49-F238E27FC236}">
                  <a16:creationId xmlns:a16="http://schemas.microsoft.com/office/drawing/2014/main" id="{264DDB19-9605-48E3-9E94-2C2998EB6124}"/>
                </a:ext>
              </a:extLst>
            </p:cNvPr>
            <p:cNvPicPr>
              <a:picLocks noChangeAspect="1"/>
            </p:cNvPicPr>
            <p:nvPr/>
          </p:nvPicPr>
          <p:blipFill>
            <a:blip r:embed="rId14"/>
            <a:stretch>
              <a:fillRect/>
            </a:stretch>
          </p:blipFill>
          <p:spPr>
            <a:xfrm>
              <a:off x="1244205" y="4695826"/>
              <a:ext cx="234204" cy="256462"/>
            </a:xfrm>
            <a:prstGeom prst="rect">
              <a:avLst/>
            </a:prstGeom>
          </p:spPr>
        </p:pic>
        <p:sp>
          <p:nvSpPr>
            <p:cNvPr id="33" name="TextBox 32">
              <a:hlinkClick r:id="rId15"/>
              <a:extLst>
                <a:ext uri="{FF2B5EF4-FFF2-40B4-BE49-F238E27FC236}">
                  <a16:creationId xmlns:a16="http://schemas.microsoft.com/office/drawing/2014/main" id="{962AC3C3-6337-4A02-BD1E-F563C2AA4311}"/>
                </a:ext>
              </a:extLst>
            </p:cNvPr>
            <p:cNvSpPr txBox="1"/>
            <p:nvPr/>
          </p:nvSpPr>
          <p:spPr>
            <a:xfrm>
              <a:off x="1186284" y="4643104"/>
              <a:ext cx="2088000" cy="360000"/>
            </a:xfrm>
            <a:prstGeom prst="rect">
              <a:avLst/>
            </a:prstGeom>
            <a:solidFill>
              <a:schemeClr val="bg1">
                <a:alpha val="0"/>
              </a:schemeClr>
            </a:solidFill>
          </p:spPr>
          <p:txBody>
            <a:bodyPr wrap="square" lIns="432000" tIns="0" rIns="0" bIns="0" rtlCol="0" anchor="ctr" anchorCtr="0">
              <a:noAutofit/>
            </a:bodyPr>
            <a:lstStyle/>
            <a:p>
              <a:r>
                <a:rPr lang="en-GB" sz="1000" dirty="0"/>
                <a:t>ing.com</a:t>
              </a:r>
            </a:p>
          </p:txBody>
        </p:sp>
      </p:grpSp>
      <p:grpSp>
        <p:nvGrpSpPr>
          <p:cNvPr id="34" name="Group 33">
            <a:extLst>
              <a:ext uri="{FF2B5EF4-FFF2-40B4-BE49-F238E27FC236}">
                <a16:creationId xmlns:a16="http://schemas.microsoft.com/office/drawing/2014/main" id="{1B679494-FABC-46FA-91DE-54DD5A3BEC13}"/>
              </a:ext>
            </a:extLst>
          </p:cNvPr>
          <p:cNvGrpSpPr/>
          <p:nvPr userDrawn="1"/>
        </p:nvGrpSpPr>
        <p:grpSpPr>
          <a:xfrm>
            <a:off x="7512748" y="5163514"/>
            <a:ext cx="2088000" cy="361904"/>
            <a:chOff x="5417448" y="5163514"/>
            <a:chExt cx="2088000" cy="361904"/>
          </a:xfrm>
        </p:grpSpPr>
        <p:sp>
          <p:nvSpPr>
            <p:cNvPr id="35" name="Freeform 56">
              <a:extLst>
                <a:ext uri="{FF2B5EF4-FFF2-40B4-BE49-F238E27FC236}">
                  <a16:creationId xmlns:a16="http://schemas.microsoft.com/office/drawing/2014/main" id="{0804C39D-3641-4437-9EAC-6026ED109905}"/>
                </a:ext>
              </a:extLst>
            </p:cNvPr>
            <p:cNvSpPr>
              <a:spLocks/>
            </p:cNvSpPr>
            <p:nvPr/>
          </p:nvSpPr>
          <p:spPr bwMode="auto">
            <a:xfrm>
              <a:off x="5417448" y="5163514"/>
              <a:ext cx="357970" cy="361904"/>
            </a:xfrm>
            <a:custGeom>
              <a:avLst/>
              <a:gdLst>
                <a:gd name="T0" fmla="*/ 113 w 113"/>
                <a:gd name="T1" fmla="*/ 98 h 114"/>
                <a:gd name="T2" fmla="*/ 97 w 113"/>
                <a:gd name="T3" fmla="*/ 114 h 114"/>
                <a:gd name="T4" fmla="*/ 16 w 113"/>
                <a:gd name="T5" fmla="*/ 114 h 114"/>
                <a:gd name="T6" fmla="*/ 0 w 113"/>
                <a:gd name="T7" fmla="*/ 98 h 114"/>
                <a:gd name="T8" fmla="*/ 0 w 113"/>
                <a:gd name="T9" fmla="*/ 16 h 114"/>
                <a:gd name="T10" fmla="*/ 16 w 113"/>
                <a:gd name="T11" fmla="*/ 0 h 114"/>
                <a:gd name="T12" fmla="*/ 97 w 113"/>
                <a:gd name="T13" fmla="*/ 0 h 114"/>
                <a:gd name="T14" fmla="*/ 113 w 113"/>
                <a:gd name="T15" fmla="*/ 16 h 114"/>
                <a:gd name="T16" fmla="*/ 113 w 113"/>
                <a:gd name="T17" fmla="*/ 98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114">
                  <a:moveTo>
                    <a:pt x="113" y="98"/>
                  </a:moveTo>
                  <a:cubicBezTo>
                    <a:pt x="113" y="106"/>
                    <a:pt x="106" y="114"/>
                    <a:pt x="97" y="114"/>
                  </a:cubicBezTo>
                  <a:cubicBezTo>
                    <a:pt x="16" y="114"/>
                    <a:pt x="16" y="114"/>
                    <a:pt x="16" y="114"/>
                  </a:cubicBezTo>
                  <a:cubicBezTo>
                    <a:pt x="7" y="114"/>
                    <a:pt x="0" y="106"/>
                    <a:pt x="0" y="98"/>
                  </a:cubicBezTo>
                  <a:cubicBezTo>
                    <a:pt x="0" y="16"/>
                    <a:pt x="0" y="16"/>
                    <a:pt x="0" y="16"/>
                  </a:cubicBezTo>
                  <a:cubicBezTo>
                    <a:pt x="0" y="7"/>
                    <a:pt x="7" y="0"/>
                    <a:pt x="16" y="0"/>
                  </a:cubicBezTo>
                  <a:cubicBezTo>
                    <a:pt x="97" y="0"/>
                    <a:pt x="97" y="0"/>
                    <a:pt x="97" y="0"/>
                  </a:cubicBezTo>
                  <a:cubicBezTo>
                    <a:pt x="106" y="0"/>
                    <a:pt x="113" y="7"/>
                    <a:pt x="113" y="16"/>
                  </a:cubicBezTo>
                  <a:lnTo>
                    <a:pt x="113" y="9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GB" dirty="0"/>
            </a:p>
          </p:txBody>
        </p:sp>
        <p:pic>
          <p:nvPicPr>
            <p:cNvPr id="36" name="Picture 35">
              <a:extLst>
                <a:ext uri="{FF2B5EF4-FFF2-40B4-BE49-F238E27FC236}">
                  <a16:creationId xmlns:a16="http://schemas.microsoft.com/office/drawing/2014/main" id="{6FA7383E-1E4E-4F57-9A4C-4119FEE5955F}"/>
                </a:ext>
              </a:extLst>
            </p:cNvPr>
            <p:cNvPicPr>
              <a:picLocks noChangeAspect="1"/>
            </p:cNvPicPr>
            <p:nvPr/>
          </p:nvPicPr>
          <p:blipFill>
            <a:blip r:embed="rId16">
              <a:clrChange>
                <a:clrFrom>
                  <a:srgbClr val="12100E"/>
                </a:clrFrom>
                <a:clrTo>
                  <a:srgbClr val="12100E">
                    <a:alpha val="0"/>
                  </a:srgbClr>
                </a:clrTo>
              </a:clrChange>
            </a:blip>
            <a:srcRect/>
            <a:stretch/>
          </p:blipFill>
          <p:spPr>
            <a:xfrm>
              <a:off x="5460206" y="5205919"/>
              <a:ext cx="268576" cy="268576"/>
            </a:xfrm>
            <a:prstGeom prst="rect">
              <a:avLst/>
            </a:prstGeom>
            <a:solidFill>
              <a:srgbClr val="A8A8A8"/>
            </a:solidFill>
          </p:spPr>
        </p:pic>
        <p:sp>
          <p:nvSpPr>
            <p:cNvPr id="37" name="TextBox 36">
              <a:hlinkClick r:id="rId17"/>
              <a:extLst>
                <a:ext uri="{FF2B5EF4-FFF2-40B4-BE49-F238E27FC236}">
                  <a16:creationId xmlns:a16="http://schemas.microsoft.com/office/drawing/2014/main" id="{5DD54725-7F07-441E-9CD8-79278BC55154}"/>
                </a:ext>
              </a:extLst>
            </p:cNvPr>
            <p:cNvSpPr txBox="1"/>
            <p:nvPr/>
          </p:nvSpPr>
          <p:spPr>
            <a:xfrm>
              <a:off x="5417448" y="5163514"/>
              <a:ext cx="2088000" cy="360000"/>
            </a:xfrm>
            <a:prstGeom prst="rect">
              <a:avLst/>
            </a:prstGeom>
            <a:solidFill>
              <a:schemeClr val="bg1">
                <a:alpha val="0"/>
              </a:schemeClr>
            </a:solidFill>
          </p:spPr>
          <p:txBody>
            <a:bodyPr wrap="square" lIns="432000" tIns="0" rIns="0" bIns="0" rtlCol="0" anchor="ctr" anchorCtr="0">
              <a:noAutofit/>
            </a:bodyPr>
            <a:lstStyle/>
            <a:p>
              <a:r>
                <a:rPr lang="en-GB" sz="1000"/>
                <a:t>Medium.com/ing-blog</a:t>
              </a:r>
            </a:p>
          </p:txBody>
        </p:sp>
      </p:grpSp>
    </p:spTree>
    <p:extLst>
      <p:ext uri="{BB962C8B-B14F-4D97-AF65-F5344CB8AC3E}">
        <p14:creationId xmlns:p14="http://schemas.microsoft.com/office/powerpoint/2010/main" val="4228618430"/>
      </p:ext>
    </p:extLst>
  </p:cSld>
  <p:clrMapOvr>
    <a:masterClrMapping/>
  </p:clrMapOvr>
  <p:extLst>
    <p:ext uri="{DCECCB84-F9BA-43D5-87BE-67443E8EF086}">
      <p15:sldGuideLst xmlns:p15="http://schemas.microsoft.com/office/powerpoint/2012/main">
        <p15:guide id="1" orient="horz" pos="2007" userDrawn="1">
          <p15:clr>
            <a:srgbClr val="FBAE40"/>
          </p15:clr>
        </p15:guide>
        <p15:guide id="2" orient="horz" pos="1543" userDrawn="1">
          <p15:clr>
            <a:srgbClr val="FBAE40"/>
          </p15:clr>
        </p15:guide>
        <p15:guide id="3" orient="horz" pos="1490" userDrawn="1">
          <p15:clr>
            <a:srgbClr val="FBAE40"/>
          </p15:clr>
        </p15:guide>
        <p15:guide id="4" orient="horz" pos="2059" userDrawn="1">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End slid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CC079217-29BE-4EF5-8B19-B660E43429C4}"/>
              </a:ext>
            </a:extLst>
          </p:cNvPr>
          <p:cNvPicPr>
            <a:picLocks noChangeAspect="1"/>
          </p:cNvPicPr>
          <p:nvPr userDrawn="1"/>
        </p:nvPicPr>
        <p:blipFill>
          <a:blip r:embed="rId2">
            <a:extLst>
              <a:ext uri="{96DAC541-7B7A-43D3-8B79-37D633B846F1}">
                <asvg:svgBlip xmlns:asvg="http://schemas.microsoft.com/office/drawing/2016/SVG/main" r:embed="rId3"/>
              </a:ext>
            </a:extLst>
          </a:blip>
          <a:stretch/>
        </p:blipFill>
        <p:spPr>
          <a:xfrm>
            <a:off x="3243000" y="170926"/>
            <a:ext cx="5706000" cy="6558881"/>
          </a:xfrm>
          <a:prstGeom prst="rect">
            <a:avLst/>
          </a:prstGeom>
        </p:spPr>
      </p:pic>
    </p:spTree>
    <p:extLst>
      <p:ext uri="{BB962C8B-B14F-4D97-AF65-F5344CB8AC3E}">
        <p14:creationId xmlns:p14="http://schemas.microsoft.com/office/powerpoint/2010/main" val="37944259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cSld name="3_6 spli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bwMode="gray">
          <a:xfrm>
            <a:off x="659008" y="1141986"/>
            <a:ext cx="3401817" cy="5058000"/>
          </a:xfrm>
        </p:spPr>
        <p:txBody>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9" name="Slide Number Placeholder 8"/>
          <p:cNvSpPr>
            <a:spLocks noGrp="1"/>
          </p:cNvSpPr>
          <p:nvPr>
            <p:ph type="sldNum" sz="quarter" idx="19"/>
          </p:nvPr>
        </p:nvSpPr>
        <p:spPr/>
        <p:txBody>
          <a:bodyPr/>
          <a:lstStyle/>
          <a:p>
            <a:fld id="{DDD2A080-DA64-4F5C-9131-47EB793B4410}" type="slidenum">
              <a:rPr lang="en-GB" noProof="0" smtClean="0"/>
              <a:pPr/>
              <a:t>‹#›</a:t>
            </a:fld>
            <a:endParaRPr lang="en-GB" noProof="0" dirty="0"/>
          </a:p>
        </p:txBody>
      </p:sp>
      <p:sp>
        <p:nvSpPr>
          <p:cNvPr id="2" name="Footer Placeholder 1">
            <a:extLst>
              <a:ext uri="{FF2B5EF4-FFF2-40B4-BE49-F238E27FC236}">
                <a16:creationId xmlns:a16="http://schemas.microsoft.com/office/drawing/2014/main" id="{8FFC834C-A34C-444A-96B2-193DA5760128}"/>
              </a:ext>
            </a:extLst>
          </p:cNvPr>
          <p:cNvSpPr>
            <a:spLocks noGrp="1"/>
          </p:cNvSpPr>
          <p:nvPr>
            <p:ph type="ftr" sz="quarter" idx="20"/>
          </p:nvPr>
        </p:nvSpPr>
        <p:spPr/>
        <p:txBody>
          <a:bodyPr/>
          <a:lstStyle>
            <a:lvl1pPr>
              <a:defRPr/>
            </a:lvl1pPr>
          </a:lstStyle>
          <a:p>
            <a:endParaRPr lang="en-GB" noProof="0"/>
          </a:p>
        </p:txBody>
      </p:sp>
      <p:sp>
        <p:nvSpPr>
          <p:cNvPr id="6" name="Title 5">
            <a:extLst>
              <a:ext uri="{FF2B5EF4-FFF2-40B4-BE49-F238E27FC236}">
                <a16:creationId xmlns:a16="http://schemas.microsoft.com/office/drawing/2014/main" id="{C4EBA273-56DA-4043-8B43-48A7F2D5882A}"/>
              </a:ext>
            </a:extLst>
          </p:cNvPr>
          <p:cNvSpPr>
            <a:spLocks noGrp="1"/>
          </p:cNvSpPr>
          <p:nvPr>
            <p:ph type="title"/>
          </p:nvPr>
        </p:nvSpPr>
        <p:spPr>
          <a:xfrm>
            <a:off x="659008" y="325235"/>
            <a:ext cx="10875600" cy="817244"/>
          </a:xfrm>
        </p:spPr>
        <p:txBody>
          <a:bodyPr/>
          <a:lstStyle/>
          <a:p>
            <a:r>
              <a:rPr lang="en-GB" noProof="0"/>
              <a:t>Click to edit Master title style</a:t>
            </a:r>
          </a:p>
        </p:txBody>
      </p:sp>
      <p:grpSp>
        <p:nvGrpSpPr>
          <p:cNvPr id="39" name="Group 38">
            <a:extLst>
              <a:ext uri="{FF2B5EF4-FFF2-40B4-BE49-F238E27FC236}">
                <a16:creationId xmlns:a16="http://schemas.microsoft.com/office/drawing/2014/main" id="{9AF6D44A-0294-48EC-8B01-EA74305500DC}"/>
              </a:ext>
            </a:extLst>
          </p:cNvPr>
          <p:cNvGrpSpPr/>
          <p:nvPr/>
        </p:nvGrpSpPr>
        <p:grpSpPr>
          <a:xfrm>
            <a:off x="-2368598" y="0"/>
            <a:ext cx="1872000" cy="4379495"/>
            <a:chOff x="-2025698" y="0"/>
            <a:chExt cx="1872000" cy="4379495"/>
          </a:xfrm>
        </p:grpSpPr>
        <p:grpSp>
          <p:nvGrpSpPr>
            <p:cNvPr id="40" name="Group 39">
              <a:extLst>
                <a:ext uri="{FF2B5EF4-FFF2-40B4-BE49-F238E27FC236}">
                  <a16:creationId xmlns:a16="http://schemas.microsoft.com/office/drawing/2014/main" id="{64C5CFFD-F0C8-4A93-B89E-FB68A48F3825}"/>
                </a:ext>
              </a:extLst>
            </p:cNvPr>
            <p:cNvGrpSpPr/>
            <p:nvPr/>
          </p:nvGrpSpPr>
          <p:grpSpPr>
            <a:xfrm>
              <a:off x="-2025698" y="0"/>
              <a:ext cx="1872000" cy="4379495"/>
              <a:chOff x="-2025698" y="0"/>
              <a:chExt cx="1872000" cy="4379495"/>
            </a:xfrm>
          </p:grpSpPr>
          <p:grpSp>
            <p:nvGrpSpPr>
              <p:cNvPr id="42" name="Group 41">
                <a:extLst>
                  <a:ext uri="{FF2B5EF4-FFF2-40B4-BE49-F238E27FC236}">
                    <a16:creationId xmlns:a16="http://schemas.microsoft.com/office/drawing/2014/main" id="{E57FA918-40CA-44E1-B636-4EFDEF52933A}"/>
                  </a:ext>
                </a:extLst>
              </p:cNvPr>
              <p:cNvGrpSpPr/>
              <p:nvPr/>
            </p:nvGrpSpPr>
            <p:grpSpPr>
              <a:xfrm>
                <a:off x="-2025698" y="0"/>
                <a:ext cx="1872000" cy="4379495"/>
                <a:chOff x="-2025698" y="0"/>
                <a:chExt cx="1872000" cy="4379495"/>
              </a:xfrm>
            </p:grpSpPr>
            <p:grpSp>
              <p:nvGrpSpPr>
                <p:cNvPr id="44" name="Group 43">
                  <a:extLst>
                    <a:ext uri="{FF2B5EF4-FFF2-40B4-BE49-F238E27FC236}">
                      <a16:creationId xmlns:a16="http://schemas.microsoft.com/office/drawing/2014/main" id="{AE03D839-457C-4C20-BBFC-54D7BA6EDA83}"/>
                    </a:ext>
                  </a:extLst>
                </p:cNvPr>
                <p:cNvGrpSpPr/>
                <p:nvPr/>
              </p:nvGrpSpPr>
              <p:grpSpPr>
                <a:xfrm>
                  <a:off x="-2025698" y="0"/>
                  <a:ext cx="1872000" cy="4379495"/>
                  <a:chOff x="-2025698" y="0"/>
                  <a:chExt cx="1872000" cy="4379495"/>
                </a:xfrm>
              </p:grpSpPr>
              <p:sp>
                <p:nvSpPr>
                  <p:cNvPr id="46" name="Rectangle 104">
                    <a:extLst>
                      <a:ext uri="{FF2B5EF4-FFF2-40B4-BE49-F238E27FC236}">
                        <a16:creationId xmlns:a16="http://schemas.microsoft.com/office/drawing/2014/main" id="{E3F01C10-0FD6-49DE-9290-CC484C79E93A}"/>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47" name="Rectangle 113">
                    <a:extLst>
                      <a:ext uri="{FF2B5EF4-FFF2-40B4-BE49-F238E27FC236}">
                        <a16:creationId xmlns:a16="http://schemas.microsoft.com/office/drawing/2014/main" id="{55FF9082-9A8A-45AD-AA5A-65C6622A4B25}"/>
                      </a:ext>
                    </a:extLst>
                  </p:cNvPr>
                  <p:cNvSpPr>
                    <a:spLocks noChangeArrowheads="1"/>
                  </p:cNvSpPr>
                  <p:nvPr/>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45" name="Rectangle 106">
                  <a:extLst>
                    <a:ext uri="{FF2B5EF4-FFF2-40B4-BE49-F238E27FC236}">
                      <a16:creationId xmlns:a16="http://schemas.microsoft.com/office/drawing/2014/main" id="{E9D5ED91-05AF-4DEC-929C-8DE1EF08461C}"/>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43" name="Picture 42">
                <a:extLst>
                  <a:ext uri="{FF2B5EF4-FFF2-40B4-BE49-F238E27FC236}">
                    <a16:creationId xmlns:a16="http://schemas.microsoft.com/office/drawing/2014/main" id="{28AADD23-D330-4589-8B81-8B8CEAA82A60}"/>
                  </a:ext>
                </a:extLst>
              </p:cNvPr>
              <p:cNvPicPr>
                <a:picLocks noChangeAspect="1"/>
              </p:cNvPicPr>
              <p:nvPr/>
            </p:nvPicPr>
            <p:blipFill>
              <a:blip r:embed="rId2" cstate="email">
                <a:extLst>
                  <a:ext uri="{28A0092B-C50C-407E-A947-70E740481C1C}">
                    <a14:useLocalDpi xmlns:a14="http://schemas.microsoft.com/office/drawing/2010/main"/>
                  </a:ext>
                </a:extLst>
              </a:blip>
              <a:srcRect/>
              <a:stretch/>
            </p:blipFill>
            <p:spPr>
              <a:xfrm>
                <a:off x="-1893936" y="1754883"/>
                <a:ext cx="1046211" cy="788945"/>
              </a:xfrm>
              <a:prstGeom prst="rect">
                <a:avLst/>
              </a:prstGeom>
            </p:spPr>
          </p:pic>
        </p:grpSp>
        <p:sp>
          <p:nvSpPr>
            <p:cNvPr id="41" name="Rectangle 40">
              <a:extLst>
                <a:ext uri="{FF2B5EF4-FFF2-40B4-BE49-F238E27FC236}">
                  <a16:creationId xmlns:a16="http://schemas.microsoft.com/office/drawing/2014/main" id="{A9FFDADA-1ECF-47A4-AB70-A5A3A174B857}"/>
                </a:ext>
              </a:extLst>
            </p:cNvPr>
            <p:cNvSpPr/>
            <p:nvPr/>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Tree>
    <p:extLst>
      <p:ext uri="{BB962C8B-B14F-4D97-AF65-F5344CB8AC3E}">
        <p14:creationId xmlns:p14="http://schemas.microsoft.com/office/powerpoint/2010/main" val="1015969960"/>
      </p:ext>
    </p:extLst>
  </p:cSld>
  <p:clrMapOvr>
    <a:masterClrMapping/>
  </p:clrMapOvr>
  <p:extLst>
    <p:ext uri="{DCECCB84-F9BA-43D5-87BE-67443E8EF086}">
      <p15:sldGuideLst xmlns:p15="http://schemas.microsoft.com/office/powerpoint/2012/main">
        <p15:guide id="1" pos="2558">
          <p15:clr>
            <a:srgbClr val="FBAE40"/>
          </p15:clr>
        </p15:guide>
        <p15:guide id="2" pos="2770">
          <p15:clr>
            <a:srgbClr val="FBAE40"/>
          </p15:clr>
        </p15:guide>
        <p15:guide id="3" pos="4910">
          <p15:clr>
            <a:srgbClr val="FBAE40"/>
          </p15:clr>
        </p15:guide>
        <p15:guide id="4" pos="5122">
          <p15:clr>
            <a:srgbClr val="FBAE40"/>
          </p15:clr>
        </p15:guide>
        <p15:guide id="5" orient="horz" pos="2240">
          <p15:clr>
            <a:srgbClr val="FBAE40"/>
          </p15:clr>
        </p15:guide>
        <p15:guide id="6" orient="horz" pos="2392">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slide ">
    <p:bg bwMode="gray">
      <p:bgRef idx="1001">
        <a:schemeClr val="bg1"/>
      </p:bgRef>
    </p:bg>
    <p:spTree>
      <p:nvGrpSpPr>
        <p:cNvPr id="1" name=""/>
        <p:cNvGrpSpPr/>
        <p:nvPr/>
      </p:nvGrpSpPr>
      <p:grpSpPr>
        <a:xfrm>
          <a:off x="0" y="0"/>
          <a:ext cx="0" cy="0"/>
          <a:chOff x="0" y="0"/>
          <a:chExt cx="0" cy="0"/>
        </a:xfrm>
      </p:grpSpPr>
      <p:cxnSp>
        <p:nvCxnSpPr>
          <p:cNvPr id="16" name="Straight Connector 15">
            <a:extLst>
              <a:ext uri="{FF2B5EF4-FFF2-40B4-BE49-F238E27FC236}">
                <a16:creationId xmlns:a16="http://schemas.microsoft.com/office/drawing/2014/main" id="{311F7044-53C5-45DA-A597-72E1133FB73A}"/>
              </a:ext>
            </a:extLst>
          </p:cNvPr>
          <p:cNvCxnSpPr/>
          <p:nvPr userDrawn="1"/>
        </p:nvCxnSpPr>
        <p:spPr>
          <a:xfrm>
            <a:off x="659028" y="7003142"/>
            <a:ext cx="0" cy="290284"/>
          </a:xfrm>
          <a:prstGeom prst="line">
            <a:avLst/>
          </a:prstGeom>
          <a:ln w="6350" cap="rnd">
            <a:solidFill>
              <a:srgbClr val="559BD1"/>
            </a:solidFill>
            <a:round/>
            <a:headEnd type="arrow"/>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0454D770-4CFD-4C03-BE25-4A75453EF4BC}"/>
              </a:ext>
            </a:extLst>
          </p:cNvPr>
          <p:cNvSpPr txBox="1"/>
          <p:nvPr userDrawn="1"/>
        </p:nvSpPr>
        <p:spPr>
          <a:xfrm>
            <a:off x="577225" y="7319409"/>
            <a:ext cx="1575426" cy="226591"/>
          </a:xfrm>
          <a:prstGeom prst="rect">
            <a:avLst/>
          </a:prstGeom>
          <a:noFill/>
        </p:spPr>
        <p:txBody>
          <a:bodyPr wrap="square" lIns="36000" tIns="36000" rIns="36000" bIns="36000" rtlCol="0">
            <a:spAutoFit/>
          </a:bodyPr>
          <a:lstStyle/>
          <a:p>
            <a:r>
              <a:rPr lang="en-GB" sz="1000" b="0">
                <a:solidFill>
                  <a:srgbClr val="696969"/>
                </a:solidFill>
              </a:rPr>
              <a:t>Alignment indicator</a:t>
            </a:r>
            <a:endParaRPr lang="en-GB" sz="1000" b="0" dirty="0" err="1">
              <a:solidFill>
                <a:srgbClr val="696969"/>
              </a:solidFill>
            </a:endParaRPr>
          </a:p>
        </p:txBody>
      </p:sp>
      <p:pic>
        <p:nvPicPr>
          <p:cNvPr id="13" name="ING identifier">
            <a:extLst>
              <a:ext uri="{FF2B5EF4-FFF2-40B4-BE49-F238E27FC236}">
                <a16:creationId xmlns:a16="http://schemas.microsoft.com/office/drawing/2014/main" id="{F6F79742-9DF4-4F22-84F9-697F46AA2DCE}"/>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10544428" y="4964165"/>
            <a:ext cx="1647571" cy="1893836"/>
          </a:xfrm>
          <a:prstGeom prst="rect">
            <a:avLst/>
          </a:prstGeom>
        </p:spPr>
      </p:pic>
      <p:sp>
        <p:nvSpPr>
          <p:cNvPr id="3" name="Text Placeholder 2">
            <a:extLst>
              <a:ext uri="{FF2B5EF4-FFF2-40B4-BE49-F238E27FC236}">
                <a16:creationId xmlns:a16="http://schemas.microsoft.com/office/drawing/2014/main" id="{F7D0D5B2-609E-47E4-8BC9-E79E8E4C625C}"/>
              </a:ext>
            </a:extLst>
          </p:cNvPr>
          <p:cNvSpPr>
            <a:spLocks noGrp="1"/>
          </p:cNvSpPr>
          <p:nvPr>
            <p:ph type="body" sz="quarter" idx="12" hasCustomPrompt="1"/>
          </p:nvPr>
        </p:nvSpPr>
        <p:spPr>
          <a:xfrm>
            <a:off x="658856" y="5583600"/>
            <a:ext cx="5256000" cy="294302"/>
          </a:xfrm>
        </p:spPr>
        <p:txBody>
          <a:bodyPr lIns="0" tIns="0" rIns="36000" bIns="72000" anchor="t" anchorCtr="0">
            <a:spAutoFit/>
          </a:bodyPr>
          <a:lstStyle>
            <a:lvl1pPr marL="0" indent="0" algn="l" defTabSz="914400" rtl="0" eaLnBrk="1" latinLnBrk="0" hangingPunct="1">
              <a:lnSpc>
                <a:spcPct val="90000"/>
              </a:lnSpc>
              <a:spcBef>
                <a:spcPts val="0"/>
              </a:spcBef>
              <a:spcAft>
                <a:spcPts val="0"/>
              </a:spcAft>
              <a:buFont typeface="Arial" panose="020B0604020202020204" pitchFamily="34" charset="0"/>
              <a:buNone/>
              <a:defRPr lang="en-US" sz="1600" b="0" i="0" kern="1200" baseline="0" dirty="0" smtClean="0">
                <a:solidFill>
                  <a:schemeClr val="tx1"/>
                </a:solidFill>
                <a:latin typeface="+mn-lt"/>
                <a:ea typeface="+mn-ea"/>
                <a:cs typeface="ING Me" pitchFamily="2" charset="0"/>
              </a:defRPr>
            </a:lvl1pPr>
            <a:lvl2pPr marL="0" indent="0" algn="l" defTabSz="914400" rtl="0" eaLnBrk="1" latinLnBrk="0" hangingPunct="1">
              <a:lnSpc>
                <a:spcPts val="2200"/>
              </a:lnSpc>
              <a:spcBef>
                <a:spcPts val="0"/>
              </a:spcBef>
              <a:spcAft>
                <a:spcPts val="0"/>
              </a:spcAft>
              <a:buFont typeface="Arial" panose="020B0604020202020204" pitchFamily="34" charset="0"/>
              <a:buNone/>
              <a:defRPr lang="en-US" sz="2000" b="0" i="0" kern="1200" baseline="0" dirty="0" smtClean="0">
                <a:solidFill>
                  <a:schemeClr val="tx1"/>
                </a:solidFill>
                <a:latin typeface="+mn-lt"/>
                <a:ea typeface="+mn-ea"/>
                <a:cs typeface="ING Me" pitchFamily="2" charset="0"/>
              </a:defRPr>
            </a:lvl2pPr>
            <a:lvl3pPr marL="0" indent="0" algn="l" defTabSz="914400" rtl="0" eaLnBrk="1" latinLnBrk="0" hangingPunct="1">
              <a:lnSpc>
                <a:spcPts val="2200"/>
              </a:lnSpc>
              <a:spcBef>
                <a:spcPts val="0"/>
              </a:spcBef>
              <a:spcAft>
                <a:spcPts val="0"/>
              </a:spcAft>
              <a:buFont typeface="Arial" panose="020B0604020202020204" pitchFamily="34" charset="0"/>
              <a:buNone/>
              <a:defRPr lang="en-US" sz="2000" b="0" i="0" kern="1200" baseline="0" dirty="0" smtClean="0">
                <a:solidFill>
                  <a:schemeClr val="tx1"/>
                </a:solidFill>
                <a:latin typeface="+mn-lt"/>
                <a:ea typeface="+mn-ea"/>
                <a:cs typeface="ING Me" pitchFamily="2" charset="0"/>
              </a:defRPr>
            </a:lvl3pPr>
            <a:lvl4pPr marL="0" indent="0" algn="l" defTabSz="914400" rtl="0" eaLnBrk="1" latinLnBrk="0" hangingPunct="1">
              <a:lnSpc>
                <a:spcPts val="2200"/>
              </a:lnSpc>
              <a:spcBef>
                <a:spcPts val="0"/>
              </a:spcBef>
              <a:spcAft>
                <a:spcPts val="0"/>
              </a:spcAft>
              <a:buFont typeface="Arial" panose="020B0604020202020204" pitchFamily="34" charset="0"/>
              <a:buNone/>
              <a:defRPr lang="en-US" sz="2000" b="0" i="0" kern="1200" baseline="0" dirty="0" smtClean="0">
                <a:solidFill>
                  <a:schemeClr val="tx1"/>
                </a:solidFill>
                <a:latin typeface="+mn-lt"/>
                <a:ea typeface="+mn-ea"/>
                <a:cs typeface="ING Me" pitchFamily="2" charset="0"/>
              </a:defRPr>
            </a:lvl4pPr>
            <a:lvl5pPr marL="0" indent="0" algn="l" defTabSz="914400" rtl="0" eaLnBrk="1" latinLnBrk="0" hangingPunct="1">
              <a:lnSpc>
                <a:spcPts val="2200"/>
              </a:lnSpc>
              <a:spcBef>
                <a:spcPts val="0"/>
              </a:spcBef>
              <a:spcAft>
                <a:spcPts val="0"/>
              </a:spcAft>
              <a:buFont typeface="Arial" panose="020B0604020202020204" pitchFamily="34" charset="0"/>
              <a:buNone/>
              <a:defRPr lang="nl-NL" sz="2000" b="0" i="0" kern="1200" baseline="0" dirty="0">
                <a:solidFill>
                  <a:schemeClr val="tx1"/>
                </a:solidFill>
                <a:latin typeface="+mn-lt"/>
                <a:ea typeface="+mn-ea"/>
                <a:cs typeface="ING Me" pitchFamily="2" charset="0"/>
              </a:defRPr>
            </a:lvl5pPr>
          </a:lstStyle>
          <a:p>
            <a:pPr lvl="0"/>
            <a:r>
              <a:rPr lang="en-GB" noProof="0" dirty="0"/>
              <a:t>Click to </a:t>
            </a:r>
            <a:r>
              <a:rPr lang="en-GB" noProof="0"/>
              <a:t>add date</a:t>
            </a:r>
          </a:p>
        </p:txBody>
      </p:sp>
      <p:sp>
        <p:nvSpPr>
          <p:cNvPr id="26" name="Subtitle 2"/>
          <p:cNvSpPr>
            <a:spLocks noGrp="1"/>
          </p:cNvSpPr>
          <p:nvPr>
            <p:ph type="subTitle" idx="1" hasCustomPrompt="1"/>
          </p:nvPr>
        </p:nvSpPr>
        <p:spPr bwMode="gray">
          <a:xfrm>
            <a:off x="658856" y="5277600"/>
            <a:ext cx="5256000" cy="294302"/>
          </a:xfrm>
        </p:spPr>
        <p:txBody>
          <a:bodyPr lIns="0" tIns="0" rIns="36000" bIns="72000" anchor="t" anchorCtr="0">
            <a:spAutoFit/>
          </a:bodyPr>
          <a:lstStyle>
            <a:lvl1pPr marL="0" indent="0" algn="l">
              <a:lnSpc>
                <a:spcPct val="90000"/>
              </a:lnSpc>
              <a:buNone/>
              <a:defRPr sz="1600" b="1" i="0">
                <a:solidFill>
                  <a:schemeClr val="tx1"/>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GB" noProof="0"/>
              <a:t>Click to add name of department and/or author</a:t>
            </a:r>
          </a:p>
        </p:txBody>
      </p:sp>
      <p:sp>
        <p:nvSpPr>
          <p:cNvPr id="27" name="Text Placeholder 6"/>
          <p:cNvSpPr>
            <a:spLocks noGrp="1"/>
          </p:cNvSpPr>
          <p:nvPr>
            <p:ph type="body" sz="quarter" idx="11" hasCustomPrompt="1"/>
          </p:nvPr>
        </p:nvSpPr>
        <p:spPr bwMode="gray">
          <a:xfrm>
            <a:off x="988895" y="2447999"/>
            <a:ext cx="4786024" cy="732995"/>
          </a:xfrm>
          <a:prstGeom prst="roundRect">
            <a:avLst>
              <a:gd name="adj" fmla="val 13767"/>
            </a:avLst>
          </a:prstGeom>
          <a:solidFill>
            <a:srgbClr val="FF6200"/>
          </a:solidFill>
        </p:spPr>
        <p:txBody>
          <a:bodyPr wrap="none" lIns="108000" tIns="108000" rIns="108000" bIns="72000" anchor="t" anchorCtr="0">
            <a:spAutoFit/>
          </a:bodyPr>
          <a:lstStyle>
            <a:lvl1pPr>
              <a:lnSpc>
                <a:spcPct val="90000"/>
              </a:lnSpc>
              <a:spcBef>
                <a:spcPts val="0"/>
              </a:spcBef>
              <a:defRPr sz="3600" b="1">
                <a:solidFill>
                  <a:schemeClr val="bg1"/>
                </a:solidFill>
                <a:latin typeface="+mj-lt"/>
              </a:defRPr>
            </a:lvl1pPr>
          </a:lstStyle>
          <a:p>
            <a:pPr lvl="0"/>
            <a:r>
              <a:rPr lang="en-GB" noProof="0" dirty="0"/>
              <a:t>Click to add (sub)title</a:t>
            </a:r>
          </a:p>
        </p:txBody>
      </p:sp>
      <p:sp>
        <p:nvSpPr>
          <p:cNvPr id="25" name="Title 1"/>
          <p:cNvSpPr>
            <a:spLocks noGrp="1"/>
          </p:cNvSpPr>
          <p:nvPr>
            <p:ph type="ctrTitle" hasCustomPrompt="1"/>
          </p:nvPr>
        </p:nvSpPr>
        <p:spPr bwMode="gray">
          <a:xfrm>
            <a:off x="658855" y="1634399"/>
            <a:ext cx="3712436" cy="738000"/>
          </a:xfrm>
          <a:prstGeom prst="roundRect">
            <a:avLst>
              <a:gd name="adj" fmla="val 13767"/>
            </a:avLst>
          </a:prstGeom>
          <a:solidFill>
            <a:srgbClr val="FF6200"/>
          </a:solidFill>
          <a:ln w="6350">
            <a:noFill/>
          </a:ln>
        </p:spPr>
        <p:txBody>
          <a:bodyPr wrap="none" lIns="108000" tIns="108000" rIns="108000" bIns="72000" anchor="t" anchorCtr="0">
            <a:spAutoFit/>
          </a:bodyPr>
          <a:lstStyle>
            <a:lvl1pPr algn="l">
              <a:lnSpc>
                <a:spcPct val="90000"/>
              </a:lnSpc>
              <a:spcBef>
                <a:spcPts val="0"/>
              </a:spcBef>
              <a:defRPr sz="3600" b="1">
                <a:solidFill>
                  <a:schemeClr val="bg1"/>
                </a:solidFill>
              </a:defRPr>
            </a:lvl1pPr>
          </a:lstStyle>
          <a:p>
            <a:r>
              <a:rPr lang="en-GB" noProof="0" dirty="0"/>
              <a:t>Click to add title</a:t>
            </a:r>
          </a:p>
        </p:txBody>
      </p:sp>
      <p:sp>
        <p:nvSpPr>
          <p:cNvPr id="21" name="Project Placeholder">
            <a:extLst>
              <a:ext uri="{FF2B5EF4-FFF2-40B4-BE49-F238E27FC236}">
                <a16:creationId xmlns:a16="http://schemas.microsoft.com/office/drawing/2014/main" id="{A3BD01F9-A9C7-4355-A0CB-7252C65AEF88}"/>
              </a:ext>
            </a:extLst>
          </p:cNvPr>
          <p:cNvSpPr>
            <a:spLocks noGrp="1" noChangeAspect="1"/>
          </p:cNvSpPr>
          <p:nvPr>
            <p:ph type="pic" sz="quarter" idx="16" hasCustomPrompt="1"/>
          </p:nvPr>
        </p:nvSpPr>
        <p:spPr>
          <a:xfrm>
            <a:off x="658798" y="5896309"/>
            <a:ext cx="3857454" cy="961691"/>
          </a:xfrm>
        </p:spPr>
        <p:txBody>
          <a:bodyPr lIns="288000" tIns="108000" rIns="108000" bIns="108000" anchor="ctr" anchorCtr="0"/>
          <a:lstStyle>
            <a:lvl1pPr>
              <a:defRPr sz="1200">
                <a:solidFill>
                  <a:srgbClr val="A8A8A8"/>
                </a:solidFill>
              </a:defRPr>
            </a:lvl1pPr>
          </a:lstStyle>
          <a:p>
            <a:r>
              <a:rPr lang="en-GB" dirty="0"/>
              <a:t>Business or project wordmark </a:t>
            </a:r>
            <a:br>
              <a:rPr lang="en-GB" dirty="0"/>
            </a:br>
            <a:r>
              <a:rPr lang="en-GB" dirty="0"/>
              <a:t>placeholder</a:t>
            </a:r>
          </a:p>
        </p:txBody>
      </p:sp>
    </p:spTree>
    <p:extLst>
      <p:ext uri="{BB962C8B-B14F-4D97-AF65-F5344CB8AC3E}">
        <p14:creationId xmlns:p14="http://schemas.microsoft.com/office/powerpoint/2010/main" val="2436311980"/>
      </p:ext>
    </p:extLst>
  </p:cSld>
  <p:clrMapOvr>
    <a:masterClrMapping/>
  </p:clrMapOvr>
  <p:extLst>
    <p:ext uri="{DCECCB84-F9BA-43D5-87BE-67443E8EF086}">
      <p15:sldGuideLst xmlns:p15="http://schemas.microsoft.com/office/powerpoint/2012/main">
        <p15:guide id="1" orient="horz" pos="1491">
          <p15:clr>
            <a:srgbClr val="FBAE40"/>
          </p15:clr>
        </p15:guide>
        <p15:guide id="2" orient="horz" pos="1542">
          <p15:clr>
            <a:srgbClr val="FBAE40"/>
          </p15:clr>
        </p15:guide>
        <p15:guide id="3" orient="horz" pos="2006">
          <p15:clr>
            <a:srgbClr val="FBAE40"/>
          </p15:clr>
        </p15:guide>
        <p15:guide id="4" orient="horz" pos="2057">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xt slide">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DDD2A080-DA64-4F5C-9131-47EB793B4410}" type="slidenum">
              <a:rPr lang="en-GB" noProof="0" smtClean="0"/>
              <a:pPr/>
              <a:t>‹#›</a:t>
            </a:fld>
            <a:endParaRPr lang="en-GB" noProof="0" dirty="0"/>
          </a:p>
        </p:txBody>
      </p:sp>
      <p:sp>
        <p:nvSpPr>
          <p:cNvPr id="3" name="Footer Placeholder 2">
            <a:extLst>
              <a:ext uri="{FF2B5EF4-FFF2-40B4-BE49-F238E27FC236}">
                <a16:creationId xmlns:a16="http://schemas.microsoft.com/office/drawing/2014/main" id="{519E7DA5-BC83-4857-870E-3AA1EAAAA941}"/>
              </a:ext>
            </a:extLst>
          </p:cNvPr>
          <p:cNvSpPr>
            <a:spLocks noGrp="1"/>
          </p:cNvSpPr>
          <p:nvPr>
            <p:ph type="ftr" sz="quarter" idx="12"/>
          </p:nvPr>
        </p:nvSpPr>
        <p:spPr/>
        <p:txBody>
          <a:bodyPr/>
          <a:lstStyle>
            <a:lvl1pPr>
              <a:defRPr/>
            </a:lvl1pPr>
          </a:lstStyle>
          <a:p>
            <a:endParaRPr lang="en-GB" noProof="0"/>
          </a:p>
        </p:txBody>
      </p:sp>
      <p:sp>
        <p:nvSpPr>
          <p:cNvPr id="10" name="Title 9">
            <a:extLst>
              <a:ext uri="{FF2B5EF4-FFF2-40B4-BE49-F238E27FC236}">
                <a16:creationId xmlns:a16="http://schemas.microsoft.com/office/drawing/2014/main" id="{0D3BE977-E73F-49D2-8BCD-3E16B685E531}"/>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dirty="0"/>
          </a:p>
        </p:txBody>
      </p:sp>
      <p:grpSp>
        <p:nvGrpSpPr>
          <p:cNvPr id="15" name="Group 14">
            <a:extLst>
              <a:ext uri="{FF2B5EF4-FFF2-40B4-BE49-F238E27FC236}">
                <a16:creationId xmlns:a16="http://schemas.microsoft.com/office/drawing/2014/main" id="{C4EFA7EC-E7D4-46C3-8D3F-646C790E68A3}"/>
              </a:ext>
            </a:extLst>
          </p:cNvPr>
          <p:cNvGrpSpPr/>
          <p:nvPr userDrawn="1"/>
        </p:nvGrpSpPr>
        <p:grpSpPr>
          <a:xfrm>
            <a:off x="-2368598" y="0"/>
            <a:ext cx="1872000" cy="4379495"/>
            <a:chOff x="-2025698" y="0"/>
            <a:chExt cx="1872000" cy="4379495"/>
          </a:xfrm>
        </p:grpSpPr>
        <p:grpSp>
          <p:nvGrpSpPr>
            <p:cNvPr id="16" name="Group 15">
              <a:extLst>
                <a:ext uri="{FF2B5EF4-FFF2-40B4-BE49-F238E27FC236}">
                  <a16:creationId xmlns:a16="http://schemas.microsoft.com/office/drawing/2014/main" id="{1F78D264-E011-418E-B02A-7C20E73D3DD5}"/>
                </a:ext>
              </a:extLst>
            </p:cNvPr>
            <p:cNvGrpSpPr/>
            <p:nvPr userDrawn="1"/>
          </p:nvGrpSpPr>
          <p:grpSpPr>
            <a:xfrm>
              <a:off x="-2025698" y="0"/>
              <a:ext cx="1872000" cy="4379495"/>
              <a:chOff x="-2025698" y="0"/>
              <a:chExt cx="1872000" cy="4379495"/>
            </a:xfrm>
          </p:grpSpPr>
          <p:grpSp>
            <p:nvGrpSpPr>
              <p:cNvPr id="18" name="Group 17">
                <a:extLst>
                  <a:ext uri="{FF2B5EF4-FFF2-40B4-BE49-F238E27FC236}">
                    <a16:creationId xmlns:a16="http://schemas.microsoft.com/office/drawing/2014/main" id="{697EB8BB-8E30-47E4-9F6A-B509810CBB42}"/>
                  </a:ext>
                </a:extLst>
              </p:cNvPr>
              <p:cNvGrpSpPr/>
              <p:nvPr userDrawn="1"/>
            </p:nvGrpSpPr>
            <p:grpSpPr>
              <a:xfrm>
                <a:off x="-2025698" y="0"/>
                <a:ext cx="1872000" cy="4379495"/>
                <a:chOff x="-2025698" y="0"/>
                <a:chExt cx="1872000" cy="4379495"/>
              </a:xfrm>
            </p:grpSpPr>
            <p:grpSp>
              <p:nvGrpSpPr>
                <p:cNvPr id="29" name="Group 28">
                  <a:extLst>
                    <a:ext uri="{FF2B5EF4-FFF2-40B4-BE49-F238E27FC236}">
                      <a16:creationId xmlns:a16="http://schemas.microsoft.com/office/drawing/2014/main" id="{0929F8E5-CDE1-42A8-8693-25DAE1D4E2D3}"/>
                    </a:ext>
                  </a:extLst>
                </p:cNvPr>
                <p:cNvGrpSpPr/>
                <p:nvPr/>
              </p:nvGrpSpPr>
              <p:grpSpPr>
                <a:xfrm>
                  <a:off x="-2025698" y="0"/>
                  <a:ext cx="1872000" cy="4379495"/>
                  <a:chOff x="-2025698" y="0"/>
                  <a:chExt cx="1872000" cy="4379495"/>
                </a:xfrm>
              </p:grpSpPr>
              <p:sp>
                <p:nvSpPr>
                  <p:cNvPr id="31" name="Rectangle 104">
                    <a:extLst>
                      <a:ext uri="{FF2B5EF4-FFF2-40B4-BE49-F238E27FC236}">
                        <a16:creationId xmlns:a16="http://schemas.microsoft.com/office/drawing/2014/main" id="{08570F99-E3ED-4EF1-A139-7DADEB0EE0D6}"/>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32" name="Rectangle 113">
                    <a:extLst>
                      <a:ext uri="{FF2B5EF4-FFF2-40B4-BE49-F238E27FC236}">
                        <a16:creationId xmlns:a16="http://schemas.microsoft.com/office/drawing/2014/main" id="{9ECC4CD5-4A3A-4DF6-865D-4D99A243D607}"/>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30" name="Rectangle 106">
                  <a:extLst>
                    <a:ext uri="{FF2B5EF4-FFF2-40B4-BE49-F238E27FC236}">
                      <a16:creationId xmlns:a16="http://schemas.microsoft.com/office/drawing/2014/main" id="{10245D2E-CC77-4086-BCC3-A0197F2B00B6}"/>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28" name="Picture 27">
                <a:extLst>
                  <a:ext uri="{FF2B5EF4-FFF2-40B4-BE49-F238E27FC236}">
                    <a16:creationId xmlns:a16="http://schemas.microsoft.com/office/drawing/2014/main" id="{DCEB81F8-C688-45FA-85DD-6E8D11CB8C40}"/>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17" name="Rectangle 16">
              <a:extLst>
                <a:ext uri="{FF2B5EF4-FFF2-40B4-BE49-F238E27FC236}">
                  <a16:creationId xmlns:a16="http://schemas.microsoft.com/office/drawing/2014/main" id="{370CB165-B0A0-4E1A-9D5E-123B279565A1}"/>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
        <p:nvSpPr>
          <p:cNvPr id="19" name="Text Placeholder 2">
            <a:extLst>
              <a:ext uri="{FF2B5EF4-FFF2-40B4-BE49-F238E27FC236}">
                <a16:creationId xmlns:a16="http://schemas.microsoft.com/office/drawing/2014/main" id="{926D1722-3F77-4621-AAEA-90FFC6FD7C31}"/>
              </a:ext>
            </a:extLst>
          </p:cNvPr>
          <p:cNvSpPr>
            <a:spLocks noGrp="1"/>
          </p:cNvSpPr>
          <p:nvPr>
            <p:ph idx="1" hasCustomPrompt="1"/>
          </p:nvPr>
        </p:nvSpPr>
        <p:spPr bwMode="gray">
          <a:xfrm>
            <a:off x="659008" y="1141197"/>
            <a:ext cx="10875600" cy="5058000"/>
          </a:xfrm>
          <a:prstGeom prst="rect">
            <a:avLst/>
          </a:prstGeom>
        </p:spPr>
        <p:txBody>
          <a:bodyPr vert="horz" lIns="0" tIns="0" rIns="0" bIns="0" rtlCol="0">
            <a:noAutofit/>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Tree>
    <p:extLst>
      <p:ext uri="{BB962C8B-B14F-4D97-AF65-F5344CB8AC3E}">
        <p14:creationId xmlns:p14="http://schemas.microsoft.com/office/powerpoint/2010/main" val="294461518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ext slide with subtitle">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lvl1pPr>
              <a:defRPr b="0"/>
            </a:lvl1pPr>
          </a:lstStyle>
          <a:p>
            <a:fld id="{DDD2A080-DA64-4F5C-9131-47EB793B4410}" type="slidenum">
              <a:rPr lang="en-GB" smtClean="0"/>
              <a:pPr/>
              <a:t>‹#›</a:t>
            </a:fld>
            <a:endParaRPr lang="en-GB" dirty="0"/>
          </a:p>
        </p:txBody>
      </p:sp>
      <p:sp>
        <p:nvSpPr>
          <p:cNvPr id="7" name="Text Placeholder 10"/>
          <p:cNvSpPr>
            <a:spLocks noGrp="1"/>
          </p:cNvSpPr>
          <p:nvPr>
            <p:ph type="body" sz="quarter" idx="12" hasCustomPrompt="1"/>
          </p:nvPr>
        </p:nvSpPr>
        <p:spPr>
          <a:xfrm>
            <a:off x="659008" y="1141535"/>
            <a:ext cx="10875600" cy="572464"/>
          </a:xfrm>
        </p:spPr>
        <p:txBody>
          <a:bodyPr anchor="t" anchorCtr="0">
            <a:noAutofit/>
          </a:bodyPr>
          <a:lstStyle>
            <a:lvl1pPr>
              <a:lnSpc>
                <a:spcPct val="93000"/>
              </a:lnSpc>
              <a:defRPr sz="2000" b="1">
                <a:solidFill>
                  <a:schemeClr val="bg2"/>
                </a:solidFill>
              </a:defRPr>
            </a:lvl1pPr>
          </a:lstStyle>
          <a:p>
            <a:pPr lvl="0"/>
            <a:r>
              <a:rPr lang="en-GB" noProof="0" dirty="0"/>
              <a:t>Click to add subtitle</a:t>
            </a:r>
          </a:p>
        </p:txBody>
      </p:sp>
      <p:sp>
        <p:nvSpPr>
          <p:cNvPr id="3" name="Footer Placeholder 2">
            <a:extLst>
              <a:ext uri="{FF2B5EF4-FFF2-40B4-BE49-F238E27FC236}">
                <a16:creationId xmlns:a16="http://schemas.microsoft.com/office/drawing/2014/main" id="{C3111100-54E5-4485-8E21-C43D23A55DA0}"/>
              </a:ext>
            </a:extLst>
          </p:cNvPr>
          <p:cNvSpPr>
            <a:spLocks noGrp="1"/>
          </p:cNvSpPr>
          <p:nvPr>
            <p:ph type="ftr" sz="quarter" idx="13"/>
          </p:nvPr>
        </p:nvSpPr>
        <p:spPr/>
        <p:txBody>
          <a:bodyPr/>
          <a:lstStyle>
            <a:lvl1pPr>
              <a:defRPr b="0"/>
            </a:lvl1pPr>
          </a:lstStyle>
          <a:p>
            <a:endParaRPr lang="en-GB" noProof="0" dirty="0"/>
          </a:p>
        </p:txBody>
      </p:sp>
      <p:sp>
        <p:nvSpPr>
          <p:cNvPr id="8" name="Title 7">
            <a:extLst>
              <a:ext uri="{FF2B5EF4-FFF2-40B4-BE49-F238E27FC236}">
                <a16:creationId xmlns:a16="http://schemas.microsoft.com/office/drawing/2014/main" id="{CF7659DA-FD3C-4CDF-A0E4-B4D12DEA5B37}"/>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dirty="0"/>
          </a:p>
        </p:txBody>
      </p:sp>
      <p:grpSp>
        <p:nvGrpSpPr>
          <p:cNvPr id="34" name="Group 33">
            <a:extLst>
              <a:ext uri="{FF2B5EF4-FFF2-40B4-BE49-F238E27FC236}">
                <a16:creationId xmlns:a16="http://schemas.microsoft.com/office/drawing/2014/main" id="{7771093A-BC85-4B88-BF7B-F331439BE777}"/>
              </a:ext>
            </a:extLst>
          </p:cNvPr>
          <p:cNvGrpSpPr/>
          <p:nvPr userDrawn="1"/>
        </p:nvGrpSpPr>
        <p:grpSpPr>
          <a:xfrm>
            <a:off x="-2368598" y="0"/>
            <a:ext cx="1872000" cy="4379495"/>
            <a:chOff x="-2025698" y="0"/>
            <a:chExt cx="1872000" cy="4379495"/>
          </a:xfrm>
        </p:grpSpPr>
        <p:grpSp>
          <p:nvGrpSpPr>
            <p:cNvPr id="35" name="Group 34">
              <a:extLst>
                <a:ext uri="{FF2B5EF4-FFF2-40B4-BE49-F238E27FC236}">
                  <a16:creationId xmlns:a16="http://schemas.microsoft.com/office/drawing/2014/main" id="{5263592C-66AB-4A74-B308-9E1319D0F213}"/>
                </a:ext>
              </a:extLst>
            </p:cNvPr>
            <p:cNvGrpSpPr/>
            <p:nvPr userDrawn="1"/>
          </p:nvGrpSpPr>
          <p:grpSpPr>
            <a:xfrm>
              <a:off x="-2025698" y="0"/>
              <a:ext cx="1872000" cy="4379495"/>
              <a:chOff x="-2025698" y="0"/>
              <a:chExt cx="1872000" cy="4379495"/>
            </a:xfrm>
          </p:grpSpPr>
          <p:grpSp>
            <p:nvGrpSpPr>
              <p:cNvPr id="37" name="Group 36">
                <a:extLst>
                  <a:ext uri="{FF2B5EF4-FFF2-40B4-BE49-F238E27FC236}">
                    <a16:creationId xmlns:a16="http://schemas.microsoft.com/office/drawing/2014/main" id="{65521BC6-B0B1-47FC-8A45-E37704780F58}"/>
                  </a:ext>
                </a:extLst>
              </p:cNvPr>
              <p:cNvGrpSpPr/>
              <p:nvPr userDrawn="1"/>
            </p:nvGrpSpPr>
            <p:grpSpPr>
              <a:xfrm>
                <a:off x="-2025698" y="0"/>
                <a:ext cx="1872000" cy="4379495"/>
                <a:chOff x="-2025698" y="0"/>
                <a:chExt cx="1872000" cy="4379495"/>
              </a:xfrm>
            </p:grpSpPr>
            <p:grpSp>
              <p:nvGrpSpPr>
                <p:cNvPr id="39" name="Group 38">
                  <a:extLst>
                    <a:ext uri="{FF2B5EF4-FFF2-40B4-BE49-F238E27FC236}">
                      <a16:creationId xmlns:a16="http://schemas.microsoft.com/office/drawing/2014/main" id="{5C5DABA4-0DD8-4B5A-8A7B-0CCE6C694CBF}"/>
                    </a:ext>
                  </a:extLst>
                </p:cNvPr>
                <p:cNvGrpSpPr/>
                <p:nvPr/>
              </p:nvGrpSpPr>
              <p:grpSpPr>
                <a:xfrm>
                  <a:off x="-2025698" y="0"/>
                  <a:ext cx="1872000" cy="4379495"/>
                  <a:chOff x="-2025698" y="0"/>
                  <a:chExt cx="1872000" cy="4379495"/>
                </a:xfrm>
              </p:grpSpPr>
              <p:sp>
                <p:nvSpPr>
                  <p:cNvPr id="41" name="Rectangle 104">
                    <a:extLst>
                      <a:ext uri="{FF2B5EF4-FFF2-40B4-BE49-F238E27FC236}">
                        <a16:creationId xmlns:a16="http://schemas.microsoft.com/office/drawing/2014/main" id="{5B04D489-BB95-4B3B-9C16-2E281A982737}"/>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42" name="Rectangle 113">
                    <a:extLst>
                      <a:ext uri="{FF2B5EF4-FFF2-40B4-BE49-F238E27FC236}">
                        <a16:creationId xmlns:a16="http://schemas.microsoft.com/office/drawing/2014/main" id="{C2E28519-7415-4B75-AAB7-A68994663521}"/>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40" name="Rectangle 106">
                  <a:extLst>
                    <a:ext uri="{FF2B5EF4-FFF2-40B4-BE49-F238E27FC236}">
                      <a16:creationId xmlns:a16="http://schemas.microsoft.com/office/drawing/2014/main" id="{13B5BA0C-E713-485E-90AA-23967691E25A}"/>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38" name="Picture 37">
                <a:extLst>
                  <a:ext uri="{FF2B5EF4-FFF2-40B4-BE49-F238E27FC236}">
                    <a16:creationId xmlns:a16="http://schemas.microsoft.com/office/drawing/2014/main" id="{85920960-4898-4371-8C28-E2976DF94355}"/>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36" name="Rectangle 35">
              <a:extLst>
                <a:ext uri="{FF2B5EF4-FFF2-40B4-BE49-F238E27FC236}">
                  <a16:creationId xmlns:a16="http://schemas.microsoft.com/office/drawing/2014/main" id="{714976BB-6C70-4E37-9A8D-2139DFCE2698}"/>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
        <p:nvSpPr>
          <p:cNvPr id="16" name="Text Placeholder 2">
            <a:extLst>
              <a:ext uri="{FF2B5EF4-FFF2-40B4-BE49-F238E27FC236}">
                <a16:creationId xmlns:a16="http://schemas.microsoft.com/office/drawing/2014/main" id="{12971146-2CB7-4BAC-8EE4-87D88E943238}"/>
              </a:ext>
            </a:extLst>
          </p:cNvPr>
          <p:cNvSpPr>
            <a:spLocks noGrp="1"/>
          </p:cNvSpPr>
          <p:nvPr>
            <p:ph idx="1" hasCustomPrompt="1"/>
          </p:nvPr>
        </p:nvSpPr>
        <p:spPr bwMode="gray">
          <a:xfrm>
            <a:off x="659008" y="1795636"/>
            <a:ext cx="10875600" cy="4403948"/>
          </a:xfrm>
          <a:prstGeom prst="rect">
            <a:avLst/>
          </a:prstGeom>
        </p:spPr>
        <p:txBody>
          <a:bodyPr vert="horz" lIns="0" tIns="0" rIns="0" bIns="0" rtlCol="0">
            <a:noAutofit/>
          </a:bodyPr>
          <a:lstStyle>
            <a:lvl1pPr>
              <a:defRPr sz="2000"/>
            </a:lvl1pPr>
            <a:lvl2pPr>
              <a:defRPr sz="2000"/>
            </a:lvl2pPr>
            <a:lvl3pPr>
              <a:defRPr sz="2000"/>
            </a:lvl3pPr>
            <a:lvl4pPr>
              <a:defRPr sz="2000"/>
            </a:lvl4pPr>
            <a:lvl5pPr>
              <a:defRPr sz="2000"/>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Tree>
    <p:extLst>
      <p:ext uri="{BB962C8B-B14F-4D97-AF65-F5344CB8AC3E}">
        <p14:creationId xmlns:p14="http://schemas.microsoft.com/office/powerpoint/2010/main" val="405085496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ullet slide">
    <p:spTree>
      <p:nvGrpSpPr>
        <p:cNvPr id="1" name=""/>
        <p:cNvGrpSpPr/>
        <p:nvPr/>
      </p:nvGrpSpPr>
      <p:grpSpPr>
        <a:xfrm>
          <a:off x="0" y="0"/>
          <a:ext cx="0" cy="0"/>
          <a:chOff x="0" y="0"/>
          <a:chExt cx="0" cy="0"/>
        </a:xfrm>
      </p:grpSpPr>
      <p:sp>
        <p:nvSpPr>
          <p:cNvPr id="9" name="Text Placeholder 2"/>
          <p:cNvSpPr>
            <a:spLocks noGrp="1"/>
          </p:cNvSpPr>
          <p:nvPr>
            <p:ph idx="1" hasCustomPrompt="1"/>
          </p:nvPr>
        </p:nvSpPr>
        <p:spPr bwMode="gray">
          <a:xfrm>
            <a:off x="659008" y="1141197"/>
            <a:ext cx="10875600" cy="5058000"/>
          </a:xfrm>
          <a:prstGeom prst="rect">
            <a:avLst/>
          </a:prstGeom>
        </p:spPr>
        <p:txBody>
          <a:bodyPr vert="horz" lIns="0" tIns="0" rIns="0" bIns="0" rtlCol="0">
            <a:noAutofit/>
          </a:bodyPr>
          <a:lstStyle>
            <a:lvl1pPr marL="180000" indent="-180000">
              <a:buClr>
                <a:schemeClr val="accent1"/>
              </a:buClr>
              <a:buFontTx/>
              <a:buBlip>
                <a:blip r:embed="rId2">
                  <a:extLst>
                    <a:ext uri="{96DAC541-7B7A-43D3-8B79-37D633B846F1}">
                      <asvg:svgBlip xmlns:asvg="http://schemas.microsoft.com/office/drawing/2016/SVG/main" r:embed="rId3"/>
                    </a:ext>
                  </a:extLst>
                </a:blip>
              </a:buBlip>
              <a:defRPr/>
            </a:lvl1pPr>
            <a:lvl2pPr marL="360000" indent="-180000">
              <a:buClr>
                <a:schemeClr val="accent2"/>
              </a:buClr>
              <a:buFontTx/>
              <a:buBlip>
                <a:blip r:embed="rId4">
                  <a:extLst>
                    <a:ext uri="{96DAC541-7B7A-43D3-8B79-37D633B846F1}">
                      <asvg:svgBlip xmlns:asvg="http://schemas.microsoft.com/office/drawing/2016/SVG/main" r:embed="rId5"/>
                    </a:ext>
                  </a:extLst>
                </a:blip>
              </a:buBlip>
              <a:defRPr/>
            </a:lvl2pPr>
            <a:lvl3pPr marL="540000" indent="-180000">
              <a:buClr>
                <a:schemeClr val="accent3"/>
              </a:buClr>
              <a:buFontTx/>
              <a:buBlip>
                <a:blip r:embed="rId6">
                  <a:extLst>
                    <a:ext uri="{96DAC541-7B7A-43D3-8B79-37D633B846F1}">
                      <asvg:svgBlip xmlns:asvg="http://schemas.microsoft.com/office/drawing/2016/SVG/main" r:embed="rId7"/>
                    </a:ext>
                  </a:extLst>
                </a:blip>
              </a:buBlip>
              <a:defRPr/>
            </a:lvl3pPr>
            <a:lvl4pPr marL="720000" indent="-180000">
              <a:buClr>
                <a:schemeClr val="accent4"/>
              </a:buClr>
              <a:buFontTx/>
              <a:buBlip>
                <a:blip r:embed="rId8">
                  <a:extLst>
                    <a:ext uri="{96DAC541-7B7A-43D3-8B79-37D633B846F1}">
                      <asvg:svgBlip xmlns:asvg="http://schemas.microsoft.com/office/drawing/2016/SVG/main" r:embed="rId9"/>
                    </a:ext>
                  </a:extLst>
                </a:blip>
              </a:buBlip>
              <a:defRPr/>
            </a:lvl4pPr>
            <a:lvl5pPr marL="900000" indent="-180000">
              <a:buClr>
                <a:schemeClr val="accent5"/>
              </a:buClr>
              <a:buFontTx/>
              <a:buBlip>
                <a:blip r:embed="rId10">
                  <a:extLst>
                    <a:ext uri="{96DAC541-7B7A-43D3-8B79-37D633B846F1}">
                      <asvg:svgBlip xmlns:asvg="http://schemas.microsoft.com/office/drawing/2016/SVG/main" r:embed="rId11"/>
                    </a:ext>
                  </a:extLst>
                </a:blip>
              </a:buBlip>
              <a:defRPr/>
            </a:lvl5pPr>
            <a:lvl6pPr marL="1080000" indent="-180000">
              <a:lnSpc>
                <a:spcPct val="93000"/>
              </a:lnSpc>
              <a:spcBef>
                <a:spcPts val="0"/>
              </a:spcBef>
              <a:buFontTx/>
              <a:buBlip>
                <a:blip r:embed="rId12">
                  <a:extLst>
                    <a:ext uri="{96DAC541-7B7A-43D3-8B79-37D633B846F1}">
                      <asvg:svgBlip xmlns:asvg="http://schemas.microsoft.com/office/drawing/2016/SVG/main" r:embed="rId13"/>
                    </a:ext>
                  </a:extLst>
                </a:blip>
              </a:buBlip>
              <a:defRPr sz="2000"/>
            </a:lvl6pPr>
            <a:lvl7pPr marL="1260000" indent="-180000">
              <a:lnSpc>
                <a:spcPct val="93000"/>
              </a:lnSpc>
              <a:spcBef>
                <a:spcPts val="0"/>
              </a:spcBef>
              <a:buFontTx/>
              <a:buBlip>
                <a:blip r:embed="rId14">
                  <a:extLst>
                    <a:ext uri="{96DAC541-7B7A-43D3-8B79-37D633B846F1}">
                      <asvg:svgBlip xmlns:asvg="http://schemas.microsoft.com/office/drawing/2016/SVG/main" r:embed="rId15"/>
                    </a:ext>
                  </a:extLst>
                </a:blip>
              </a:buBlip>
              <a:defRPr sz="2000"/>
            </a:lvl7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a:t>Fifth level</a:t>
            </a:r>
          </a:p>
          <a:p>
            <a:pPr lvl="5"/>
            <a:r>
              <a:rPr lang="en-GB" noProof="0"/>
              <a:t>Sixth level</a:t>
            </a:r>
          </a:p>
          <a:p>
            <a:pPr lvl="6"/>
            <a:r>
              <a:rPr lang="en-GB" noProof="0"/>
              <a:t>Seventh level</a:t>
            </a:r>
            <a:endParaRPr lang="en-GB" noProof="0" dirty="0"/>
          </a:p>
        </p:txBody>
      </p:sp>
      <p:sp>
        <p:nvSpPr>
          <p:cNvPr id="5" name="Slide Number Placeholder 4"/>
          <p:cNvSpPr>
            <a:spLocks noGrp="1"/>
          </p:cNvSpPr>
          <p:nvPr>
            <p:ph type="sldNum" sz="quarter" idx="11"/>
          </p:nvPr>
        </p:nvSpPr>
        <p:spPr/>
        <p:txBody>
          <a:bodyPr/>
          <a:lstStyle/>
          <a:p>
            <a:fld id="{DDD2A080-DA64-4F5C-9131-47EB793B4410}" type="slidenum">
              <a:rPr lang="en-GB" noProof="0" smtClean="0"/>
              <a:pPr/>
              <a:t>‹#›</a:t>
            </a:fld>
            <a:endParaRPr lang="en-GB" noProof="0" dirty="0"/>
          </a:p>
        </p:txBody>
      </p:sp>
      <p:sp>
        <p:nvSpPr>
          <p:cNvPr id="3" name="Footer Placeholder 2">
            <a:extLst>
              <a:ext uri="{FF2B5EF4-FFF2-40B4-BE49-F238E27FC236}">
                <a16:creationId xmlns:a16="http://schemas.microsoft.com/office/drawing/2014/main" id="{D200E7AA-C44B-426E-B459-FAE63DF6B45E}"/>
              </a:ext>
            </a:extLst>
          </p:cNvPr>
          <p:cNvSpPr>
            <a:spLocks noGrp="1"/>
          </p:cNvSpPr>
          <p:nvPr>
            <p:ph type="ftr" sz="quarter" idx="12"/>
          </p:nvPr>
        </p:nvSpPr>
        <p:spPr/>
        <p:txBody>
          <a:bodyPr/>
          <a:lstStyle>
            <a:lvl1pPr>
              <a:defRPr/>
            </a:lvl1pPr>
          </a:lstStyle>
          <a:p>
            <a:endParaRPr lang="en-GB" noProof="0"/>
          </a:p>
        </p:txBody>
      </p:sp>
      <p:sp>
        <p:nvSpPr>
          <p:cNvPr id="7" name="Title 6">
            <a:extLst>
              <a:ext uri="{FF2B5EF4-FFF2-40B4-BE49-F238E27FC236}">
                <a16:creationId xmlns:a16="http://schemas.microsoft.com/office/drawing/2014/main" id="{572D2BF4-B73D-41D9-ABBC-BA54F524221F}"/>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a:p>
        </p:txBody>
      </p:sp>
      <p:grpSp>
        <p:nvGrpSpPr>
          <p:cNvPr id="6" name="Group 5">
            <a:extLst>
              <a:ext uri="{FF2B5EF4-FFF2-40B4-BE49-F238E27FC236}">
                <a16:creationId xmlns:a16="http://schemas.microsoft.com/office/drawing/2014/main" id="{28518AE9-A05C-440E-B9E1-876EC28E1BD0}"/>
              </a:ext>
            </a:extLst>
          </p:cNvPr>
          <p:cNvGrpSpPr/>
          <p:nvPr userDrawn="1"/>
        </p:nvGrpSpPr>
        <p:grpSpPr>
          <a:xfrm>
            <a:off x="-2368598" y="0"/>
            <a:ext cx="1872000" cy="4379495"/>
            <a:chOff x="-2025698" y="0"/>
            <a:chExt cx="1872000" cy="4379495"/>
          </a:xfrm>
        </p:grpSpPr>
        <p:grpSp>
          <p:nvGrpSpPr>
            <p:cNvPr id="8" name="Group 7">
              <a:extLst>
                <a:ext uri="{FF2B5EF4-FFF2-40B4-BE49-F238E27FC236}">
                  <a16:creationId xmlns:a16="http://schemas.microsoft.com/office/drawing/2014/main" id="{D9DF109D-A8C2-4886-80B0-048F765CAB37}"/>
                </a:ext>
              </a:extLst>
            </p:cNvPr>
            <p:cNvGrpSpPr/>
            <p:nvPr userDrawn="1"/>
          </p:nvGrpSpPr>
          <p:grpSpPr>
            <a:xfrm>
              <a:off x="-2025698" y="0"/>
              <a:ext cx="1872000" cy="4379495"/>
              <a:chOff x="-2025698" y="0"/>
              <a:chExt cx="1872000" cy="4379495"/>
            </a:xfrm>
          </p:grpSpPr>
          <p:grpSp>
            <p:nvGrpSpPr>
              <p:cNvPr id="11" name="Group 10">
                <a:extLst>
                  <a:ext uri="{FF2B5EF4-FFF2-40B4-BE49-F238E27FC236}">
                    <a16:creationId xmlns:a16="http://schemas.microsoft.com/office/drawing/2014/main" id="{0480695D-2895-4499-A20D-9E1A9EEDC854}"/>
                  </a:ext>
                </a:extLst>
              </p:cNvPr>
              <p:cNvGrpSpPr/>
              <p:nvPr userDrawn="1"/>
            </p:nvGrpSpPr>
            <p:grpSpPr>
              <a:xfrm>
                <a:off x="-2025698" y="0"/>
                <a:ext cx="1872000" cy="4379495"/>
                <a:chOff x="-2025698" y="0"/>
                <a:chExt cx="1872000" cy="4379495"/>
              </a:xfrm>
            </p:grpSpPr>
            <p:grpSp>
              <p:nvGrpSpPr>
                <p:cNvPr id="13" name="Group 12">
                  <a:extLst>
                    <a:ext uri="{FF2B5EF4-FFF2-40B4-BE49-F238E27FC236}">
                      <a16:creationId xmlns:a16="http://schemas.microsoft.com/office/drawing/2014/main" id="{8FDDD35E-C14B-4A25-8CDC-FF3D2C373200}"/>
                    </a:ext>
                  </a:extLst>
                </p:cNvPr>
                <p:cNvGrpSpPr/>
                <p:nvPr/>
              </p:nvGrpSpPr>
              <p:grpSpPr>
                <a:xfrm>
                  <a:off x="-2025698" y="0"/>
                  <a:ext cx="1872000" cy="4379495"/>
                  <a:chOff x="-2025698" y="0"/>
                  <a:chExt cx="1872000" cy="4379495"/>
                </a:xfrm>
              </p:grpSpPr>
              <p:sp>
                <p:nvSpPr>
                  <p:cNvPr id="15" name="Rectangle 104">
                    <a:extLst>
                      <a:ext uri="{FF2B5EF4-FFF2-40B4-BE49-F238E27FC236}">
                        <a16:creationId xmlns:a16="http://schemas.microsoft.com/office/drawing/2014/main" id="{D5CE5D8E-9FD9-4A5B-89EB-A650D1C27FF4}"/>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16" name="Rectangle 113">
                    <a:extLst>
                      <a:ext uri="{FF2B5EF4-FFF2-40B4-BE49-F238E27FC236}">
                        <a16:creationId xmlns:a16="http://schemas.microsoft.com/office/drawing/2014/main" id="{A06B4935-D494-4304-AC9F-CD1905ED11B3}"/>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14" name="Rectangle 106">
                  <a:extLst>
                    <a:ext uri="{FF2B5EF4-FFF2-40B4-BE49-F238E27FC236}">
                      <a16:creationId xmlns:a16="http://schemas.microsoft.com/office/drawing/2014/main" id="{0FBBC0EA-00FB-4241-8D08-083F6FF05DB7}"/>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12" name="Picture 11">
                <a:extLst>
                  <a:ext uri="{FF2B5EF4-FFF2-40B4-BE49-F238E27FC236}">
                    <a16:creationId xmlns:a16="http://schemas.microsoft.com/office/drawing/2014/main" id="{3BEBDEE9-4DE3-4572-9ED1-61CE6B32A511}"/>
                  </a:ext>
                </a:extLst>
              </p:cNvPr>
              <p:cNvPicPr>
                <a:picLocks noChangeAspect="1"/>
              </p:cNvPicPr>
              <p:nvPr userDrawn="1"/>
            </p:nvPicPr>
            <p:blipFill>
              <a:blip r:embed="rId16"/>
              <a:srcRect/>
              <a:stretch/>
            </p:blipFill>
            <p:spPr>
              <a:xfrm>
                <a:off x="-1893936" y="1754883"/>
                <a:ext cx="1046211" cy="788945"/>
              </a:xfrm>
              <a:prstGeom prst="rect">
                <a:avLst/>
              </a:prstGeom>
            </p:spPr>
          </p:pic>
        </p:grpSp>
        <p:sp>
          <p:nvSpPr>
            <p:cNvPr id="10" name="Rectangle 9">
              <a:extLst>
                <a:ext uri="{FF2B5EF4-FFF2-40B4-BE49-F238E27FC236}">
                  <a16:creationId xmlns:a16="http://schemas.microsoft.com/office/drawing/2014/main" id="{2FFB253F-6D46-44AA-A75D-74AAE0E0BC05}"/>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Tree>
    <p:extLst>
      <p:ext uri="{BB962C8B-B14F-4D97-AF65-F5344CB8AC3E}">
        <p14:creationId xmlns:p14="http://schemas.microsoft.com/office/powerpoint/2010/main" val="225856005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slide full picture">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9B75F6F7-FB67-4EC8-8492-B81B33A8C169}"/>
              </a:ext>
            </a:extLst>
          </p:cNvPr>
          <p:cNvGrpSpPr/>
          <p:nvPr userDrawn="1"/>
        </p:nvGrpSpPr>
        <p:grpSpPr>
          <a:xfrm>
            <a:off x="-435429" y="5878278"/>
            <a:ext cx="290286" cy="979713"/>
            <a:chOff x="-435429" y="5878278"/>
            <a:chExt cx="290286" cy="979713"/>
          </a:xfrm>
        </p:grpSpPr>
        <p:cxnSp>
          <p:nvCxnSpPr>
            <p:cNvPr id="15" name="Straight Connector 14">
              <a:extLst>
                <a:ext uri="{FF2B5EF4-FFF2-40B4-BE49-F238E27FC236}">
                  <a16:creationId xmlns:a16="http://schemas.microsoft.com/office/drawing/2014/main" id="{A087FD79-4C26-49F1-866C-EA798B35D4CC}"/>
                </a:ext>
              </a:extLst>
            </p:cNvPr>
            <p:cNvCxnSpPr/>
            <p:nvPr userDrawn="1"/>
          </p:nvCxnSpPr>
          <p:spPr>
            <a:xfrm>
              <a:off x="-435429" y="5878278"/>
              <a:ext cx="290286"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3B7E1CC9-42C3-41DF-A063-2533A041EBD6}"/>
                </a:ext>
              </a:extLst>
            </p:cNvPr>
            <p:cNvCxnSpPr/>
            <p:nvPr userDrawn="1"/>
          </p:nvCxnSpPr>
          <p:spPr>
            <a:xfrm>
              <a:off x="-435429" y="6857991"/>
              <a:ext cx="290286"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grpSp>
      <p:cxnSp>
        <p:nvCxnSpPr>
          <p:cNvPr id="26" name="Straight Connector 25">
            <a:extLst>
              <a:ext uri="{FF2B5EF4-FFF2-40B4-BE49-F238E27FC236}">
                <a16:creationId xmlns:a16="http://schemas.microsoft.com/office/drawing/2014/main" id="{6AE355DD-C7E7-4A4E-B99F-2A9022930A62}"/>
              </a:ext>
            </a:extLst>
          </p:cNvPr>
          <p:cNvCxnSpPr/>
          <p:nvPr userDrawn="1"/>
        </p:nvCxnSpPr>
        <p:spPr>
          <a:xfrm>
            <a:off x="659028" y="7003142"/>
            <a:ext cx="0" cy="290284"/>
          </a:xfrm>
          <a:prstGeom prst="line">
            <a:avLst/>
          </a:prstGeom>
          <a:ln w="6350" cap="rnd">
            <a:solidFill>
              <a:srgbClr val="559BD1"/>
            </a:solidFill>
            <a:round/>
            <a:headEnd type="arrow"/>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7325DB4B-BB6C-4E96-B97C-7F608E23A5FC}"/>
              </a:ext>
            </a:extLst>
          </p:cNvPr>
          <p:cNvSpPr txBox="1"/>
          <p:nvPr userDrawn="1"/>
        </p:nvSpPr>
        <p:spPr>
          <a:xfrm>
            <a:off x="577225" y="7319409"/>
            <a:ext cx="1575426" cy="226591"/>
          </a:xfrm>
          <a:prstGeom prst="rect">
            <a:avLst/>
          </a:prstGeom>
          <a:noFill/>
        </p:spPr>
        <p:txBody>
          <a:bodyPr wrap="square" lIns="36000" tIns="36000" rIns="36000" bIns="36000" rtlCol="0">
            <a:spAutoFit/>
          </a:bodyPr>
          <a:lstStyle/>
          <a:p>
            <a:r>
              <a:rPr lang="en-GB" sz="1000" b="0">
                <a:solidFill>
                  <a:srgbClr val="696969"/>
                </a:solidFill>
              </a:rPr>
              <a:t>Alignment indicator</a:t>
            </a:r>
            <a:endParaRPr lang="en-GB" sz="1000" b="0" dirty="0" err="1">
              <a:solidFill>
                <a:srgbClr val="696969"/>
              </a:solidFill>
            </a:endParaRPr>
          </a:p>
        </p:txBody>
      </p:sp>
      <p:sp>
        <p:nvSpPr>
          <p:cNvPr id="28" name="TextBox 27">
            <a:extLst>
              <a:ext uri="{FF2B5EF4-FFF2-40B4-BE49-F238E27FC236}">
                <a16:creationId xmlns:a16="http://schemas.microsoft.com/office/drawing/2014/main" id="{0715040F-C51E-4BC8-BAA4-E7C486B99129}"/>
              </a:ext>
            </a:extLst>
          </p:cNvPr>
          <p:cNvSpPr txBox="1"/>
          <p:nvPr userDrawn="1"/>
        </p:nvSpPr>
        <p:spPr>
          <a:xfrm>
            <a:off x="-2261849" y="0"/>
            <a:ext cx="1826420" cy="3919910"/>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dirty="0">
                <a:solidFill>
                  <a:srgbClr val="696969"/>
                </a:solidFill>
              </a:rPr>
              <a:t>Changing the photo</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dirty="0">
                <a:solidFill>
                  <a:srgbClr val="696969"/>
                </a:solidFill>
              </a:rPr>
              <a:t>- Click on the existing photo, and choose 'Cut' via the right mouse button.</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Select a photo from the last part of the PP file 'Useful elements, example slides and photos', or download a photo from the Media box &gt; Photos on the Brand Portal (https://brandportal.ing.com).</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Copy the big picture on your screen with </a:t>
            </a:r>
            <a:r>
              <a:rPr lang="en-US" sz="1000" b="0" dirty="0" err="1">
                <a:solidFill>
                  <a:srgbClr val="696969"/>
                </a:solidFill>
              </a:rPr>
              <a:t>Ctrl+C</a:t>
            </a:r>
            <a:r>
              <a:rPr lang="en-US" sz="1000" b="0" dirty="0">
                <a:solidFill>
                  <a:srgbClr val="696969"/>
                </a:solidFill>
              </a:rPr>
              <a:t>, go back to the image placeholder on this page, and paste the photo with </a:t>
            </a:r>
            <a:r>
              <a:rPr lang="en-US" sz="1000" b="0" dirty="0" err="1">
                <a:solidFill>
                  <a:srgbClr val="696969"/>
                </a:solidFill>
              </a:rPr>
              <a:t>Ctrl+V</a:t>
            </a:r>
            <a:r>
              <a:rPr lang="en-US" sz="1000" b="0" dirty="0">
                <a:solidFill>
                  <a:srgbClr val="696969"/>
                </a:solidFill>
              </a:rPr>
              <a:t>.</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Finally, click on the new picture and choose 'Move to Back' via the right mouse button to show the heading bars again.</a:t>
            </a:r>
            <a:endParaRPr lang="en-GB" sz="1000" b="0" dirty="0" err="1">
              <a:solidFill>
                <a:srgbClr val="696969"/>
              </a:solidFill>
            </a:endParaRPr>
          </a:p>
        </p:txBody>
      </p:sp>
      <p:pic>
        <p:nvPicPr>
          <p:cNvPr id="45" name="ING identifier">
            <a:extLst>
              <a:ext uri="{FF2B5EF4-FFF2-40B4-BE49-F238E27FC236}">
                <a16:creationId xmlns:a16="http://schemas.microsoft.com/office/drawing/2014/main" id="{EEE85C1B-203A-4958-A943-8138A468D041}"/>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10544428" y="4964165"/>
            <a:ext cx="1647571" cy="1893836"/>
          </a:xfrm>
          <a:prstGeom prst="rect">
            <a:avLst/>
          </a:prstGeom>
        </p:spPr>
      </p:pic>
      <p:sp>
        <p:nvSpPr>
          <p:cNvPr id="7" name="Project Placeholder">
            <a:extLst>
              <a:ext uri="{FF2B5EF4-FFF2-40B4-BE49-F238E27FC236}">
                <a16:creationId xmlns:a16="http://schemas.microsoft.com/office/drawing/2014/main" id="{91CED5FC-8BD5-48C5-9E58-7BB378951BE7}"/>
              </a:ext>
            </a:extLst>
          </p:cNvPr>
          <p:cNvSpPr>
            <a:spLocks noGrp="1" noChangeAspect="1"/>
          </p:cNvSpPr>
          <p:nvPr>
            <p:ph type="pic" sz="quarter" idx="16" hasCustomPrompt="1"/>
          </p:nvPr>
        </p:nvSpPr>
        <p:spPr>
          <a:xfrm>
            <a:off x="658798" y="5896308"/>
            <a:ext cx="3857457" cy="961691"/>
          </a:xfrm>
        </p:spPr>
        <p:txBody>
          <a:bodyPr lIns="288000" tIns="108000" rIns="108000" bIns="108000" anchor="ctr" anchorCtr="0"/>
          <a:lstStyle>
            <a:lvl1pPr>
              <a:defRPr sz="1200">
                <a:solidFill>
                  <a:srgbClr val="A8A8A8"/>
                </a:solidFill>
              </a:defRPr>
            </a:lvl1pPr>
          </a:lstStyle>
          <a:p>
            <a:r>
              <a:rPr lang="en-GB" dirty="0"/>
              <a:t>Business or project wordmark </a:t>
            </a:r>
            <a:br>
              <a:rPr lang="en-GB" dirty="0"/>
            </a:br>
            <a:r>
              <a:rPr lang="en-GB" dirty="0"/>
              <a:t>placeholder</a:t>
            </a:r>
          </a:p>
        </p:txBody>
      </p:sp>
      <p:sp>
        <p:nvSpPr>
          <p:cNvPr id="22" name="Text Placeholder 2">
            <a:extLst>
              <a:ext uri="{FF2B5EF4-FFF2-40B4-BE49-F238E27FC236}">
                <a16:creationId xmlns:a16="http://schemas.microsoft.com/office/drawing/2014/main" id="{DE1C96E9-595E-4298-9E38-674AB1833A5D}"/>
              </a:ext>
            </a:extLst>
          </p:cNvPr>
          <p:cNvSpPr>
            <a:spLocks noGrp="1"/>
          </p:cNvSpPr>
          <p:nvPr>
            <p:ph type="body" sz="quarter" idx="14" hasCustomPrompt="1"/>
          </p:nvPr>
        </p:nvSpPr>
        <p:spPr>
          <a:xfrm>
            <a:off x="658999" y="5583940"/>
            <a:ext cx="5256000" cy="294302"/>
          </a:xfrm>
        </p:spPr>
        <p:txBody>
          <a:bodyPr wrap="square" lIns="0" tIns="0" rIns="36000" bIns="72000" anchor="t" anchorCtr="0">
            <a:spAutoFit/>
          </a:bodyPr>
          <a:lstStyle>
            <a:lvl1pPr marL="0" indent="0" algn="l" defTabSz="914400" rtl="0" eaLnBrk="1" latinLnBrk="0" hangingPunct="1">
              <a:lnSpc>
                <a:spcPct val="90000"/>
              </a:lnSpc>
              <a:spcBef>
                <a:spcPts val="0"/>
              </a:spcBef>
              <a:spcAft>
                <a:spcPts val="0"/>
              </a:spcAft>
              <a:buFont typeface="Arial" panose="020B0604020202020204" pitchFamily="34" charset="0"/>
              <a:buNone/>
              <a:defRPr lang="en-GB" sz="1600" b="0" i="0" kern="1200" baseline="0" noProof="0" dirty="0" smtClean="0">
                <a:solidFill>
                  <a:schemeClr val="tx1"/>
                </a:solidFill>
                <a:latin typeface="+mn-lt"/>
                <a:ea typeface="+mn-ea"/>
                <a:cs typeface="ING Me" pitchFamily="2" charset="0"/>
              </a:defRPr>
            </a:lvl1pPr>
            <a:lvl2pPr>
              <a:defRPr sz="2200">
                <a:solidFill>
                  <a:srgbClr val="000000"/>
                </a:solidFill>
              </a:defRPr>
            </a:lvl2pPr>
            <a:lvl3pPr>
              <a:defRPr sz="2200">
                <a:solidFill>
                  <a:srgbClr val="000000"/>
                </a:solidFill>
              </a:defRPr>
            </a:lvl3pPr>
            <a:lvl4pPr>
              <a:defRPr sz="2200">
                <a:solidFill>
                  <a:srgbClr val="000000"/>
                </a:solidFill>
              </a:defRPr>
            </a:lvl4pPr>
            <a:lvl5pPr>
              <a:defRPr sz="2200">
                <a:solidFill>
                  <a:srgbClr val="000000"/>
                </a:solidFill>
              </a:defRPr>
            </a:lvl5pPr>
          </a:lstStyle>
          <a:p>
            <a:pPr lvl="0"/>
            <a:r>
              <a:rPr lang="en-GB" noProof="0" dirty="0"/>
              <a:t>Click to </a:t>
            </a:r>
            <a:r>
              <a:rPr lang="en-GB" noProof="0"/>
              <a:t>add date</a:t>
            </a:r>
          </a:p>
        </p:txBody>
      </p:sp>
      <p:sp>
        <p:nvSpPr>
          <p:cNvPr id="20" name="Subtitle 2">
            <a:extLst>
              <a:ext uri="{FF2B5EF4-FFF2-40B4-BE49-F238E27FC236}">
                <a16:creationId xmlns:a16="http://schemas.microsoft.com/office/drawing/2014/main" id="{A8EDA20D-6EDD-4B8B-AFF1-92BB2BB3A93D}"/>
              </a:ext>
            </a:extLst>
          </p:cNvPr>
          <p:cNvSpPr>
            <a:spLocks noGrp="1"/>
          </p:cNvSpPr>
          <p:nvPr>
            <p:ph type="subTitle" idx="1" hasCustomPrompt="1"/>
          </p:nvPr>
        </p:nvSpPr>
        <p:spPr bwMode="gray">
          <a:xfrm>
            <a:off x="658998" y="5276905"/>
            <a:ext cx="5256000" cy="294302"/>
          </a:xfrm>
        </p:spPr>
        <p:txBody>
          <a:bodyPr wrap="square" lIns="0" rIns="36000" bIns="72000" anchor="t" anchorCtr="0">
            <a:spAutoFit/>
          </a:bodyPr>
          <a:lstStyle>
            <a:lvl1pPr marL="0" indent="0" algn="l">
              <a:lnSpc>
                <a:spcPct val="90000"/>
              </a:lnSpc>
              <a:buNone/>
              <a:defRPr sz="1600" b="1" i="0">
                <a:solidFill>
                  <a:schemeClr val="tx1"/>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GB" noProof="0" dirty="0"/>
              <a:t>Click to add name of department and/</a:t>
            </a:r>
            <a:r>
              <a:rPr lang="en-GB" noProof="0"/>
              <a:t>or author</a:t>
            </a:r>
          </a:p>
        </p:txBody>
      </p:sp>
      <p:sp>
        <p:nvSpPr>
          <p:cNvPr id="156" name="Picture Placeholder 155">
            <a:extLst>
              <a:ext uri="{FF2B5EF4-FFF2-40B4-BE49-F238E27FC236}">
                <a16:creationId xmlns:a16="http://schemas.microsoft.com/office/drawing/2014/main" id="{7425731A-743F-4AF6-BD8E-C71C4F4E2EBD}"/>
              </a:ext>
            </a:extLst>
          </p:cNvPr>
          <p:cNvSpPr>
            <a:spLocks noGrp="1"/>
          </p:cNvSpPr>
          <p:nvPr>
            <p:ph type="pic" sz="quarter" idx="12"/>
          </p:nvPr>
        </p:nvSpPr>
        <p:spPr bwMode="gray">
          <a:xfrm>
            <a:off x="0" y="-176400"/>
            <a:ext cx="12192000" cy="5157745"/>
          </a:xfrm>
          <a:custGeom>
            <a:avLst/>
            <a:gdLst>
              <a:gd name="connsiteX0" fmla="*/ 0 w 12192000"/>
              <a:gd name="connsiteY0" fmla="*/ 0 h 5157745"/>
              <a:gd name="connsiteX1" fmla="*/ 12192000 w 12192000"/>
              <a:gd name="connsiteY1" fmla="*/ 0 h 5157745"/>
              <a:gd name="connsiteX2" fmla="*/ 12192000 w 12192000"/>
              <a:gd name="connsiteY2" fmla="*/ 5157745 h 5157745"/>
              <a:gd name="connsiteX3" fmla="*/ 191455 w 12192000"/>
              <a:gd name="connsiteY3" fmla="*/ 5157745 h 5157745"/>
              <a:gd name="connsiteX4" fmla="*/ 0 w 12192000"/>
              <a:gd name="connsiteY4" fmla="*/ 4966290 h 51577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5157745">
                <a:moveTo>
                  <a:pt x="0" y="0"/>
                </a:moveTo>
                <a:lnTo>
                  <a:pt x="12192000" y="0"/>
                </a:lnTo>
                <a:lnTo>
                  <a:pt x="12192000" y="5157745"/>
                </a:lnTo>
                <a:lnTo>
                  <a:pt x="191455" y="5157745"/>
                </a:lnTo>
                <a:cubicBezTo>
                  <a:pt x="85717" y="5157745"/>
                  <a:pt x="0" y="5072028"/>
                  <a:pt x="0" y="4966290"/>
                </a:cubicBezTo>
                <a:close/>
              </a:path>
            </a:pathLst>
          </a:custGeom>
          <a:solidFill>
            <a:schemeClr val="accent2">
              <a:lumMod val="20000"/>
              <a:lumOff val="80000"/>
              <a:alpha val="10000"/>
            </a:schemeClr>
          </a:solidFill>
        </p:spPr>
        <p:txBody>
          <a:bodyPr wrap="square" lIns="2880000" tIns="0" anchor="ctr" anchorCtr="0">
            <a:noAutofit/>
          </a:bodyPr>
          <a:lstStyle>
            <a:lvl1pPr algn="ctr">
              <a:defRPr sz="1400" b="0"/>
            </a:lvl1pPr>
          </a:lstStyle>
          <a:p>
            <a:r>
              <a:rPr lang="en-US" noProof="0"/>
              <a:t>Click icon to add picture</a:t>
            </a:r>
            <a:endParaRPr lang="en-GB" noProof="0" dirty="0"/>
          </a:p>
        </p:txBody>
      </p:sp>
      <p:sp>
        <p:nvSpPr>
          <p:cNvPr id="21" name="Text Placeholder 6">
            <a:extLst>
              <a:ext uri="{FF2B5EF4-FFF2-40B4-BE49-F238E27FC236}">
                <a16:creationId xmlns:a16="http://schemas.microsoft.com/office/drawing/2014/main" id="{D70CDBB0-369C-45DE-9CC2-370E4C98C65F}"/>
              </a:ext>
            </a:extLst>
          </p:cNvPr>
          <p:cNvSpPr>
            <a:spLocks noGrp="1"/>
          </p:cNvSpPr>
          <p:nvPr>
            <p:ph type="body" sz="quarter" idx="11" hasCustomPrompt="1"/>
          </p:nvPr>
        </p:nvSpPr>
        <p:spPr bwMode="gray">
          <a:xfrm>
            <a:off x="990000" y="2448480"/>
            <a:ext cx="4786024" cy="732995"/>
          </a:xfrm>
          <a:prstGeom prst="roundRect">
            <a:avLst>
              <a:gd name="adj" fmla="val 13767"/>
            </a:avLst>
          </a:prstGeom>
          <a:solidFill>
            <a:srgbClr val="FF6200"/>
          </a:solidFill>
        </p:spPr>
        <p:txBody>
          <a:bodyPr wrap="none" lIns="108000" tIns="108000" rIns="108000" bIns="72000">
            <a:spAutoFit/>
          </a:bodyPr>
          <a:lstStyle>
            <a:lvl1pPr algn="l">
              <a:lnSpc>
                <a:spcPct val="90000"/>
              </a:lnSpc>
              <a:defRPr sz="3600" b="1">
                <a:solidFill>
                  <a:schemeClr val="bg1"/>
                </a:solidFill>
                <a:latin typeface="+mj-lt"/>
              </a:defRPr>
            </a:lvl1pPr>
          </a:lstStyle>
          <a:p>
            <a:pPr lvl="0"/>
            <a:r>
              <a:rPr lang="en-GB" noProof="0" dirty="0"/>
              <a:t>Click to add (sub)title</a:t>
            </a:r>
          </a:p>
        </p:txBody>
      </p:sp>
      <p:sp>
        <p:nvSpPr>
          <p:cNvPr id="19" name="Title 1">
            <a:extLst>
              <a:ext uri="{FF2B5EF4-FFF2-40B4-BE49-F238E27FC236}">
                <a16:creationId xmlns:a16="http://schemas.microsoft.com/office/drawing/2014/main" id="{2C9487CD-303C-46D0-A559-E815772F3479}"/>
              </a:ext>
            </a:extLst>
          </p:cNvPr>
          <p:cNvSpPr>
            <a:spLocks noGrp="1"/>
          </p:cNvSpPr>
          <p:nvPr>
            <p:ph type="ctrTitle" hasCustomPrompt="1"/>
          </p:nvPr>
        </p:nvSpPr>
        <p:spPr bwMode="gray">
          <a:xfrm>
            <a:off x="658799" y="1634860"/>
            <a:ext cx="3712436" cy="738000"/>
          </a:xfrm>
          <a:prstGeom prst="roundRect">
            <a:avLst>
              <a:gd name="adj" fmla="val 13767"/>
            </a:avLst>
          </a:prstGeom>
          <a:solidFill>
            <a:srgbClr val="FF6200"/>
          </a:solidFill>
        </p:spPr>
        <p:txBody>
          <a:bodyPr wrap="none" lIns="108000" tIns="108000" rIns="108000" bIns="72000" anchor="t" anchorCtr="0">
            <a:spAutoFit/>
          </a:bodyPr>
          <a:lstStyle>
            <a:lvl1pPr algn="l">
              <a:lnSpc>
                <a:spcPct val="90000"/>
              </a:lnSpc>
              <a:defRPr sz="3600">
                <a:solidFill>
                  <a:schemeClr val="bg1"/>
                </a:solidFill>
              </a:defRPr>
            </a:lvl1pPr>
          </a:lstStyle>
          <a:p>
            <a:r>
              <a:rPr lang="en-GB" noProof="0"/>
              <a:t>Click </a:t>
            </a:r>
            <a:r>
              <a:rPr lang="en-GB" noProof="0" dirty="0"/>
              <a:t>to </a:t>
            </a:r>
            <a:r>
              <a:rPr lang="en-GB" noProof="0"/>
              <a:t>add title</a:t>
            </a:r>
            <a:endParaRPr lang="en-GB" noProof="0" dirty="0"/>
          </a:p>
        </p:txBody>
      </p:sp>
    </p:spTree>
    <p:extLst>
      <p:ext uri="{BB962C8B-B14F-4D97-AF65-F5344CB8AC3E}">
        <p14:creationId xmlns:p14="http://schemas.microsoft.com/office/powerpoint/2010/main" val="2490451046"/>
      </p:ext>
    </p:extLst>
  </p:cSld>
  <p:clrMapOvr>
    <a:masterClrMapping/>
  </p:clrMapOvr>
  <p:extLst>
    <p:ext uri="{DCECCB84-F9BA-43D5-87BE-67443E8EF086}">
      <p15:sldGuideLst xmlns:p15="http://schemas.microsoft.com/office/powerpoint/2012/main">
        <p15:guide id="1" orient="horz" pos="1491">
          <p15:clr>
            <a:srgbClr val="FBAE40"/>
          </p15:clr>
        </p15:guide>
        <p15:guide id="2" orient="horz" pos="1542">
          <p15:clr>
            <a:srgbClr val="FBAE40"/>
          </p15:clr>
        </p15:guide>
        <p15:guide id="3" orient="horz" pos="2006">
          <p15:clr>
            <a:srgbClr val="FBAE40"/>
          </p15:clr>
        </p15:guide>
        <p15:guide id="4" orient="horz" pos="2057">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slide full picture ING logo">
    <p:bg>
      <p:bgPr>
        <a:solidFill>
          <a:schemeClr val="bg1">
            <a:alpha val="10000"/>
          </a:schemeClr>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9B75F6F7-FB67-4EC8-8492-B81B33A8C169}"/>
              </a:ext>
            </a:extLst>
          </p:cNvPr>
          <p:cNvGrpSpPr/>
          <p:nvPr userDrawn="1"/>
        </p:nvGrpSpPr>
        <p:grpSpPr>
          <a:xfrm>
            <a:off x="-435429" y="5878278"/>
            <a:ext cx="290286" cy="979713"/>
            <a:chOff x="-435429" y="5878278"/>
            <a:chExt cx="290286" cy="979713"/>
          </a:xfrm>
        </p:grpSpPr>
        <p:cxnSp>
          <p:nvCxnSpPr>
            <p:cNvPr id="15" name="Straight Connector 14">
              <a:extLst>
                <a:ext uri="{FF2B5EF4-FFF2-40B4-BE49-F238E27FC236}">
                  <a16:creationId xmlns:a16="http://schemas.microsoft.com/office/drawing/2014/main" id="{A087FD79-4C26-49F1-866C-EA798B35D4CC}"/>
                </a:ext>
              </a:extLst>
            </p:cNvPr>
            <p:cNvCxnSpPr/>
            <p:nvPr userDrawn="1"/>
          </p:nvCxnSpPr>
          <p:spPr>
            <a:xfrm>
              <a:off x="-435429" y="5878278"/>
              <a:ext cx="290286"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3B7E1CC9-42C3-41DF-A063-2533A041EBD6}"/>
                </a:ext>
              </a:extLst>
            </p:cNvPr>
            <p:cNvCxnSpPr/>
            <p:nvPr userDrawn="1"/>
          </p:nvCxnSpPr>
          <p:spPr>
            <a:xfrm>
              <a:off x="-435429" y="6857991"/>
              <a:ext cx="290286"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grpSp>
      <p:cxnSp>
        <p:nvCxnSpPr>
          <p:cNvPr id="26" name="Straight Connector 25">
            <a:extLst>
              <a:ext uri="{FF2B5EF4-FFF2-40B4-BE49-F238E27FC236}">
                <a16:creationId xmlns:a16="http://schemas.microsoft.com/office/drawing/2014/main" id="{6AE355DD-C7E7-4A4E-B99F-2A9022930A62}"/>
              </a:ext>
            </a:extLst>
          </p:cNvPr>
          <p:cNvCxnSpPr/>
          <p:nvPr userDrawn="1"/>
        </p:nvCxnSpPr>
        <p:spPr>
          <a:xfrm>
            <a:off x="659028" y="7003142"/>
            <a:ext cx="0" cy="290284"/>
          </a:xfrm>
          <a:prstGeom prst="line">
            <a:avLst/>
          </a:prstGeom>
          <a:ln w="6350" cap="rnd">
            <a:solidFill>
              <a:srgbClr val="559BD1"/>
            </a:solidFill>
            <a:round/>
            <a:headEnd type="arrow"/>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7325DB4B-BB6C-4E96-B97C-7F608E23A5FC}"/>
              </a:ext>
            </a:extLst>
          </p:cNvPr>
          <p:cNvSpPr txBox="1"/>
          <p:nvPr userDrawn="1"/>
        </p:nvSpPr>
        <p:spPr>
          <a:xfrm>
            <a:off x="577225" y="7319409"/>
            <a:ext cx="1575426" cy="226591"/>
          </a:xfrm>
          <a:prstGeom prst="rect">
            <a:avLst/>
          </a:prstGeom>
          <a:noFill/>
        </p:spPr>
        <p:txBody>
          <a:bodyPr wrap="square" lIns="36000" tIns="36000" rIns="36000" bIns="36000" rtlCol="0">
            <a:spAutoFit/>
          </a:bodyPr>
          <a:lstStyle/>
          <a:p>
            <a:r>
              <a:rPr lang="en-GB" sz="1000" b="0">
                <a:solidFill>
                  <a:srgbClr val="696969"/>
                </a:solidFill>
              </a:rPr>
              <a:t>Alignment indicator</a:t>
            </a:r>
            <a:endParaRPr lang="en-GB" sz="1000" b="0" dirty="0" err="1">
              <a:solidFill>
                <a:srgbClr val="696969"/>
              </a:solidFill>
            </a:endParaRPr>
          </a:p>
        </p:txBody>
      </p:sp>
      <p:pic>
        <p:nvPicPr>
          <p:cNvPr id="25" name="ING logo">
            <a:extLst>
              <a:ext uri="{FF2B5EF4-FFF2-40B4-BE49-F238E27FC236}">
                <a16:creationId xmlns:a16="http://schemas.microsoft.com/office/drawing/2014/main" id="{9E0C486C-31FE-42C0-85B9-EBE13E28A0ED}"/>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055361" y="6088977"/>
            <a:ext cx="1807116" cy="449934"/>
          </a:xfrm>
          <a:prstGeom prst="rect">
            <a:avLst/>
          </a:prstGeom>
        </p:spPr>
      </p:pic>
      <p:sp>
        <p:nvSpPr>
          <p:cNvPr id="22" name="Text Placeholder 2">
            <a:extLst>
              <a:ext uri="{FF2B5EF4-FFF2-40B4-BE49-F238E27FC236}">
                <a16:creationId xmlns:a16="http://schemas.microsoft.com/office/drawing/2014/main" id="{DE1C96E9-595E-4298-9E38-674AB1833A5D}"/>
              </a:ext>
            </a:extLst>
          </p:cNvPr>
          <p:cNvSpPr>
            <a:spLocks noGrp="1"/>
          </p:cNvSpPr>
          <p:nvPr>
            <p:ph type="body" sz="quarter" idx="14" hasCustomPrompt="1"/>
          </p:nvPr>
        </p:nvSpPr>
        <p:spPr>
          <a:xfrm>
            <a:off x="658798" y="5583940"/>
            <a:ext cx="5256000" cy="294302"/>
          </a:xfrm>
        </p:spPr>
        <p:txBody>
          <a:bodyPr wrap="square" lIns="0" tIns="0" rIns="36000" bIns="72000" anchor="t" anchorCtr="0">
            <a:spAutoFit/>
          </a:bodyPr>
          <a:lstStyle>
            <a:lvl1pPr marL="0" indent="0" algn="l" defTabSz="914400" rtl="0" eaLnBrk="1" latinLnBrk="0" hangingPunct="1">
              <a:lnSpc>
                <a:spcPct val="90000"/>
              </a:lnSpc>
              <a:spcBef>
                <a:spcPts val="0"/>
              </a:spcBef>
              <a:spcAft>
                <a:spcPts val="0"/>
              </a:spcAft>
              <a:buFont typeface="Arial" panose="020B0604020202020204" pitchFamily="34" charset="0"/>
              <a:buNone/>
              <a:defRPr lang="en-GB" sz="1600" b="0" i="0" kern="1200" baseline="0" noProof="0" dirty="0" smtClean="0">
                <a:solidFill>
                  <a:schemeClr val="tx1"/>
                </a:solidFill>
                <a:latin typeface="+mn-lt"/>
                <a:ea typeface="+mn-ea"/>
                <a:cs typeface="ING Me" pitchFamily="2" charset="0"/>
              </a:defRPr>
            </a:lvl1pPr>
            <a:lvl2pPr>
              <a:defRPr sz="2200">
                <a:solidFill>
                  <a:srgbClr val="000000"/>
                </a:solidFill>
              </a:defRPr>
            </a:lvl2pPr>
            <a:lvl3pPr>
              <a:defRPr sz="2200">
                <a:solidFill>
                  <a:srgbClr val="000000"/>
                </a:solidFill>
              </a:defRPr>
            </a:lvl3pPr>
            <a:lvl4pPr>
              <a:defRPr sz="2200">
                <a:solidFill>
                  <a:srgbClr val="000000"/>
                </a:solidFill>
              </a:defRPr>
            </a:lvl4pPr>
            <a:lvl5pPr>
              <a:defRPr sz="2200">
                <a:solidFill>
                  <a:srgbClr val="000000"/>
                </a:solidFill>
              </a:defRPr>
            </a:lvl5pPr>
          </a:lstStyle>
          <a:p>
            <a:pPr lvl="0"/>
            <a:r>
              <a:rPr lang="en-GB" noProof="0" dirty="0"/>
              <a:t>Click to </a:t>
            </a:r>
            <a:r>
              <a:rPr lang="en-GB" noProof="0"/>
              <a:t>add date</a:t>
            </a:r>
          </a:p>
        </p:txBody>
      </p:sp>
      <p:sp>
        <p:nvSpPr>
          <p:cNvPr id="20" name="Subtitle 2">
            <a:extLst>
              <a:ext uri="{FF2B5EF4-FFF2-40B4-BE49-F238E27FC236}">
                <a16:creationId xmlns:a16="http://schemas.microsoft.com/office/drawing/2014/main" id="{A8EDA20D-6EDD-4B8B-AFF1-92BB2BB3A93D}"/>
              </a:ext>
            </a:extLst>
          </p:cNvPr>
          <p:cNvSpPr>
            <a:spLocks noGrp="1"/>
          </p:cNvSpPr>
          <p:nvPr>
            <p:ph type="subTitle" idx="1" hasCustomPrompt="1"/>
          </p:nvPr>
        </p:nvSpPr>
        <p:spPr bwMode="gray">
          <a:xfrm>
            <a:off x="658798" y="5276905"/>
            <a:ext cx="5256000" cy="294302"/>
          </a:xfrm>
        </p:spPr>
        <p:txBody>
          <a:bodyPr wrap="square" lIns="0" rIns="36000" bIns="72000" anchor="t" anchorCtr="0">
            <a:spAutoFit/>
          </a:bodyPr>
          <a:lstStyle>
            <a:lvl1pPr marL="0" indent="0" algn="l">
              <a:lnSpc>
                <a:spcPct val="90000"/>
              </a:lnSpc>
              <a:buNone/>
              <a:defRPr sz="1600" b="1" i="0">
                <a:solidFill>
                  <a:schemeClr val="tx1"/>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GB" noProof="0" dirty="0"/>
              <a:t>Click to add name of department and/</a:t>
            </a:r>
            <a:r>
              <a:rPr lang="en-GB" noProof="0"/>
              <a:t>or author</a:t>
            </a:r>
          </a:p>
        </p:txBody>
      </p:sp>
      <p:sp>
        <p:nvSpPr>
          <p:cNvPr id="29" name="Picture Placeholder 28">
            <a:extLst>
              <a:ext uri="{FF2B5EF4-FFF2-40B4-BE49-F238E27FC236}">
                <a16:creationId xmlns:a16="http://schemas.microsoft.com/office/drawing/2014/main" id="{A6006EC7-B988-467E-8549-F0245BF57349}"/>
              </a:ext>
            </a:extLst>
          </p:cNvPr>
          <p:cNvSpPr>
            <a:spLocks noGrp="1"/>
          </p:cNvSpPr>
          <p:nvPr>
            <p:ph type="pic" sz="quarter" idx="12"/>
          </p:nvPr>
        </p:nvSpPr>
        <p:spPr bwMode="gray">
          <a:xfrm>
            <a:off x="0" y="-176400"/>
            <a:ext cx="12192000" cy="5157745"/>
          </a:xfrm>
          <a:custGeom>
            <a:avLst/>
            <a:gdLst>
              <a:gd name="connsiteX0" fmla="*/ 0 w 12192000"/>
              <a:gd name="connsiteY0" fmla="*/ 0 h 5157745"/>
              <a:gd name="connsiteX1" fmla="*/ 12192000 w 12192000"/>
              <a:gd name="connsiteY1" fmla="*/ 0 h 5157745"/>
              <a:gd name="connsiteX2" fmla="*/ 12192000 w 12192000"/>
              <a:gd name="connsiteY2" fmla="*/ 5157745 h 5157745"/>
              <a:gd name="connsiteX3" fmla="*/ 191455 w 12192000"/>
              <a:gd name="connsiteY3" fmla="*/ 5157745 h 5157745"/>
              <a:gd name="connsiteX4" fmla="*/ 0 w 12192000"/>
              <a:gd name="connsiteY4" fmla="*/ 4966290 h 51577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5157745">
                <a:moveTo>
                  <a:pt x="0" y="0"/>
                </a:moveTo>
                <a:lnTo>
                  <a:pt x="12192000" y="0"/>
                </a:lnTo>
                <a:lnTo>
                  <a:pt x="12192000" y="5157745"/>
                </a:lnTo>
                <a:lnTo>
                  <a:pt x="191455" y="5157745"/>
                </a:lnTo>
                <a:cubicBezTo>
                  <a:pt x="85717" y="5157745"/>
                  <a:pt x="0" y="5072028"/>
                  <a:pt x="0" y="4966290"/>
                </a:cubicBezTo>
                <a:close/>
              </a:path>
            </a:pathLst>
          </a:custGeom>
          <a:solidFill>
            <a:schemeClr val="accent2">
              <a:lumMod val="20000"/>
              <a:lumOff val="80000"/>
              <a:alpha val="10000"/>
            </a:schemeClr>
          </a:solidFill>
        </p:spPr>
        <p:txBody>
          <a:bodyPr wrap="square" lIns="2880000" tIns="0" anchor="ctr" anchorCtr="0">
            <a:noAutofit/>
          </a:bodyPr>
          <a:lstStyle>
            <a:lvl1pPr algn="ctr">
              <a:defRPr sz="1400" b="0"/>
            </a:lvl1pPr>
          </a:lstStyle>
          <a:p>
            <a:r>
              <a:rPr lang="en-US" noProof="0"/>
              <a:t>Click icon to add picture</a:t>
            </a:r>
            <a:endParaRPr lang="en-GB" noProof="0" dirty="0"/>
          </a:p>
        </p:txBody>
      </p:sp>
      <p:sp>
        <p:nvSpPr>
          <p:cNvPr id="21" name="Text Placeholder 6">
            <a:extLst>
              <a:ext uri="{FF2B5EF4-FFF2-40B4-BE49-F238E27FC236}">
                <a16:creationId xmlns:a16="http://schemas.microsoft.com/office/drawing/2014/main" id="{D70CDBB0-369C-45DE-9CC2-370E4C98C65F}"/>
              </a:ext>
            </a:extLst>
          </p:cNvPr>
          <p:cNvSpPr>
            <a:spLocks noGrp="1"/>
          </p:cNvSpPr>
          <p:nvPr>
            <p:ph type="body" sz="quarter" idx="11" hasCustomPrompt="1"/>
          </p:nvPr>
        </p:nvSpPr>
        <p:spPr bwMode="gray">
          <a:xfrm>
            <a:off x="990000" y="2448480"/>
            <a:ext cx="4786024" cy="732995"/>
          </a:xfrm>
          <a:prstGeom prst="roundRect">
            <a:avLst>
              <a:gd name="adj" fmla="val 13767"/>
            </a:avLst>
          </a:prstGeom>
          <a:solidFill>
            <a:srgbClr val="FF6200"/>
          </a:solidFill>
        </p:spPr>
        <p:txBody>
          <a:bodyPr wrap="none" lIns="108000" tIns="108000" rIns="108000" bIns="72000">
            <a:spAutoFit/>
          </a:bodyPr>
          <a:lstStyle>
            <a:lvl1pPr algn="l">
              <a:lnSpc>
                <a:spcPct val="90000"/>
              </a:lnSpc>
              <a:defRPr sz="3600" b="1">
                <a:solidFill>
                  <a:schemeClr val="bg1"/>
                </a:solidFill>
                <a:latin typeface="+mj-lt"/>
              </a:defRPr>
            </a:lvl1pPr>
          </a:lstStyle>
          <a:p>
            <a:pPr lvl="0"/>
            <a:r>
              <a:rPr lang="en-GB" noProof="0" dirty="0"/>
              <a:t>Click to add (sub)title</a:t>
            </a:r>
          </a:p>
        </p:txBody>
      </p:sp>
      <p:sp>
        <p:nvSpPr>
          <p:cNvPr id="19" name="Title 1">
            <a:extLst>
              <a:ext uri="{FF2B5EF4-FFF2-40B4-BE49-F238E27FC236}">
                <a16:creationId xmlns:a16="http://schemas.microsoft.com/office/drawing/2014/main" id="{2C9487CD-303C-46D0-A559-E815772F3479}"/>
              </a:ext>
            </a:extLst>
          </p:cNvPr>
          <p:cNvSpPr>
            <a:spLocks noGrp="1"/>
          </p:cNvSpPr>
          <p:nvPr>
            <p:ph type="ctrTitle" hasCustomPrompt="1"/>
          </p:nvPr>
        </p:nvSpPr>
        <p:spPr bwMode="gray">
          <a:xfrm>
            <a:off x="658800" y="1634399"/>
            <a:ext cx="3712436" cy="738000"/>
          </a:xfrm>
          <a:prstGeom prst="roundRect">
            <a:avLst>
              <a:gd name="adj" fmla="val 13767"/>
            </a:avLst>
          </a:prstGeom>
          <a:solidFill>
            <a:srgbClr val="FF6200"/>
          </a:solidFill>
        </p:spPr>
        <p:txBody>
          <a:bodyPr wrap="none" lIns="108000" tIns="108000" rIns="108000" bIns="72000" anchor="t" anchorCtr="0">
            <a:spAutoFit/>
          </a:bodyPr>
          <a:lstStyle>
            <a:lvl1pPr algn="l">
              <a:lnSpc>
                <a:spcPct val="90000"/>
              </a:lnSpc>
              <a:defRPr sz="3600" b="1">
                <a:solidFill>
                  <a:schemeClr val="bg1"/>
                </a:solidFill>
                <a:latin typeface="+mj-lt"/>
              </a:defRPr>
            </a:lvl1pPr>
          </a:lstStyle>
          <a:p>
            <a:r>
              <a:rPr lang="en-GB" noProof="0" dirty="0"/>
              <a:t>Click to </a:t>
            </a:r>
            <a:r>
              <a:rPr lang="en-GB" noProof="0"/>
              <a:t>add title</a:t>
            </a:r>
            <a:endParaRPr lang="en-GB" noProof="0" dirty="0"/>
          </a:p>
        </p:txBody>
      </p:sp>
      <p:sp>
        <p:nvSpPr>
          <p:cNvPr id="28" name="Project Placeholder">
            <a:extLst>
              <a:ext uri="{FF2B5EF4-FFF2-40B4-BE49-F238E27FC236}">
                <a16:creationId xmlns:a16="http://schemas.microsoft.com/office/drawing/2014/main" id="{5E4AFE1E-9B76-42E0-A2EA-84F5D0E53D02}"/>
              </a:ext>
            </a:extLst>
          </p:cNvPr>
          <p:cNvSpPr>
            <a:spLocks noGrp="1" noChangeAspect="1"/>
          </p:cNvSpPr>
          <p:nvPr>
            <p:ph type="pic" sz="quarter" idx="16" hasCustomPrompt="1"/>
          </p:nvPr>
        </p:nvSpPr>
        <p:spPr>
          <a:xfrm>
            <a:off x="658798" y="5896309"/>
            <a:ext cx="3857408" cy="961679"/>
          </a:xfrm>
        </p:spPr>
        <p:txBody>
          <a:bodyPr lIns="288000" tIns="108000" rIns="108000" bIns="108000" anchor="ctr" anchorCtr="0"/>
          <a:lstStyle>
            <a:lvl1pPr>
              <a:defRPr sz="1200">
                <a:solidFill>
                  <a:srgbClr val="A8A8A8"/>
                </a:solidFill>
              </a:defRPr>
            </a:lvl1pPr>
          </a:lstStyle>
          <a:p>
            <a:r>
              <a:rPr lang="en-GB" dirty="0"/>
              <a:t>Business or project wordmark </a:t>
            </a:r>
            <a:br>
              <a:rPr lang="en-GB" dirty="0"/>
            </a:br>
            <a:r>
              <a:rPr lang="en-GB" dirty="0"/>
              <a:t>placeholder</a:t>
            </a:r>
          </a:p>
        </p:txBody>
      </p:sp>
      <p:sp>
        <p:nvSpPr>
          <p:cNvPr id="16" name="TextBox 15">
            <a:extLst>
              <a:ext uri="{FF2B5EF4-FFF2-40B4-BE49-F238E27FC236}">
                <a16:creationId xmlns:a16="http://schemas.microsoft.com/office/drawing/2014/main" id="{D6E113D3-2DD2-409B-B6A5-8210F7F82BD3}"/>
              </a:ext>
            </a:extLst>
          </p:cNvPr>
          <p:cNvSpPr txBox="1"/>
          <p:nvPr userDrawn="1"/>
        </p:nvSpPr>
        <p:spPr>
          <a:xfrm>
            <a:off x="-2261849" y="0"/>
            <a:ext cx="1826420" cy="3919910"/>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dirty="0">
                <a:solidFill>
                  <a:srgbClr val="696969"/>
                </a:solidFill>
              </a:rPr>
              <a:t>Changing the photo</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dirty="0">
                <a:solidFill>
                  <a:srgbClr val="696969"/>
                </a:solidFill>
              </a:rPr>
              <a:t>- Click on the existing photo, and choose 'Cut' via the right mouse button.</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Select a photo from the last part of the PP file 'Useful elements, example slides and photos', or download a photo from the Media box &gt; Photos on the Brand Portal (https://brandportal.ing.com).</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Copy the big picture on your screen with </a:t>
            </a:r>
            <a:r>
              <a:rPr lang="en-US" sz="1000" b="0" dirty="0" err="1">
                <a:solidFill>
                  <a:srgbClr val="696969"/>
                </a:solidFill>
              </a:rPr>
              <a:t>Ctrl+C</a:t>
            </a:r>
            <a:r>
              <a:rPr lang="en-US" sz="1000" b="0" dirty="0">
                <a:solidFill>
                  <a:srgbClr val="696969"/>
                </a:solidFill>
              </a:rPr>
              <a:t>, go back to the image placeholder on this page, and paste the photo with </a:t>
            </a:r>
            <a:r>
              <a:rPr lang="en-US" sz="1000" b="0" dirty="0" err="1">
                <a:solidFill>
                  <a:srgbClr val="696969"/>
                </a:solidFill>
              </a:rPr>
              <a:t>Ctrl+V</a:t>
            </a:r>
            <a:r>
              <a:rPr lang="en-US" sz="1000" b="0" dirty="0">
                <a:solidFill>
                  <a:srgbClr val="696969"/>
                </a:solidFill>
              </a:rPr>
              <a:t>.</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Finally, click on the new picture and choose 'Move to Back' via the right mouse button to show the heading bars again.</a:t>
            </a:r>
            <a:endParaRPr lang="en-GB" sz="1000" b="0" dirty="0" err="1">
              <a:solidFill>
                <a:srgbClr val="696969"/>
              </a:solidFill>
            </a:endParaRPr>
          </a:p>
        </p:txBody>
      </p:sp>
    </p:spTree>
    <p:extLst>
      <p:ext uri="{BB962C8B-B14F-4D97-AF65-F5344CB8AC3E}">
        <p14:creationId xmlns:p14="http://schemas.microsoft.com/office/powerpoint/2010/main" val="106187590"/>
      </p:ext>
    </p:extLst>
  </p:cSld>
  <p:clrMapOvr>
    <a:masterClrMapping/>
  </p:clrMapOvr>
  <p:extLst>
    <p:ext uri="{DCECCB84-F9BA-43D5-87BE-67443E8EF086}">
      <p15:sldGuideLst xmlns:p15="http://schemas.microsoft.com/office/powerpoint/2012/main">
        <p15:guide id="1" orient="horz" pos="1491">
          <p15:clr>
            <a:srgbClr val="FBAE40"/>
          </p15:clr>
        </p15:guide>
        <p15:guide id="2" orient="horz" pos="1542">
          <p15:clr>
            <a:srgbClr val="FBAE40"/>
          </p15:clr>
        </p15:guide>
        <p15:guide id="3" orient="horz" pos="2006">
          <p15:clr>
            <a:srgbClr val="FBAE40"/>
          </p15:clr>
        </p15:guide>
        <p15:guide id="4" orient="horz" pos="2057">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ullet slide">
    <p:spTree>
      <p:nvGrpSpPr>
        <p:cNvPr id="1" name=""/>
        <p:cNvGrpSpPr/>
        <p:nvPr/>
      </p:nvGrpSpPr>
      <p:grpSpPr>
        <a:xfrm>
          <a:off x="0" y="0"/>
          <a:ext cx="0" cy="0"/>
          <a:chOff x="0" y="0"/>
          <a:chExt cx="0" cy="0"/>
        </a:xfrm>
      </p:grpSpPr>
      <p:sp>
        <p:nvSpPr>
          <p:cNvPr id="9" name="Text Placeholder 2"/>
          <p:cNvSpPr>
            <a:spLocks noGrp="1"/>
          </p:cNvSpPr>
          <p:nvPr>
            <p:ph idx="1" hasCustomPrompt="1"/>
          </p:nvPr>
        </p:nvSpPr>
        <p:spPr bwMode="gray">
          <a:xfrm>
            <a:off x="659008" y="1141197"/>
            <a:ext cx="10875600" cy="5058000"/>
          </a:xfrm>
          <a:prstGeom prst="rect">
            <a:avLst/>
          </a:prstGeom>
        </p:spPr>
        <p:txBody>
          <a:bodyPr vert="horz" lIns="0" tIns="0" rIns="0" bIns="0" rtlCol="0">
            <a:noAutofit/>
          </a:bodyPr>
          <a:lstStyle>
            <a:lvl1pPr marL="180000" indent="-180000">
              <a:buClr>
                <a:schemeClr val="accent1"/>
              </a:buClr>
              <a:buFontTx/>
              <a:buBlip>
                <a:blip r:embed="rId2">
                  <a:extLst>
                    <a:ext uri="{96DAC541-7B7A-43D3-8B79-37D633B846F1}">
                      <asvg:svgBlip xmlns:asvg="http://schemas.microsoft.com/office/drawing/2016/SVG/main" r:embed="rId3"/>
                    </a:ext>
                  </a:extLst>
                </a:blip>
              </a:buBlip>
              <a:defRPr/>
            </a:lvl1pPr>
            <a:lvl2pPr marL="360000" indent="-180000">
              <a:buClr>
                <a:schemeClr val="accent2"/>
              </a:buClr>
              <a:buFontTx/>
              <a:buBlip>
                <a:blip r:embed="rId4">
                  <a:extLst>
                    <a:ext uri="{96DAC541-7B7A-43D3-8B79-37D633B846F1}">
                      <asvg:svgBlip xmlns:asvg="http://schemas.microsoft.com/office/drawing/2016/SVG/main" r:embed="rId5"/>
                    </a:ext>
                  </a:extLst>
                </a:blip>
              </a:buBlip>
              <a:defRPr/>
            </a:lvl2pPr>
            <a:lvl3pPr marL="540000" indent="-180000">
              <a:buClr>
                <a:schemeClr val="accent3"/>
              </a:buClr>
              <a:buFontTx/>
              <a:buBlip>
                <a:blip r:embed="rId6">
                  <a:extLst>
                    <a:ext uri="{96DAC541-7B7A-43D3-8B79-37D633B846F1}">
                      <asvg:svgBlip xmlns:asvg="http://schemas.microsoft.com/office/drawing/2016/SVG/main" r:embed="rId7"/>
                    </a:ext>
                  </a:extLst>
                </a:blip>
              </a:buBlip>
              <a:defRPr/>
            </a:lvl3pPr>
            <a:lvl4pPr marL="720000" indent="-180000">
              <a:buClr>
                <a:schemeClr val="accent4"/>
              </a:buClr>
              <a:buFontTx/>
              <a:buBlip>
                <a:blip r:embed="rId8">
                  <a:extLst>
                    <a:ext uri="{96DAC541-7B7A-43D3-8B79-37D633B846F1}">
                      <asvg:svgBlip xmlns:asvg="http://schemas.microsoft.com/office/drawing/2016/SVG/main" r:embed="rId9"/>
                    </a:ext>
                  </a:extLst>
                </a:blip>
              </a:buBlip>
              <a:defRPr/>
            </a:lvl4pPr>
            <a:lvl5pPr marL="900000" indent="-180000">
              <a:buClr>
                <a:schemeClr val="accent5"/>
              </a:buClr>
              <a:buFontTx/>
              <a:buBlip>
                <a:blip r:embed="rId10">
                  <a:extLst>
                    <a:ext uri="{96DAC541-7B7A-43D3-8B79-37D633B846F1}">
                      <asvg:svgBlip xmlns:asvg="http://schemas.microsoft.com/office/drawing/2016/SVG/main" r:embed="rId11"/>
                    </a:ext>
                  </a:extLst>
                </a:blip>
              </a:buBlip>
              <a:defRPr/>
            </a:lvl5pPr>
            <a:lvl6pPr marL="1080000" indent="-180000">
              <a:lnSpc>
                <a:spcPct val="93000"/>
              </a:lnSpc>
              <a:spcBef>
                <a:spcPts val="0"/>
              </a:spcBef>
              <a:buFontTx/>
              <a:buBlip>
                <a:blip r:embed="rId12">
                  <a:extLst>
                    <a:ext uri="{96DAC541-7B7A-43D3-8B79-37D633B846F1}">
                      <asvg:svgBlip xmlns:asvg="http://schemas.microsoft.com/office/drawing/2016/SVG/main" r:embed="rId13"/>
                    </a:ext>
                  </a:extLst>
                </a:blip>
              </a:buBlip>
              <a:defRPr sz="2000"/>
            </a:lvl6pPr>
            <a:lvl7pPr marL="1260000" indent="-180000">
              <a:lnSpc>
                <a:spcPct val="93000"/>
              </a:lnSpc>
              <a:spcBef>
                <a:spcPts val="0"/>
              </a:spcBef>
              <a:buFontTx/>
              <a:buBlip>
                <a:blip r:embed="rId14">
                  <a:extLst>
                    <a:ext uri="{96DAC541-7B7A-43D3-8B79-37D633B846F1}">
                      <asvg:svgBlip xmlns:asvg="http://schemas.microsoft.com/office/drawing/2016/SVG/main" r:embed="rId15"/>
                    </a:ext>
                  </a:extLst>
                </a:blip>
              </a:buBlip>
              <a:defRPr sz="2000"/>
            </a:lvl7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a:t>Fifth level</a:t>
            </a:r>
          </a:p>
          <a:p>
            <a:pPr lvl="5"/>
            <a:r>
              <a:rPr lang="en-GB" noProof="0"/>
              <a:t>Sixth level</a:t>
            </a:r>
          </a:p>
          <a:p>
            <a:pPr lvl="6"/>
            <a:r>
              <a:rPr lang="en-GB" noProof="0"/>
              <a:t>Seventh level</a:t>
            </a:r>
            <a:endParaRPr lang="en-GB" noProof="0" dirty="0"/>
          </a:p>
        </p:txBody>
      </p:sp>
      <p:sp>
        <p:nvSpPr>
          <p:cNvPr id="5" name="Slide Number Placeholder 4"/>
          <p:cNvSpPr>
            <a:spLocks noGrp="1"/>
          </p:cNvSpPr>
          <p:nvPr>
            <p:ph type="sldNum" sz="quarter" idx="11"/>
          </p:nvPr>
        </p:nvSpPr>
        <p:spPr/>
        <p:txBody>
          <a:bodyPr/>
          <a:lstStyle/>
          <a:p>
            <a:fld id="{DDD2A080-DA64-4F5C-9131-47EB793B4410}" type="slidenum">
              <a:rPr lang="en-GB" noProof="0" smtClean="0"/>
              <a:pPr/>
              <a:t>‹#›</a:t>
            </a:fld>
            <a:endParaRPr lang="en-GB" noProof="0" dirty="0"/>
          </a:p>
        </p:txBody>
      </p:sp>
      <p:sp>
        <p:nvSpPr>
          <p:cNvPr id="3" name="Footer Placeholder 2">
            <a:extLst>
              <a:ext uri="{FF2B5EF4-FFF2-40B4-BE49-F238E27FC236}">
                <a16:creationId xmlns:a16="http://schemas.microsoft.com/office/drawing/2014/main" id="{D200E7AA-C44B-426E-B459-FAE63DF6B45E}"/>
              </a:ext>
            </a:extLst>
          </p:cNvPr>
          <p:cNvSpPr>
            <a:spLocks noGrp="1"/>
          </p:cNvSpPr>
          <p:nvPr>
            <p:ph type="ftr" sz="quarter" idx="12"/>
          </p:nvPr>
        </p:nvSpPr>
        <p:spPr/>
        <p:txBody>
          <a:bodyPr/>
          <a:lstStyle>
            <a:lvl1pPr>
              <a:defRPr/>
            </a:lvl1pPr>
          </a:lstStyle>
          <a:p>
            <a:endParaRPr lang="en-GB" noProof="0"/>
          </a:p>
        </p:txBody>
      </p:sp>
      <p:sp>
        <p:nvSpPr>
          <p:cNvPr id="7" name="Title 6">
            <a:extLst>
              <a:ext uri="{FF2B5EF4-FFF2-40B4-BE49-F238E27FC236}">
                <a16:creationId xmlns:a16="http://schemas.microsoft.com/office/drawing/2014/main" id="{572D2BF4-B73D-41D9-ABBC-BA54F524221F}"/>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a:p>
        </p:txBody>
      </p:sp>
      <p:grpSp>
        <p:nvGrpSpPr>
          <p:cNvPr id="6" name="Group 5">
            <a:extLst>
              <a:ext uri="{FF2B5EF4-FFF2-40B4-BE49-F238E27FC236}">
                <a16:creationId xmlns:a16="http://schemas.microsoft.com/office/drawing/2014/main" id="{28518AE9-A05C-440E-B9E1-876EC28E1BD0}"/>
              </a:ext>
            </a:extLst>
          </p:cNvPr>
          <p:cNvGrpSpPr/>
          <p:nvPr userDrawn="1"/>
        </p:nvGrpSpPr>
        <p:grpSpPr>
          <a:xfrm>
            <a:off x="-2368598" y="0"/>
            <a:ext cx="1872000" cy="4379495"/>
            <a:chOff x="-2025698" y="0"/>
            <a:chExt cx="1872000" cy="4379495"/>
          </a:xfrm>
        </p:grpSpPr>
        <p:grpSp>
          <p:nvGrpSpPr>
            <p:cNvPr id="8" name="Group 7">
              <a:extLst>
                <a:ext uri="{FF2B5EF4-FFF2-40B4-BE49-F238E27FC236}">
                  <a16:creationId xmlns:a16="http://schemas.microsoft.com/office/drawing/2014/main" id="{D9DF109D-A8C2-4886-80B0-048F765CAB37}"/>
                </a:ext>
              </a:extLst>
            </p:cNvPr>
            <p:cNvGrpSpPr/>
            <p:nvPr userDrawn="1"/>
          </p:nvGrpSpPr>
          <p:grpSpPr>
            <a:xfrm>
              <a:off x="-2025698" y="0"/>
              <a:ext cx="1872000" cy="4379495"/>
              <a:chOff x="-2025698" y="0"/>
              <a:chExt cx="1872000" cy="4379495"/>
            </a:xfrm>
          </p:grpSpPr>
          <p:grpSp>
            <p:nvGrpSpPr>
              <p:cNvPr id="11" name="Group 10">
                <a:extLst>
                  <a:ext uri="{FF2B5EF4-FFF2-40B4-BE49-F238E27FC236}">
                    <a16:creationId xmlns:a16="http://schemas.microsoft.com/office/drawing/2014/main" id="{0480695D-2895-4499-A20D-9E1A9EEDC854}"/>
                  </a:ext>
                </a:extLst>
              </p:cNvPr>
              <p:cNvGrpSpPr/>
              <p:nvPr userDrawn="1"/>
            </p:nvGrpSpPr>
            <p:grpSpPr>
              <a:xfrm>
                <a:off x="-2025698" y="0"/>
                <a:ext cx="1872000" cy="4379495"/>
                <a:chOff x="-2025698" y="0"/>
                <a:chExt cx="1872000" cy="4379495"/>
              </a:xfrm>
            </p:grpSpPr>
            <p:grpSp>
              <p:nvGrpSpPr>
                <p:cNvPr id="13" name="Group 12">
                  <a:extLst>
                    <a:ext uri="{FF2B5EF4-FFF2-40B4-BE49-F238E27FC236}">
                      <a16:creationId xmlns:a16="http://schemas.microsoft.com/office/drawing/2014/main" id="{8FDDD35E-C14B-4A25-8CDC-FF3D2C373200}"/>
                    </a:ext>
                  </a:extLst>
                </p:cNvPr>
                <p:cNvGrpSpPr/>
                <p:nvPr/>
              </p:nvGrpSpPr>
              <p:grpSpPr>
                <a:xfrm>
                  <a:off x="-2025698" y="0"/>
                  <a:ext cx="1872000" cy="4379495"/>
                  <a:chOff x="-2025698" y="0"/>
                  <a:chExt cx="1872000" cy="4379495"/>
                </a:xfrm>
              </p:grpSpPr>
              <p:sp>
                <p:nvSpPr>
                  <p:cNvPr id="15" name="Rectangle 104">
                    <a:extLst>
                      <a:ext uri="{FF2B5EF4-FFF2-40B4-BE49-F238E27FC236}">
                        <a16:creationId xmlns:a16="http://schemas.microsoft.com/office/drawing/2014/main" id="{D5CE5D8E-9FD9-4A5B-89EB-A650D1C27FF4}"/>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16" name="Rectangle 113">
                    <a:extLst>
                      <a:ext uri="{FF2B5EF4-FFF2-40B4-BE49-F238E27FC236}">
                        <a16:creationId xmlns:a16="http://schemas.microsoft.com/office/drawing/2014/main" id="{A06B4935-D494-4304-AC9F-CD1905ED11B3}"/>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14" name="Rectangle 106">
                  <a:extLst>
                    <a:ext uri="{FF2B5EF4-FFF2-40B4-BE49-F238E27FC236}">
                      <a16:creationId xmlns:a16="http://schemas.microsoft.com/office/drawing/2014/main" id="{0FBBC0EA-00FB-4241-8D08-083F6FF05DB7}"/>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12" name="Picture 11">
                <a:extLst>
                  <a:ext uri="{FF2B5EF4-FFF2-40B4-BE49-F238E27FC236}">
                    <a16:creationId xmlns:a16="http://schemas.microsoft.com/office/drawing/2014/main" id="{3BEBDEE9-4DE3-4572-9ED1-61CE6B32A511}"/>
                  </a:ext>
                </a:extLst>
              </p:cNvPr>
              <p:cNvPicPr>
                <a:picLocks noChangeAspect="1"/>
              </p:cNvPicPr>
              <p:nvPr userDrawn="1"/>
            </p:nvPicPr>
            <p:blipFill>
              <a:blip r:embed="rId16"/>
              <a:srcRect/>
              <a:stretch/>
            </p:blipFill>
            <p:spPr>
              <a:xfrm>
                <a:off x="-1893936" y="1754883"/>
                <a:ext cx="1046211" cy="788945"/>
              </a:xfrm>
              <a:prstGeom prst="rect">
                <a:avLst/>
              </a:prstGeom>
            </p:spPr>
          </p:pic>
        </p:grpSp>
        <p:sp>
          <p:nvSpPr>
            <p:cNvPr id="10" name="Rectangle 9">
              <a:extLst>
                <a:ext uri="{FF2B5EF4-FFF2-40B4-BE49-F238E27FC236}">
                  <a16:creationId xmlns:a16="http://schemas.microsoft.com/office/drawing/2014/main" id="{2FFB253F-6D46-44AA-A75D-74AAE0E0BC05}"/>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Tree>
    <p:extLst>
      <p:ext uri="{BB962C8B-B14F-4D97-AF65-F5344CB8AC3E}">
        <p14:creationId xmlns:p14="http://schemas.microsoft.com/office/powerpoint/2010/main" val="119951064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slide white ING logo">
    <p:bg bwMode="gray">
      <p:bgRef idx="1001">
        <a:schemeClr val="bg1"/>
      </p:bgRef>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18D78F9-BB7D-40AA-8961-EB7AA360E747}"/>
              </a:ext>
            </a:extLst>
          </p:cNvPr>
          <p:cNvSpPr/>
          <p:nvPr userDrawn="1"/>
        </p:nvSpPr>
        <p:spPr>
          <a:xfrm>
            <a:off x="-2786743" y="-736600"/>
            <a:ext cx="17765486" cy="83312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GB" sz="1600" dirty="0" err="1">
              <a:solidFill>
                <a:schemeClr val="tx1"/>
              </a:solidFill>
            </a:endParaRPr>
          </a:p>
        </p:txBody>
      </p:sp>
      <p:cxnSp>
        <p:nvCxnSpPr>
          <p:cNvPr id="10" name="Straight Connector 9">
            <a:extLst>
              <a:ext uri="{FF2B5EF4-FFF2-40B4-BE49-F238E27FC236}">
                <a16:creationId xmlns:a16="http://schemas.microsoft.com/office/drawing/2014/main" id="{8EDB157E-826F-4E03-8A69-685294EC5B1D}"/>
              </a:ext>
            </a:extLst>
          </p:cNvPr>
          <p:cNvCxnSpPr/>
          <p:nvPr userDrawn="1"/>
        </p:nvCxnSpPr>
        <p:spPr>
          <a:xfrm>
            <a:off x="659028" y="7003142"/>
            <a:ext cx="0" cy="290284"/>
          </a:xfrm>
          <a:prstGeom prst="line">
            <a:avLst/>
          </a:prstGeom>
          <a:ln w="6350" cap="rnd">
            <a:solidFill>
              <a:srgbClr val="559BD1"/>
            </a:solidFill>
            <a:round/>
            <a:headEnd type="arrow"/>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C73288B3-3A33-4122-B8B7-0142A71D1C97}"/>
              </a:ext>
            </a:extLst>
          </p:cNvPr>
          <p:cNvSpPr txBox="1"/>
          <p:nvPr userDrawn="1"/>
        </p:nvSpPr>
        <p:spPr>
          <a:xfrm>
            <a:off x="577225" y="7319409"/>
            <a:ext cx="1575426" cy="226591"/>
          </a:xfrm>
          <a:prstGeom prst="rect">
            <a:avLst/>
          </a:prstGeom>
          <a:noFill/>
        </p:spPr>
        <p:txBody>
          <a:bodyPr wrap="square" lIns="36000" tIns="36000" rIns="36000" bIns="36000" rtlCol="0">
            <a:spAutoFit/>
          </a:bodyPr>
          <a:lstStyle/>
          <a:p>
            <a:r>
              <a:rPr lang="en-GB" sz="1000" b="0">
                <a:solidFill>
                  <a:srgbClr val="696969"/>
                </a:solidFill>
              </a:rPr>
              <a:t>Alignment indicator</a:t>
            </a:r>
            <a:endParaRPr lang="en-GB" sz="1000" b="0" dirty="0" err="1">
              <a:solidFill>
                <a:srgbClr val="696969"/>
              </a:solidFill>
            </a:endParaRPr>
          </a:p>
        </p:txBody>
      </p:sp>
      <p:pic>
        <p:nvPicPr>
          <p:cNvPr id="12" name="ING logo">
            <a:extLst>
              <a:ext uri="{FF2B5EF4-FFF2-40B4-BE49-F238E27FC236}">
                <a16:creationId xmlns:a16="http://schemas.microsoft.com/office/drawing/2014/main" id="{4D97A26D-2654-4F2E-A196-B6096B1AEBA3}"/>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055361" y="6088977"/>
            <a:ext cx="1807116" cy="449934"/>
          </a:xfrm>
          <a:prstGeom prst="rect">
            <a:avLst/>
          </a:prstGeom>
        </p:spPr>
      </p:pic>
      <p:sp>
        <p:nvSpPr>
          <p:cNvPr id="3" name="Text Placeholder 2">
            <a:extLst>
              <a:ext uri="{FF2B5EF4-FFF2-40B4-BE49-F238E27FC236}">
                <a16:creationId xmlns:a16="http://schemas.microsoft.com/office/drawing/2014/main" id="{F7D0D5B2-609E-47E4-8BC9-E79E8E4C625C}"/>
              </a:ext>
            </a:extLst>
          </p:cNvPr>
          <p:cNvSpPr>
            <a:spLocks noGrp="1"/>
          </p:cNvSpPr>
          <p:nvPr>
            <p:ph type="body" sz="quarter" idx="12" hasCustomPrompt="1"/>
          </p:nvPr>
        </p:nvSpPr>
        <p:spPr>
          <a:xfrm>
            <a:off x="658800" y="5583600"/>
            <a:ext cx="5256000" cy="294302"/>
          </a:xfrm>
        </p:spPr>
        <p:txBody>
          <a:bodyPr wrap="square" lIns="0" tIns="0" rIns="36000" bIns="72000" anchor="t" anchorCtr="0">
            <a:spAutoFit/>
          </a:bodyPr>
          <a:lstStyle>
            <a:lvl1pPr marL="0" indent="0" algn="l" defTabSz="914400" rtl="0" eaLnBrk="1" latinLnBrk="0" hangingPunct="1">
              <a:lnSpc>
                <a:spcPct val="90000"/>
              </a:lnSpc>
              <a:spcBef>
                <a:spcPts val="0"/>
              </a:spcBef>
              <a:spcAft>
                <a:spcPts val="0"/>
              </a:spcAft>
              <a:buFont typeface="Arial" panose="020B0604020202020204" pitchFamily="34" charset="0"/>
              <a:buNone/>
              <a:defRPr lang="en-US" sz="1600" b="0" i="0" kern="1200" baseline="0" dirty="0" smtClean="0">
                <a:solidFill>
                  <a:schemeClr val="tx1"/>
                </a:solidFill>
                <a:latin typeface="+mn-lt"/>
                <a:ea typeface="+mn-ea"/>
                <a:cs typeface="ING Me" pitchFamily="2" charset="0"/>
              </a:defRPr>
            </a:lvl1pPr>
            <a:lvl2pPr marL="0" indent="0" algn="l" defTabSz="914400" rtl="0" eaLnBrk="1" latinLnBrk="0" hangingPunct="1">
              <a:lnSpc>
                <a:spcPts val="2200"/>
              </a:lnSpc>
              <a:spcBef>
                <a:spcPts val="0"/>
              </a:spcBef>
              <a:spcAft>
                <a:spcPts val="0"/>
              </a:spcAft>
              <a:buFont typeface="Arial" panose="020B0604020202020204" pitchFamily="34" charset="0"/>
              <a:buNone/>
              <a:defRPr lang="en-US" sz="2000" b="0" i="0" kern="1200" baseline="0" dirty="0" smtClean="0">
                <a:solidFill>
                  <a:schemeClr val="tx1"/>
                </a:solidFill>
                <a:latin typeface="+mn-lt"/>
                <a:ea typeface="+mn-ea"/>
                <a:cs typeface="ING Me" pitchFamily="2" charset="0"/>
              </a:defRPr>
            </a:lvl2pPr>
            <a:lvl3pPr marL="0" indent="0" algn="l" defTabSz="914400" rtl="0" eaLnBrk="1" latinLnBrk="0" hangingPunct="1">
              <a:lnSpc>
                <a:spcPts val="2200"/>
              </a:lnSpc>
              <a:spcBef>
                <a:spcPts val="0"/>
              </a:spcBef>
              <a:spcAft>
                <a:spcPts val="0"/>
              </a:spcAft>
              <a:buFont typeface="Arial" panose="020B0604020202020204" pitchFamily="34" charset="0"/>
              <a:buNone/>
              <a:defRPr lang="en-US" sz="2000" b="0" i="0" kern="1200" baseline="0" dirty="0" smtClean="0">
                <a:solidFill>
                  <a:schemeClr val="tx1"/>
                </a:solidFill>
                <a:latin typeface="+mn-lt"/>
                <a:ea typeface="+mn-ea"/>
                <a:cs typeface="ING Me" pitchFamily="2" charset="0"/>
              </a:defRPr>
            </a:lvl3pPr>
            <a:lvl4pPr marL="0" indent="0" algn="l" defTabSz="914400" rtl="0" eaLnBrk="1" latinLnBrk="0" hangingPunct="1">
              <a:lnSpc>
                <a:spcPts val="2200"/>
              </a:lnSpc>
              <a:spcBef>
                <a:spcPts val="0"/>
              </a:spcBef>
              <a:spcAft>
                <a:spcPts val="0"/>
              </a:spcAft>
              <a:buFont typeface="Arial" panose="020B0604020202020204" pitchFamily="34" charset="0"/>
              <a:buNone/>
              <a:defRPr lang="en-US" sz="2000" b="0" i="0" kern="1200" baseline="0" dirty="0" smtClean="0">
                <a:solidFill>
                  <a:schemeClr val="tx1"/>
                </a:solidFill>
                <a:latin typeface="+mn-lt"/>
                <a:ea typeface="+mn-ea"/>
                <a:cs typeface="ING Me" pitchFamily="2" charset="0"/>
              </a:defRPr>
            </a:lvl4pPr>
            <a:lvl5pPr marL="0" indent="0" algn="l" defTabSz="914400" rtl="0" eaLnBrk="1" latinLnBrk="0" hangingPunct="1">
              <a:lnSpc>
                <a:spcPts val="2200"/>
              </a:lnSpc>
              <a:spcBef>
                <a:spcPts val="0"/>
              </a:spcBef>
              <a:spcAft>
                <a:spcPts val="0"/>
              </a:spcAft>
              <a:buFont typeface="Arial" panose="020B0604020202020204" pitchFamily="34" charset="0"/>
              <a:buNone/>
              <a:defRPr lang="nl-NL" sz="2000" b="0" i="0" kern="1200" baseline="0" dirty="0">
                <a:solidFill>
                  <a:schemeClr val="tx1"/>
                </a:solidFill>
                <a:latin typeface="+mn-lt"/>
                <a:ea typeface="+mn-ea"/>
                <a:cs typeface="ING Me" pitchFamily="2" charset="0"/>
              </a:defRPr>
            </a:lvl5pPr>
          </a:lstStyle>
          <a:p>
            <a:pPr lvl="0"/>
            <a:r>
              <a:rPr lang="en-GB" noProof="0" dirty="0"/>
              <a:t>Click to </a:t>
            </a:r>
            <a:r>
              <a:rPr lang="en-GB" noProof="0"/>
              <a:t>add date</a:t>
            </a:r>
          </a:p>
        </p:txBody>
      </p:sp>
      <p:sp>
        <p:nvSpPr>
          <p:cNvPr id="26" name="Subtitle 2"/>
          <p:cNvSpPr>
            <a:spLocks noGrp="1"/>
          </p:cNvSpPr>
          <p:nvPr>
            <p:ph type="subTitle" idx="1" hasCustomPrompt="1"/>
          </p:nvPr>
        </p:nvSpPr>
        <p:spPr bwMode="gray">
          <a:xfrm>
            <a:off x="658800" y="5277600"/>
            <a:ext cx="5256000" cy="294302"/>
          </a:xfrm>
        </p:spPr>
        <p:txBody>
          <a:bodyPr wrap="square" lIns="0" tIns="0" rIns="36000" bIns="72000" anchor="t" anchorCtr="0">
            <a:spAutoFit/>
          </a:bodyPr>
          <a:lstStyle>
            <a:lvl1pPr marL="0" indent="0" algn="l">
              <a:lnSpc>
                <a:spcPct val="90000"/>
              </a:lnSpc>
              <a:buNone/>
              <a:defRPr sz="1600" b="1" i="0">
                <a:solidFill>
                  <a:schemeClr val="tx1"/>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GB" noProof="0"/>
              <a:t>Click to add name of department and/or author</a:t>
            </a:r>
          </a:p>
        </p:txBody>
      </p:sp>
      <p:sp>
        <p:nvSpPr>
          <p:cNvPr id="27" name="Text Placeholder 6"/>
          <p:cNvSpPr>
            <a:spLocks noGrp="1"/>
          </p:cNvSpPr>
          <p:nvPr>
            <p:ph type="body" sz="quarter" idx="11" hasCustomPrompt="1"/>
          </p:nvPr>
        </p:nvSpPr>
        <p:spPr bwMode="gray">
          <a:xfrm>
            <a:off x="990000" y="2448000"/>
            <a:ext cx="4786024" cy="732995"/>
          </a:xfrm>
          <a:prstGeom prst="roundRect">
            <a:avLst>
              <a:gd name="adj" fmla="val 13767"/>
            </a:avLst>
          </a:prstGeom>
          <a:solidFill>
            <a:srgbClr val="FF6200"/>
          </a:solidFill>
        </p:spPr>
        <p:txBody>
          <a:bodyPr wrap="none" lIns="108000" tIns="108000" rIns="108000" bIns="72000" anchor="t" anchorCtr="0">
            <a:spAutoFit/>
          </a:bodyPr>
          <a:lstStyle>
            <a:lvl1pPr>
              <a:lnSpc>
                <a:spcPct val="90000"/>
              </a:lnSpc>
              <a:spcBef>
                <a:spcPts val="0"/>
              </a:spcBef>
              <a:defRPr sz="3600" b="1">
                <a:solidFill>
                  <a:schemeClr val="bg1"/>
                </a:solidFill>
                <a:latin typeface="+mj-lt"/>
              </a:defRPr>
            </a:lvl1pPr>
          </a:lstStyle>
          <a:p>
            <a:pPr lvl="0"/>
            <a:r>
              <a:rPr lang="en-GB" noProof="0" dirty="0"/>
              <a:t>Click to add (sub)title</a:t>
            </a:r>
          </a:p>
        </p:txBody>
      </p:sp>
      <p:sp>
        <p:nvSpPr>
          <p:cNvPr id="25" name="Title 1"/>
          <p:cNvSpPr>
            <a:spLocks noGrp="1"/>
          </p:cNvSpPr>
          <p:nvPr>
            <p:ph type="ctrTitle" hasCustomPrompt="1"/>
          </p:nvPr>
        </p:nvSpPr>
        <p:spPr bwMode="gray">
          <a:xfrm>
            <a:off x="658856" y="1634400"/>
            <a:ext cx="3712436" cy="738000"/>
          </a:xfrm>
          <a:prstGeom prst="roundRect">
            <a:avLst>
              <a:gd name="adj" fmla="val 13767"/>
            </a:avLst>
          </a:prstGeom>
          <a:solidFill>
            <a:srgbClr val="FF6200"/>
          </a:solidFill>
          <a:ln w="6350">
            <a:noFill/>
          </a:ln>
        </p:spPr>
        <p:txBody>
          <a:bodyPr wrap="none" lIns="108000" tIns="108000" rIns="108000" bIns="72000" anchor="t" anchorCtr="0">
            <a:spAutoFit/>
          </a:bodyPr>
          <a:lstStyle>
            <a:lvl1pPr algn="l">
              <a:lnSpc>
                <a:spcPct val="90000"/>
              </a:lnSpc>
              <a:spcBef>
                <a:spcPts val="0"/>
              </a:spcBef>
              <a:defRPr sz="3600" b="1">
                <a:solidFill>
                  <a:schemeClr val="bg1"/>
                </a:solidFill>
                <a:latin typeface="+mj-lt"/>
              </a:defRPr>
            </a:lvl1pPr>
          </a:lstStyle>
          <a:p>
            <a:r>
              <a:rPr lang="en-GB" noProof="0" dirty="0"/>
              <a:t>Click to add title</a:t>
            </a:r>
          </a:p>
        </p:txBody>
      </p:sp>
      <p:sp>
        <p:nvSpPr>
          <p:cNvPr id="22" name="Project Placeholder">
            <a:extLst>
              <a:ext uri="{FF2B5EF4-FFF2-40B4-BE49-F238E27FC236}">
                <a16:creationId xmlns:a16="http://schemas.microsoft.com/office/drawing/2014/main" id="{FF773A2F-D10D-414B-B226-9CEDBFF8ADC7}"/>
              </a:ext>
            </a:extLst>
          </p:cNvPr>
          <p:cNvSpPr>
            <a:spLocks noGrp="1" noChangeAspect="1"/>
          </p:cNvSpPr>
          <p:nvPr>
            <p:ph type="pic" sz="quarter" idx="16" hasCustomPrompt="1"/>
          </p:nvPr>
        </p:nvSpPr>
        <p:spPr>
          <a:xfrm>
            <a:off x="658798" y="5896309"/>
            <a:ext cx="3857456" cy="961691"/>
          </a:xfrm>
        </p:spPr>
        <p:txBody>
          <a:bodyPr lIns="288000" tIns="108000" rIns="108000" bIns="108000" anchor="ctr" anchorCtr="0"/>
          <a:lstStyle>
            <a:lvl1pPr>
              <a:defRPr sz="1200">
                <a:solidFill>
                  <a:srgbClr val="A8A8A8"/>
                </a:solidFill>
              </a:defRPr>
            </a:lvl1pPr>
          </a:lstStyle>
          <a:p>
            <a:r>
              <a:rPr lang="en-GB" dirty="0"/>
              <a:t>Business or project wordmark </a:t>
            </a:r>
            <a:br>
              <a:rPr lang="en-GB" dirty="0"/>
            </a:br>
            <a:r>
              <a:rPr lang="en-GB" dirty="0"/>
              <a:t>placeholder</a:t>
            </a:r>
          </a:p>
        </p:txBody>
      </p:sp>
    </p:spTree>
    <p:extLst>
      <p:ext uri="{BB962C8B-B14F-4D97-AF65-F5344CB8AC3E}">
        <p14:creationId xmlns:p14="http://schemas.microsoft.com/office/powerpoint/2010/main" val="2421807974"/>
      </p:ext>
    </p:extLst>
  </p:cSld>
  <p:clrMapOvr>
    <a:masterClrMapping/>
  </p:clrMapOvr>
  <p:extLst>
    <p:ext uri="{DCECCB84-F9BA-43D5-87BE-67443E8EF086}">
      <p15:sldGuideLst xmlns:p15="http://schemas.microsoft.com/office/powerpoint/2012/main">
        <p15:guide id="1" orient="horz" pos="1491">
          <p15:clr>
            <a:srgbClr val="FBAE40"/>
          </p15:clr>
        </p15:guide>
        <p15:guide id="2" orient="horz" pos="1542">
          <p15:clr>
            <a:srgbClr val="FBAE40"/>
          </p15:clr>
        </p15:guide>
        <p15:guide id="3" orient="horz" pos="2006">
          <p15:clr>
            <a:srgbClr val="FBAE40"/>
          </p15:clr>
        </p15:guide>
        <p15:guide id="4" orient="horz" pos="2057">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slide confidential">
    <p:bg bwMode="gray">
      <p:bgRef idx="1001">
        <a:schemeClr val="bg1"/>
      </p:bgRef>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956146B7-AF2E-4DE8-8CDE-8B02DF175E96}"/>
              </a:ext>
            </a:extLst>
          </p:cNvPr>
          <p:cNvSpPr/>
          <p:nvPr userDrawn="1"/>
        </p:nvSpPr>
        <p:spPr>
          <a:xfrm>
            <a:off x="-2786743" y="-736600"/>
            <a:ext cx="17765486" cy="83312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GB" sz="1600" dirty="0" err="1">
              <a:solidFill>
                <a:schemeClr val="tx1"/>
              </a:solidFill>
            </a:endParaRPr>
          </a:p>
        </p:txBody>
      </p:sp>
      <p:cxnSp>
        <p:nvCxnSpPr>
          <p:cNvPr id="31" name="Straight Connector 30">
            <a:extLst>
              <a:ext uri="{FF2B5EF4-FFF2-40B4-BE49-F238E27FC236}">
                <a16:creationId xmlns:a16="http://schemas.microsoft.com/office/drawing/2014/main" id="{AF3841C3-786F-4D83-8BF4-69251CE4BFA7}"/>
              </a:ext>
            </a:extLst>
          </p:cNvPr>
          <p:cNvCxnSpPr/>
          <p:nvPr userDrawn="1"/>
        </p:nvCxnSpPr>
        <p:spPr>
          <a:xfrm>
            <a:off x="659028" y="7003142"/>
            <a:ext cx="0" cy="290284"/>
          </a:xfrm>
          <a:prstGeom prst="line">
            <a:avLst/>
          </a:prstGeom>
          <a:ln w="6350" cap="rnd">
            <a:solidFill>
              <a:srgbClr val="559BD1"/>
            </a:solidFill>
            <a:round/>
            <a:headEnd type="arrow"/>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5697F024-B1A5-460A-9648-F7B29A9BC9CC}"/>
              </a:ext>
            </a:extLst>
          </p:cNvPr>
          <p:cNvSpPr txBox="1"/>
          <p:nvPr userDrawn="1"/>
        </p:nvSpPr>
        <p:spPr>
          <a:xfrm>
            <a:off x="577225" y="7319409"/>
            <a:ext cx="1575426" cy="226591"/>
          </a:xfrm>
          <a:prstGeom prst="rect">
            <a:avLst/>
          </a:prstGeom>
          <a:noFill/>
        </p:spPr>
        <p:txBody>
          <a:bodyPr wrap="square" lIns="36000" tIns="36000" rIns="36000" bIns="36000" rtlCol="0">
            <a:spAutoFit/>
          </a:bodyPr>
          <a:lstStyle/>
          <a:p>
            <a:r>
              <a:rPr lang="en-GB" sz="1000" b="0">
                <a:solidFill>
                  <a:srgbClr val="696969"/>
                </a:solidFill>
              </a:rPr>
              <a:t>Alignment indicator</a:t>
            </a:r>
            <a:endParaRPr lang="en-GB" sz="1000" b="0" dirty="0" err="1">
              <a:solidFill>
                <a:srgbClr val="696969"/>
              </a:solidFill>
            </a:endParaRPr>
          </a:p>
        </p:txBody>
      </p:sp>
      <p:pic>
        <p:nvPicPr>
          <p:cNvPr id="42" name="ING identifier">
            <a:extLst>
              <a:ext uri="{FF2B5EF4-FFF2-40B4-BE49-F238E27FC236}">
                <a16:creationId xmlns:a16="http://schemas.microsoft.com/office/drawing/2014/main" id="{7048FB88-5778-4A03-AD57-DF35DC1E8E34}"/>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10544428" y="4964165"/>
            <a:ext cx="1647571" cy="1893836"/>
          </a:xfrm>
          <a:prstGeom prst="rect">
            <a:avLst/>
          </a:prstGeom>
        </p:spPr>
      </p:pic>
      <p:grpSp>
        <p:nvGrpSpPr>
          <p:cNvPr id="56" name="Confidential"/>
          <p:cNvGrpSpPr/>
          <p:nvPr userDrawn="1"/>
        </p:nvGrpSpPr>
        <p:grpSpPr>
          <a:xfrm>
            <a:off x="10749167" y="-133099"/>
            <a:ext cx="1441027" cy="1565166"/>
            <a:chOff x="5364088" y="4720073"/>
            <a:chExt cx="1441027" cy="1565166"/>
          </a:xfrm>
        </p:grpSpPr>
        <p:sp>
          <p:nvSpPr>
            <p:cNvPr id="57" name="Freeform 5"/>
            <p:cNvSpPr>
              <a:spLocks/>
            </p:cNvSpPr>
            <p:nvPr/>
          </p:nvSpPr>
          <p:spPr bwMode="gray">
            <a:xfrm>
              <a:off x="5364088" y="4844212"/>
              <a:ext cx="1441027" cy="1441027"/>
            </a:xfrm>
            <a:custGeom>
              <a:avLst/>
              <a:gdLst>
                <a:gd name="T0" fmla="*/ 0 w 810"/>
                <a:gd name="T1" fmla="*/ 0 h 810"/>
                <a:gd name="T2" fmla="*/ 810 w 810"/>
                <a:gd name="T3" fmla="*/ 810 h 810"/>
                <a:gd name="T4" fmla="*/ 810 w 810"/>
                <a:gd name="T5" fmla="*/ 536 h 810"/>
                <a:gd name="T6" fmla="*/ 274 w 810"/>
                <a:gd name="T7" fmla="*/ 0 h 810"/>
                <a:gd name="T8" fmla="*/ 0 w 810"/>
                <a:gd name="T9" fmla="*/ 0 h 810"/>
              </a:gdLst>
              <a:ahLst/>
              <a:cxnLst>
                <a:cxn ang="0">
                  <a:pos x="T0" y="T1"/>
                </a:cxn>
                <a:cxn ang="0">
                  <a:pos x="T2" y="T3"/>
                </a:cxn>
                <a:cxn ang="0">
                  <a:pos x="T4" y="T5"/>
                </a:cxn>
                <a:cxn ang="0">
                  <a:pos x="T6" y="T7"/>
                </a:cxn>
                <a:cxn ang="0">
                  <a:pos x="T8" y="T9"/>
                </a:cxn>
              </a:cxnLst>
              <a:rect l="0" t="0" r="r" b="b"/>
              <a:pathLst>
                <a:path w="810" h="810">
                  <a:moveTo>
                    <a:pt x="0" y="0"/>
                  </a:moveTo>
                  <a:lnTo>
                    <a:pt x="810" y="810"/>
                  </a:lnTo>
                  <a:lnTo>
                    <a:pt x="810" y="536"/>
                  </a:lnTo>
                  <a:lnTo>
                    <a:pt x="274" y="0"/>
                  </a:lnTo>
                  <a:lnTo>
                    <a:pt x="0" y="0"/>
                  </a:lnTo>
                  <a:close/>
                </a:path>
              </a:pathLst>
            </a:custGeom>
            <a:solidFill>
              <a:srgbClr val="17A7DC"/>
            </a:solidFill>
            <a:ln w="19050">
              <a:solidFill>
                <a:srgbClr val="60A6DA"/>
              </a:solidFill>
              <a:round/>
              <a:headEnd/>
              <a:tailEnd/>
            </a:ln>
          </p:spPr>
          <p:txBody>
            <a:bodyPr vert="horz" wrap="square" lIns="91440" tIns="45720" rIns="91440" bIns="45720" numCol="1" anchor="t" anchorCtr="0" compatLnSpc="1">
              <a:prstTxWarp prst="textNoShape">
                <a:avLst/>
              </a:prstTxWarp>
            </a:bodyPr>
            <a:lstStyle/>
            <a:p>
              <a:endParaRPr lang="en-GB" sz="3200"/>
            </a:p>
          </p:txBody>
        </p:sp>
        <p:sp>
          <p:nvSpPr>
            <p:cNvPr id="80" name="Title 14"/>
            <p:cNvSpPr txBox="1">
              <a:spLocks/>
            </p:cNvSpPr>
            <p:nvPr userDrawn="1"/>
          </p:nvSpPr>
          <p:spPr bwMode="gray">
            <a:xfrm rot="2700000">
              <a:off x="5481455" y="5320862"/>
              <a:ext cx="1447800" cy="246221"/>
            </a:xfrm>
            <a:prstGeom prst="rect">
              <a:avLst/>
            </a:prstGeom>
          </p:spPr>
          <p:txBody>
            <a:bodyPr vert="horz" wrap="none" lIns="0" tIns="0" rIns="0" bIns="0" rtlCol="0" anchor="ctr" anchorCtr="0">
              <a:noAutofit/>
            </a:bodyPr>
            <a:lstStyle>
              <a:lvl1pPr algn="l" defTabSz="914400" rtl="0" eaLnBrk="1" latinLnBrk="0" hangingPunct="1">
                <a:lnSpc>
                  <a:spcPts val="4600"/>
                </a:lnSpc>
                <a:spcBef>
                  <a:spcPct val="0"/>
                </a:spcBef>
                <a:buNone/>
                <a:defRPr sz="4400" b="1" kern="1200" baseline="0">
                  <a:solidFill>
                    <a:schemeClr val="bg1"/>
                  </a:solidFill>
                  <a:latin typeface="+mj-lt"/>
                  <a:ea typeface="+mj-ea"/>
                  <a:cs typeface="Arial" panose="020B0604020202020204" pitchFamily="34" charset="0"/>
                </a:defRPr>
              </a:lvl1pPr>
            </a:lstStyle>
            <a:p>
              <a:pPr algn="ctr">
                <a:lnSpc>
                  <a:spcPct val="100000"/>
                </a:lnSpc>
              </a:pPr>
              <a:r>
                <a:rPr lang="en-GB" sz="1600" noProof="0" dirty="0"/>
                <a:t>Confidential</a:t>
              </a:r>
            </a:p>
          </p:txBody>
        </p:sp>
      </p:grpSp>
      <p:sp>
        <p:nvSpPr>
          <p:cNvPr id="18" name="Text Placeholder 2">
            <a:extLst>
              <a:ext uri="{FF2B5EF4-FFF2-40B4-BE49-F238E27FC236}">
                <a16:creationId xmlns:a16="http://schemas.microsoft.com/office/drawing/2014/main" id="{31A93502-8C63-400E-A1C4-EEDA0C0DA4BD}"/>
              </a:ext>
            </a:extLst>
          </p:cNvPr>
          <p:cNvSpPr>
            <a:spLocks noGrp="1"/>
          </p:cNvSpPr>
          <p:nvPr>
            <p:ph type="body" sz="quarter" idx="12" hasCustomPrompt="1"/>
          </p:nvPr>
        </p:nvSpPr>
        <p:spPr>
          <a:xfrm>
            <a:off x="658800" y="5583600"/>
            <a:ext cx="5256000" cy="294302"/>
          </a:xfrm>
        </p:spPr>
        <p:txBody>
          <a:bodyPr wrap="none" rIns="36000" bIns="72000" anchor="t" anchorCtr="0">
            <a:spAutoFit/>
          </a:bodyPr>
          <a:lstStyle>
            <a:lvl1pPr marL="0" indent="0" algn="l" defTabSz="914400" rtl="0" eaLnBrk="1" latinLnBrk="0" hangingPunct="1">
              <a:lnSpc>
                <a:spcPct val="90000"/>
              </a:lnSpc>
              <a:spcBef>
                <a:spcPts val="0"/>
              </a:spcBef>
              <a:spcAft>
                <a:spcPts val="0"/>
              </a:spcAft>
              <a:buFont typeface="Arial" panose="020B0604020202020204" pitchFamily="34" charset="0"/>
              <a:buNone/>
              <a:defRPr lang="en-US" sz="1600" b="0" i="0" kern="1200" baseline="0" dirty="0" smtClean="0">
                <a:solidFill>
                  <a:schemeClr val="tx1"/>
                </a:solidFill>
                <a:latin typeface="+mn-lt"/>
                <a:ea typeface="+mn-ea"/>
                <a:cs typeface="ING Me" pitchFamily="2" charset="0"/>
              </a:defRPr>
            </a:lvl1pPr>
            <a:lvl2pPr marL="0" indent="0" algn="l" defTabSz="914400" rtl="0" eaLnBrk="1" latinLnBrk="0" hangingPunct="1">
              <a:lnSpc>
                <a:spcPts val="2200"/>
              </a:lnSpc>
              <a:spcBef>
                <a:spcPts val="0"/>
              </a:spcBef>
              <a:spcAft>
                <a:spcPts val="0"/>
              </a:spcAft>
              <a:buFont typeface="Arial" panose="020B0604020202020204" pitchFamily="34" charset="0"/>
              <a:buNone/>
              <a:defRPr lang="en-US" sz="2000" b="0" i="0" kern="1200" baseline="0" dirty="0" smtClean="0">
                <a:solidFill>
                  <a:schemeClr val="tx1"/>
                </a:solidFill>
                <a:latin typeface="+mn-lt"/>
                <a:ea typeface="+mn-ea"/>
                <a:cs typeface="ING Me" pitchFamily="2" charset="0"/>
              </a:defRPr>
            </a:lvl2pPr>
            <a:lvl3pPr marL="0" indent="0" algn="l" defTabSz="914400" rtl="0" eaLnBrk="1" latinLnBrk="0" hangingPunct="1">
              <a:lnSpc>
                <a:spcPts val="2200"/>
              </a:lnSpc>
              <a:spcBef>
                <a:spcPts val="0"/>
              </a:spcBef>
              <a:spcAft>
                <a:spcPts val="0"/>
              </a:spcAft>
              <a:buFont typeface="Arial" panose="020B0604020202020204" pitchFamily="34" charset="0"/>
              <a:buNone/>
              <a:defRPr lang="en-US" sz="2000" b="0" i="0" kern="1200" baseline="0" dirty="0" smtClean="0">
                <a:solidFill>
                  <a:schemeClr val="tx1"/>
                </a:solidFill>
                <a:latin typeface="+mn-lt"/>
                <a:ea typeface="+mn-ea"/>
                <a:cs typeface="ING Me" pitchFamily="2" charset="0"/>
              </a:defRPr>
            </a:lvl3pPr>
            <a:lvl4pPr marL="0" indent="0" algn="l" defTabSz="914400" rtl="0" eaLnBrk="1" latinLnBrk="0" hangingPunct="1">
              <a:lnSpc>
                <a:spcPts val="2200"/>
              </a:lnSpc>
              <a:spcBef>
                <a:spcPts val="0"/>
              </a:spcBef>
              <a:spcAft>
                <a:spcPts val="0"/>
              </a:spcAft>
              <a:buFont typeface="Arial" panose="020B0604020202020204" pitchFamily="34" charset="0"/>
              <a:buNone/>
              <a:defRPr lang="en-US" sz="2000" b="0" i="0" kern="1200" baseline="0" dirty="0" smtClean="0">
                <a:solidFill>
                  <a:schemeClr val="tx1"/>
                </a:solidFill>
                <a:latin typeface="+mn-lt"/>
                <a:ea typeface="+mn-ea"/>
                <a:cs typeface="ING Me" pitchFamily="2" charset="0"/>
              </a:defRPr>
            </a:lvl4pPr>
            <a:lvl5pPr marL="0" indent="0" algn="l" defTabSz="914400" rtl="0" eaLnBrk="1" latinLnBrk="0" hangingPunct="1">
              <a:lnSpc>
                <a:spcPts val="2200"/>
              </a:lnSpc>
              <a:spcBef>
                <a:spcPts val="0"/>
              </a:spcBef>
              <a:spcAft>
                <a:spcPts val="0"/>
              </a:spcAft>
              <a:buFont typeface="Arial" panose="020B0604020202020204" pitchFamily="34" charset="0"/>
              <a:buNone/>
              <a:defRPr lang="nl-NL" sz="2000" b="0" i="0" kern="1200" baseline="0" dirty="0">
                <a:solidFill>
                  <a:schemeClr val="tx1"/>
                </a:solidFill>
                <a:latin typeface="+mn-lt"/>
                <a:ea typeface="+mn-ea"/>
                <a:cs typeface="ING Me" pitchFamily="2" charset="0"/>
              </a:defRPr>
            </a:lvl5pPr>
          </a:lstStyle>
          <a:p>
            <a:pPr lvl="0"/>
            <a:r>
              <a:rPr lang="en-GB" noProof="0" dirty="0"/>
              <a:t>Click to add date</a:t>
            </a:r>
          </a:p>
        </p:txBody>
      </p:sp>
      <p:sp>
        <p:nvSpPr>
          <p:cNvPr id="16" name="Subtitle 2">
            <a:extLst>
              <a:ext uri="{FF2B5EF4-FFF2-40B4-BE49-F238E27FC236}">
                <a16:creationId xmlns:a16="http://schemas.microsoft.com/office/drawing/2014/main" id="{EF8E7523-A00E-407A-913C-45E2F1A70617}"/>
              </a:ext>
            </a:extLst>
          </p:cNvPr>
          <p:cNvSpPr>
            <a:spLocks noGrp="1"/>
          </p:cNvSpPr>
          <p:nvPr>
            <p:ph type="subTitle" idx="1" hasCustomPrompt="1"/>
          </p:nvPr>
        </p:nvSpPr>
        <p:spPr bwMode="gray">
          <a:xfrm>
            <a:off x="658800" y="5277600"/>
            <a:ext cx="5256000" cy="294302"/>
          </a:xfrm>
        </p:spPr>
        <p:txBody>
          <a:bodyPr wrap="none" rIns="36000" bIns="72000" anchor="t" anchorCtr="0">
            <a:spAutoFit/>
          </a:bodyPr>
          <a:lstStyle>
            <a:lvl1pPr marL="0" indent="0" algn="l">
              <a:lnSpc>
                <a:spcPct val="90000"/>
              </a:lnSpc>
              <a:buNone/>
              <a:defRPr sz="1600" b="1" i="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GB" noProof="0"/>
              <a:t>Click to add name of department and/or author</a:t>
            </a:r>
          </a:p>
        </p:txBody>
      </p:sp>
      <p:sp>
        <p:nvSpPr>
          <p:cNvPr id="17" name="Text Placeholder 6">
            <a:extLst>
              <a:ext uri="{FF2B5EF4-FFF2-40B4-BE49-F238E27FC236}">
                <a16:creationId xmlns:a16="http://schemas.microsoft.com/office/drawing/2014/main" id="{94157F79-315F-44DE-A12C-D9E5A3767D63}"/>
              </a:ext>
            </a:extLst>
          </p:cNvPr>
          <p:cNvSpPr>
            <a:spLocks noGrp="1"/>
          </p:cNvSpPr>
          <p:nvPr>
            <p:ph type="body" sz="quarter" idx="11" hasCustomPrompt="1"/>
          </p:nvPr>
        </p:nvSpPr>
        <p:spPr bwMode="gray">
          <a:xfrm>
            <a:off x="990000" y="2448000"/>
            <a:ext cx="4786024" cy="732995"/>
          </a:xfrm>
          <a:prstGeom prst="roundRect">
            <a:avLst>
              <a:gd name="adj" fmla="val 13767"/>
            </a:avLst>
          </a:prstGeom>
          <a:solidFill>
            <a:srgbClr val="FF6200"/>
          </a:solidFill>
        </p:spPr>
        <p:txBody>
          <a:bodyPr wrap="none" lIns="108000" tIns="108000" rIns="108000" bIns="72000" anchor="t" anchorCtr="0">
            <a:spAutoFit/>
          </a:bodyPr>
          <a:lstStyle>
            <a:lvl1pPr>
              <a:lnSpc>
                <a:spcPct val="90000"/>
              </a:lnSpc>
              <a:spcBef>
                <a:spcPts val="0"/>
              </a:spcBef>
              <a:defRPr sz="3600" b="1">
                <a:solidFill>
                  <a:schemeClr val="bg1"/>
                </a:solidFill>
                <a:latin typeface="+mj-lt"/>
              </a:defRPr>
            </a:lvl1pPr>
          </a:lstStyle>
          <a:p>
            <a:pPr lvl="0"/>
            <a:r>
              <a:rPr lang="en-GB" noProof="0" dirty="0"/>
              <a:t>Click to add (sub)title</a:t>
            </a:r>
          </a:p>
        </p:txBody>
      </p:sp>
      <p:sp>
        <p:nvSpPr>
          <p:cNvPr id="15" name="Title 1">
            <a:extLst>
              <a:ext uri="{FF2B5EF4-FFF2-40B4-BE49-F238E27FC236}">
                <a16:creationId xmlns:a16="http://schemas.microsoft.com/office/drawing/2014/main" id="{FB66016B-0337-48AD-9FB8-3ADE7AC6E87B}"/>
              </a:ext>
            </a:extLst>
          </p:cNvPr>
          <p:cNvSpPr>
            <a:spLocks noGrp="1"/>
          </p:cNvSpPr>
          <p:nvPr>
            <p:ph type="ctrTitle" hasCustomPrompt="1"/>
          </p:nvPr>
        </p:nvSpPr>
        <p:spPr bwMode="gray">
          <a:xfrm>
            <a:off x="658800" y="1634400"/>
            <a:ext cx="3712436" cy="738000"/>
          </a:xfrm>
          <a:prstGeom prst="roundRect">
            <a:avLst>
              <a:gd name="adj" fmla="val 13767"/>
            </a:avLst>
          </a:prstGeom>
          <a:solidFill>
            <a:srgbClr val="FF6200"/>
          </a:solidFill>
        </p:spPr>
        <p:txBody>
          <a:bodyPr wrap="none" lIns="108000" tIns="108000" rIns="108000" bIns="72000" anchor="t" anchorCtr="0">
            <a:spAutoFit/>
          </a:bodyPr>
          <a:lstStyle>
            <a:lvl1pPr algn="l">
              <a:lnSpc>
                <a:spcPct val="90000"/>
              </a:lnSpc>
              <a:spcBef>
                <a:spcPts val="0"/>
              </a:spcBef>
              <a:defRPr sz="3600" b="1">
                <a:solidFill>
                  <a:schemeClr val="bg1"/>
                </a:solidFill>
                <a:latin typeface="+mj-lt"/>
              </a:defRPr>
            </a:lvl1pPr>
          </a:lstStyle>
          <a:p>
            <a:r>
              <a:rPr lang="en-GB" noProof="0" dirty="0"/>
              <a:t>Click to add title</a:t>
            </a:r>
          </a:p>
        </p:txBody>
      </p:sp>
      <p:sp>
        <p:nvSpPr>
          <p:cNvPr id="25" name="Project Placeholder">
            <a:extLst>
              <a:ext uri="{FF2B5EF4-FFF2-40B4-BE49-F238E27FC236}">
                <a16:creationId xmlns:a16="http://schemas.microsoft.com/office/drawing/2014/main" id="{44B18234-54BA-46FF-9EAC-032FC38EC41C}"/>
              </a:ext>
            </a:extLst>
          </p:cNvPr>
          <p:cNvSpPr>
            <a:spLocks noGrp="1" noChangeAspect="1"/>
          </p:cNvSpPr>
          <p:nvPr>
            <p:ph type="pic" sz="quarter" idx="16" hasCustomPrompt="1"/>
          </p:nvPr>
        </p:nvSpPr>
        <p:spPr>
          <a:xfrm>
            <a:off x="658798" y="5896308"/>
            <a:ext cx="3857455" cy="961691"/>
          </a:xfrm>
        </p:spPr>
        <p:txBody>
          <a:bodyPr lIns="288000" tIns="108000" rIns="108000" bIns="108000" anchor="ctr" anchorCtr="0"/>
          <a:lstStyle>
            <a:lvl1pPr>
              <a:defRPr sz="1200">
                <a:solidFill>
                  <a:srgbClr val="A8A8A8"/>
                </a:solidFill>
              </a:defRPr>
            </a:lvl1pPr>
          </a:lstStyle>
          <a:p>
            <a:r>
              <a:rPr lang="en-GB" dirty="0"/>
              <a:t>Business or project wordmark </a:t>
            </a:r>
            <a:br>
              <a:rPr lang="en-GB" dirty="0"/>
            </a:br>
            <a:r>
              <a:rPr lang="en-GB" dirty="0"/>
              <a:t>placeholder</a:t>
            </a:r>
          </a:p>
        </p:txBody>
      </p:sp>
    </p:spTree>
    <p:extLst>
      <p:ext uri="{BB962C8B-B14F-4D97-AF65-F5344CB8AC3E}">
        <p14:creationId xmlns:p14="http://schemas.microsoft.com/office/powerpoint/2010/main" val="581584163"/>
      </p:ext>
    </p:extLst>
  </p:cSld>
  <p:clrMapOvr>
    <a:masterClrMapping/>
  </p:clrMapOvr>
  <p:extLst>
    <p:ext uri="{DCECCB84-F9BA-43D5-87BE-67443E8EF086}">
      <p15:sldGuideLst xmlns:p15="http://schemas.microsoft.com/office/powerpoint/2012/main">
        <p15:guide id="1" orient="horz" pos="1491">
          <p15:clr>
            <a:srgbClr val="FBAE40"/>
          </p15:clr>
        </p15:guide>
        <p15:guide id="2" orient="horz" pos="1542">
          <p15:clr>
            <a:srgbClr val="FBAE40"/>
          </p15:clr>
        </p15:guide>
        <p15:guide id="3" orient="horz" pos="2006">
          <p15:clr>
            <a:srgbClr val="FBAE40"/>
          </p15:clr>
        </p15:guide>
        <p15:guide id="4" orient="horz" pos="2057">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slide full picture confidential">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DE86FEC7-4848-4673-A9C4-5B2F4BF62633}"/>
              </a:ext>
            </a:extLst>
          </p:cNvPr>
          <p:cNvSpPr/>
          <p:nvPr userDrawn="1"/>
        </p:nvSpPr>
        <p:spPr>
          <a:xfrm>
            <a:off x="-2786743" y="-736600"/>
            <a:ext cx="17765486" cy="83312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GB" sz="1600" dirty="0" err="1">
              <a:solidFill>
                <a:schemeClr val="tx1"/>
              </a:solidFill>
            </a:endParaRPr>
          </a:p>
        </p:txBody>
      </p:sp>
      <p:grpSp>
        <p:nvGrpSpPr>
          <p:cNvPr id="23" name="Group 22">
            <a:extLst>
              <a:ext uri="{FF2B5EF4-FFF2-40B4-BE49-F238E27FC236}">
                <a16:creationId xmlns:a16="http://schemas.microsoft.com/office/drawing/2014/main" id="{FDADF138-7C24-4C0D-B684-AF614FA3BF9B}"/>
              </a:ext>
            </a:extLst>
          </p:cNvPr>
          <p:cNvGrpSpPr/>
          <p:nvPr userDrawn="1"/>
        </p:nvGrpSpPr>
        <p:grpSpPr>
          <a:xfrm>
            <a:off x="-435429" y="5878278"/>
            <a:ext cx="290286" cy="979713"/>
            <a:chOff x="-435429" y="5878278"/>
            <a:chExt cx="290286" cy="979713"/>
          </a:xfrm>
        </p:grpSpPr>
        <p:cxnSp>
          <p:nvCxnSpPr>
            <p:cNvPr id="24" name="Straight Connector 23">
              <a:extLst>
                <a:ext uri="{FF2B5EF4-FFF2-40B4-BE49-F238E27FC236}">
                  <a16:creationId xmlns:a16="http://schemas.microsoft.com/office/drawing/2014/main" id="{879E898A-2066-4366-95E3-5DD9BB3FCF23}"/>
                </a:ext>
              </a:extLst>
            </p:cNvPr>
            <p:cNvCxnSpPr/>
            <p:nvPr userDrawn="1"/>
          </p:nvCxnSpPr>
          <p:spPr>
            <a:xfrm>
              <a:off x="-435429" y="5878278"/>
              <a:ext cx="290286"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C0D5E4A7-D69F-4A1C-84B6-01182918AD2F}"/>
                </a:ext>
              </a:extLst>
            </p:cNvPr>
            <p:cNvCxnSpPr/>
            <p:nvPr userDrawn="1"/>
          </p:nvCxnSpPr>
          <p:spPr>
            <a:xfrm>
              <a:off x="-435429" y="6857991"/>
              <a:ext cx="290286"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grpSp>
      <p:cxnSp>
        <p:nvCxnSpPr>
          <p:cNvPr id="26" name="Straight Connector 25">
            <a:extLst>
              <a:ext uri="{FF2B5EF4-FFF2-40B4-BE49-F238E27FC236}">
                <a16:creationId xmlns:a16="http://schemas.microsoft.com/office/drawing/2014/main" id="{3D2BCD13-0B5C-4CE8-9033-79C163DDE18F}"/>
              </a:ext>
            </a:extLst>
          </p:cNvPr>
          <p:cNvCxnSpPr/>
          <p:nvPr userDrawn="1"/>
        </p:nvCxnSpPr>
        <p:spPr>
          <a:xfrm>
            <a:off x="659028" y="7003142"/>
            <a:ext cx="0" cy="290284"/>
          </a:xfrm>
          <a:prstGeom prst="line">
            <a:avLst/>
          </a:prstGeom>
          <a:ln w="6350" cap="rnd">
            <a:solidFill>
              <a:srgbClr val="559BD1"/>
            </a:solidFill>
            <a:round/>
            <a:headEnd type="arrow"/>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1AA3BA10-8A9F-4918-A071-10F75A27DE02}"/>
              </a:ext>
            </a:extLst>
          </p:cNvPr>
          <p:cNvSpPr txBox="1"/>
          <p:nvPr userDrawn="1"/>
        </p:nvSpPr>
        <p:spPr>
          <a:xfrm>
            <a:off x="577225" y="7319409"/>
            <a:ext cx="1575426" cy="226591"/>
          </a:xfrm>
          <a:prstGeom prst="rect">
            <a:avLst/>
          </a:prstGeom>
          <a:noFill/>
        </p:spPr>
        <p:txBody>
          <a:bodyPr wrap="square" lIns="36000" tIns="36000" rIns="36000" bIns="36000" rtlCol="0">
            <a:spAutoFit/>
          </a:bodyPr>
          <a:lstStyle/>
          <a:p>
            <a:r>
              <a:rPr lang="en-GB" sz="1000" b="0">
                <a:solidFill>
                  <a:srgbClr val="696969"/>
                </a:solidFill>
              </a:rPr>
              <a:t>Alignment indicator</a:t>
            </a:r>
            <a:endParaRPr lang="en-GB" sz="1000" b="0" dirty="0" err="1">
              <a:solidFill>
                <a:srgbClr val="696969"/>
              </a:solidFill>
            </a:endParaRPr>
          </a:p>
        </p:txBody>
      </p:sp>
      <p:pic>
        <p:nvPicPr>
          <p:cNvPr id="28" name="ING logo">
            <a:extLst>
              <a:ext uri="{FF2B5EF4-FFF2-40B4-BE49-F238E27FC236}">
                <a16:creationId xmlns:a16="http://schemas.microsoft.com/office/drawing/2014/main" id="{013C07AC-DFFD-4358-9B2B-29F86846540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055361" y="6088977"/>
            <a:ext cx="1807116" cy="449934"/>
          </a:xfrm>
          <a:prstGeom prst="rect">
            <a:avLst/>
          </a:prstGeom>
        </p:spPr>
      </p:pic>
      <p:grpSp>
        <p:nvGrpSpPr>
          <p:cNvPr id="45" name="Confidential"/>
          <p:cNvGrpSpPr/>
          <p:nvPr userDrawn="1"/>
        </p:nvGrpSpPr>
        <p:grpSpPr>
          <a:xfrm>
            <a:off x="10749167" y="-133099"/>
            <a:ext cx="1441027" cy="1565166"/>
            <a:chOff x="5364088" y="4720073"/>
            <a:chExt cx="1441027" cy="1565166"/>
          </a:xfrm>
        </p:grpSpPr>
        <p:sp>
          <p:nvSpPr>
            <p:cNvPr id="47" name="Freeform 5"/>
            <p:cNvSpPr>
              <a:spLocks/>
            </p:cNvSpPr>
            <p:nvPr/>
          </p:nvSpPr>
          <p:spPr bwMode="gray">
            <a:xfrm>
              <a:off x="5364088" y="4844212"/>
              <a:ext cx="1441027" cy="1441027"/>
            </a:xfrm>
            <a:custGeom>
              <a:avLst/>
              <a:gdLst>
                <a:gd name="T0" fmla="*/ 0 w 810"/>
                <a:gd name="T1" fmla="*/ 0 h 810"/>
                <a:gd name="T2" fmla="*/ 810 w 810"/>
                <a:gd name="T3" fmla="*/ 810 h 810"/>
                <a:gd name="T4" fmla="*/ 810 w 810"/>
                <a:gd name="T5" fmla="*/ 536 h 810"/>
                <a:gd name="T6" fmla="*/ 274 w 810"/>
                <a:gd name="T7" fmla="*/ 0 h 810"/>
                <a:gd name="T8" fmla="*/ 0 w 810"/>
                <a:gd name="T9" fmla="*/ 0 h 810"/>
              </a:gdLst>
              <a:ahLst/>
              <a:cxnLst>
                <a:cxn ang="0">
                  <a:pos x="T0" y="T1"/>
                </a:cxn>
                <a:cxn ang="0">
                  <a:pos x="T2" y="T3"/>
                </a:cxn>
                <a:cxn ang="0">
                  <a:pos x="T4" y="T5"/>
                </a:cxn>
                <a:cxn ang="0">
                  <a:pos x="T6" y="T7"/>
                </a:cxn>
                <a:cxn ang="0">
                  <a:pos x="T8" y="T9"/>
                </a:cxn>
              </a:cxnLst>
              <a:rect l="0" t="0" r="r" b="b"/>
              <a:pathLst>
                <a:path w="810" h="810">
                  <a:moveTo>
                    <a:pt x="0" y="0"/>
                  </a:moveTo>
                  <a:lnTo>
                    <a:pt x="810" y="810"/>
                  </a:lnTo>
                  <a:lnTo>
                    <a:pt x="810" y="536"/>
                  </a:lnTo>
                  <a:lnTo>
                    <a:pt x="274" y="0"/>
                  </a:lnTo>
                  <a:lnTo>
                    <a:pt x="0" y="0"/>
                  </a:lnTo>
                  <a:close/>
                </a:path>
              </a:pathLst>
            </a:custGeom>
            <a:solidFill>
              <a:srgbClr val="17A7DC"/>
            </a:solidFill>
            <a:ln w="19050">
              <a:solidFill>
                <a:srgbClr val="17A7DC"/>
              </a:solidFill>
              <a:round/>
              <a:headEnd/>
              <a:tailEnd/>
            </a:ln>
          </p:spPr>
          <p:txBody>
            <a:bodyPr vert="horz" wrap="square" lIns="91440" tIns="45720" rIns="91440" bIns="45720" numCol="1" anchor="t" anchorCtr="0" compatLnSpc="1">
              <a:prstTxWarp prst="textNoShape">
                <a:avLst/>
              </a:prstTxWarp>
            </a:bodyPr>
            <a:lstStyle/>
            <a:p>
              <a:endParaRPr lang="en-GB" sz="3200"/>
            </a:p>
          </p:txBody>
        </p:sp>
        <p:sp>
          <p:nvSpPr>
            <p:cNvPr id="48" name="Title 14"/>
            <p:cNvSpPr txBox="1">
              <a:spLocks/>
            </p:cNvSpPr>
            <p:nvPr userDrawn="1"/>
          </p:nvSpPr>
          <p:spPr bwMode="gray">
            <a:xfrm rot="2700000">
              <a:off x="5481455" y="5320862"/>
              <a:ext cx="1447800" cy="246221"/>
            </a:xfrm>
            <a:prstGeom prst="rect">
              <a:avLst/>
            </a:prstGeom>
          </p:spPr>
          <p:txBody>
            <a:bodyPr vert="horz" wrap="none" lIns="0" tIns="0" rIns="0" bIns="0" rtlCol="0" anchor="ctr" anchorCtr="0">
              <a:noAutofit/>
            </a:bodyPr>
            <a:lstStyle>
              <a:lvl1pPr algn="l" defTabSz="914400" rtl="0" eaLnBrk="1" latinLnBrk="0" hangingPunct="1">
                <a:lnSpc>
                  <a:spcPts val="4600"/>
                </a:lnSpc>
                <a:spcBef>
                  <a:spcPct val="0"/>
                </a:spcBef>
                <a:buNone/>
                <a:defRPr sz="4400" b="1" kern="1200" baseline="0">
                  <a:solidFill>
                    <a:schemeClr val="bg1"/>
                  </a:solidFill>
                  <a:latin typeface="+mj-lt"/>
                  <a:ea typeface="+mj-ea"/>
                  <a:cs typeface="Arial" panose="020B0604020202020204" pitchFamily="34" charset="0"/>
                </a:defRPr>
              </a:lvl1pPr>
            </a:lstStyle>
            <a:p>
              <a:pPr algn="ctr">
                <a:lnSpc>
                  <a:spcPct val="100000"/>
                </a:lnSpc>
              </a:pPr>
              <a:r>
                <a:rPr lang="en-GB" sz="1600" noProof="0" dirty="0"/>
                <a:t>Confidential</a:t>
              </a:r>
            </a:p>
          </p:txBody>
        </p:sp>
      </p:grpSp>
      <p:sp>
        <p:nvSpPr>
          <p:cNvPr id="20" name="Text Placeholder 2">
            <a:extLst>
              <a:ext uri="{FF2B5EF4-FFF2-40B4-BE49-F238E27FC236}">
                <a16:creationId xmlns:a16="http://schemas.microsoft.com/office/drawing/2014/main" id="{465FDFAE-9371-42DC-80CE-6212FDA9A2C9}"/>
              </a:ext>
            </a:extLst>
          </p:cNvPr>
          <p:cNvSpPr>
            <a:spLocks noGrp="1"/>
          </p:cNvSpPr>
          <p:nvPr>
            <p:ph type="body" sz="quarter" idx="14" hasCustomPrompt="1"/>
          </p:nvPr>
        </p:nvSpPr>
        <p:spPr>
          <a:xfrm>
            <a:off x="658800" y="5583600"/>
            <a:ext cx="5256000" cy="294302"/>
          </a:xfrm>
        </p:spPr>
        <p:txBody>
          <a:bodyPr tIns="0" rIns="36000" bIns="72000" anchor="t" anchorCtr="0">
            <a:spAutoFit/>
          </a:bodyPr>
          <a:lstStyle>
            <a:lvl1pPr marL="0" indent="0" algn="l" defTabSz="914400" rtl="0" eaLnBrk="1" latinLnBrk="0" hangingPunct="1">
              <a:lnSpc>
                <a:spcPct val="90000"/>
              </a:lnSpc>
              <a:spcBef>
                <a:spcPts val="0"/>
              </a:spcBef>
              <a:spcAft>
                <a:spcPts val="0"/>
              </a:spcAft>
              <a:buFont typeface="Arial" panose="020B0604020202020204" pitchFamily="34" charset="0"/>
              <a:buNone/>
              <a:defRPr lang="en-GB" sz="1600" b="0" i="0" kern="1200" baseline="0" noProof="0" dirty="0" smtClean="0">
                <a:solidFill>
                  <a:schemeClr val="tx1"/>
                </a:solidFill>
                <a:latin typeface="+mn-lt"/>
                <a:ea typeface="+mn-ea"/>
                <a:cs typeface="ING Me" pitchFamily="2" charset="0"/>
              </a:defRPr>
            </a:lvl1pPr>
            <a:lvl2pPr>
              <a:defRPr sz="2200">
                <a:solidFill>
                  <a:srgbClr val="000000"/>
                </a:solidFill>
              </a:defRPr>
            </a:lvl2pPr>
            <a:lvl3pPr>
              <a:defRPr sz="2200">
                <a:solidFill>
                  <a:srgbClr val="000000"/>
                </a:solidFill>
              </a:defRPr>
            </a:lvl3pPr>
            <a:lvl4pPr>
              <a:defRPr sz="2200">
                <a:solidFill>
                  <a:srgbClr val="000000"/>
                </a:solidFill>
              </a:defRPr>
            </a:lvl4pPr>
            <a:lvl5pPr>
              <a:defRPr sz="2200">
                <a:solidFill>
                  <a:srgbClr val="000000"/>
                </a:solidFill>
              </a:defRPr>
            </a:lvl5pPr>
          </a:lstStyle>
          <a:p>
            <a:pPr lvl="0"/>
            <a:r>
              <a:rPr lang="en-GB" noProof="0" dirty="0"/>
              <a:t>Click to add date</a:t>
            </a:r>
          </a:p>
        </p:txBody>
      </p:sp>
      <p:sp>
        <p:nvSpPr>
          <p:cNvPr id="17" name="Subtitle 2">
            <a:extLst>
              <a:ext uri="{FF2B5EF4-FFF2-40B4-BE49-F238E27FC236}">
                <a16:creationId xmlns:a16="http://schemas.microsoft.com/office/drawing/2014/main" id="{1A0CD90A-7939-4751-928D-CD5CBB22EE4B}"/>
              </a:ext>
            </a:extLst>
          </p:cNvPr>
          <p:cNvSpPr>
            <a:spLocks noGrp="1"/>
          </p:cNvSpPr>
          <p:nvPr>
            <p:ph type="subTitle" idx="1" hasCustomPrompt="1"/>
          </p:nvPr>
        </p:nvSpPr>
        <p:spPr bwMode="gray">
          <a:xfrm>
            <a:off x="658800" y="5277600"/>
            <a:ext cx="5256000" cy="294302"/>
          </a:xfrm>
        </p:spPr>
        <p:txBody>
          <a:bodyPr rIns="36000" bIns="72000" anchor="t" anchorCtr="0">
            <a:spAutoFit/>
          </a:bodyPr>
          <a:lstStyle>
            <a:lvl1pPr marL="0" indent="0" algn="l">
              <a:lnSpc>
                <a:spcPct val="90000"/>
              </a:lnSpc>
              <a:buNone/>
              <a:defRPr sz="1600" b="1" i="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GB" noProof="0" dirty="0"/>
              <a:t>Click to add name of department and/or author</a:t>
            </a:r>
          </a:p>
        </p:txBody>
      </p:sp>
      <p:sp>
        <p:nvSpPr>
          <p:cNvPr id="19" name="Text Placeholder 6">
            <a:extLst>
              <a:ext uri="{FF2B5EF4-FFF2-40B4-BE49-F238E27FC236}">
                <a16:creationId xmlns:a16="http://schemas.microsoft.com/office/drawing/2014/main" id="{30766271-113F-4C5F-BEA9-2B8D1F8FE10E}"/>
              </a:ext>
            </a:extLst>
          </p:cNvPr>
          <p:cNvSpPr>
            <a:spLocks noGrp="1"/>
          </p:cNvSpPr>
          <p:nvPr>
            <p:ph type="body" sz="quarter" idx="11" hasCustomPrompt="1"/>
          </p:nvPr>
        </p:nvSpPr>
        <p:spPr bwMode="gray">
          <a:xfrm>
            <a:off x="990000" y="2448000"/>
            <a:ext cx="4786024" cy="732995"/>
          </a:xfrm>
          <a:prstGeom prst="roundRect">
            <a:avLst>
              <a:gd name="adj" fmla="val 13767"/>
            </a:avLst>
          </a:prstGeom>
          <a:solidFill>
            <a:srgbClr val="FF6200"/>
          </a:solidFill>
        </p:spPr>
        <p:txBody>
          <a:bodyPr wrap="none" lIns="108000" tIns="108000" rIns="108000" bIns="72000" anchor="t" anchorCtr="0">
            <a:spAutoFit/>
          </a:bodyPr>
          <a:lstStyle>
            <a:lvl1pPr algn="l">
              <a:lnSpc>
                <a:spcPct val="90000"/>
              </a:lnSpc>
              <a:spcBef>
                <a:spcPts val="0"/>
              </a:spcBef>
              <a:defRPr sz="3600" b="1">
                <a:solidFill>
                  <a:schemeClr val="bg1"/>
                </a:solidFill>
                <a:latin typeface="+mj-lt"/>
              </a:defRPr>
            </a:lvl1pPr>
          </a:lstStyle>
          <a:p>
            <a:pPr lvl="0"/>
            <a:r>
              <a:rPr lang="en-GB" noProof="0" dirty="0"/>
              <a:t>Click to add (sub)title</a:t>
            </a:r>
          </a:p>
        </p:txBody>
      </p:sp>
      <p:sp>
        <p:nvSpPr>
          <p:cNvPr id="16" name="Title 1">
            <a:extLst>
              <a:ext uri="{FF2B5EF4-FFF2-40B4-BE49-F238E27FC236}">
                <a16:creationId xmlns:a16="http://schemas.microsoft.com/office/drawing/2014/main" id="{E34099AA-6604-4254-ACD4-37B7B8373FAA}"/>
              </a:ext>
            </a:extLst>
          </p:cNvPr>
          <p:cNvSpPr>
            <a:spLocks noGrp="1"/>
          </p:cNvSpPr>
          <p:nvPr>
            <p:ph type="ctrTitle" hasCustomPrompt="1"/>
          </p:nvPr>
        </p:nvSpPr>
        <p:spPr bwMode="gray">
          <a:xfrm>
            <a:off x="658800" y="1634400"/>
            <a:ext cx="3712436" cy="738000"/>
          </a:xfrm>
          <a:prstGeom prst="roundRect">
            <a:avLst>
              <a:gd name="adj" fmla="val 13767"/>
            </a:avLst>
          </a:prstGeom>
          <a:solidFill>
            <a:srgbClr val="FF6200"/>
          </a:solidFill>
        </p:spPr>
        <p:txBody>
          <a:bodyPr wrap="none" lIns="108000" tIns="108000" rIns="108000" bIns="72000" anchor="t" anchorCtr="0">
            <a:spAutoFit/>
          </a:bodyPr>
          <a:lstStyle>
            <a:lvl1pPr algn="l">
              <a:lnSpc>
                <a:spcPct val="90000"/>
              </a:lnSpc>
              <a:spcBef>
                <a:spcPts val="0"/>
              </a:spcBef>
              <a:defRPr sz="3600" b="1">
                <a:solidFill>
                  <a:schemeClr val="bg1"/>
                </a:solidFill>
                <a:latin typeface="+mj-lt"/>
              </a:defRPr>
            </a:lvl1pPr>
          </a:lstStyle>
          <a:p>
            <a:r>
              <a:rPr lang="en-GB" noProof="0" dirty="0"/>
              <a:t>Click to </a:t>
            </a:r>
            <a:r>
              <a:rPr lang="en-GB" noProof="0"/>
              <a:t>add title</a:t>
            </a:r>
            <a:endParaRPr lang="en-GB" noProof="0" dirty="0"/>
          </a:p>
        </p:txBody>
      </p:sp>
      <p:sp>
        <p:nvSpPr>
          <p:cNvPr id="29" name="Project Placeholder">
            <a:extLst>
              <a:ext uri="{FF2B5EF4-FFF2-40B4-BE49-F238E27FC236}">
                <a16:creationId xmlns:a16="http://schemas.microsoft.com/office/drawing/2014/main" id="{026A36CF-1C2C-48FA-9AF7-65727F8826F0}"/>
              </a:ext>
            </a:extLst>
          </p:cNvPr>
          <p:cNvSpPr>
            <a:spLocks noGrp="1" noChangeAspect="1"/>
          </p:cNvSpPr>
          <p:nvPr>
            <p:ph type="pic" sz="quarter" idx="16" hasCustomPrompt="1"/>
          </p:nvPr>
        </p:nvSpPr>
        <p:spPr>
          <a:xfrm>
            <a:off x="658797" y="5896309"/>
            <a:ext cx="3857399" cy="961677"/>
          </a:xfrm>
        </p:spPr>
        <p:txBody>
          <a:bodyPr lIns="288000" tIns="108000" rIns="108000" bIns="108000" anchor="ctr" anchorCtr="0"/>
          <a:lstStyle>
            <a:lvl1pPr>
              <a:defRPr sz="1200">
                <a:solidFill>
                  <a:srgbClr val="A8A8A8"/>
                </a:solidFill>
              </a:defRPr>
            </a:lvl1pPr>
          </a:lstStyle>
          <a:p>
            <a:r>
              <a:rPr lang="en-GB" dirty="0"/>
              <a:t>Business or project wordmark </a:t>
            </a:r>
            <a:br>
              <a:rPr lang="en-GB" dirty="0"/>
            </a:br>
            <a:r>
              <a:rPr lang="en-GB" dirty="0"/>
              <a:t>placeholder</a:t>
            </a:r>
          </a:p>
        </p:txBody>
      </p:sp>
    </p:spTree>
    <p:extLst>
      <p:ext uri="{BB962C8B-B14F-4D97-AF65-F5344CB8AC3E}">
        <p14:creationId xmlns:p14="http://schemas.microsoft.com/office/powerpoint/2010/main" val="1056083539"/>
      </p:ext>
    </p:extLst>
  </p:cSld>
  <p:clrMapOvr>
    <a:masterClrMapping/>
  </p:clrMapOvr>
  <p:extLst>
    <p:ext uri="{DCECCB84-F9BA-43D5-87BE-67443E8EF086}">
      <p15:sldGuideLst xmlns:p15="http://schemas.microsoft.com/office/powerpoint/2012/main">
        <p15:guide id="1" orient="horz" pos="1491">
          <p15:clr>
            <a:srgbClr val="FBAE40"/>
          </p15:clr>
        </p15:guide>
        <p15:guide id="2" orient="horz" pos="1542">
          <p15:clr>
            <a:srgbClr val="FBAE40"/>
          </p15:clr>
        </p15:guide>
        <p15:guide id="3" orient="horz" pos="2006">
          <p15:clr>
            <a:srgbClr val="FBAE40"/>
          </p15:clr>
        </p15:guide>
        <p15:guide id="4" orient="horz" pos="2057">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Index slide">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fld id="{DDD2A080-DA64-4F5C-9131-47EB793B4410}" type="slidenum">
              <a:rPr lang="en-GB" noProof="0" smtClean="0"/>
              <a:pPr/>
              <a:t>‹#›</a:t>
            </a:fld>
            <a:endParaRPr lang="en-GB" noProof="0" dirty="0"/>
          </a:p>
        </p:txBody>
      </p:sp>
      <p:sp>
        <p:nvSpPr>
          <p:cNvPr id="2" name="Footer Placeholder 1">
            <a:extLst>
              <a:ext uri="{FF2B5EF4-FFF2-40B4-BE49-F238E27FC236}">
                <a16:creationId xmlns:a16="http://schemas.microsoft.com/office/drawing/2014/main" id="{515CBA26-4510-4A9C-B080-4211950399FD}"/>
              </a:ext>
            </a:extLst>
          </p:cNvPr>
          <p:cNvSpPr>
            <a:spLocks noGrp="1"/>
          </p:cNvSpPr>
          <p:nvPr>
            <p:ph type="ftr" sz="quarter" idx="12"/>
          </p:nvPr>
        </p:nvSpPr>
        <p:spPr/>
        <p:txBody>
          <a:bodyPr/>
          <a:lstStyle>
            <a:lvl1pPr>
              <a:defRPr/>
            </a:lvl1pPr>
          </a:lstStyle>
          <a:p>
            <a:endParaRPr lang="en-GB" noProof="0"/>
          </a:p>
        </p:txBody>
      </p:sp>
      <p:sp>
        <p:nvSpPr>
          <p:cNvPr id="6" name="Title 5">
            <a:extLst>
              <a:ext uri="{FF2B5EF4-FFF2-40B4-BE49-F238E27FC236}">
                <a16:creationId xmlns:a16="http://schemas.microsoft.com/office/drawing/2014/main" id="{1DDC45C2-05A9-46EA-B276-6A874E5C1E41}"/>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dirty="0"/>
          </a:p>
        </p:txBody>
      </p:sp>
      <p:sp>
        <p:nvSpPr>
          <p:cNvPr id="11" name="Text Placeholder 10">
            <a:extLst>
              <a:ext uri="{FF2B5EF4-FFF2-40B4-BE49-F238E27FC236}">
                <a16:creationId xmlns:a16="http://schemas.microsoft.com/office/drawing/2014/main" id="{6BA07CBC-1D3E-422E-A575-116DF6809A5F}"/>
              </a:ext>
            </a:extLst>
          </p:cNvPr>
          <p:cNvSpPr>
            <a:spLocks noGrp="1"/>
          </p:cNvSpPr>
          <p:nvPr>
            <p:ph type="body" sz="quarter" idx="13" hasCustomPrompt="1"/>
          </p:nvPr>
        </p:nvSpPr>
        <p:spPr bwMode="auto">
          <a:xfrm>
            <a:off x="659008" y="1141198"/>
            <a:ext cx="10875600" cy="5058000"/>
          </a:xfrm>
          <a:custGeom>
            <a:avLst/>
            <a:gdLst>
              <a:gd name="connsiteX0" fmla="*/ 0 w 10489176"/>
              <a:gd name="connsiteY0" fmla="*/ 0 h 5058000"/>
              <a:gd name="connsiteX1" fmla="*/ 10489176 w 10489176"/>
              <a:gd name="connsiteY1" fmla="*/ 0 h 5058000"/>
              <a:gd name="connsiteX2" fmla="*/ 10489176 w 10489176"/>
              <a:gd name="connsiteY2" fmla="*/ 5058000 h 5058000"/>
              <a:gd name="connsiteX3" fmla="*/ 0 w 10489176"/>
              <a:gd name="connsiteY3" fmla="*/ 5058000 h 5058000"/>
            </a:gdLst>
            <a:ahLst/>
            <a:cxnLst>
              <a:cxn ang="0">
                <a:pos x="connsiteX0" y="connsiteY0"/>
              </a:cxn>
              <a:cxn ang="0">
                <a:pos x="connsiteX1" y="connsiteY1"/>
              </a:cxn>
              <a:cxn ang="0">
                <a:pos x="connsiteX2" y="connsiteY2"/>
              </a:cxn>
              <a:cxn ang="0">
                <a:pos x="connsiteX3" y="connsiteY3"/>
              </a:cxn>
            </a:cxnLst>
            <a:rect l="l" t="t" r="r" b="b"/>
            <a:pathLst>
              <a:path w="10489176" h="5058000">
                <a:moveTo>
                  <a:pt x="0" y="0"/>
                </a:moveTo>
                <a:lnTo>
                  <a:pt x="10489176" y="0"/>
                </a:lnTo>
                <a:lnTo>
                  <a:pt x="10489176" y="5058000"/>
                </a:lnTo>
                <a:lnTo>
                  <a:pt x="0" y="5058000"/>
                </a:lnTo>
                <a:close/>
              </a:path>
            </a:pathLst>
          </a:custGeom>
        </p:spPr>
        <p:txBody>
          <a:bodyPr wrap="square">
            <a:noAutofit/>
          </a:bodyPr>
          <a:lstStyle>
            <a:lvl1pPr marL="360000" indent="-360000">
              <a:spcBef>
                <a:spcPts val="200"/>
              </a:spcBef>
              <a:spcAft>
                <a:spcPts val="800"/>
              </a:spcAft>
              <a:buFont typeface="+mj-lt"/>
              <a:buAutoNum type="arabicPeriod"/>
              <a:defRPr/>
            </a:lvl1pPr>
            <a:lvl2pPr>
              <a:defRPr/>
            </a:lvl2pPr>
          </a:lstStyle>
          <a:p>
            <a:pPr lvl="0"/>
            <a:r>
              <a:rPr lang="en-GB" noProof="0" dirty="0"/>
              <a:t>Click to add text</a:t>
            </a:r>
          </a:p>
          <a:p>
            <a:pPr lvl="1"/>
            <a:r>
              <a:rPr lang="en-GB" noProof="0" dirty="0"/>
              <a:t>Second level</a:t>
            </a:r>
          </a:p>
        </p:txBody>
      </p:sp>
    </p:spTree>
    <p:extLst>
      <p:ext uri="{BB962C8B-B14F-4D97-AF65-F5344CB8AC3E}">
        <p14:creationId xmlns:p14="http://schemas.microsoft.com/office/powerpoint/2010/main" val="2558767802"/>
      </p:ext>
    </p:extLst>
  </p:cSld>
  <p:clrMapOvr>
    <a:masterClrMapping/>
  </p:clrMapOvr>
  <p:extLst>
    <p:ext uri="{DCECCB84-F9BA-43D5-87BE-67443E8EF086}">
      <p15:sldGuideLst xmlns:p15="http://schemas.microsoft.com/office/powerpoint/2012/main"/>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Index slide picture right">
    <p:bg bwMode="gray">
      <p:bgRef idx="1001">
        <a:schemeClr val="bg1"/>
      </p:bgRef>
    </p:bg>
    <p:spTree>
      <p:nvGrpSpPr>
        <p:cNvPr id="1" name=""/>
        <p:cNvGrpSpPr/>
        <p:nvPr/>
      </p:nvGrpSpPr>
      <p:grpSpPr>
        <a:xfrm>
          <a:off x="0" y="0"/>
          <a:ext cx="0" cy="0"/>
          <a:chOff x="0" y="0"/>
          <a:chExt cx="0" cy="0"/>
        </a:xfrm>
      </p:grpSpPr>
      <p:sp>
        <p:nvSpPr>
          <p:cNvPr id="3" name="Slide Number Placeholder 2"/>
          <p:cNvSpPr>
            <a:spLocks noGrp="1"/>
          </p:cNvSpPr>
          <p:nvPr>
            <p:ph type="sldNum" sz="quarter" idx="16"/>
          </p:nvPr>
        </p:nvSpPr>
        <p:spPr/>
        <p:txBody>
          <a:bodyPr/>
          <a:lstStyle/>
          <a:p>
            <a:fld id="{DDD2A080-DA64-4F5C-9131-47EB793B4410}" type="slidenum">
              <a:rPr lang="en-GB" noProof="0" smtClean="0"/>
              <a:pPr/>
              <a:t>‹#›</a:t>
            </a:fld>
            <a:endParaRPr lang="en-GB" noProof="0" dirty="0"/>
          </a:p>
        </p:txBody>
      </p:sp>
      <p:sp>
        <p:nvSpPr>
          <p:cNvPr id="2" name="Footer Placeholder 1">
            <a:extLst>
              <a:ext uri="{FF2B5EF4-FFF2-40B4-BE49-F238E27FC236}">
                <a16:creationId xmlns:a16="http://schemas.microsoft.com/office/drawing/2014/main" id="{CEA75376-E7C9-4515-A27A-D366A6F50C18}"/>
              </a:ext>
            </a:extLst>
          </p:cNvPr>
          <p:cNvSpPr>
            <a:spLocks noGrp="1"/>
          </p:cNvSpPr>
          <p:nvPr>
            <p:ph type="ftr" sz="quarter" idx="17"/>
          </p:nvPr>
        </p:nvSpPr>
        <p:spPr>
          <a:xfrm>
            <a:off x="659007" y="6403940"/>
            <a:ext cx="7408800" cy="187200"/>
          </a:xfrm>
        </p:spPr>
        <p:txBody>
          <a:bodyPr/>
          <a:lstStyle>
            <a:lvl1pPr>
              <a:defRPr/>
            </a:lvl1pPr>
          </a:lstStyle>
          <a:p>
            <a:endParaRPr lang="en-GB" noProof="0"/>
          </a:p>
        </p:txBody>
      </p:sp>
      <p:sp>
        <p:nvSpPr>
          <p:cNvPr id="8" name="Picture Placeholder 7">
            <a:extLst>
              <a:ext uri="{FF2B5EF4-FFF2-40B4-BE49-F238E27FC236}">
                <a16:creationId xmlns:a16="http://schemas.microsoft.com/office/drawing/2014/main" id="{0136ED5D-41FE-434B-8102-33405500B8E3}"/>
              </a:ext>
            </a:extLst>
          </p:cNvPr>
          <p:cNvSpPr>
            <a:spLocks noGrp="1"/>
          </p:cNvSpPr>
          <p:nvPr>
            <p:ph type="pic" sz="quarter" idx="20"/>
          </p:nvPr>
        </p:nvSpPr>
        <p:spPr bwMode="gray">
          <a:xfrm>
            <a:off x="8415482" y="1"/>
            <a:ext cx="3776519" cy="6857999"/>
          </a:xfrm>
          <a:custGeom>
            <a:avLst/>
            <a:gdLst>
              <a:gd name="connsiteX0" fmla="*/ 0 w 3776519"/>
              <a:gd name="connsiteY0" fmla="*/ 0 h 6857999"/>
              <a:gd name="connsiteX1" fmla="*/ 190493 w 3776519"/>
              <a:gd name="connsiteY1" fmla="*/ 0 h 6857999"/>
              <a:gd name="connsiteX2" fmla="*/ 914400 w 3776519"/>
              <a:gd name="connsiteY2" fmla="*/ 0 h 6857999"/>
              <a:gd name="connsiteX3" fmla="*/ 3776519 w 3776519"/>
              <a:gd name="connsiteY3" fmla="*/ 0 h 6857999"/>
              <a:gd name="connsiteX4" fmla="*/ 3776519 w 3776519"/>
              <a:gd name="connsiteY4" fmla="*/ 6857999 h 6857999"/>
              <a:gd name="connsiteX5" fmla="*/ 190491 w 3776519"/>
              <a:gd name="connsiteY5" fmla="*/ 6857999 h 6857999"/>
              <a:gd name="connsiteX6" fmla="*/ 116345 w 3776519"/>
              <a:gd name="connsiteY6" fmla="*/ 6843030 h 6857999"/>
              <a:gd name="connsiteX7" fmla="*/ 0 w 3776519"/>
              <a:gd name="connsiteY7" fmla="*/ 6667507 h 6857999"/>
              <a:gd name="connsiteX8" fmla="*/ 0 w 3776519"/>
              <a:gd name="connsiteY8" fmla="*/ 914400 h 6857999"/>
              <a:gd name="connsiteX9" fmla="*/ 0 w 3776519"/>
              <a:gd name="connsiteY9" fmla="*/ 190493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776519" h="6857999">
                <a:moveTo>
                  <a:pt x="0" y="0"/>
                </a:moveTo>
                <a:lnTo>
                  <a:pt x="190493" y="0"/>
                </a:lnTo>
                <a:lnTo>
                  <a:pt x="914400" y="0"/>
                </a:lnTo>
                <a:lnTo>
                  <a:pt x="3776519" y="0"/>
                </a:lnTo>
                <a:lnTo>
                  <a:pt x="3776519" y="6857999"/>
                </a:lnTo>
                <a:lnTo>
                  <a:pt x="190491" y="6857999"/>
                </a:lnTo>
                <a:lnTo>
                  <a:pt x="116345" y="6843030"/>
                </a:lnTo>
                <a:cubicBezTo>
                  <a:pt x="47974" y="6814111"/>
                  <a:pt x="0" y="6746411"/>
                  <a:pt x="0" y="6667507"/>
                </a:cubicBezTo>
                <a:lnTo>
                  <a:pt x="0" y="914400"/>
                </a:lnTo>
                <a:lnTo>
                  <a:pt x="0" y="190493"/>
                </a:lnTo>
                <a:close/>
              </a:path>
            </a:pathLst>
          </a:custGeom>
          <a:solidFill>
            <a:schemeClr val="accent2">
              <a:lumMod val="20000"/>
              <a:lumOff val="80000"/>
              <a:alpha val="10000"/>
            </a:schemeClr>
          </a:solidFill>
        </p:spPr>
        <p:txBody>
          <a:bodyPr wrap="square" lIns="360000" tIns="360000" rIns="360000" bIns="360000">
            <a:noAutofit/>
          </a:bodyPr>
          <a:lstStyle/>
          <a:p>
            <a:r>
              <a:rPr lang="en-US" noProof="0"/>
              <a:t>Click icon to add picture</a:t>
            </a:r>
            <a:endParaRPr lang="en-GB" noProof="0"/>
          </a:p>
        </p:txBody>
      </p:sp>
      <p:sp>
        <p:nvSpPr>
          <p:cNvPr id="20" name="Text Placeholder 19">
            <a:extLst>
              <a:ext uri="{FF2B5EF4-FFF2-40B4-BE49-F238E27FC236}">
                <a16:creationId xmlns:a16="http://schemas.microsoft.com/office/drawing/2014/main" id="{3B02C1D6-EBC4-42E4-AD3A-B8313C31BD73}"/>
              </a:ext>
            </a:extLst>
          </p:cNvPr>
          <p:cNvSpPr>
            <a:spLocks noGrp="1"/>
          </p:cNvSpPr>
          <p:nvPr>
            <p:ph type="body" sz="quarter" idx="21" hasCustomPrompt="1"/>
          </p:nvPr>
        </p:nvSpPr>
        <p:spPr bwMode="auto">
          <a:xfrm>
            <a:off x="659008" y="1141198"/>
            <a:ext cx="7408800" cy="5058000"/>
          </a:xfrm>
          <a:custGeom>
            <a:avLst/>
            <a:gdLst>
              <a:gd name="connsiteX0" fmla="*/ 0 w 5617764"/>
              <a:gd name="connsiteY0" fmla="*/ 0 h 5058000"/>
              <a:gd name="connsiteX1" fmla="*/ 5617764 w 5617764"/>
              <a:gd name="connsiteY1" fmla="*/ 0 h 5058000"/>
              <a:gd name="connsiteX2" fmla="*/ 5617764 w 5617764"/>
              <a:gd name="connsiteY2" fmla="*/ 5058000 h 5058000"/>
              <a:gd name="connsiteX3" fmla="*/ 0 w 5617764"/>
              <a:gd name="connsiteY3" fmla="*/ 5058000 h 5058000"/>
            </a:gdLst>
            <a:ahLst/>
            <a:cxnLst>
              <a:cxn ang="0">
                <a:pos x="connsiteX0" y="connsiteY0"/>
              </a:cxn>
              <a:cxn ang="0">
                <a:pos x="connsiteX1" y="connsiteY1"/>
              </a:cxn>
              <a:cxn ang="0">
                <a:pos x="connsiteX2" y="connsiteY2"/>
              </a:cxn>
              <a:cxn ang="0">
                <a:pos x="connsiteX3" y="connsiteY3"/>
              </a:cxn>
            </a:cxnLst>
            <a:rect l="l" t="t" r="r" b="b"/>
            <a:pathLst>
              <a:path w="5617764" h="5058000">
                <a:moveTo>
                  <a:pt x="0" y="0"/>
                </a:moveTo>
                <a:lnTo>
                  <a:pt x="5617764" y="0"/>
                </a:lnTo>
                <a:lnTo>
                  <a:pt x="5617764" y="5058000"/>
                </a:lnTo>
                <a:lnTo>
                  <a:pt x="0" y="5058000"/>
                </a:lnTo>
                <a:close/>
              </a:path>
            </a:pathLst>
          </a:custGeom>
        </p:spPr>
        <p:txBody>
          <a:bodyPr wrap="square">
            <a:noAutofit/>
          </a:bodyPr>
          <a:lstStyle>
            <a:lvl1pPr marL="360000" indent="-360000">
              <a:spcBef>
                <a:spcPts val="200"/>
              </a:spcBef>
              <a:spcAft>
                <a:spcPts val="800"/>
              </a:spcAft>
              <a:buFont typeface="+mj-lt"/>
              <a:buAutoNum type="arabicPeriod"/>
              <a:defRPr/>
            </a:lvl1pPr>
            <a:lvl2pPr>
              <a:defRPr/>
            </a:lvl2pPr>
          </a:lstStyle>
          <a:p>
            <a:pPr lvl="0"/>
            <a:r>
              <a:rPr lang="en-GB" noProof="0" dirty="0"/>
              <a:t>Click to add text</a:t>
            </a:r>
          </a:p>
          <a:p>
            <a:pPr lvl="1"/>
            <a:r>
              <a:rPr lang="en-GB" noProof="0" dirty="0"/>
              <a:t>Second level</a:t>
            </a:r>
          </a:p>
        </p:txBody>
      </p:sp>
      <p:sp>
        <p:nvSpPr>
          <p:cNvPr id="4" name="Title 3">
            <a:extLst>
              <a:ext uri="{FF2B5EF4-FFF2-40B4-BE49-F238E27FC236}">
                <a16:creationId xmlns:a16="http://schemas.microsoft.com/office/drawing/2014/main" id="{F4AC00D7-B457-45E8-A905-966FD04715A3}"/>
              </a:ext>
            </a:extLst>
          </p:cNvPr>
          <p:cNvSpPr>
            <a:spLocks noGrp="1"/>
          </p:cNvSpPr>
          <p:nvPr>
            <p:ph type="title"/>
          </p:nvPr>
        </p:nvSpPr>
        <p:spPr>
          <a:xfrm>
            <a:off x="659008" y="325235"/>
            <a:ext cx="7408800" cy="817244"/>
          </a:xfrm>
        </p:spPr>
        <p:txBody>
          <a:bodyPr/>
          <a:lstStyle/>
          <a:p>
            <a:r>
              <a:rPr lang="en-US"/>
              <a:t>Click to edit Master title style</a:t>
            </a:r>
            <a:endParaRPr lang="en-GB"/>
          </a:p>
        </p:txBody>
      </p:sp>
      <p:sp>
        <p:nvSpPr>
          <p:cNvPr id="7" name="TextBox 6">
            <a:extLst>
              <a:ext uri="{FF2B5EF4-FFF2-40B4-BE49-F238E27FC236}">
                <a16:creationId xmlns:a16="http://schemas.microsoft.com/office/drawing/2014/main" id="{85210F25-0569-48E4-86BF-27768C680957}"/>
              </a:ext>
            </a:extLst>
          </p:cNvPr>
          <p:cNvSpPr txBox="1"/>
          <p:nvPr userDrawn="1"/>
        </p:nvSpPr>
        <p:spPr>
          <a:xfrm>
            <a:off x="-2261849" y="0"/>
            <a:ext cx="1826420" cy="2996580"/>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dirty="0">
                <a:solidFill>
                  <a:srgbClr val="696969"/>
                </a:solidFill>
              </a:rPr>
              <a:t>Changing the photo</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dirty="0">
                <a:solidFill>
                  <a:srgbClr val="696969"/>
                </a:solidFill>
              </a:rPr>
              <a:t>- Click on the existing photo, and choose 'Cut' via the right mouse button.</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Select a photo from the last part of the PP file 'Useful elements, example slides and photos', or download a photo from the Media box &gt; Photos on the Brand Portal (https://brandportal.ing.com).</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Copy the big picture on your screen with </a:t>
            </a:r>
            <a:r>
              <a:rPr lang="en-US" sz="1000" b="0" dirty="0" err="1">
                <a:solidFill>
                  <a:srgbClr val="696969"/>
                </a:solidFill>
              </a:rPr>
              <a:t>Ctrl+C</a:t>
            </a:r>
            <a:r>
              <a:rPr lang="en-US" sz="1000" b="0" dirty="0">
                <a:solidFill>
                  <a:srgbClr val="696969"/>
                </a:solidFill>
              </a:rPr>
              <a:t>, go back to the image placeholder on this page, and paste the photo with </a:t>
            </a:r>
            <a:r>
              <a:rPr lang="en-US" sz="1000" b="0" dirty="0" err="1">
                <a:solidFill>
                  <a:srgbClr val="696969"/>
                </a:solidFill>
              </a:rPr>
              <a:t>Ctrl+V</a:t>
            </a:r>
            <a:r>
              <a:rPr lang="en-US" sz="1000" b="0" dirty="0">
                <a:solidFill>
                  <a:srgbClr val="696969"/>
                </a:solidFill>
              </a:rPr>
              <a:t>.</a:t>
            </a:r>
          </a:p>
        </p:txBody>
      </p:sp>
    </p:spTree>
    <p:extLst>
      <p:ext uri="{BB962C8B-B14F-4D97-AF65-F5344CB8AC3E}">
        <p14:creationId xmlns:p14="http://schemas.microsoft.com/office/powerpoint/2010/main" val="2995939888"/>
      </p:ext>
    </p:extLst>
  </p:cSld>
  <p:clrMapOvr>
    <a:masterClrMapping/>
  </p:clrMapOvr>
  <p:extLst>
    <p:ext uri="{DCECCB84-F9BA-43D5-87BE-67443E8EF086}">
      <p15:sldGuideLst xmlns:p15="http://schemas.microsoft.com/office/powerpoint/2012/main">
        <p15:guide id="1" pos="4308">
          <p15:clr>
            <a:srgbClr val="FBAE40"/>
          </p15:clr>
        </p15:guide>
        <p15:guide id="2" pos="4596">
          <p15:clr>
            <a:srgbClr val="FBAE4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Index slide picture left">
    <p:bg bwMode="gray">
      <p:bgRef idx="1001">
        <a:schemeClr val="bg1"/>
      </p:bgRef>
    </p:bg>
    <p:spTree>
      <p:nvGrpSpPr>
        <p:cNvPr id="1" name=""/>
        <p:cNvGrpSpPr/>
        <p:nvPr/>
      </p:nvGrpSpPr>
      <p:grpSpPr>
        <a:xfrm>
          <a:off x="0" y="0"/>
          <a:ext cx="0" cy="0"/>
          <a:chOff x="0" y="0"/>
          <a:chExt cx="0" cy="0"/>
        </a:xfrm>
      </p:grpSpPr>
      <p:sp>
        <p:nvSpPr>
          <p:cNvPr id="3" name="Slide Number Placeholder 2"/>
          <p:cNvSpPr>
            <a:spLocks noGrp="1"/>
          </p:cNvSpPr>
          <p:nvPr>
            <p:ph type="sldNum" sz="quarter" idx="16"/>
          </p:nvPr>
        </p:nvSpPr>
        <p:spPr/>
        <p:txBody>
          <a:bodyPr/>
          <a:lstStyle/>
          <a:p>
            <a:fld id="{DDD2A080-DA64-4F5C-9131-47EB793B4410}" type="slidenum">
              <a:rPr lang="en-GB" noProof="0" smtClean="0"/>
              <a:pPr/>
              <a:t>‹#›</a:t>
            </a:fld>
            <a:endParaRPr lang="en-GB" noProof="0" dirty="0"/>
          </a:p>
        </p:txBody>
      </p:sp>
      <p:sp>
        <p:nvSpPr>
          <p:cNvPr id="2" name="Footer Placeholder 1">
            <a:extLst>
              <a:ext uri="{FF2B5EF4-FFF2-40B4-BE49-F238E27FC236}">
                <a16:creationId xmlns:a16="http://schemas.microsoft.com/office/drawing/2014/main" id="{CEA75376-E7C9-4515-A27A-D366A6F50C18}"/>
              </a:ext>
            </a:extLst>
          </p:cNvPr>
          <p:cNvSpPr>
            <a:spLocks noGrp="1"/>
          </p:cNvSpPr>
          <p:nvPr>
            <p:ph type="ftr" sz="quarter" idx="17"/>
          </p:nvPr>
        </p:nvSpPr>
        <p:spPr>
          <a:xfrm>
            <a:off x="4124163" y="6403940"/>
            <a:ext cx="6735600" cy="187200"/>
          </a:xfrm>
        </p:spPr>
        <p:txBody>
          <a:bodyPr/>
          <a:lstStyle>
            <a:lvl1pPr>
              <a:defRPr/>
            </a:lvl1pPr>
          </a:lstStyle>
          <a:p>
            <a:endParaRPr lang="en-GB" noProof="0"/>
          </a:p>
        </p:txBody>
      </p:sp>
      <p:sp>
        <p:nvSpPr>
          <p:cNvPr id="13" name="Picture Placeholder 12">
            <a:extLst>
              <a:ext uri="{FF2B5EF4-FFF2-40B4-BE49-F238E27FC236}">
                <a16:creationId xmlns:a16="http://schemas.microsoft.com/office/drawing/2014/main" id="{5B790946-B7BA-4B88-836C-B0601F7BF453}"/>
              </a:ext>
            </a:extLst>
          </p:cNvPr>
          <p:cNvSpPr>
            <a:spLocks noGrp="1"/>
          </p:cNvSpPr>
          <p:nvPr>
            <p:ph type="pic" sz="quarter" idx="20"/>
          </p:nvPr>
        </p:nvSpPr>
        <p:spPr bwMode="gray">
          <a:xfrm>
            <a:off x="-1" y="0"/>
            <a:ext cx="3776520" cy="6858000"/>
          </a:xfrm>
          <a:custGeom>
            <a:avLst/>
            <a:gdLst>
              <a:gd name="connsiteX0" fmla="*/ 0 w 3776520"/>
              <a:gd name="connsiteY0" fmla="*/ 0 h 6858000"/>
              <a:gd name="connsiteX1" fmla="*/ 3586029 w 3776520"/>
              <a:gd name="connsiteY1" fmla="*/ 0 h 6858000"/>
              <a:gd name="connsiteX2" fmla="*/ 3586034 w 3776520"/>
              <a:gd name="connsiteY2" fmla="*/ 1 h 6858000"/>
              <a:gd name="connsiteX3" fmla="*/ 3776520 w 3776520"/>
              <a:gd name="connsiteY3" fmla="*/ 1 h 6858000"/>
              <a:gd name="connsiteX4" fmla="*/ 3776520 w 3776520"/>
              <a:gd name="connsiteY4" fmla="*/ 190493 h 6858000"/>
              <a:gd name="connsiteX5" fmla="*/ 3776520 w 3776520"/>
              <a:gd name="connsiteY5" fmla="*/ 914401 h 6858000"/>
              <a:gd name="connsiteX6" fmla="*/ 3776520 w 3776520"/>
              <a:gd name="connsiteY6" fmla="*/ 6667507 h 6858000"/>
              <a:gd name="connsiteX7" fmla="*/ 3586027 w 3776520"/>
              <a:gd name="connsiteY7" fmla="*/ 6858000 h 6858000"/>
              <a:gd name="connsiteX8" fmla="*/ 0 w 3776520"/>
              <a:gd name="connsiteY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76520" h="6858000">
                <a:moveTo>
                  <a:pt x="0" y="0"/>
                </a:moveTo>
                <a:lnTo>
                  <a:pt x="3586029" y="0"/>
                </a:lnTo>
                <a:lnTo>
                  <a:pt x="3586034" y="1"/>
                </a:lnTo>
                <a:lnTo>
                  <a:pt x="3776520" y="1"/>
                </a:lnTo>
                <a:lnTo>
                  <a:pt x="3776520" y="190493"/>
                </a:lnTo>
                <a:lnTo>
                  <a:pt x="3776520" y="914401"/>
                </a:lnTo>
                <a:lnTo>
                  <a:pt x="3776520" y="6667507"/>
                </a:lnTo>
                <a:cubicBezTo>
                  <a:pt x="3776520" y="6772713"/>
                  <a:pt x="3691233" y="6858000"/>
                  <a:pt x="3586027" y="6858000"/>
                </a:cubicBezTo>
                <a:lnTo>
                  <a:pt x="0" y="6858000"/>
                </a:lnTo>
                <a:close/>
              </a:path>
            </a:pathLst>
          </a:custGeom>
          <a:solidFill>
            <a:schemeClr val="accent2">
              <a:lumMod val="20000"/>
              <a:lumOff val="80000"/>
              <a:alpha val="10000"/>
            </a:schemeClr>
          </a:solidFill>
        </p:spPr>
        <p:txBody>
          <a:bodyPr wrap="square" lIns="360000" tIns="360000" rIns="360000" bIns="360000">
            <a:noAutofit/>
          </a:bodyPr>
          <a:lstStyle/>
          <a:p>
            <a:r>
              <a:rPr lang="en-US" noProof="0"/>
              <a:t>Click icon to add picture</a:t>
            </a:r>
            <a:endParaRPr lang="en-GB" noProof="0"/>
          </a:p>
        </p:txBody>
      </p:sp>
      <p:sp>
        <p:nvSpPr>
          <p:cNvPr id="20" name="Text Placeholder 19">
            <a:extLst>
              <a:ext uri="{FF2B5EF4-FFF2-40B4-BE49-F238E27FC236}">
                <a16:creationId xmlns:a16="http://schemas.microsoft.com/office/drawing/2014/main" id="{3B02C1D6-EBC4-42E4-AD3A-B8313C31BD73}"/>
              </a:ext>
            </a:extLst>
          </p:cNvPr>
          <p:cNvSpPr>
            <a:spLocks noGrp="1"/>
          </p:cNvSpPr>
          <p:nvPr>
            <p:ph type="body" sz="quarter" idx="21" hasCustomPrompt="1"/>
          </p:nvPr>
        </p:nvSpPr>
        <p:spPr bwMode="auto">
          <a:xfrm>
            <a:off x="4124163" y="1141198"/>
            <a:ext cx="7408800" cy="5058000"/>
          </a:xfrm>
          <a:custGeom>
            <a:avLst/>
            <a:gdLst>
              <a:gd name="connsiteX0" fmla="*/ 0 w 5617764"/>
              <a:gd name="connsiteY0" fmla="*/ 0 h 5058000"/>
              <a:gd name="connsiteX1" fmla="*/ 5617764 w 5617764"/>
              <a:gd name="connsiteY1" fmla="*/ 0 h 5058000"/>
              <a:gd name="connsiteX2" fmla="*/ 5617764 w 5617764"/>
              <a:gd name="connsiteY2" fmla="*/ 5058000 h 5058000"/>
              <a:gd name="connsiteX3" fmla="*/ 0 w 5617764"/>
              <a:gd name="connsiteY3" fmla="*/ 5058000 h 5058000"/>
            </a:gdLst>
            <a:ahLst/>
            <a:cxnLst>
              <a:cxn ang="0">
                <a:pos x="connsiteX0" y="connsiteY0"/>
              </a:cxn>
              <a:cxn ang="0">
                <a:pos x="connsiteX1" y="connsiteY1"/>
              </a:cxn>
              <a:cxn ang="0">
                <a:pos x="connsiteX2" y="connsiteY2"/>
              </a:cxn>
              <a:cxn ang="0">
                <a:pos x="connsiteX3" y="connsiteY3"/>
              </a:cxn>
            </a:cxnLst>
            <a:rect l="l" t="t" r="r" b="b"/>
            <a:pathLst>
              <a:path w="5617764" h="5058000">
                <a:moveTo>
                  <a:pt x="0" y="0"/>
                </a:moveTo>
                <a:lnTo>
                  <a:pt x="5617764" y="0"/>
                </a:lnTo>
                <a:lnTo>
                  <a:pt x="5617764" y="5058000"/>
                </a:lnTo>
                <a:lnTo>
                  <a:pt x="0" y="5058000"/>
                </a:lnTo>
                <a:close/>
              </a:path>
            </a:pathLst>
          </a:custGeom>
        </p:spPr>
        <p:txBody>
          <a:bodyPr wrap="square">
            <a:noAutofit/>
          </a:bodyPr>
          <a:lstStyle>
            <a:lvl1pPr marL="360000" indent="-360000">
              <a:spcBef>
                <a:spcPts val="200"/>
              </a:spcBef>
              <a:spcAft>
                <a:spcPts val="800"/>
              </a:spcAft>
              <a:buFont typeface="+mj-lt"/>
              <a:buAutoNum type="arabicPeriod"/>
              <a:defRPr/>
            </a:lvl1pPr>
            <a:lvl2pPr>
              <a:defRPr/>
            </a:lvl2pPr>
          </a:lstStyle>
          <a:p>
            <a:pPr lvl="0"/>
            <a:r>
              <a:rPr lang="en-GB" noProof="0" dirty="0"/>
              <a:t>Click to add text</a:t>
            </a:r>
          </a:p>
          <a:p>
            <a:pPr lvl="1"/>
            <a:r>
              <a:rPr lang="en-GB" noProof="0" dirty="0"/>
              <a:t>Second level</a:t>
            </a:r>
          </a:p>
        </p:txBody>
      </p:sp>
      <p:sp>
        <p:nvSpPr>
          <p:cNvPr id="4" name="Title 3">
            <a:extLst>
              <a:ext uri="{FF2B5EF4-FFF2-40B4-BE49-F238E27FC236}">
                <a16:creationId xmlns:a16="http://schemas.microsoft.com/office/drawing/2014/main" id="{F4AC00D7-B457-45E8-A905-966FD04715A3}"/>
              </a:ext>
            </a:extLst>
          </p:cNvPr>
          <p:cNvSpPr>
            <a:spLocks noGrp="1"/>
          </p:cNvSpPr>
          <p:nvPr>
            <p:ph type="title"/>
          </p:nvPr>
        </p:nvSpPr>
        <p:spPr>
          <a:xfrm>
            <a:off x="4124163" y="325235"/>
            <a:ext cx="7408800" cy="817244"/>
          </a:xfrm>
        </p:spPr>
        <p:txBody>
          <a:bodyPr/>
          <a:lstStyle/>
          <a:p>
            <a:r>
              <a:rPr lang="en-US"/>
              <a:t>Click to edit Master title style</a:t>
            </a:r>
            <a:endParaRPr lang="en-GB"/>
          </a:p>
        </p:txBody>
      </p:sp>
      <p:sp>
        <p:nvSpPr>
          <p:cNvPr id="7" name="TextBox 6">
            <a:extLst>
              <a:ext uri="{FF2B5EF4-FFF2-40B4-BE49-F238E27FC236}">
                <a16:creationId xmlns:a16="http://schemas.microsoft.com/office/drawing/2014/main" id="{4BEB9DAA-E55F-4181-BD9B-980BDFC351B4}"/>
              </a:ext>
            </a:extLst>
          </p:cNvPr>
          <p:cNvSpPr txBox="1"/>
          <p:nvPr userDrawn="1"/>
        </p:nvSpPr>
        <p:spPr>
          <a:xfrm>
            <a:off x="-2261849" y="0"/>
            <a:ext cx="1826420" cy="2996580"/>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dirty="0">
                <a:solidFill>
                  <a:srgbClr val="696969"/>
                </a:solidFill>
              </a:rPr>
              <a:t>Changing the photo</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dirty="0">
                <a:solidFill>
                  <a:srgbClr val="696969"/>
                </a:solidFill>
              </a:rPr>
              <a:t>- Click on the existing photo, and choose 'Cut' via the right mouse button.</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Select a photo from the last part of the PP file 'Useful elements, example slides and photos', or download a photo from the Media box &gt; Photos on the Brand Portal (https://brandportal.ing.com).</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Copy the big picture on your screen with </a:t>
            </a:r>
            <a:r>
              <a:rPr lang="en-US" sz="1000" b="0" dirty="0" err="1">
                <a:solidFill>
                  <a:srgbClr val="696969"/>
                </a:solidFill>
              </a:rPr>
              <a:t>Ctrl+C</a:t>
            </a:r>
            <a:r>
              <a:rPr lang="en-US" sz="1000" b="0" dirty="0">
                <a:solidFill>
                  <a:srgbClr val="696969"/>
                </a:solidFill>
              </a:rPr>
              <a:t>, go back to the image placeholder on this page, and paste the photo with </a:t>
            </a:r>
            <a:r>
              <a:rPr lang="en-US" sz="1000" b="0" dirty="0" err="1">
                <a:solidFill>
                  <a:srgbClr val="696969"/>
                </a:solidFill>
              </a:rPr>
              <a:t>Ctrl+V</a:t>
            </a:r>
            <a:r>
              <a:rPr lang="en-US" sz="1000" b="0" dirty="0">
                <a:solidFill>
                  <a:srgbClr val="696969"/>
                </a:solidFill>
              </a:rPr>
              <a:t>.</a:t>
            </a:r>
          </a:p>
        </p:txBody>
      </p:sp>
    </p:spTree>
    <p:extLst>
      <p:ext uri="{BB962C8B-B14F-4D97-AF65-F5344CB8AC3E}">
        <p14:creationId xmlns:p14="http://schemas.microsoft.com/office/powerpoint/2010/main" val="1853362766"/>
      </p:ext>
    </p:extLst>
  </p:cSld>
  <p:clrMapOvr>
    <a:masterClrMapping/>
  </p:clrMapOvr>
  <p:extLst>
    <p:ext uri="{DCECCB84-F9BA-43D5-87BE-67443E8EF086}">
      <p15:sldGuideLst xmlns:p15="http://schemas.microsoft.com/office/powerpoint/2012/main">
        <p15:guide id="1" pos="4308">
          <p15:clr>
            <a:srgbClr val="FBAE40"/>
          </p15:clr>
        </p15:guide>
        <p15:guide id="2" pos="4596">
          <p15:clr>
            <a:srgbClr val="FBAE4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Chapter header orang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2B4DD1A-B332-4795-A59E-FA64AB32DDCC}"/>
              </a:ext>
            </a:extLst>
          </p:cNvPr>
          <p:cNvSpPr/>
          <p:nvPr userDrawn="1"/>
        </p:nvSpPr>
        <p:spPr>
          <a:xfrm>
            <a:off x="-2786743" y="-736600"/>
            <a:ext cx="17765486" cy="83312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GB" sz="1600" dirty="0" err="1">
              <a:solidFill>
                <a:schemeClr val="tx1"/>
              </a:solidFill>
            </a:endParaRPr>
          </a:p>
        </p:txBody>
      </p:sp>
      <p:sp>
        <p:nvSpPr>
          <p:cNvPr id="3" name="Slide Number Placeholder 2">
            <a:extLst>
              <a:ext uri="{FF2B5EF4-FFF2-40B4-BE49-F238E27FC236}">
                <a16:creationId xmlns:a16="http://schemas.microsoft.com/office/drawing/2014/main" id="{9C93E026-2D04-4A6A-8BE5-A11C6D229280}"/>
              </a:ext>
            </a:extLst>
          </p:cNvPr>
          <p:cNvSpPr>
            <a:spLocks noGrp="1"/>
          </p:cNvSpPr>
          <p:nvPr>
            <p:ph type="sldNum" sz="quarter" idx="11"/>
          </p:nvPr>
        </p:nvSpPr>
        <p:spPr/>
        <p:txBody>
          <a:bodyPr/>
          <a:lstStyle/>
          <a:p>
            <a:fld id="{DDD2A080-DA64-4F5C-9131-47EB793B4410}" type="slidenum">
              <a:rPr lang="en-GB" smtClean="0"/>
              <a:pPr/>
              <a:t>‹#›</a:t>
            </a:fld>
            <a:endParaRPr lang="en-GB" dirty="0"/>
          </a:p>
        </p:txBody>
      </p:sp>
      <p:sp>
        <p:nvSpPr>
          <p:cNvPr id="5" name="Title 1"/>
          <p:cNvSpPr>
            <a:spLocks noGrp="1"/>
          </p:cNvSpPr>
          <p:nvPr userDrawn="1">
            <p:ph type="ctrTitle" hasCustomPrompt="1"/>
          </p:nvPr>
        </p:nvSpPr>
        <p:spPr bwMode="gray">
          <a:xfrm>
            <a:off x="658800" y="2447999"/>
            <a:ext cx="5485801" cy="738000"/>
          </a:xfrm>
          <a:prstGeom prst="roundRect">
            <a:avLst>
              <a:gd name="adj" fmla="val 13861"/>
            </a:avLst>
          </a:prstGeom>
          <a:solidFill>
            <a:srgbClr val="FF6200"/>
          </a:solidFill>
        </p:spPr>
        <p:txBody>
          <a:bodyPr wrap="none" lIns="108000" tIns="108000" rIns="108000" bIns="72000" anchor="t" anchorCtr="0">
            <a:spAutoFit/>
          </a:bodyPr>
          <a:lstStyle>
            <a:lvl1pPr algn="l">
              <a:lnSpc>
                <a:spcPct val="90000"/>
              </a:lnSpc>
              <a:defRPr sz="3600">
                <a:solidFill>
                  <a:schemeClr val="bg1"/>
                </a:solidFill>
              </a:defRPr>
            </a:lvl1pPr>
          </a:lstStyle>
          <a:p>
            <a:r>
              <a:rPr lang="en-US" noProof="0"/>
              <a:t>Click to add chapter title</a:t>
            </a:r>
            <a:endParaRPr lang="en-GB" noProof="0" dirty="0"/>
          </a:p>
        </p:txBody>
      </p:sp>
      <p:sp>
        <p:nvSpPr>
          <p:cNvPr id="17" name="Text Placeholder 6">
            <a:extLst>
              <a:ext uri="{FF2B5EF4-FFF2-40B4-BE49-F238E27FC236}">
                <a16:creationId xmlns:a16="http://schemas.microsoft.com/office/drawing/2014/main" id="{BB9E4015-3A4E-46C3-A52A-4243EBED6321}"/>
              </a:ext>
            </a:extLst>
          </p:cNvPr>
          <p:cNvSpPr>
            <a:spLocks noGrp="1"/>
          </p:cNvSpPr>
          <p:nvPr>
            <p:ph type="body" sz="quarter" idx="12" hasCustomPrompt="1"/>
          </p:nvPr>
        </p:nvSpPr>
        <p:spPr bwMode="gray">
          <a:xfrm>
            <a:off x="990000" y="3265686"/>
            <a:ext cx="7814741" cy="732995"/>
          </a:xfrm>
          <a:prstGeom prst="roundRect">
            <a:avLst>
              <a:gd name="adj" fmla="val 13767"/>
            </a:avLst>
          </a:prstGeom>
          <a:solidFill>
            <a:srgbClr val="FF6200"/>
          </a:solidFill>
        </p:spPr>
        <p:txBody>
          <a:bodyPr wrap="none" lIns="108000" tIns="108000" rIns="108000" bIns="72000">
            <a:spAutoFit/>
          </a:bodyPr>
          <a:lstStyle>
            <a:lvl1pPr algn="l">
              <a:lnSpc>
                <a:spcPct val="90000"/>
              </a:lnSpc>
              <a:defRPr sz="3600" b="1">
                <a:solidFill>
                  <a:schemeClr val="bg1"/>
                </a:solidFill>
                <a:latin typeface="+mj-lt"/>
              </a:defRPr>
            </a:lvl1pPr>
          </a:lstStyle>
          <a:p>
            <a:pPr lvl="0"/>
            <a:r>
              <a:rPr lang="en-GB" noProof="0" dirty="0"/>
              <a:t>Click to add (sub)title or remove bar</a:t>
            </a:r>
          </a:p>
        </p:txBody>
      </p:sp>
    </p:spTree>
    <p:extLst>
      <p:ext uri="{BB962C8B-B14F-4D97-AF65-F5344CB8AC3E}">
        <p14:creationId xmlns:p14="http://schemas.microsoft.com/office/powerpoint/2010/main" val="189201577"/>
      </p:ext>
    </p:extLst>
  </p:cSld>
  <p:clrMapOvr>
    <a:masterClrMapping/>
  </p:clrMapOvr>
  <p:extLst>
    <p:ext uri="{DCECCB84-F9BA-43D5-87BE-67443E8EF086}">
      <p15:sldGuideLst xmlns:p15="http://schemas.microsoft.com/office/powerpoint/2012/main">
        <p15:guide id="1" orient="horz" pos="1491">
          <p15:clr>
            <a:srgbClr val="FBAE40"/>
          </p15:clr>
        </p15:guide>
        <p15:guide id="2" orient="horz" pos="1542">
          <p15:clr>
            <a:srgbClr val="FBAE40"/>
          </p15:clr>
        </p15:guide>
        <p15:guide id="3" orient="horz" pos="2006">
          <p15:clr>
            <a:srgbClr val="FBAE40"/>
          </p15:clr>
        </p15:guide>
        <p15:guide id="4" orient="horz" pos="2057">
          <p15:clr>
            <a:srgbClr val="FBAE4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Chapter header picture">
    <p:spTree>
      <p:nvGrpSpPr>
        <p:cNvPr id="1" name=""/>
        <p:cNvGrpSpPr/>
        <p:nvPr/>
      </p:nvGrpSpPr>
      <p:grpSpPr>
        <a:xfrm>
          <a:off x="0" y="0"/>
          <a:ext cx="0" cy="0"/>
          <a:chOff x="0" y="0"/>
          <a:chExt cx="0" cy="0"/>
        </a:xfrm>
      </p:grpSpPr>
      <p:sp>
        <p:nvSpPr>
          <p:cNvPr id="7" name="Picture Placeholder 42">
            <a:extLst>
              <a:ext uri="{FF2B5EF4-FFF2-40B4-BE49-F238E27FC236}">
                <a16:creationId xmlns:a16="http://schemas.microsoft.com/office/drawing/2014/main" id="{C6F478FA-E472-48C9-BEDB-175C654577D2}"/>
              </a:ext>
            </a:extLst>
          </p:cNvPr>
          <p:cNvSpPr>
            <a:spLocks noGrp="1"/>
          </p:cNvSpPr>
          <p:nvPr>
            <p:ph type="pic" sz="quarter" idx="17"/>
          </p:nvPr>
        </p:nvSpPr>
        <p:spPr bwMode="gray">
          <a:xfrm flipH="1">
            <a:off x="0" y="0"/>
            <a:ext cx="12192000" cy="6858000"/>
          </a:xfrm>
          <a:prstGeom prst="rect">
            <a:avLst/>
          </a:prstGeom>
          <a:solidFill>
            <a:schemeClr val="accent2">
              <a:lumMod val="20000"/>
              <a:lumOff val="80000"/>
              <a:alpha val="10000"/>
            </a:schemeClr>
          </a:solidFill>
        </p:spPr>
        <p:txBody>
          <a:bodyPr wrap="square" lIns="2880000" tIns="36000" rIns="36000" bIns="36000" anchor="ctr" anchorCtr="0">
            <a:noAutofit/>
          </a:bodyPr>
          <a:lstStyle>
            <a:lvl1pPr algn="ctr">
              <a:defRPr sz="1400" b="0"/>
            </a:lvl1pPr>
          </a:lstStyle>
          <a:p>
            <a:r>
              <a:rPr lang="en-US" noProof="0"/>
              <a:t>Click icon to add picture</a:t>
            </a:r>
            <a:endParaRPr lang="en-GB" noProof="0"/>
          </a:p>
        </p:txBody>
      </p:sp>
      <p:sp>
        <p:nvSpPr>
          <p:cNvPr id="6" name="Title Placeholder 1"/>
          <p:cNvSpPr>
            <a:spLocks noGrp="1"/>
          </p:cNvSpPr>
          <p:nvPr>
            <p:ph type="title" hasCustomPrompt="1"/>
          </p:nvPr>
        </p:nvSpPr>
        <p:spPr bwMode="gray">
          <a:xfrm>
            <a:off x="658800" y="2448000"/>
            <a:ext cx="5485801" cy="739574"/>
          </a:xfrm>
          <a:prstGeom prst="roundRect">
            <a:avLst>
              <a:gd name="adj" fmla="val 13738"/>
            </a:avLst>
          </a:prstGeom>
          <a:solidFill>
            <a:srgbClr val="FF6200"/>
          </a:solidFill>
        </p:spPr>
        <p:txBody>
          <a:bodyPr vert="horz" wrap="none" lIns="108000" tIns="108000" rIns="108000" bIns="72000" rtlCol="0" anchor="t" anchorCtr="0">
            <a:spAutoFit/>
          </a:bodyPr>
          <a:lstStyle>
            <a:lvl1pPr>
              <a:lnSpc>
                <a:spcPct val="90000"/>
              </a:lnSpc>
              <a:defRPr sz="3600">
                <a:solidFill>
                  <a:schemeClr val="bg1"/>
                </a:solidFill>
              </a:defRPr>
            </a:lvl1pPr>
          </a:lstStyle>
          <a:p>
            <a:r>
              <a:rPr lang="en-GB" noProof="0" dirty="0"/>
              <a:t>Click to </a:t>
            </a:r>
            <a:r>
              <a:rPr lang="en-GB" noProof="0"/>
              <a:t>add chapter title</a:t>
            </a:r>
            <a:endParaRPr lang="en-GB" noProof="0" dirty="0"/>
          </a:p>
        </p:txBody>
      </p:sp>
      <p:sp>
        <p:nvSpPr>
          <p:cNvPr id="17" name="Text Placeholder 6">
            <a:extLst>
              <a:ext uri="{FF2B5EF4-FFF2-40B4-BE49-F238E27FC236}">
                <a16:creationId xmlns:a16="http://schemas.microsoft.com/office/drawing/2014/main" id="{34E02287-585D-40F3-A1A8-FCA73640D47A}"/>
              </a:ext>
            </a:extLst>
          </p:cNvPr>
          <p:cNvSpPr>
            <a:spLocks noGrp="1"/>
          </p:cNvSpPr>
          <p:nvPr>
            <p:ph type="body" sz="quarter" idx="12" hasCustomPrompt="1"/>
          </p:nvPr>
        </p:nvSpPr>
        <p:spPr bwMode="gray">
          <a:xfrm>
            <a:off x="990000" y="3265686"/>
            <a:ext cx="7814741" cy="732995"/>
          </a:xfrm>
          <a:prstGeom prst="roundRect">
            <a:avLst>
              <a:gd name="adj" fmla="val 13767"/>
            </a:avLst>
          </a:prstGeom>
          <a:solidFill>
            <a:srgbClr val="FF6200"/>
          </a:solidFill>
        </p:spPr>
        <p:txBody>
          <a:bodyPr wrap="none" lIns="108000" tIns="108000" rIns="108000" bIns="72000">
            <a:spAutoFit/>
          </a:bodyPr>
          <a:lstStyle>
            <a:lvl1pPr algn="l">
              <a:lnSpc>
                <a:spcPct val="90000"/>
              </a:lnSpc>
              <a:defRPr sz="3600" b="1">
                <a:solidFill>
                  <a:schemeClr val="bg1"/>
                </a:solidFill>
                <a:latin typeface="+mj-lt"/>
              </a:defRPr>
            </a:lvl1pPr>
          </a:lstStyle>
          <a:p>
            <a:pPr lvl="0"/>
            <a:r>
              <a:rPr lang="en-GB" noProof="0" dirty="0"/>
              <a:t>Click to add (sub)title or remove bar</a:t>
            </a:r>
          </a:p>
        </p:txBody>
      </p:sp>
      <p:sp>
        <p:nvSpPr>
          <p:cNvPr id="9" name="TextBox 8">
            <a:extLst>
              <a:ext uri="{FF2B5EF4-FFF2-40B4-BE49-F238E27FC236}">
                <a16:creationId xmlns:a16="http://schemas.microsoft.com/office/drawing/2014/main" id="{F8F7CF1A-99AC-42EE-A638-B3281CC1E31E}"/>
              </a:ext>
            </a:extLst>
          </p:cNvPr>
          <p:cNvSpPr txBox="1"/>
          <p:nvPr userDrawn="1"/>
        </p:nvSpPr>
        <p:spPr>
          <a:xfrm>
            <a:off x="-2261849" y="0"/>
            <a:ext cx="1826420" cy="3919910"/>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dirty="0">
                <a:solidFill>
                  <a:srgbClr val="696969"/>
                </a:solidFill>
              </a:rPr>
              <a:t>Changing the photo</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dirty="0">
                <a:solidFill>
                  <a:srgbClr val="696969"/>
                </a:solidFill>
              </a:rPr>
              <a:t>- Click on the existing photo, and choose 'Cut' via the right mouse button.</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Select a photo from the last part of the PP file 'Useful elements, example slides and photos', or download a photo from the Media box &gt; Photos on the Brand Portal (https://brandportal.ing.com).</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Copy the big picture on your screen with </a:t>
            </a:r>
            <a:r>
              <a:rPr lang="en-US" sz="1000" b="0" dirty="0" err="1">
                <a:solidFill>
                  <a:srgbClr val="696969"/>
                </a:solidFill>
              </a:rPr>
              <a:t>Ctrl+C</a:t>
            </a:r>
            <a:r>
              <a:rPr lang="en-US" sz="1000" b="0" dirty="0">
                <a:solidFill>
                  <a:srgbClr val="696969"/>
                </a:solidFill>
              </a:rPr>
              <a:t>, go back to the image placeholder on this page, and paste the photo with </a:t>
            </a:r>
            <a:r>
              <a:rPr lang="en-US" sz="1000" b="0" dirty="0" err="1">
                <a:solidFill>
                  <a:srgbClr val="696969"/>
                </a:solidFill>
              </a:rPr>
              <a:t>Ctrl+V</a:t>
            </a:r>
            <a:r>
              <a:rPr lang="en-US" sz="1000" b="0" dirty="0">
                <a:solidFill>
                  <a:srgbClr val="696969"/>
                </a:solidFill>
              </a:rPr>
              <a:t>.</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Finally, click on the new picture and choose 'Move to Back' via the right mouse button to show the heading bars again.</a:t>
            </a:r>
            <a:endParaRPr lang="en-GB" sz="1000" b="0" dirty="0" err="1">
              <a:solidFill>
                <a:srgbClr val="696969"/>
              </a:solidFill>
            </a:endParaRPr>
          </a:p>
        </p:txBody>
      </p:sp>
    </p:spTree>
    <p:extLst>
      <p:ext uri="{BB962C8B-B14F-4D97-AF65-F5344CB8AC3E}">
        <p14:creationId xmlns:p14="http://schemas.microsoft.com/office/powerpoint/2010/main" val="2534035640"/>
      </p:ext>
    </p:extLst>
  </p:cSld>
  <p:clrMapOvr>
    <a:masterClrMapping/>
  </p:clrMapOvr>
  <p:extLst>
    <p:ext uri="{DCECCB84-F9BA-43D5-87BE-67443E8EF086}">
      <p15:sldGuideLst xmlns:p15="http://schemas.microsoft.com/office/powerpoint/2012/main">
        <p15:guide id="1" pos="302">
          <p15:clr>
            <a:srgbClr val="FBAE40"/>
          </p15:clr>
        </p15:guide>
        <p15:guide id="2" orient="horz" pos="1491">
          <p15:clr>
            <a:srgbClr val="FBAE40"/>
          </p15:clr>
        </p15:guide>
        <p15:guide id="3" orient="horz" pos="1542">
          <p15:clr>
            <a:srgbClr val="FBAE40"/>
          </p15:clr>
        </p15:guide>
        <p15:guide id="4" orient="horz" pos="2006">
          <p15:clr>
            <a:srgbClr val="FBAE40"/>
          </p15:clr>
        </p15:guide>
        <p15:guide id="5" orient="horz" pos="2057">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2 column">
    <p:spTree>
      <p:nvGrpSpPr>
        <p:cNvPr id="1" name=""/>
        <p:cNvGrpSpPr/>
        <p:nvPr/>
      </p:nvGrpSpPr>
      <p:grpSpPr>
        <a:xfrm>
          <a:off x="0" y="0"/>
          <a:ext cx="0" cy="0"/>
          <a:chOff x="0" y="0"/>
          <a:chExt cx="0" cy="0"/>
        </a:xfrm>
      </p:grpSpPr>
      <p:sp>
        <p:nvSpPr>
          <p:cNvPr id="4" name="Content Placeholder 3"/>
          <p:cNvSpPr>
            <a:spLocks noGrp="1"/>
          </p:cNvSpPr>
          <p:nvPr>
            <p:ph sz="half" idx="2" hasCustomPrompt="1"/>
          </p:nvPr>
        </p:nvSpPr>
        <p:spPr bwMode="gray">
          <a:xfrm>
            <a:off x="6267450" y="1141198"/>
            <a:ext cx="5267158" cy="5058385"/>
          </a:xfrm>
        </p:spPr>
        <p:txBody>
          <a:bodyPr>
            <a:noAutofit/>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9" name="Text Placeholder 2"/>
          <p:cNvSpPr>
            <a:spLocks noGrp="1"/>
          </p:cNvSpPr>
          <p:nvPr>
            <p:ph idx="1" hasCustomPrompt="1"/>
          </p:nvPr>
        </p:nvSpPr>
        <p:spPr bwMode="gray">
          <a:xfrm>
            <a:off x="659007" y="1141198"/>
            <a:ext cx="5265544" cy="5058385"/>
          </a:xfrm>
          <a:prstGeom prst="rect">
            <a:avLst/>
          </a:prstGeom>
        </p:spPr>
        <p:txBody>
          <a:bodyPr vert="horz" lIns="0" tIns="0" rIns="0" bIns="0" rtlCol="0">
            <a:noAutofit/>
          </a:bodyPr>
          <a:lstStyle>
            <a:lvl1pPr>
              <a:defRPr/>
            </a:lvl1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6" name="Slide Number Placeholder 5"/>
          <p:cNvSpPr>
            <a:spLocks noGrp="1"/>
          </p:cNvSpPr>
          <p:nvPr>
            <p:ph type="sldNum" sz="quarter" idx="11"/>
          </p:nvPr>
        </p:nvSpPr>
        <p:spPr/>
        <p:txBody>
          <a:bodyPr/>
          <a:lstStyle/>
          <a:p>
            <a:fld id="{DDD2A080-DA64-4F5C-9131-47EB793B4410}" type="slidenum">
              <a:rPr lang="en-GB" noProof="0" smtClean="0"/>
              <a:pPr/>
              <a:t>‹#›</a:t>
            </a:fld>
            <a:endParaRPr lang="en-GB" noProof="0" dirty="0"/>
          </a:p>
        </p:txBody>
      </p:sp>
      <p:sp>
        <p:nvSpPr>
          <p:cNvPr id="2" name="Footer Placeholder 1">
            <a:extLst>
              <a:ext uri="{FF2B5EF4-FFF2-40B4-BE49-F238E27FC236}">
                <a16:creationId xmlns:a16="http://schemas.microsoft.com/office/drawing/2014/main" id="{A61A2D65-5C14-4E44-B39C-B546862BAB88}"/>
              </a:ext>
            </a:extLst>
          </p:cNvPr>
          <p:cNvSpPr>
            <a:spLocks noGrp="1"/>
          </p:cNvSpPr>
          <p:nvPr>
            <p:ph type="ftr" sz="quarter" idx="12"/>
          </p:nvPr>
        </p:nvSpPr>
        <p:spPr/>
        <p:txBody>
          <a:bodyPr/>
          <a:lstStyle>
            <a:lvl1pPr>
              <a:defRPr/>
            </a:lvl1pPr>
          </a:lstStyle>
          <a:p>
            <a:endParaRPr lang="en-GB" noProof="0"/>
          </a:p>
        </p:txBody>
      </p:sp>
      <p:sp>
        <p:nvSpPr>
          <p:cNvPr id="5" name="Title 4">
            <a:extLst>
              <a:ext uri="{FF2B5EF4-FFF2-40B4-BE49-F238E27FC236}">
                <a16:creationId xmlns:a16="http://schemas.microsoft.com/office/drawing/2014/main" id="{142CD367-C838-4C7E-BE7E-30CDE203A0B2}"/>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dirty="0"/>
          </a:p>
        </p:txBody>
      </p:sp>
      <p:grpSp>
        <p:nvGrpSpPr>
          <p:cNvPr id="16" name="Group 15">
            <a:extLst>
              <a:ext uri="{FF2B5EF4-FFF2-40B4-BE49-F238E27FC236}">
                <a16:creationId xmlns:a16="http://schemas.microsoft.com/office/drawing/2014/main" id="{8B680561-619B-49E5-BA76-BFB7A8AB04D1}"/>
              </a:ext>
            </a:extLst>
          </p:cNvPr>
          <p:cNvGrpSpPr/>
          <p:nvPr userDrawn="1"/>
        </p:nvGrpSpPr>
        <p:grpSpPr>
          <a:xfrm>
            <a:off x="-2368800" y="0"/>
            <a:ext cx="1872000" cy="4379495"/>
            <a:chOff x="-2025698" y="0"/>
            <a:chExt cx="1872000" cy="4379495"/>
          </a:xfrm>
        </p:grpSpPr>
        <p:grpSp>
          <p:nvGrpSpPr>
            <p:cNvPr id="17" name="Group 16">
              <a:extLst>
                <a:ext uri="{FF2B5EF4-FFF2-40B4-BE49-F238E27FC236}">
                  <a16:creationId xmlns:a16="http://schemas.microsoft.com/office/drawing/2014/main" id="{B0AE2EBF-AAAC-4047-8219-154F64030295}"/>
                </a:ext>
              </a:extLst>
            </p:cNvPr>
            <p:cNvGrpSpPr/>
            <p:nvPr userDrawn="1"/>
          </p:nvGrpSpPr>
          <p:grpSpPr>
            <a:xfrm>
              <a:off x="-2025698" y="0"/>
              <a:ext cx="1872000" cy="4379495"/>
              <a:chOff x="-2025698" y="0"/>
              <a:chExt cx="1872000" cy="4379495"/>
            </a:xfrm>
          </p:grpSpPr>
          <p:grpSp>
            <p:nvGrpSpPr>
              <p:cNvPr id="19" name="Group 18">
                <a:extLst>
                  <a:ext uri="{FF2B5EF4-FFF2-40B4-BE49-F238E27FC236}">
                    <a16:creationId xmlns:a16="http://schemas.microsoft.com/office/drawing/2014/main" id="{FD9E6F5F-412C-4A8E-A9A7-3C8DD49686B7}"/>
                  </a:ext>
                </a:extLst>
              </p:cNvPr>
              <p:cNvGrpSpPr/>
              <p:nvPr userDrawn="1"/>
            </p:nvGrpSpPr>
            <p:grpSpPr>
              <a:xfrm>
                <a:off x="-2025698" y="0"/>
                <a:ext cx="1872000" cy="4379495"/>
                <a:chOff x="-2025698" y="0"/>
                <a:chExt cx="1872000" cy="4379495"/>
              </a:xfrm>
            </p:grpSpPr>
            <p:grpSp>
              <p:nvGrpSpPr>
                <p:cNvPr id="21" name="Group 20">
                  <a:extLst>
                    <a:ext uri="{FF2B5EF4-FFF2-40B4-BE49-F238E27FC236}">
                      <a16:creationId xmlns:a16="http://schemas.microsoft.com/office/drawing/2014/main" id="{40A53387-CBD3-45CB-9F0A-F7FFFF846229}"/>
                    </a:ext>
                  </a:extLst>
                </p:cNvPr>
                <p:cNvGrpSpPr/>
                <p:nvPr/>
              </p:nvGrpSpPr>
              <p:grpSpPr>
                <a:xfrm>
                  <a:off x="-2025698" y="0"/>
                  <a:ext cx="1872000" cy="4379495"/>
                  <a:chOff x="-2025698" y="0"/>
                  <a:chExt cx="1872000" cy="4379495"/>
                </a:xfrm>
              </p:grpSpPr>
              <p:sp>
                <p:nvSpPr>
                  <p:cNvPr id="32" name="Rectangle 104">
                    <a:extLst>
                      <a:ext uri="{FF2B5EF4-FFF2-40B4-BE49-F238E27FC236}">
                        <a16:creationId xmlns:a16="http://schemas.microsoft.com/office/drawing/2014/main" id="{2A4C96D1-3B8E-4C9E-8AD2-711BE632AD45}"/>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33" name="Rectangle 113">
                    <a:extLst>
                      <a:ext uri="{FF2B5EF4-FFF2-40B4-BE49-F238E27FC236}">
                        <a16:creationId xmlns:a16="http://schemas.microsoft.com/office/drawing/2014/main" id="{925C447D-F25F-4268-BA3C-03BAF30F9BE8}"/>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22" name="Rectangle 106">
                  <a:extLst>
                    <a:ext uri="{FF2B5EF4-FFF2-40B4-BE49-F238E27FC236}">
                      <a16:creationId xmlns:a16="http://schemas.microsoft.com/office/drawing/2014/main" id="{0DD6CA5F-1745-4172-B6E9-ECE15240EBEC}"/>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20" name="Picture 19">
                <a:extLst>
                  <a:ext uri="{FF2B5EF4-FFF2-40B4-BE49-F238E27FC236}">
                    <a16:creationId xmlns:a16="http://schemas.microsoft.com/office/drawing/2014/main" id="{CB0F121C-98B2-4CA8-8B7E-11F5449F52B7}"/>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18" name="Rectangle 17">
              <a:extLst>
                <a:ext uri="{FF2B5EF4-FFF2-40B4-BE49-F238E27FC236}">
                  <a16:creationId xmlns:a16="http://schemas.microsoft.com/office/drawing/2014/main" id="{B6E7437E-161D-4C12-80F8-81A292407BED}"/>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Tree>
    <p:extLst>
      <p:ext uri="{BB962C8B-B14F-4D97-AF65-F5344CB8AC3E}">
        <p14:creationId xmlns:p14="http://schemas.microsoft.com/office/powerpoint/2010/main" val="3300120013"/>
      </p:ext>
    </p:extLst>
  </p:cSld>
  <p:clrMapOvr>
    <a:masterClrMapping/>
  </p:clrMapOvr>
  <p:extLst>
    <p:ext uri="{DCECCB84-F9BA-43D5-87BE-67443E8EF086}">
      <p15:sldGuideLst xmlns:p15="http://schemas.microsoft.com/office/powerpoint/2012/main">
        <p15:guide id="1" pos="3736">
          <p15:clr>
            <a:srgbClr val="FBAE40"/>
          </p15:clr>
        </p15:guide>
        <p15:guide id="2" pos="3944">
          <p15:clr>
            <a:srgbClr val="FBAE4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2 column with subtitles">
    <p:spTree>
      <p:nvGrpSpPr>
        <p:cNvPr id="1" name=""/>
        <p:cNvGrpSpPr/>
        <p:nvPr/>
      </p:nvGrpSpPr>
      <p:grpSpPr>
        <a:xfrm>
          <a:off x="0" y="0"/>
          <a:ext cx="0" cy="0"/>
          <a:chOff x="0" y="0"/>
          <a:chExt cx="0" cy="0"/>
        </a:xfrm>
      </p:grpSpPr>
      <p:sp>
        <p:nvSpPr>
          <p:cNvPr id="4" name="Content Placeholder 3"/>
          <p:cNvSpPr>
            <a:spLocks noGrp="1"/>
          </p:cNvSpPr>
          <p:nvPr>
            <p:ph sz="half" idx="2" hasCustomPrompt="1"/>
          </p:nvPr>
        </p:nvSpPr>
        <p:spPr bwMode="gray">
          <a:xfrm>
            <a:off x="6267808" y="1795636"/>
            <a:ext cx="5266800" cy="4403948"/>
          </a:xfrm>
        </p:spPr>
        <p:txBody>
          <a:bodyPr>
            <a:noAutofit/>
          </a:bodyPr>
          <a:lstStyle>
            <a:lvl1pPr>
              <a:defRPr sz="2000"/>
            </a:lvl1pPr>
            <a:lvl2pPr>
              <a:defRPr sz="2000"/>
            </a:lvl2pPr>
            <a:lvl3pPr>
              <a:defRPr sz="2000"/>
            </a:lvl3pPr>
            <a:lvl4pPr>
              <a:defRPr sz="2000"/>
            </a:lvl4pPr>
            <a:lvl5pPr>
              <a:defRPr sz="2000"/>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9" name="Text Placeholder 2"/>
          <p:cNvSpPr>
            <a:spLocks noGrp="1"/>
          </p:cNvSpPr>
          <p:nvPr>
            <p:ph idx="1" hasCustomPrompt="1"/>
          </p:nvPr>
        </p:nvSpPr>
        <p:spPr bwMode="gray">
          <a:xfrm>
            <a:off x="659008" y="1795636"/>
            <a:ext cx="5266800" cy="4403948"/>
          </a:xfrm>
          <a:prstGeom prst="rect">
            <a:avLst/>
          </a:prstGeom>
        </p:spPr>
        <p:txBody>
          <a:bodyPr vert="horz" lIns="0" tIns="0" rIns="0" bIns="0" rtlCol="0">
            <a:noAutofit/>
          </a:bodyPr>
          <a:lstStyle>
            <a:lvl1pPr>
              <a:defRPr sz="2000"/>
            </a:lvl1pPr>
            <a:lvl2pPr>
              <a:defRPr sz="2000"/>
            </a:lvl2pPr>
            <a:lvl3pPr>
              <a:defRPr sz="2000"/>
            </a:lvl3pPr>
            <a:lvl4pPr>
              <a:defRPr sz="2000"/>
            </a:lvl4pPr>
            <a:lvl5pPr>
              <a:defRPr sz="2000"/>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6" name="Slide Number Placeholder 5"/>
          <p:cNvSpPr>
            <a:spLocks noGrp="1"/>
          </p:cNvSpPr>
          <p:nvPr>
            <p:ph type="sldNum" sz="quarter" idx="11"/>
          </p:nvPr>
        </p:nvSpPr>
        <p:spPr/>
        <p:txBody>
          <a:bodyPr/>
          <a:lstStyle/>
          <a:p>
            <a:fld id="{DDD2A080-DA64-4F5C-9131-47EB793B4410}" type="slidenum">
              <a:rPr lang="en-GB" noProof="0" smtClean="0"/>
              <a:pPr/>
              <a:t>‹#›</a:t>
            </a:fld>
            <a:endParaRPr lang="en-GB" noProof="0" dirty="0"/>
          </a:p>
        </p:txBody>
      </p:sp>
      <p:sp>
        <p:nvSpPr>
          <p:cNvPr id="11" name="Text Placeholder 10"/>
          <p:cNvSpPr>
            <a:spLocks noGrp="1"/>
          </p:cNvSpPr>
          <p:nvPr>
            <p:ph type="body" sz="quarter" idx="12" hasCustomPrompt="1"/>
          </p:nvPr>
        </p:nvSpPr>
        <p:spPr>
          <a:xfrm>
            <a:off x="659008" y="1141199"/>
            <a:ext cx="5266800" cy="572400"/>
          </a:xfrm>
        </p:spPr>
        <p:txBody>
          <a:bodyPr>
            <a:noAutofit/>
          </a:bodyPr>
          <a:lstStyle>
            <a:lvl1pPr>
              <a:lnSpc>
                <a:spcPct val="93000"/>
              </a:lnSpc>
              <a:defRPr sz="2000" b="1">
                <a:solidFill>
                  <a:schemeClr val="bg2"/>
                </a:solidFill>
              </a:defRPr>
            </a:lvl1pPr>
          </a:lstStyle>
          <a:p>
            <a:pPr lvl="0"/>
            <a:r>
              <a:rPr lang="en-GB" noProof="0" dirty="0"/>
              <a:t>Click to add subtitle</a:t>
            </a:r>
          </a:p>
        </p:txBody>
      </p:sp>
      <p:sp>
        <p:nvSpPr>
          <p:cNvPr id="12" name="Text Placeholder 10"/>
          <p:cNvSpPr>
            <a:spLocks noGrp="1"/>
          </p:cNvSpPr>
          <p:nvPr>
            <p:ph type="body" sz="quarter" idx="13" hasCustomPrompt="1"/>
          </p:nvPr>
        </p:nvSpPr>
        <p:spPr>
          <a:xfrm>
            <a:off x="6267808" y="1141199"/>
            <a:ext cx="5266800" cy="572400"/>
          </a:xfrm>
        </p:spPr>
        <p:txBody>
          <a:bodyPr>
            <a:noAutofit/>
          </a:bodyPr>
          <a:lstStyle>
            <a:lvl1pPr>
              <a:lnSpc>
                <a:spcPct val="93000"/>
              </a:lnSpc>
              <a:defRPr sz="2000" b="1">
                <a:solidFill>
                  <a:schemeClr val="bg2"/>
                </a:solidFill>
              </a:defRPr>
            </a:lvl1pPr>
          </a:lstStyle>
          <a:p>
            <a:pPr lvl="0"/>
            <a:r>
              <a:rPr lang="en-GB" noProof="0" dirty="0"/>
              <a:t>Click to add subtitle</a:t>
            </a:r>
          </a:p>
        </p:txBody>
      </p:sp>
      <p:sp>
        <p:nvSpPr>
          <p:cNvPr id="2" name="Footer Placeholder 1">
            <a:extLst>
              <a:ext uri="{FF2B5EF4-FFF2-40B4-BE49-F238E27FC236}">
                <a16:creationId xmlns:a16="http://schemas.microsoft.com/office/drawing/2014/main" id="{6CBDDC94-5B3D-42D0-9E13-4806E2360F38}"/>
              </a:ext>
            </a:extLst>
          </p:cNvPr>
          <p:cNvSpPr>
            <a:spLocks noGrp="1"/>
          </p:cNvSpPr>
          <p:nvPr>
            <p:ph type="ftr" sz="quarter" idx="14"/>
          </p:nvPr>
        </p:nvSpPr>
        <p:spPr/>
        <p:txBody>
          <a:bodyPr/>
          <a:lstStyle>
            <a:lvl1pPr>
              <a:defRPr/>
            </a:lvl1pPr>
          </a:lstStyle>
          <a:p>
            <a:endParaRPr lang="en-GB" noProof="0"/>
          </a:p>
        </p:txBody>
      </p:sp>
      <p:sp>
        <p:nvSpPr>
          <p:cNvPr id="5" name="Title 4">
            <a:extLst>
              <a:ext uri="{FF2B5EF4-FFF2-40B4-BE49-F238E27FC236}">
                <a16:creationId xmlns:a16="http://schemas.microsoft.com/office/drawing/2014/main" id="{DD808BD7-3ABA-46AC-BB36-00B87977556E}"/>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a:p>
        </p:txBody>
      </p:sp>
      <p:grpSp>
        <p:nvGrpSpPr>
          <p:cNvPr id="18" name="Group 17">
            <a:extLst>
              <a:ext uri="{FF2B5EF4-FFF2-40B4-BE49-F238E27FC236}">
                <a16:creationId xmlns:a16="http://schemas.microsoft.com/office/drawing/2014/main" id="{17891330-491A-4457-8D90-3ADD7103038E}"/>
              </a:ext>
            </a:extLst>
          </p:cNvPr>
          <p:cNvGrpSpPr/>
          <p:nvPr userDrawn="1"/>
        </p:nvGrpSpPr>
        <p:grpSpPr>
          <a:xfrm>
            <a:off x="-2368598" y="0"/>
            <a:ext cx="1872000" cy="4379495"/>
            <a:chOff x="-2025698" y="0"/>
            <a:chExt cx="1872000" cy="4379495"/>
          </a:xfrm>
        </p:grpSpPr>
        <p:grpSp>
          <p:nvGrpSpPr>
            <p:cNvPr id="19" name="Group 18">
              <a:extLst>
                <a:ext uri="{FF2B5EF4-FFF2-40B4-BE49-F238E27FC236}">
                  <a16:creationId xmlns:a16="http://schemas.microsoft.com/office/drawing/2014/main" id="{C0CBDD1C-B6A8-43FD-9F39-94B65690F9B8}"/>
                </a:ext>
              </a:extLst>
            </p:cNvPr>
            <p:cNvGrpSpPr/>
            <p:nvPr userDrawn="1"/>
          </p:nvGrpSpPr>
          <p:grpSpPr>
            <a:xfrm>
              <a:off x="-2025698" y="0"/>
              <a:ext cx="1872000" cy="4379495"/>
              <a:chOff x="-2025698" y="0"/>
              <a:chExt cx="1872000" cy="4379495"/>
            </a:xfrm>
          </p:grpSpPr>
          <p:grpSp>
            <p:nvGrpSpPr>
              <p:cNvPr id="21" name="Group 20">
                <a:extLst>
                  <a:ext uri="{FF2B5EF4-FFF2-40B4-BE49-F238E27FC236}">
                    <a16:creationId xmlns:a16="http://schemas.microsoft.com/office/drawing/2014/main" id="{EA5B9797-59AC-41BB-947A-2B6C5BB7EDB9}"/>
                  </a:ext>
                </a:extLst>
              </p:cNvPr>
              <p:cNvGrpSpPr/>
              <p:nvPr userDrawn="1"/>
            </p:nvGrpSpPr>
            <p:grpSpPr>
              <a:xfrm>
                <a:off x="-2025698" y="0"/>
                <a:ext cx="1872000" cy="4379495"/>
                <a:chOff x="-2025698" y="0"/>
                <a:chExt cx="1872000" cy="4379495"/>
              </a:xfrm>
            </p:grpSpPr>
            <p:grpSp>
              <p:nvGrpSpPr>
                <p:cNvPr id="23" name="Group 22">
                  <a:extLst>
                    <a:ext uri="{FF2B5EF4-FFF2-40B4-BE49-F238E27FC236}">
                      <a16:creationId xmlns:a16="http://schemas.microsoft.com/office/drawing/2014/main" id="{CE0A786B-D00D-4CD5-8D6B-A254CBBF9B60}"/>
                    </a:ext>
                  </a:extLst>
                </p:cNvPr>
                <p:cNvGrpSpPr/>
                <p:nvPr/>
              </p:nvGrpSpPr>
              <p:grpSpPr>
                <a:xfrm>
                  <a:off x="-2025698" y="0"/>
                  <a:ext cx="1872000" cy="4379495"/>
                  <a:chOff x="-2025698" y="0"/>
                  <a:chExt cx="1872000" cy="4379495"/>
                </a:xfrm>
              </p:grpSpPr>
              <p:sp>
                <p:nvSpPr>
                  <p:cNvPr id="34" name="Rectangle 104">
                    <a:extLst>
                      <a:ext uri="{FF2B5EF4-FFF2-40B4-BE49-F238E27FC236}">
                        <a16:creationId xmlns:a16="http://schemas.microsoft.com/office/drawing/2014/main" id="{CD09DEB9-A1C6-43A0-AA88-5CF34725B0F1}"/>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35" name="Rectangle 113">
                    <a:extLst>
                      <a:ext uri="{FF2B5EF4-FFF2-40B4-BE49-F238E27FC236}">
                        <a16:creationId xmlns:a16="http://schemas.microsoft.com/office/drawing/2014/main" id="{454EDDE6-AB53-4C55-9FA5-100895043C16}"/>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24" name="Rectangle 106">
                  <a:extLst>
                    <a:ext uri="{FF2B5EF4-FFF2-40B4-BE49-F238E27FC236}">
                      <a16:creationId xmlns:a16="http://schemas.microsoft.com/office/drawing/2014/main" id="{D2F93721-6368-4D5E-93EB-94A240365DA6}"/>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22" name="Picture 21">
                <a:extLst>
                  <a:ext uri="{FF2B5EF4-FFF2-40B4-BE49-F238E27FC236}">
                    <a16:creationId xmlns:a16="http://schemas.microsoft.com/office/drawing/2014/main" id="{A0912A6C-0CA7-4339-BB58-10E291AB0D51}"/>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20" name="Rectangle 19">
              <a:extLst>
                <a:ext uri="{FF2B5EF4-FFF2-40B4-BE49-F238E27FC236}">
                  <a16:creationId xmlns:a16="http://schemas.microsoft.com/office/drawing/2014/main" id="{242343EA-8D5D-48DF-9ACF-1C5FE40859BB}"/>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Tree>
    <p:extLst>
      <p:ext uri="{BB962C8B-B14F-4D97-AF65-F5344CB8AC3E}">
        <p14:creationId xmlns:p14="http://schemas.microsoft.com/office/powerpoint/2010/main" val="3753299672"/>
      </p:ext>
    </p:extLst>
  </p:cSld>
  <p:clrMapOvr>
    <a:masterClrMapping/>
  </p:clrMapOvr>
  <p:extLst>
    <p:ext uri="{DCECCB84-F9BA-43D5-87BE-67443E8EF086}">
      <p15:sldGuideLst xmlns:p15="http://schemas.microsoft.com/office/powerpoint/2012/main">
        <p15:guide id="1" pos="3739">
          <p15:clr>
            <a:srgbClr val="FBAE40"/>
          </p15:clr>
        </p15:guide>
        <p15:guide id="2" pos="394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full picture">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9B75F6F7-FB67-4EC8-8492-B81B33A8C169}"/>
              </a:ext>
            </a:extLst>
          </p:cNvPr>
          <p:cNvGrpSpPr/>
          <p:nvPr userDrawn="1"/>
        </p:nvGrpSpPr>
        <p:grpSpPr>
          <a:xfrm>
            <a:off x="-435429" y="5878278"/>
            <a:ext cx="290286" cy="979713"/>
            <a:chOff x="-435429" y="5878278"/>
            <a:chExt cx="290286" cy="979713"/>
          </a:xfrm>
        </p:grpSpPr>
        <p:cxnSp>
          <p:nvCxnSpPr>
            <p:cNvPr id="15" name="Straight Connector 14">
              <a:extLst>
                <a:ext uri="{FF2B5EF4-FFF2-40B4-BE49-F238E27FC236}">
                  <a16:creationId xmlns:a16="http://schemas.microsoft.com/office/drawing/2014/main" id="{A087FD79-4C26-49F1-866C-EA798B35D4CC}"/>
                </a:ext>
              </a:extLst>
            </p:cNvPr>
            <p:cNvCxnSpPr/>
            <p:nvPr userDrawn="1"/>
          </p:nvCxnSpPr>
          <p:spPr>
            <a:xfrm>
              <a:off x="-435429" y="5878278"/>
              <a:ext cx="290286"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3B7E1CC9-42C3-41DF-A063-2533A041EBD6}"/>
                </a:ext>
              </a:extLst>
            </p:cNvPr>
            <p:cNvCxnSpPr/>
            <p:nvPr userDrawn="1"/>
          </p:nvCxnSpPr>
          <p:spPr>
            <a:xfrm>
              <a:off x="-435429" y="6857991"/>
              <a:ext cx="290286"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grpSp>
      <p:cxnSp>
        <p:nvCxnSpPr>
          <p:cNvPr id="26" name="Straight Connector 25">
            <a:extLst>
              <a:ext uri="{FF2B5EF4-FFF2-40B4-BE49-F238E27FC236}">
                <a16:creationId xmlns:a16="http://schemas.microsoft.com/office/drawing/2014/main" id="{6AE355DD-C7E7-4A4E-B99F-2A9022930A62}"/>
              </a:ext>
            </a:extLst>
          </p:cNvPr>
          <p:cNvCxnSpPr/>
          <p:nvPr userDrawn="1"/>
        </p:nvCxnSpPr>
        <p:spPr>
          <a:xfrm>
            <a:off x="659028" y="7003142"/>
            <a:ext cx="0" cy="290284"/>
          </a:xfrm>
          <a:prstGeom prst="line">
            <a:avLst/>
          </a:prstGeom>
          <a:ln w="6350" cap="rnd">
            <a:solidFill>
              <a:srgbClr val="559BD1"/>
            </a:solidFill>
            <a:round/>
            <a:headEnd type="arrow"/>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7325DB4B-BB6C-4E96-B97C-7F608E23A5FC}"/>
              </a:ext>
            </a:extLst>
          </p:cNvPr>
          <p:cNvSpPr txBox="1"/>
          <p:nvPr userDrawn="1"/>
        </p:nvSpPr>
        <p:spPr>
          <a:xfrm>
            <a:off x="577225" y="7319409"/>
            <a:ext cx="1575426" cy="226591"/>
          </a:xfrm>
          <a:prstGeom prst="rect">
            <a:avLst/>
          </a:prstGeom>
          <a:noFill/>
        </p:spPr>
        <p:txBody>
          <a:bodyPr wrap="square" lIns="36000" tIns="36000" rIns="36000" bIns="36000" rtlCol="0">
            <a:spAutoFit/>
          </a:bodyPr>
          <a:lstStyle/>
          <a:p>
            <a:r>
              <a:rPr lang="en-GB" sz="1000" b="0">
                <a:solidFill>
                  <a:srgbClr val="696969"/>
                </a:solidFill>
              </a:rPr>
              <a:t>Alignment indicator</a:t>
            </a:r>
            <a:endParaRPr lang="en-GB" sz="1000" b="0" dirty="0" err="1">
              <a:solidFill>
                <a:srgbClr val="696969"/>
              </a:solidFill>
            </a:endParaRPr>
          </a:p>
        </p:txBody>
      </p:sp>
      <p:pic>
        <p:nvPicPr>
          <p:cNvPr id="45" name="ING identifier">
            <a:extLst>
              <a:ext uri="{FF2B5EF4-FFF2-40B4-BE49-F238E27FC236}">
                <a16:creationId xmlns:a16="http://schemas.microsoft.com/office/drawing/2014/main" id="{EEE85C1B-203A-4958-A943-8138A468D041}"/>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10544428" y="4964165"/>
            <a:ext cx="1647571" cy="1893836"/>
          </a:xfrm>
          <a:prstGeom prst="rect">
            <a:avLst/>
          </a:prstGeom>
        </p:spPr>
      </p:pic>
      <p:sp>
        <p:nvSpPr>
          <p:cNvPr id="7" name="Project Placeholder">
            <a:extLst>
              <a:ext uri="{FF2B5EF4-FFF2-40B4-BE49-F238E27FC236}">
                <a16:creationId xmlns:a16="http://schemas.microsoft.com/office/drawing/2014/main" id="{91CED5FC-8BD5-48C5-9E58-7BB378951BE7}"/>
              </a:ext>
            </a:extLst>
          </p:cNvPr>
          <p:cNvSpPr>
            <a:spLocks noGrp="1" noChangeAspect="1"/>
          </p:cNvSpPr>
          <p:nvPr>
            <p:ph type="pic" sz="quarter" idx="16" hasCustomPrompt="1"/>
          </p:nvPr>
        </p:nvSpPr>
        <p:spPr>
          <a:xfrm>
            <a:off x="658798" y="5896308"/>
            <a:ext cx="3857457" cy="961691"/>
          </a:xfrm>
        </p:spPr>
        <p:txBody>
          <a:bodyPr lIns="288000" tIns="108000" rIns="108000" bIns="108000" anchor="ctr" anchorCtr="0"/>
          <a:lstStyle>
            <a:lvl1pPr>
              <a:defRPr sz="1200">
                <a:solidFill>
                  <a:srgbClr val="A8A8A8"/>
                </a:solidFill>
              </a:defRPr>
            </a:lvl1pPr>
          </a:lstStyle>
          <a:p>
            <a:r>
              <a:rPr lang="en-GB" dirty="0"/>
              <a:t>Business or project wordmark </a:t>
            </a:r>
            <a:br>
              <a:rPr lang="en-GB" dirty="0"/>
            </a:br>
            <a:r>
              <a:rPr lang="en-GB" dirty="0"/>
              <a:t>placeholder</a:t>
            </a:r>
          </a:p>
        </p:txBody>
      </p:sp>
      <p:sp>
        <p:nvSpPr>
          <p:cNvPr id="22" name="Text Placeholder 2">
            <a:extLst>
              <a:ext uri="{FF2B5EF4-FFF2-40B4-BE49-F238E27FC236}">
                <a16:creationId xmlns:a16="http://schemas.microsoft.com/office/drawing/2014/main" id="{DE1C96E9-595E-4298-9E38-674AB1833A5D}"/>
              </a:ext>
            </a:extLst>
          </p:cNvPr>
          <p:cNvSpPr>
            <a:spLocks noGrp="1"/>
          </p:cNvSpPr>
          <p:nvPr>
            <p:ph type="body" sz="quarter" idx="14" hasCustomPrompt="1"/>
          </p:nvPr>
        </p:nvSpPr>
        <p:spPr>
          <a:xfrm>
            <a:off x="658999" y="5583940"/>
            <a:ext cx="5256000" cy="294302"/>
          </a:xfrm>
        </p:spPr>
        <p:txBody>
          <a:bodyPr wrap="square" lIns="0" tIns="0" rIns="36000" bIns="72000" anchor="t" anchorCtr="0">
            <a:spAutoFit/>
          </a:bodyPr>
          <a:lstStyle>
            <a:lvl1pPr marL="0" indent="0" algn="l" defTabSz="914400" rtl="0" eaLnBrk="1" latinLnBrk="0" hangingPunct="1">
              <a:lnSpc>
                <a:spcPct val="90000"/>
              </a:lnSpc>
              <a:spcBef>
                <a:spcPts val="0"/>
              </a:spcBef>
              <a:spcAft>
                <a:spcPts val="0"/>
              </a:spcAft>
              <a:buFont typeface="Arial" panose="020B0604020202020204" pitchFamily="34" charset="0"/>
              <a:buNone/>
              <a:defRPr lang="en-GB" sz="1600" b="0" i="0" kern="1200" baseline="0" noProof="0" dirty="0" smtClean="0">
                <a:solidFill>
                  <a:schemeClr val="tx1"/>
                </a:solidFill>
                <a:latin typeface="+mn-lt"/>
                <a:ea typeface="+mn-ea"/>
                <a:cs typeface="ING Me" pitchFamily="2" charset="0"/>
              </a:defRPr>
            </a:lvl1pPr>
            <a:lvl2pPr>
              <a:defRPr sz="2200">
                <a:solidFill>
                  <a:srgbClr val="000000"/>
                </a:solidFill>
              </a:defRPr>
            </a:lvl2pPr>
            <a:lvl3pPr>
              <a:defRPr sz="2200">
                <a:solidFill>
                  <a:srgbClr val="000000"/>
                </a:solidFill>
              </a:defRPr>
            </a:lvl3pPr>
            <a:lvl4pPr>
              <a:defRPr sz="2200">
                <a:solidFill>
                  <a:srgbClr val="000000"/>
                </a:solidFill>
              </a:defRPr>
            </a:lvl4pPr>
            <a:lvl5pPr>
              <a:defRPr sz="2200">
                <a:solidFill>
                  <a:srgbClr val="000000"/>
                </a:solidFill>
              </a:defRPr>
            </a:lvl5pPr>
          </a:lstStyle>
          <a:p>
            <a:pPr lvl="0"/>
            <a:r>
              <a:rPr lang="en-GB" noProof="0" dirty="0"/>
              <a:t>Click to </a:t>
            </a:r>
            <a:r>
              <a:rPr lang="en-GB" noProof="0"/>
              <a:t>add date</a:t>
            </a:r>
          </a:p>
        </p:txBody>
      </p:sp>
      <p:sp>
        <p:nvSpPr>
          <p:cNvPr id="20" name="Subtitle 2">
            <a:extLst>
              <a:ext uri="{FF2B5EF4-FFF2-40B4-BE49-F238E27FC236}">
                <a16:creationId xmlns:a16="http://schemas.microsoft.com/office/drawing/2014/main" id="{A8EDA20D-6EDD-4B8B-AFF1-92BB2BB3A93D}"/>
              </a:ext>
            </a:extLst>
          </p:cNvPr>
          <p:cNvSpPr>
            <a:spLocks noGrp="1"/>
          </p:cNvSpPr>
          <p:nvPr>
            <p:ph type="subTitle" idx="1" hasCustomPrompt="1"/>
          </p:nvPr>
        </p:nvSpPr>
        <p:spPr bwMode="gray">
          <a:xfrm>
            <a:off x="658998" y="5276905"/>
            <a:ext cx="5256000" cy="294302"/>
          </a:xfrm>
        </p:spPr>
        <p:txBody>
          <a:bodyPr wrap="square" lIns="0" rIns="36000" bIns="72000" anchor="t" anchorCtr="0">
            <a:spAutoFit/>
          </a:bodyPr>
          <a:lstStyle>
            <a:lvl1pPr marL="0" indent="0" algn="l">
              <a:lnSpc>
                <a:spcPct val="90000"/>
              </a:lnSpc>
              <a:buNone/>
              <a:defRPr sz="1600" b="1" i="0">
                <a:solidFill>
                  <a:schemeClr val="tx1"/>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GB" noProof="0" dirty="0"/>
              <a:t>Click to add name of department and/</a:t>
            </a:r>
            <a:r>
              <a:rPr lang="en-GB" noProof="0"/>
              <a:t>or author</a:t>
            </a:r>
          </a:p>
        </p:txBody>
      </p:sp>
      <p:sp>
        <p:nvSpPr>
          <p:cNvPr id="156" name="Picture Placeholder 155">
            <a:extLst>
              <a:ext uri="{FF2B5EF4-FFF2-40B4-BE49-F238E27FC236}">
                <a16:creationId xmlns:a16="http://schemas.microsoft.com/office/drawing/2014/main" id="{7425731A-743F-4AF6-BD8E-C71C4F4E2EBD}"/>
              </a:ext>
            </a:extLst>
          </p:cNvPr>
          <p:cNvSpPr>
            <a:spLocks noGrp="1"/>
          </p:cNvSpPr>
          <p:nvPr>
            <p:ph type="pic" sz="quarter" idx="12"/>
          </p:nvPr>
        </p:nvSpPr>
        <p:spPr bwMode="gray">
          <a:xfrm>
            <a:off x="0" y="-176400"/>
            <a:ext cx="12192000" cy="5157745"/>
          </a:xfrm>
          <a:custGeom>
            <a:avLst/>
            <a:gdLst>
              <a:gd name="connsiteX0" fmla="*/ 0 w 12192000"/>
              <a:gd name="connsiteY0" fmla="*/ 0 h 5157745"/>
              <a:gd name="connsiteX1" fmla="*/ 12192000 w 12192000"/>
              <a:gd name="connsiteY1" fmla="*/ 0 h 5157745"/>
              <a:gd name="connsiteX2" fmla="*/ 12192000 w 12192000"/>
              <a:gd name="connsiteY2" fmla="*/ 5157745 h 5157745"/>
              <a:gd name="connsiteX3" fmla="*/ 191455 w 12192000"/>
              <a:gd name="connsiteY3" fmla="*/ 5157745 h 5157745"/>
              <a:gd name="connsiteX4" fmla="*/ 0 w 12192000"/>
              <a:gd name="connsiteY4" fmla="*/ 4966290 h 51577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5157745">
                <a:moveTo>
                  <a:pt x="0" y="0"/>
                </a:moveTo>
                <a:lnTo>
                  <a:pt x="12192000" y="0"/>
                </a:lnTo>
                <a:lnTo>
                  <a:pt x="12192000" y="5157745"/>
                </a:lnTo>
                <a:lnTo>
                  <a:pt x="191455" y="5157745"/>
                </a:lnTo>
                <a:cubicBezTo>
                  <a:pt x="85717" y="5157745"/>
                  <a:pt x="0" y="5072028"/>
                  <a:pt x="0" y="4966290"/>
                </a:cubicBezTo>
                <a:close/>
              </a:path>
            </a:pathLst>
          </a:custGeom>
          <a:solidFill>
            <a:schemeClr val="accent2">
              <a:lumMod val="20000"/>
              <a:lumOff val="80000"/>
              <a:alpha val="10000"/>
            </a:schemeClr>
          </a:solidFill>
        </p:spPr>
        <p:txBody>
          <a:bodyPr wrap="square" lIns="2880000" tIns="0" anchor="ctr" anchorCtr="0">
            <a:noAutofit/>
          </a:bodyPr>
          <a:lstStyle>
            <a:lvl1pPr algn="ctr">
              <a:defRPr sz="1400" b="0"/>
            </a:lvl1pPr>
          </a:lstStyle>
          <a:p>
            <a:r>
              <a:rPr lang="en-US" noProof="0"/>
              <a:t>Click icon to add picture</a:t>
            </a:r>
            <a:endParaRPr lang="en-GB" noProof="0" dirty="0"/>
          </a:p>
        </p:txBody>
      </p:sp>
      <p:sp>
        <p:nvSpPr>
          <p:cNvPr id="21" name="Text Placeholder 6">
            <a:extLst>
              <a:ext uri="{FF2B5EF4-FFF2-40B4-BE49-F238E27FC236}">
                <a16:creationId xmlns:a16="http://schemas.microsoft.com/office/drawing/2014/main" id="{D70CDBB0-369C-45DE-9CC2-370E4C98C65F}"/>
              </a:ext>
            </a:extLst>
          </p:cNvPr>
          <p:cNvSpPr>
            <a:spLocks noGrp="1"/>
          </p:cNvSpPr>
          <p:nvPr>
            <p:ph type="body" sz="quarter" idx="11" hasCustomPrompt="1"/>
          </p:nvPr>
        </p:nvSpPr>
        <p:spPr bwMode="gray">
          <a:xfrm>
            <a:off x="990000" y="2448480"/>
            <a:ext cx="4786024" cy="732995"/>
          </a:xfrm>
          <a:prstGeom prst="roundRect">
            <a:avLst>
              <a:gd name="adj" fmla="val 13767"/>
            </a:avLst>
          </a:prstGeom>
          <a:solidFill>
            <a:srgbClr val="FF6200"/>
          </a:solidFill>
        </p:spPr>
        <p:txBody>
          <a:bodyPr wrap="none" lIns="108000" tIns="108000" rIns="108000" bIns="72000">
            <a:spAutoFit/>
          </a:bodyPr>
          <a:lstStyle>
            <a:lvl1pPr algn="l">
              <a:lnSpc>
                <a:spcPct val="90000"/>
              </a:lnSpc>
              <a:defRPr sz="3600" b="1">
                <a:solidFill>
                  <a:schemeClr val="bg1"/>
                </a:solidFill>
                <a:latin typeface="+mj-lt"/>
              </a:defRPr>
            </a:lvl1pPr>
          </a:lstStyle>
          <a:p>
            <a:pPr lvl="0"/>
            <a:r>
              <a:rPr lang="en-GB" noProof="0" dirty="0"/>
              <a:t>Click to add (sub)title</a:t>
            </a:r>
          </a:p>
        </p:txBody>
      </p:sp>
      <p:sp>
        <p:nvSpPr>
          <p:cNvPr id="19" name="Title 1">
            <a:extLst>
              <a:ext uri="{FF2B5EF4-FFF2-40B4-BE49-F238E27FC236}">
                <a16:creationId xmlns:a16="http://schemas.microsoft.com/office/drawing/2014/main" id="{2C9487CD-303C-46D0-A559-E815772F3479}"/>
              </a:ext>
            </a:extLst>
          </p:cNvPr>
          <p:cNvSpPr>
            <a:spLocks noGrp="1"/>
          </p:cNvSpPr>
          <p:nvPr>
            <p:ph type="ctrTitle" hasCustomPrompt="1"/>
          </p:nvPr>
        </p:nvSpPr>
        <p:spPr bwMode="gray">
          <a:xfrm>
            <a:off x="658799" y="1634860"/>
            <a:ext cx="3712436" cy="738000"/>
          </a:xfrm>
          <a:prstGeom prst="roundRect">
            <a:avLst>
              <a:gd name="adj" fmla="val 13767"/>
            </a:avLst>
          </a:prstGeom>
          <a:solidFill>
            <a:srgbClr val="FF6200"/>
          </a:solidFill>
        </p:spPr>
        <p:txBody>
          <a:bodyPr wrap="none" lIns="108000" tIns="108000" rIns="108000" bIns="72000" anchor="t" anchorCtr="0">
            <a:spAutoFit/>
          </a:bodyPr>
          <a:lstStyle>
            <a:lvl1pPr algn="l">
              <a:lnSpc>
                <a:spcPct val="90000"/>
              </a:lnSpc>
              <a:defRPr sz="3600">
                <a:solidFill>
                  <a:schemeClr val="bg1"/>
                </a:solidFill>
              </a:defRPr>
            </a:lvl1pPr>
          </a:lstStyle>
          <a:p>
            <a:r>
              <a:rPr lang="en-GB" noProof="0"/>
              <a:t>Click </a:t>
            </a:r>
            <a:r>
              <a:rPr lang="en-GB" noProof="0" dirty="0"/>
              <a:t>to </a:t>
            </a:r>
            <a:r>
              <a:rPr lang="en-GB" noProof="0"/>
              <a:t>add title</a:t>
            </a:r>
            <a:endParaRPr lang="en-GB" noProof="0" dirty="0"/>
          </a:p>
        </p:txBody>
      </p:sp>
      <p:sp>
        <p:nvSpPr>
          <p:cNvPr id="16" name="TextBox 15">
            <a:extLst>
              <a:ext uri="{FF2B5EF4-FFF2-40B4-BE49-F238E27FC236}">
                <a16:creationId xmlns:a16="http://schemas.microsoft.com/office/drawing/2014/main" id="{B1450CF4-29E1-4E2F-8200-290A7992276F}"/>
              </a:ext>
            </a:extLst>
          </p:cNvPr>
          <p:cNvSpPr txBox="1"/>
          <p:nvPr userDrawn="1"/>
        </p:nvSpPr>
        <p:spPr>
          <a:xfrm>
            <a:off x="-2261849" y="0"/>
            <a:ext cx="1826420" cy="1919363"/>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a:solidFill>
                  <a:srgbClr val="696969"/>
                </a:solidFill>
              </a:rPr>
              <a:t>ING logo or identifier: which cover should I use?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b="0">
              <a:solidFill>
                <a:srgbClr val="696969"/>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a:solidFill>
                  <a:srgbClr val="696969"/>
                </a:solidFill>
              </a:rPr>
              <a:t>You can choose between covers with the ING logo or with the ING identifier. The identifier can be best applied in commercial and informal presentations, assuming it has significant brand recognition in your market, but is less suitable for formal information</a:t>
            </a:r>
            <a:endParaRPr lang="en-GB" sz="1000" b="0" dirty="0" err="1">
              <a:solidFill>
                <a:srgbClr val="696969"/>
              </a:solidFill>
            </a:endParaRPr>
          </a:p>
        </p:txBody>
      </p:sp>
      <p:sp>
        <p:nvSpPr>
          <p:cNvPr id="18" name="TextBox 17">
            <a:extLst>
              <a:ext uri="{FF2B5EF4-FFF2-40B4-BE49-F238E27FC236}">
                <a16:creationId xmlns:a16="http://schemas.microsoft.com/office/drawing/2014/main" id="{38BA3321-9936-456C-B89B-6FD2F1E8A37A}"/>
              </a:ext>
            </a:extLst>
          </p:cNvPr>
          <p:cNvSpPr txBox="1"/>
          <p:nvPr userDrawn="1"/>
        </p:nvSpPr>
        <p:spPr>
          <a:xfrm>
            <a:off x="-2261849" y="2123802"/>
            <a:ext cx="1826420" cy="4073798"/>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dirty="0">
                <a:solidFill>
                  <a:srgbClr val="696969"/>
                </a:solidFill>
              </a:rPr>
              <a:t>Changing the photo</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72000" marR="0" lvl="0" indent="-72000" algn="l" defTabSz="914400" rtl="0" eaLnBrk="1" fontAlgn="auto" latinLnBrk="0" hangingPunct="1">
              <a:lnSpc>
                <a:spcPct val="100000"/>
              </a:lnSpc>
              <a:spcBef>
                <a:spcPts val="0"/>
              </a:spcBef>
              <a:spcAft>
                <a:spcPts val="0"/>
              </a:spcAft>
              <a:buClrTx/>
              <a:buSzTx/>
              <a:buFont typeface="ING Me" panose="02000506040000020004" pitchFamily="50" charset="0"/>
              <a:buChar char="–"/>
              <a:tabLst/>
              <a:defRPr/>
            </a:pPr>
            <a:r>
              <a:rPr lang="en-US" sz="1000" b="0">
                <a:solidFill>
                  <a:srgbClr val="696969"/>
                </a:solidFill>
              </a:rPr>
              <a:t>Click </a:t>
            </a:r>
            <a:r>
              <a:rPr lang="en-US" sz="1000" b="0" dirty="0">
                <a:solidFill>
                  <a:srgbClr val="696969"/>
                </a:solidFill>
              </a:rPr>
              <a:t>on the existing photo, and choose 'Cut' via the right mouse button.</a:t>
            </a:r>
          </a:p>
          <a:p>
            <a:pPr marL="72000" marR="0" lvl="0" indent="-72000" algn="l" defTabSz="914400" rtl="0" eaLnBrk="1" fontAlgn="auto" latinLnBrk="0" hangingPunct="1">
              <a:lnSpc>
                <a:spcPct val="100000"/>
              </a:lnSpc>
              <a:spcBef>
                <a:spcPts val="0"/>
              </a:spcBef>
              <a:spcAft>
                <a:spcPts val="0"/>
              </a:spcAft>
              <a:buClrTx/>
              <a:buSzTx/>
              <a:buFont typeface="ING Me" panose="02000506040000020004" pitchFamily="50" charset="0"/>
              <a:buChar char="–"/>
              <a:tabLst/>
              <a:defRPr/>
            </a:pPr>
            <a:endParaRPr lang="en-US" sz="1000" b="0" dirty="0">
              <a:solidFill>
                <a:srgbClr val="696969"/>
              </a:solidFill>
            </a:endParaRPr>
          </a:p>
          <a:p>
            <a:pPr marL="72000" marR="0" lvl="0" indent="-72000" algn="l" defTabSz="914400" rtl="0" eaLnBrk="1" fontAlgn="auto" latinLnBrk="0" hangingPunct="1">
              <a:lnSpc>
                <a:spcPct val="100000"/>
              </a:lnSpc>
              <a:spcBef>
                <a:spcPts val="0"/>
              </a:spcBef>
              <a:spcAft>
                <a:spcPts val="0"/>
              </a:spcAft>
              <a:buClrTx/>
              <a:buSzTx/>
              <a:buFont typeface="ING Me" panose="02000506040000020004" pitchFamily="50" charset="0"/>
              <a:buChar char="–"/>
              <a:tabLst/>
              <a:defRPr/>
            </a:pPr>
            <a:r>
              <a:rPr lang="en-US" sz="1000" b="0">
                <a:solidFill>
                  <a:srgbClr val="696969"/>
                </a:solidFill>
              </a:rPr>
              <a:t>Select </a:t>
            </a:r>
            <a:r>
              <a:rPr lang="en-US" sz="1000" b="0" dirty="0">
                <a:solidFill>
                  <a:srgbClr val="696969"/>
                </a:solidFill>
              </a:rPr>
              <a:t>a photo from the last part of the PP file 'Useful elements, example slides and photos', or download a photo from the Media box &gt; Photos on the Brand Portal (https://brandportal.ing.com).</a:t>
            </a:r>
          </a:p>
          <a:p>
            <a:pPr marL="72000" marR="0" lvl="0" indent="-72000" algn="l" defTabSz="914400" rtl="0" eaLnBrk="1" fontAlgn="auto" latinLnBrk="0" hangingPunct="1">
              <a:lnSpc>
                <a:spcPct val="100000"/>
              </a:lnSpc>
              <a:spcBef>
                <a:spcPts val="0"/>
              </a:spcBef>
              <a:spcAft>
                <a:spcPts val="0"/>
              </a:spcAft>
              <a:buClrTx/>
              <a:buSzTx/>
              <a:buFont typeface="ING Me" panose="02000506040000020004" pitchFamily="50" charset="0"/>
              <a:buChar char="–"/>
              <a:tabLst/>
              <a:defRPr/>
            </a:pPr>
            <a:endParaRPr lang="en-US" sz="1000" b="0" dirty="0">
              <a:solidFill>
                <a:srgbClr val="696969"/>
              </a:solidFill>
            </a:endParaRPr>
          </a:p>
          <a:p>
            <a:pPr marL="72000" marR="0" lvl="0" indent="-72000" algn="l" defTabSz="914400" rtl="0" eaLnBrk="1" fontAlgn="auto" latinLnBrk="0" hangingPunct="1">
              <a:lnSpc>
                <a:spcPct val="100000"/>
              </a:lnSpc>
              <a:spcBef>
                <a:spcPts val="0"/>
              </a:spcBef>
              <a:spcAft>
                <a:spcPts val="0"/>
              </a:spcAft>
              <a:buClrTx/>
              <a:buSzTx/>
              <a:buFont typeface="ING Me" panose="02000506040000020004" pitchFamily="50" charset="0"/>
              <a:buChar char="–"/>
              <a:tabLst/>
              <a:defRPr/>
            </a:pPr>
            <a:r>
              <a:rPr lang="en-US" sz="1000" b="0">
                <a:solidFill>
                  <a:srgbClr val="696969"/>
                </a:solidFill>
              </a:rPr>
              <a:t>Copy </a:t>
            </a:r>
            <a:r>
              <a:rPr lang="en-US" sz="1000" b="0" dirty="0">
                <a:solidFill>
                  <a:srgbClr val="696969"/>
                </a:solidFill>
              </a:rPr>
              <a:t>the big picture on your screen with </a:t>
            </a:r>
            <a:r>
              <a:rPr lang="en-US" sz="1000" b="0" dirty="0" err="1">
                <a:solidFill>
                  <a:srgbClr val="696969"/>
                </a:solidFill>
              </a:rPr>
              <a:t>Ctrl+C</a:t>
            </a:r>
            <a:r>
              <a:rPr lang="en-US" sz="1000" b="0" dirty="0">
                <a:solidFill>
                  <a:srgbClr val="696969"/>
                </a:solidFill>
              </a:rPr>
              <a:t>, go back to the image placeholder on this page, and paste the photo with </a:t>
            </a:r>
            <a:r>
              <a:rPr lang="en-US" sz="1000" b="0" dirty="0" err="1">
                <a:solidFill>
                  <a:srgbClr val="696969"/>
                </a:solidFill>
              </a:rPr>
              <a:t>Ctrl+V</a:t>
            </a:r>
            <a:r>
              <a:rPr lang="en-US" sz="1000" b="0" dirty="0">
                <a:solidFill>
                  <a:srgbClr val="696969"/>
                </a:solidFill>
              </a:rPr>
              <a:t>.</a:t>
            </a:r>
          </a:p>
          <a:p>
            <a:pPr marL="72000" marR="0" lvl="0" indent="-72000" algn="l" defTabSz="914400" rtl="0" eaLnBrk="1" fontAlgn="auto" latinLnBrk="0" hangingPunct="1">
              <a:lnSpc>
                <a:spcPct val="100000"/>
              </a:lnSpc>
              <a:spcBef>
                <a:spcPts val="0"/>
              </a:spcBef>
              <a:spcAft>
                <a:spcPts val="0"/>
              </a:spcAft>
              <a:buClrTx/>
              <a:buSzTx/>
              <a:buFont typeface="ING Me" panose="02000506040000020004" pitchFamily="50" charset="0"/>
              <a:buChar char="–"/>
              <a:tabLst/>
              <a:defRPr/>
            </a:pPr>
            <a:endParaRPr lang="en-US" sz="1000" b="0" dirty="0">
              <a:solidFill>
                <a:srgbClr val="696969"/>
              </a:solidFill>
            </a:endParaRPr>
          </a:p>
          <a:p>
            <a:pPr marL="72000" marR="0" lvl="0" indent="-72000" algn="l" defTabSz="914400" rtl="0" eaLnBrk="1" fontAlgn="auto" latinLnBrk="0" hangingPunct="1">
              <a:lnSpc>
                <a:spcPct val="100000"/>
              </a:lnSpc>
              <a:spcBef>
                <a:spcPts val="0"/>
              </a:spcBef>
              <a:spcAft>
                <a:spcPts val="0"/>
              </a:spcAft>
              <a:buClrTx/>
              <a:buSzTx/>
              <a:buFont typeface="ING Me" panose="02000506040000020004" pitchFamily="50" charset="0"/>
              <a:buChar char="–"/>
              <a:tabLst/>
              <a:defRPr/>
            </a:pPr>
            <a:r>
              <a:rPr lang="en-US" sz="1000" b="0">
                <a:solidFill>
                  <a:srgbClr val="696969"/>
                </a:solidFill>
              </a:rPr>
              <a:t>Finally</a:t>
            </a:r>
            <a:r>
              <a:rPr lang="en-US" sz="1000" b="0" dirty="0">
                <a:solidFill>
                  <a:srgbClr val="696969"/>
                </a:solidFill>
              </a:rPr>
              <a:t>, click on the new picture and choose 'Move to Back' via the right mouse button to show the heading bars again.</a:t>
            </a:r>
            <a:endParaRPr lang="en-GB" sz="1000" b="0" dirty="0" err="1">
              <a:solidFill>
                <a:srgbClr val="696969"/>
              </a:solidFill>
            </a:endParaRPr>
          </a:p>
        </p:txBody>
      </p:sp>
    </p:spTree>
    <p:extLst>
      <p:ext uri="{BB962C8B-B14F-4D97-AF65-F5344CB8AC3E}">
        <p14:creationId xmlns:p14="http://schemas.microsoft.com/office/powerpoint/2010/main" val="22510561"/>
      </p:ext>
    </p:extLst>
  </p:cSld>
  <p:clrMapOvr>
    <a:masterClrMapping/>
  </p:clrMapOvr>
  <p:extLst>
    <p:ext uri="{DCECCB84-F9BA-43D5-87BE-67443E8EF086}">
      <p15:sldGuideLst xmlns:p15="http://schemas.microsoft.com/office/powerpoint/2012/main">
        <p15:guide id="1" orient="horz" pos="1491" userDrawn="1">
          <p15:clr>
            <a:srgbClr val="FBAE40"/>
          </p15:clr>
        </p15:guide>
        <p15:guide id="2" orient="horz" pos="1542" userDrawn="1">
          <p15:clr>
            <a:srgbClr val="FBAE40"/>
          </p15:clr>
        </p15:guide>
        <p15:guide id="3" orient="horz" pos="2006" userDrawn="1">
          <p15:clr>
            <a:srgbClr val="FBAE40"/>
          </p15:clr>
        </p15:guide>
        <p15:guide id="4" orient="horz" pos="2057" userDrawn="1">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2 column with subtitle left">
    <p:spTree>
      <p:nvGrpSpPr>
        <p:cNvPr id="1" name=""/>
        <p:cNvGrpSpPr/>
        <p:nvPr/>
      </p:nvGrpSpPr>
      <p:grpSpPr>
        <a:xfrm>
          <a:off x="0" y="0"/>
          <a:ext cx="0" cy="0"/>
          <a:chOff x="0" y="0"/>
          <a:chExt cx="0" cy="0"/>
        </a:xfrm>
      </p:grpSpPr>
      <p:sp>
        <p:nvSpPr>
          <p:cNvPr id="4" name="Content Placeholder 3"/>
          <p:cNvSpPr>
            <a:spLocks noGrp="1"/>
          </p:cNvSpPr>
          <p:nvPr>
            <p:ph sz="half" idx="2" hasCustomPrompt="1"/>
          </p:nvPr>
        </p:nvSpPr>
        <p:spPr bwMode="gray">
          <a:xfrm>
            <a:off x="6267808" y="1141197"/>
            <a:ext cx="5266800" cy="5058000"/>
          </a:xfrm>
        </p:spPr>
        <p:txBody>
          <a:bodyPr>
            <a:noAutofit/>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9" name="Text Placeholder 2"/>
          <p:cNvSpPr>
            <a:spLocks noGrp="1"/>
          </p:cNvSpPr>
          <p:nvPr>
            <p:ph idx="1" hasCustomPrompt="1"/>
          </p:nvPr>
        </p:nvSpPr>
        <p:spPr bwMode="gray">
          <a:xfrm>
            <a:off x="659008" y="1795636"/>
            <a:ext cx="5266800" cy="4403948"/>
          </a:xfrm>
          <a:prstGeom prst="rect">
            <a:avLst/>
          </a:prstGeom>
        </p:spPr>
        <p:txBody>
          <a:bodyPr vert="horz" lIns="0" tIns="0" rIns="0" bIns="0" rtlCol="0">
            <a:noAutofit/>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11" name="Text Placeholder 10"/>
          <p:cNvSpPr>
            <a:spLocks noGrp="1"/>
          </p:cNvSpPr>
          <p:nvPr>
            <p:ph type="body" sz="quarter" idx="12" hasCustomPrompt="1"/>
          </p:nvPr>
        </p:nvSpPr>
        <p:spPr>
          <a:xfrm>
            <a:off x="659008" y="1141200"/>
            <a:ext cx="5266800" cy="572400"/>
          </a:xfrm>
        </p:spPr>
        <p:txBody>
          <a:bodyPr>
            <a:noAutofit/>
          </a:bodyPr>
          <a:lstStyle>
            <a:lvl1pPr>
              <a:lnSpc>
                <a:spcPct val="93000"/>
              </a:lnSpc>
              <a:defRPr sz="2000" b="1">
                <a:solidFill>
                  <a:schemeClr val="bg2"/>
                </a:solidFill>
              </a:defRPr>
            </a:lvl1pPr>
          </a:lstStyle>
          <a:p>
            <a:pPr lvl="0"/>
            <a:r>
              <a:rPr lang="en-GB" noProof="0" dirty="0"/>
              <a:t>Click to add subtitle</a:t>
            </a:r>
          </a:p>
        </p:txBody>
      </p:sp>
      <p:sp>
        <p:nvSpPr>
          <p:cNvPr id="3" name="Title 2">
            <a:extLst>
              <a:ext uri="{FF2B5EF4-FFF2-40B4-BE49-F238E27FC236}">
                <a16:creationId xmlns:a16="http://schemas.microsoft.com/office/drawing/2014/main" id="{8D10E2A6-3B9C-4CCB-9AF4-A075C9B65F4D}"/>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dirty="0"/>
          </a:p>
        </p:txBody>
      </p:sp>
      <p:sp>
        <p:nvSpPr>
          <p:cNvPr id="5" name="Footer Placeholder 4">
            <a:extLst>
              <a:ext uri="{FF2B5EF4-FFF2-40B4-BE49-F238E27FC236}">
                <a16:creationId xmlns:a16="http://schemas.microsoft.com/office/drawing/2014/main" id="{B9372160-E1EA-47E5-A047-D299891EE8A8}"/>
              </a:ext>
            </a:extLst>
          </p:cNvPr>
          <p:cNvSpPr>
            <a:spLocks noGrp="1"/>
          </p:cNvSpPr>
          <p:nvPr>
            <p:ph type="ftr" sz="quarter" idx="13"/>
          </p:nvPr>
        </p:nvSpPr>
        <p:spPr/>
        <p:txBody>
          <a:bodyPr/>
          <a:lstStyle/>
          <a:p>
            <a:endParaRPr lang="en-GB" noProof="0" dirty="0"/>
          </a:p>
        </p:txBody>
      </p:sp>
      <p:sp>
        <p:nvSpPr>
          <p:cNvPr id="7" name="Slide Number Placeholder 6">
            <a:extLst>
              <a:ext uri="{FF2B5EF4-FFF2-40B4-BE49-F238E27FC236}">
                <a16:creationId xmlns:a16="http://schemas.microsoft.com/office/drawing/2014/main" id="{227B0B82-FB55-4F6A-8F74-C7F6E1DFA628}"/>
              </a:ext>
            </a:extLst>
          </p:cNvPr>
          <p:cNvSpPr>
            <a:spLocks noGrp="1"/>
          </p:cNvSpPr>
          <p:nvPr>
            <p:ph type="sldNum" sz="quarter" idx="14"/>
          </p:nvPr>
        </p:nvSpPr>
        <p:spPr/>
        <p:txBody>
          <a:bodyPr/>
          <a:lstStyle/>
          <a:p>
            <a:fld id="{DDD2A080-DA64-4F5C-9131-47EB793B4410}" type="slidenum">
              <a:rPr lang="en-GB" smtClean="0"/>
              <a:pPr/>
              <a:t>‹#›</a:t>
            </a:fld>
            <a:endParaRPr lang="en-GB" dirty="0"/>
          </a:p>
        </p:txBody>
      </p:sp>
      <p:grpSp>
        <p:nvGrpSpPr>
          <p:cNvPr id="17" name="Group 16">
            <a:extLst>
              <a:ext uri="{FF2B5EF4-FFF2-40B4-BE49-F238E27FC236}">
                <a16:creationId xmlns:a16="http://schemas.microsoft.com/office/drawing/2014/main" id="{FB92A929-A1DA-4E5E-B6EB-D47F365E7B1C}"/>
              </a:ext>
            </a:extLst>
          </p:cNvPr>
          <p:cNvGrpSpPr/>
          <p:nvPr userDrawn="1"/>
        </p:nvGrpSpPr>
        <p:grpSpPr>
          <a:xfrm>
            <a:off x="-2368598" y="0"/>
            <a:ext cx="1872000" cy="4379495"/>
            <a:chOff x="-2025698" y="0"/>
            <a:chExt cx="1872000" cy="4379495"/>
          </a:xfrm>
        </p:grpSpPr>
        <p:grpSp>
          <p:nvGrpSpPr>
            <p:cNvPr id="18" name="Group 17">
              <a:extLst>
                <a:ext uri="{FF2B5EF4-FFF2-40B4-BE49-F238E27FC236}">
                  <a16:creationId xmlns:a16="http://schemas.microsoft.com/office/drawing/2014/main" id="{8683DD30-E16E-4BDF-8CD2-0B73F84294D1}"/>
                </a:ext>
              </a:extLst>
            </p:cNvPr>
            <p:cNvGrpSpPr/>
            <p:nvPr userDrawn="1"/>
          </p:nvGrpSpPr>
          <p:grpSpPr>
            <a:xfrm>
              <a:off x="-2025698" y="0"/>
              <a:ext cx="1872000" cy="4379495"/>
              <a:chOff x="-2025698" y="0"/>
              <a:chExt cx="1872000" cy="4379495"/>
            </a:xfrm>
          </p:grpSpPr>
          <p:grpSp>
            <p:nvGrpSpPr>
              <p:cNvPr id="20" name="Group 19">
                <a:extLst>
                  <a:ext uri="{FF2B5EF4-FFF2-40B4-BE49-F238E27FC236}">
                    <a16:creationId xmlns:a16="http://schemas.microsoft.com/office/drawing/2014/main" id="{66AB43A1-9FF4-4D46-8761-35BB5BD0108B}"/>
                  </a:ext>
                </a:extLst>
              </p:cNvPr>
              <p:cNvGrpSpPr/>
              <p:nvPr userDrawn="1"/>
            </p:nvGrpSpPr>
            <p:grpSpPr>
              <a:xfrm>
                <a:off x="-2025698" y="0"/>
                <a:ext cx="1872000" cy="4379495"/>
                <a:chOff x="-2025698" y="0"/>
                <a:chExt cx="1872000" cy="4379495"/>
              </a:xfrm>
            </p:grpSpPr>
            <p:grpSp>
              <p:nvGrpSpPr>
                <p:cNvPr id="22" name="Group 21">
                  <a:extLst>
                    <a:ext uri="{FF2B5EF4-FFF2-40B4-BE49-F238E27FC236}">
                      <a16:creationId xmlns:a16="http://schemas.microsoft.com/office/drawing/2014/main" id="{713A1FFD-F3FE-492E-B509-84FE86BB6FAD}"/>
                    </a:ext>
                  </a:extLst>
                </p:cNvPr>
                <p:cNvGrpSpPr/>
                <p:nvPr/>
              </p:nvGrpSpPr>
              <p:grpSpPr>
                <a:xfrm>
                  <a:off x="-2025698" y="0"/>
                  <a:ext cx="1872000" cy="4379495"/>
                  <a:chOff x="-2025698" y="0"/>
                  <a:chExt cx="1872000" cy="4379495"/>
                </a:xfrm>
              </p:grpSpPr>
              <p:sp>
                <p:nvSpPr>
                  <p:cNvPr id="33" name="Rectangle 104">
                    <a:extLst>
                      <a:ext uri="{FF2B5EF4-FFF2-40B4-BE49-F238E27FC236}">
                        <a16:creationId xmlns:a16="http://schemas.microsoft.com/office/drawing/2014/main" id="{62B21EBD-2E7F-4B3B-8040-E6D45F657C4F}"/>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34" name="Rectangle 113">
                    <a:extLst>
                      <a:ext uri="{FF2B5EF4-FFF2-40B4-BE49-F238E27FC236}">
                        <a16:creationId xmlns:a16="http://schemas.microsoft.com/office/drawing/2014/main" id="{DDF75901-C9E5-48BE-A943-AE18C3D5AB26}"/>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23" name="Rectangle 106">
                  <a:extLst>
                    <a:ext uri="{FF2B5EF4-FFF2-40B4-BE49-F238E27FC236}">
                      <a16:creationId xmlns:a16="http://schemas.microsoft.com/office/drawing/2014/main" id="{7BCF099C-1F9B-4D46-9B7C-79AD24D63D7D}"/>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21" name="Picture 20">
                <a:extLst>
                  <a:ext uri="{FF2B5EF4-FFF2-40B4-BE49-F238E27FC236}">
                    <a16:creationId xmlns:a16="http://schemas.microsoft.com/office/drawing/2014/main" id="{B68FBB24-F345-494F-947A-BA22547F8F12}"/>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19" name="Rectangle 18">
              <a:extLst>
                <a:ext uri="{FF2B5EF4-FFF2-40B4-BE49-F238E27FC236}">
                  <a16:creationId xmlns:a16="http://schemas.microsoft.com/office/drawing/2014/main" id="{E162D96A-CF7F-4B41-9D6C-EF67222919EF}"/>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Tree>
    <p:extLst>
      <p:ext uri="{BB962C8B-B14F-4D97-AF65-F5344CB8AC3E}">
        <p14:creationId xmlns:p14="http://schemas.microsoft.com/office/powerpoint/2010/main" val="3524968767"/>
      </p:ext>
    </p:extLst>
  </p:cSld>
  <p:clrMapOvr>
    <a:masterClrMapping/>
  </p:clrMapOvr>
  <p:extLst>
    <p:ext uri="{DCECCB84-F9BA-43D5-87BE-67443E8EF086}">
      <p15:sldGuideLst xmlns:p15="http://schemas.microsoft.com/office/powerpoint/2012/main">
        <p15:guide id="1" pos="3739">
          <p15:clr>
            <a:srgbClr val="FBAE40"/>
          </p15:clr>
        </p15:guide>
        <p15:guide id="2" pos="3941">
          <p15:clr>
            <a:srgbClr val="FBAE4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2 column with subtitle right">
    <p:spTree>
      <p:nvGrpSpPr>
        <p:cNvPr id="1" name=""/>
        <p:cNvGrpSpPr/>
        <p:nvPr/>
      </p:nvGrpSpPr>
      <p:grpSpPr>
        <a:xfrm>
          <a:off x="0" y="0"/>
          <a:ext cx="0" cy="0"/>
          <a:chOff x="0" y="0"/>
          <a:chExt cx="0" cy="0"/>
        </a:xfrm>
      </p:grpSpPr>
      <p:sp>
        <p:nvSpPr>
          <p:cNvPr id="4" name="Content Placeholder 3"/>
          <p:cNvSpPr>
            <a:spLocks noGrp="1"/>
          </p:cNvSpPr>
          <p:nvPr>
            <p:ph sz="half" idx="2" hasCustomPrompt="1"/>
          </p:nvPr>
        </p:nvSpPr>
        <p:spPr bwMode="gray">
          <a:xfrm>
            <a:off x="6267808" y="1795636"/>
            <a:ext cx="5266800" cy="4403948"/>
          </a:xfrm>
        </p:spPr>
        <p:txBody>
          <a:bodyPr>
            <a:noAutofit/>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9" name="Text Placeholder 2"/>
          <p:cNvSpPr>
            <a:spLocks noGrp="1"/>
          </p:cNvSpPr>
          <p:nvPr>
            <p:ph idx="1" hasCustomPrompt="1"/>
          </p:nvPr>
        </p:nvSpPr>
        <p:spPr bwMode="gray">
          <a:xfrm>
            <a:off x="659008" y="1141197"/>
            <a:ext cx="5266800" cy="5058000"/>
          </a:xfrm>
          <a:prstGeom prst="rect">
            <a:avLst/>
          </a:prstGeom>
        </p:spPr>
        <p:txBody>
          <a:bodyPr vert="horz" lIns="0" tIns="0" rIns="0" bIns="0" rtlCol="0">
            <a:noAutofit/>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6" name="Slide Number Placeholder 5"/>
          <p:cNvSpPr>
            <a:spLocks noGrp="1"/>
          </p:cNvSpPr>
          <p:nvPr>
            <p:ph type="sldNum" sz="quarter" idx="11"/>
          </p:nvPr>
        </p:nvSpPr>
        <p:spPr/>
        <p:txBody>
          <a:bodyPr/>
          <a:lstStyle/>
          <a:p>
            <a:fld id="{DDD2A080-DA64-4F5C-9131-47EB793B4410}" type="slidenum">
              <a:rPr lang="en-GB" noProof="0" smtClean="0"/>
              <a:pPr/>
              <a:t>‹#›</a:t>
            </a:fld>
            <a:endParaRPr lang="en-GB" noProof="0" dirty="0"/>
          </a:p>
        </p:txBody>
      </p:sp>
      <p:sp>
        <p:nvSpPr>
          <p:cNvPr id="12" name="Text Placeholder 10"/>
          <p:cNvSpPr>
            <a:spLocks noGrp="1"/>
          </p:cNvSpPr>
          <p:nvPr>
            <p:ph type="body" sz="quarter" idx="13" hasCustomPrompt="1"/>
          </p:nvPr>
        </p:nvSpPr>
        <p:spPr>
          <a:xfrm>
            <a:off x="6267808" y="1141200"/>
            <a:ext cx="5266800" cy="572400"/>
          </a:xfrm>
        </p:spPr>
        <p:txBody>
          <a:bodyPr>
            <a:noAutofit/>
          </a:bodyPr>
          <a:lstStyle>
            <a:lvl1pPr>
              <a:lnSpc>
                <a:spcPct val="93000"/>
              </a:lnSpc>
              <a:defRPr sz="2000" b="1">
                <a:solidFill>
                  <a:schemeClr val="bg2"/>
                </a:solidFill>
              </a:defRPr>
            </a:lvl1pPr>
          </a:lstStyle>
          <a:p>
            <a:pPr lvl="0"/>
            <a:r>
              <a:rPr lang="en-GB" noProof="0" dirty="0"/>
              <a:t>Click to add subtitle</a:t>
            </a:r>
          </a:p>
        </p:txBody>
      </p:sp>
      <p:sp>
        <p:nvSpPr>
          <p:cNvPr id="2" name="Footer Placeholder 1">
            <a:extLst>
              <a:ext uri="{FF2B5EF4-FFF2-40B4-BE49-F238E27FC236}">
                <a16:creationId xmlns:a16="http://schemas.microsoft.com/office/drawing/2014/main" id="{6354F0FD-4827-40E7-BA87-8FF76878B97F}"/>
              </a:ext>
            </a:extLst>
          </p:cNvPr>
          <p:cNvSpPr>
            <a:spLocks noGrp="1"/>
          </p:cNvSpPr>
          <p:nvPr>
            <p:ph type="ftr" sz="quarter" idx="14"/>
          </p:nvPr>
        </p:nvSpPr>
        <p:spPr/>
        <p:txBody>
          <a:bodyPr/>
          <a:lstStyle>
            <a:lvl1pPr>
              <a:defRPr/>
            </a:lvl1pPr>
          </a:lstStyle>
          <a:p>
            <a:endParaRPr lang="en-GB" dirty="0"/>
          </a:p>
        </p:txBody>
      </p:sp>
      <p:sp>
        <p:nvSpPr>
          <p:cNvPr id="3" name="Title 2">
            <a:extLst>
              <a:ext uri="{FF2B5EF4-FFF2-40B4-BE49-F238E27FC236}">
                <a16:creationId xmlns:a16="http://schemas.microsoft.com/office/drawing/2014/main" id="{94D0CD75-F01F-45DE-B90E-313E96F7CA37}"/>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dirty="0"/>
          </a:p>
        </p:txBody>
      </p:sp>
      <p:grpSp>
        <p:nvGrpSpPr>
          <p:cNvPr id="17" name="Group 16">
            <a:extLst>
              <a:ext uri="{FF2B5EF4-FFF2-40B4-BE49-F238E27FC236}">
                <a16:creationId xmlns:a16="http://schemas.microsoft.com/office/drawing/2014/main" id="{31AC473C-A6C1-441E-9BFA-27C2B3ADCBF8}"/>
              </a:ext>
            </a:extLst>
          </p:cNvPr>
          <p:cNvGrpSpPr/>
          <p:nvPr userDrawn="1"/>
        </p:nvGrpSpPr>
        <p:grpSpPr>
          <a:xfrm>
            <a:off x="-2368598" y="0"/>
            <a:ext cx="1872000" cy="4379495"/>
            <a:chOff x="-2025698" y="0"/>
            <a:chExt cx="1872000" cy="4379495"/>
          </a:xfrm>
        </p:grpSpPr>
        <p:grpSp>
          <p:nvGrpSpPr>
            <p:cNvPr id="18" name="Group 17">
              <a:extLst>
                <a:ext uri="{FF2B5EF4-FFF2-40B4-BE49-F238E27FC236}">
                  <a16:creationId xmlns:a16="http://schemas.microsoft.com/office/drawing/2014/main" id="{066E69C8-EF33-465D-8A26-29969D28E49F}"/>
                </a:ext>
              </a:extLst>
            </p:cNvPr>
            <p:cNvGrpSpPr/>
            <p:nvPr userDrawn="1"/>
          </p:nvGrpSpPr>
          <p:grpSpPr>
            <a:xfrm>
              <a:off x="-2025698" y="0"/>
              <a:ext cx="1872000" cy="4379495"/>
              <a:chOff x="-2025698" y="0"/>
              <a:chExt cx="1872000" cy="4379495"/>
            </a:xfrm>
          </p:grpSpPr>
          <p:grpSp>
            <p:nvGrpSpPr>
              <p:cNvPr id="20" name="Group 19">
                <a:extLst>
                  <a:ext uri="{FF2B5EF4-FFF2-40B4-BE49-F238E27FC236}">
                    <a16:creationId xmlns:a16="http://schemas.microsoft.com/office/drawing/2014/main" id="{41B916F9-78F4-4A8B-BC63-C55C3684B862}"/>
                  </a:ext>
                </a:extLst>
              </p:cNvPr>
              <p:cNvGrpSpPr/>
              <p:nvPr userDrawn="1"/>
            </p:nvGrpSpPr>
            <p:grpSpPr>
              <a:xfrm>
                <a:off x="-2025698" y="0"/>
                <a:ext cx="1872000" cy="4379495"/>
                <a:chOff x="-2025698" y="0"/>
                <a:chExt cx="1872000" cy="4379495"/>
              </a:xfrm>
            </p:grpSpPr>
            <p:grpSp>
              <p:nvGrpSpPr>
                <p:cNvPr id="22" name="Group 21">
                  <a:extLst>
                    <a:ext uri="{FF2B5EF4-FFF2-40B4-BE49-F238E27FC236}">
                      <a16:creationId xmlns:a16="http://schemas.microsoft.com/office/drawing/2014/main" id="{F5CC4694-699A-4A4E-B361-DB9E9225CD6F}"/>
                    </a:ext>
                  </a:extLst>
                </p:cNvPr>
                <p:cNvGrpSpPr/>
                <p:nvPr/>
              </p:nvGrpSpPr>
              <p:grpSpPr>
                <a:xfrm>
                  <a:off x="-2025698" y="0"/>
                  <a:ext cx="1872000" cy="4379495"/>
                  <a:chOff x="-2025698" y="0"/>
                  <a:chExt cx="1872000" cy="4379495"/>
                </a:xfrm>
              </p:grpSpPr>
              <p:sp>
                <p:nvSpPr>
                  <p:cNvPr id="33" name="Rectangle 104">
                    <a:extLst>
                      <a:ext uri="{FF2B5EF4-FFF2-40B4-BE49-F238E27FC236}">
                        <a16:creationId xmlns:a16="http://schemas.microsoft.com/office/drawing/2014/main" id="{05416BCD-A5D4-4FEE-A730-BBF133461664}"/>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34" name="Rectangle 113">
                    <a:extLst>
                      <a:ext uri="{FF2B5EF4-FFF2-40B4-BE49-F238E27FC236}">
                        <a16:creationId xmlns:a16="http://schemas.microsoft.com/office/drawing/2014/main" id="{80E16C94-B39B-4551-B204-2E9EC7127715}"/>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23" name="Rectangle 106">
                  <a:extLst>
                    <a:ext uri="{FF2B5EF4-FFF2-40B4-BE49-F238E27FC236}">
                      <a16:creationId xmlns:a16="http://schemas.microsoft.com/office/drawing/2014/main" id="{EFF825D0-FAD8-46C9-AB5B-437B5F363014}"/>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21" name="Picture 20">
                <a:extLst>
                  <a:ext uri="{FF2B5EF4-FFF2-40B4-BE49-F238E27FC236}">
                    <a16:creationId xmlns:a16="http://schemas.microsoft.com/office/drawing/2014/main" id="{7EAA0503-B5E7-46D7-A51B-A6AF36893BAB}"/>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19" name="Rectangle 18">
              <a:extLst>
                <a:ext uri="{FF2B5EF4-FFF2-40B4-BE49-F238E27FC236}">
                  <a16:creationId xmlns:a16="http://schemas.microsoft.com/office/drawing/2014/main" id="{490203CF-ED78-4305-8ED7-105B7E9D8906}"/>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Tree>
    <p:extLst>
      <p:ext uri="{BB962C8B-B14F-4D97-AF65-F5344CB8AC3E}">
        <p14:creationId xmlns:p14="http://schemas.microsoft.com/office/powerpoint/2010/main" val="2424895094"/>
      </p:ext>
    </p:extLst>
  </p:cSld>
  <p:clrMapOvr>
    <a:masterClrMapping/>
  </p:clrMapOvr>
  <p:extLst>
    <p:ext uri="{DCECCB84-F9BA-43D5-87BE-67443E8EF086}">
      <p15:sldGuideLst xmlns:p15="http://schemas.microsoft.com/office/powerpoint/2012/main">
        <p15:guide id="1" pos="3739">
          <p15:clr>
            <a:srgbClr val="FBAE40"/>
          </p15:clr>
        </p15:guide>
        <p15:guide id="2" pos="3941">
          <p15:clr>
            <a:srgbClr val="FBAE4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4 split">
    <p:bg bwMode="gray">
      <p:bgRef idx="1001">
        <a:schemeClr val="bg1"/>
      </p:bgRef>
    </p:bg>
    <p:spTree>
      <p:nvGrpSpPr>
        <p:cNvPr id="1" name=""/>
        <p:cNvGrpSpPr/>
        <p:nvPr/>
      </p:nvGrpSpPr>
      <p:grpSpPr>
        <a:xfrm>
          <a:off x="0" y="0"/>
          <a:ext cx="0" cy="0"/>
          <a:chOff x="0" y="0"/>
          <a:chExt cx="0" cy="0"/>
        </a:xfrm>
      </p:grpSpPr>
      <p:sp>
        <p:nvSpPr>
          <p:cNvPr id="12" name="Slide Number Placeholder 11"/>
          <p:cNvSpPr>
            <a:spLocks noGrp="1"/>
          </p:cNvSpPr>
          <p:nvPr>
            <p:ph type="sldNum" sz="quarter" idx="27"/>
          </p:nvPr>
        </p:nvSpPr>
        <p:spPr/>
        <p:txBody>
          <a:bodyPr/>
          <a:lstStyle/>
          <a:p>
            <a:fld id="{DDD2A080-DA64-4F5C-9131-47EB793B4410}" type="slidenum">
              <a:rPr lang="en-GB" noProof="0" smtClean="0"/>
              <a:pPr/>
              <a:t>‹#›</a:t>
            </a:fld>
            <a:endParaRPr lang="en-GB" noProof="0" dirty="0"/>
          </a:p>
        </p:txBody>
      </p:sp>
      <p:sp>
        <p:nvSpPr>
          <p:cNvPr id="23" name="Content Placeholder 3"/>
          <p:cNvSpPr>
            <a:spLocks noGrp="1"/>
          </p:cNvSpPr>
          <p:nvPr>
            <p:ph sz="half" idx="2" hasCustomPrompt="1"/>
          </p:nvPr>
        </p:nvSpPr>
        <p:spPr bwMode="gray">
          <a:xfrm>
            <a:off x="6267808" y="1141986"/>
            <a:ext cx="5266800" cy="2397600"/>
          </a:xfrm>
        </p:spPr>
        <p:txBody>
          <a:bodyPr>
            <a:noAutofit/>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24" name="Text Placeholder 2"/>
          <p:cNvSpPr>
            <a:spLocks noGrp="1"/>
          </p:cNvSpPr>
          <p:nvPr>
            <p:ph idx="28" hasCustomPrompt="1"/>
          </p:nvPr>
        </p:nvSpPr>
        <p:spPr bwMode="gray">
          <a:xfrm>
            <a:off x="659008" y="1141986"/>
            <a:ext cx="5266800" cy="2397600"/>
          </a:xfrm>
          <a:prstGeom prst="rect">
            <a:avLst/>
          </a:prstGeom>
        </p:spPr>
        <p:txBody>
          <a:bodyPr vert="horz" lIns="0" tIns="0" rIns="0" bIns="0" rtlCol="0">
            <a:noAutofit/>
          </a:bodyPr>
          <a:lstStyle>
            <a:lvl1pPr>
              <a:defRPr/>
            </a:lvl1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25" name="Content Placeholder 3"/>
          <p:cNvSpPr>
            <a:spLocks noGrp="1"/>
          </p:cNvSpPr>
          <p:nvPr>
            <p:ph sz="half" idx="29" hasCustomPrompt="1"/>
          </p:nvPr>
        </p:nvSpPr>
        <p:spPr bwMode="gray">
          <a:xfrm>
            <a:off x="6267808" y="3802197"/>
            <a:ext cx="5266800" cy="2397789"/>
          </a:xfrm>
        </p:spPr>
        <p:txBody>
          <a:bodyPr>
            <a:noAutofit/>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26" name="Text Placeholder 2"/>
          <p:cNvSpPr>
            <a:spLocks noGrp="1"/>
          </p:cNvSpPr>
          <p:nvPr>
            <p:ph idx="30" hasCustomPrompt="1"/>
          </p:nvPr>
        </p:nvSpPr>
        <p:spPr bwMode="gray">
          <a:xfrm>
            <a:off x="659008" y="3802197"/>
            <a:ext cx="5266800" cy="2397789"/>
          </a:xfrm>
          <a:prstGeom prst="rect">
            <a:avLst/>
          </a:prstGeom>
        </p:spPr>
        <p:txBody>
          <a:bodyPr vert="horz" lIns="0" tIns="0" rIns="0" bIns="0" rtlCol="0">
            <a:noAutofit/>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2" name="Footer Placeholder 1">
            <a:extLst>
              <a:ext uri="{FF2B5EF4-FFF2-40B4-BE49-F238E27FC236}">
                <a16:creationId xmlns:a16="http://schemas.microsoft.com/office/drawing/2014/main" id="{4EDD62BA-FC45-408F-BEDB-6A95B524438F}"/>
              </a:ext>
            </a:extLst>
          </p:cNvPr>
          <p:cNvSpPr>
            <a:spLocks noGrp="1"/>
          </p:cNvSpPr>
          <p:nvPr>
            <p:ph type="ftr" sz="quarter" idx="31"/>
          </p:nvPr>
        </p:nvSpPr>
        <p:spPr/>
        <p:txBody>
          <a:bodyPr/>
          <a:lstStyle>
            <a:lvl1pPr>
              <a:defRPr/>
            </a:lvl1pPr>
          </a:lstStyle>
          <a:p>
            <a:endParaRPr lang="en-GB" noProof="0" dirty="0"/>
          </a:p>
        </p:txBody>
      </p:sp>
      <p:sp>
        <p:nvSpPr>
          <p:cNvPr id="5" name="Title 4">
            <a:extLst>
              <a:ext uri="{FF2B5EF4-FFF2-40B4-BE49-F238E27FC236}">
                <a16:creationId xmlns:a16="http://schemas.microsoft.com/office/drawing/2014/main" id="{C5165C57-A39C-4702-9224-E9AB0A554CC4}"/>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a:p>
        </p:txBody>
      </p:sp>
      <p:grpSp>
        <p:nvGrpSpPr>
          <p:cNvPr id="18" name="Group 17">
            <a:extLst>
              <a:ext uri="{FF2B5EF4-FFF2-40B4-BE49-F238E27FC236}">
                <a16:creationId xmlns:a16="http://schemas.microsoft.com/office/drawing/2014/main" id="{D81180ED-7705-41B1-A517-5D9E1F2ABC2E}"/>
              </a:ext>
            </a:extLst>
          </p:cNvPr>
          <p:cNvGrpSpPr/>
          <p:nvPr userDrawn="1"/>
        </p:nvGrpSpPr>
        <p:grpSpPr>
          <a:xfrm>
            <a:off x="-2368598" y="0"/>
            <a:ext cx="1872000" cy="4379495"/>
            <a:chOff x="-2025698" y="0"/>
            <a:chExt cx="1872000" cy="4379495"/>
          </a:xfrm>
        </p:grpSpPr>
        <p:grpSp>
          <p:nvGrpSpPr>
            <p:cNvPr id="19" name="Group 18">
              <a:extLst>
                <a:ext uri="{FF2B5EF4-FFF2-40B4-BE49-F238E27FC236}">
                  <a16:creationId xmlns:a16="http://schemas.microsoft.com/office/drawing/2014/main" id="{FA5FD254-8911-4CEB-9003-1252ED1C49EB}"/>
                </a:ext>
              </a:extLst>
            </p:cNvPr>
            <p:cNvGrpSpPr/>
            <p:nvPr userDrawn="1"/>
          </p:nvGrpSpPr>
          <p:grpSpPr>
            <a:xfrm>
              <a:off x="-2025698" y="0"/>
              <a:ext cx="1872000" cy="4379495"/>
              <a:chOff x="-2025698" y="0"/>
              <a:chExt cx="1872000" cy="4379495"/>
            </a:xfrm>
          </p:grpSpPr>
          <p:grpSp>
            <p:nvGrpSpPr>
              <p:cNvPr id="21" name="Group 20">
                <a:extLst>
                  <a:ext uri="{FF2B5EF4-FFF2-40B4-BE49-F238E27FC236}">
                    <a16:creationId xmlns:a16="http://schemas.microsoft.com/office/drawing/2014/main" id="{E344E630-11BB-42F6-949D-9F1A7294849B}"/>
                  </a:ext>
                </a:extLst>
              </p:cNvPr>
              <p:cNvGrpSpPr/>
              <p:nvPr userDrawn="1"/>
            </p:nvGrpSpPr>
            <p:grpSpPr>
              <a:xfrm>
                <a:off x="-2025698" y="0"/>
                <a:ext cx="1872000" cy="4379495"/>
                <a:chOff x="-2025698" y="0"/>
                <a:chExt cx="1872000" cy="4379495"/>
              </a:xfrm>
            </p:grpSpPr>
            <p:grpSp>
              <p:nvGrpSpPr>
                <p:cNvPr id="27" name="Group 26">
                  <a:extLst>
                    <a:ext uri="{FF2B5EF4-FFF2-40B4-BE49-F238E27FC236}">
                      <a16:creationId xmlns:a16="http://schemas.microsoft.com/office/drawing/2014/main" id="{68B8A680-F835-4D93-AC44-54894E1B405C}"/>
                    </a:ext>
                  </a:extLst>
                </p:cNvPr>
                <p:cNvGrpSpPr/>
                <p:nvPr/>
              </p:nvGrpSpPr>
              <p:grpSpPr>
                <a:xfrm>
                  <a:off x="-2025698" y="0"/>
                  <a:ext cx="1872000" cy="4379495"/>
                  <a:chOff x="-2025698" y="0"/>
                  <a:chExt cx="1872000" cy="4379495"/>
                </a:xfrm>
              </p:grpSpPr>
              <p:sp>
                <p:nvSpPr>
                  <p:cNvPr id="38" name="Rectangle 104">
                    <a:extLst>
                      <a:ext uri="{FF2B5EF4-FFF2-40B4-BE49-F238E27FC236}">
                        <a16:creationId xmlns:a16="http://schemas.microsoft.com/office/drawing/2014/main" id="{FE9A71FF-815E-4804-9920-7572BA814154}"/>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39" name="Rectangle 113">
                    <a:extLst>
                      <a:ext uri="{FF2B5EF4-FFF2-40B4-BE49-F238E27FC236}">
                        <a16:creationId xmlns:a16="http://schemas.microsoft.com/office/drawing/2014/main" id="{CA8D94AF-AD7E-4619-AD5C-859FC5413F57}"/>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28" name="Rectangle 106">
                  <a:extLst>
                    <a:ext uri="{FF2B5EF4-FFF2-40B4-BE49-F238E27FC236}">
                      <a16:creationId xmlns:a16="http://schemas.microsoft.com/office/drawing/2014/main" id="{B2229489-4F13-4E1A-A058-D1FC4B564928}"/>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22" name="Picture 21">
                <a:extLst>
                  <a:ext uri="{FF2B5EF4-FFF2-40B4-BE49-F238E27FC236}">
                    <a16:creationId xmlns:a16="http://schemas.microsoft.com/office/drawing/2014/main" id="{CAAE9F0D-1CCF-480F-A4F7-1FD0463919C9}"/>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20" name="Rectangle 19">
              <a:extLst>
                <a:ext uri="{FF2B5EF4-FFF2-40B4-BE49-F238E27FC236}">
                  <a16:creationId xmlns:a16="http://schemas.microsoft.com/office/drawing/2014/main" id="{0B03B54B-F436-43A4-876F-E6CC07584BF5}"/>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Tree>
    <p:extLst>
      <p:ext uri="{BB962C8B-B14F-4D97-AF65-F5344CB8AC3E}">
        <p14:creationId xmlns:p14="http://schemas.microsoft.com/office/powerpoint/2010/main" val="3950429142"/>
      </p:ext>
    </p:extLst>
  </p:cSld>
  <p:clrMapOvr>
    <a:masterClrMapping/>
  </p:clrMapOvr>
  <p:extLst>
    <p:ext uri="{DCECCB84-F9BA-43D5-87BE-67443E8EF086}">
      <p15:sldGuideLst xmlns:p15="http://schemas.microsoft.com/office/powerpoint/2012/main">
        <p15:guide id="0" pos="3941">
          <p15:clr>
            <a:srgbClr val="FBAE40"/>
          </p15:clr>
        </p15:guide>
        <p15:guide id="1" pos="3739">
          <p15:clr>
            <a:srgbClr val="FBAE40"/>
          </p15:clr>
        </p15:guide>
        <p15:guide id="2" orient="horz" pos="2240">
          <p15:clr>
            <a:srgbClr val="FBAE40"/>
          </p15:clr>
        </p15:guide>
        <p15:guide id="3" orient="horz" pos="2392">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6 spli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bwMode="gray">
          <a:xfrm>
            <a:off x="659008" y="1141986"/>
            <a:ext cx="3401817" cy="2397600"/>
          </a:xfrm>
        </p:spPr>
        <p:txBody>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7" name="Content Placeholder 2"/>
          <p:cNvSpPr>
            <a:spLocks noGrp="1"/>
          </p:cNvSpPr>
          <p:nvPr>
            <p:ph idx="13" hasCustomPrompt="1"/>
          </p:nvPr>
        </p:nvSpPr>
        <p:spPr bwMode="gray">
          <a:xfrm>
            <a:off x="4395716" y="1141986"/>
            <a:ext cx="3402000" cy="2397600"/>
          </a:xfrm>
        </p:spPr>
        <p:txBody>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8" name="Content Placeholder 2"/>
          <p:cNvSpPr>
            <a:spLocks noGrp="1"/>
          </p:cNvSpPr>
          <p:nvPr>
            <p:ph idx="14" hasCustomPrompt="1"/>
          </p:nvPr>
        </p:nvSpPr>
        <p:spPr bwMode="gray">
          <a:xfrm>
            <a:off x="8132608" y="1141986"/>
            <a:ext cx="3402000" cy="2397600"/>
          </a:xfrm>
        </p:spPr>
        <p:txBody>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9" name="Slide Number Placeholder 8"/>
          <p:cNvSpPr>
            <a:spLocks noGrp="1"/>
          </p:cNvSpPr>
          <p:nvPr>
            <p:ph type="sldNum" sz="quarter" idx="19"/>
          </p:nvPr>
        </p:nvSpPr>
        <p:spPr/>
        <p:txBody>
          <a:bodyPr/>
          <a:lstStyle/>
          <a:p>
            <a:fld id="{DDD2A080-DA64-4F5C-9131-47EB793B4410}" type="slidenum">
              <a:rPr lang="en-GB" noProof="0" smtClean="0"/>
              <a:pPr/>
              <a:t>‹#›</a:t>
            </a:fld>
            <a:endParaRPr lang="en-GB" noProof="0" dirty="0"/>
          </a:p>
        </p:txBody>
      </p:sp>
      <p:sp>
        <p:nvSpPr>
          <p:cNvPr id="2" name="Footer Placeholder 1">
            <a:extLst>
              <a:ext uri="{FF2B5EF4-FFF2-40B4-BE49-F238E27FC236}">
                <a16:creationId xmlns:a16="http://schemas.microsoft.com/office/drawing/2014/main" id="{8FFC834C-A34C-444A-96B2-193DA5760128}"/>
              </a:ext>
            </a:extLst>
          </p:cNvPr>
          <p:cNvSpPr>
            <a:spLocks noGrp="1"/>
          </p:cNvSpPr>
          <p:nvPr>
            <p:ph type="ftr" sz="quarter" idx="20"/>
          </p:nvPr>
        </p:nvSpPr>
        <p:spPr/>
        <p:txBody>
          <a:bodyPr/>
          <a:lstStyle>
            <a:lvl1pPr>
              <a:defRPr/>
            </a:lvl1pPr>
          </a:lstStyle>
          <a:p>
            <a:endParaRPr lang="en-GB" noProof="0"/>
          </a:p>
        </p:txBody>
      </p:sp>
      <p:sp>
        <p:nvSpPr>
          <p:cNvPr id="6" name="Title 5">
            <a:extLst>
              <a:ext uri="{FF2B5EF4-FFF2-40B4-BE49-F238E27FC236}">
                <a16:creationId xmlns:a16="http://schemas.microsoft.com/office/drawing/2014/main" id="{C4EBA273-56DA-4043-8B43-48A7F2D5882A}"/>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a:p>
        </p:txBody>
      </p:sp>
      <p:sp>
        <p:nvSpPr>
          <p:cNvPr id="20" name="Text Placeholder 19">
            <a:extLst>
              <a:ext uri="{FF2B5EF4-FFF2-40B4-BE49-F238E27FC236}">
                <a16:creationId xmlns:a16="http://schemas.microsoft.com/office/drawing/2014/main" id="{21A61B2F-042C-45F8-A0F3-A805A4CC3426}"/>
              </a:ext>
            </a:extLst>
          </p:cNvPr>
          <p:cNvSpPr>
            <a:spLocks noGrp="1"/>
          </p:cNvSpPr>
          <p:nvPr>
            <p:ph type="body" sz="quarter" idx="25" hasCustomPrompt="1"/>
          </p:nvPr>
        </p:nvSpPr>
        <p:spPr bwMode="auto">
          <a:xfrm>
            <a:off x="8132608" y="3802386"/>
            <a:ext cx="3402000" cy="2397600"/>
          </a:xfrm>
          <a:custGeom>
            <a:avLst/>
            <a:gdLst>
              <a:gd name="connsiteX0" fmla="*/ 0 w 3265200"/>
              <a:gd name="connsiteY0" fmla="*/ 0 h 2329200"/>
              <a:gd name="connsiteX1" fmla="*/ 3265200 w 3265200"/>
              <a:gd name="connsiteY1" fmla="*/ 0 h 2329200"/>
              <a:gd name="connsiteX2" fmla="*/ 3265200 w 3265200"/>
              <a:gd name="connsiteY2" fmla="*/ 2329200 h 2329200"/>
              <a:gd name="connsiteX3" fmla="*/ 0 w 3265200"/>
              <a:gd name="connsiteY3" fmla="*/ 2329200 h 2329200"/>
            </a:gdLst>
            <a:ahLst/>
            <a:cxnLst>
              <a:cxn ang="0">
                <a:pos x="connsiteX0" y="connsiteY0"/>
              </a:cxn>
              <a:cxn ang="0">
                <a:pos x="connsiteX1" y="connsiteY1"/>
              </a:cxn>
              <a:cxn ang="0">
                <a:pos x="connsiteX2" y="connsiteY2"/>
              </a:cxn>
              <a:cxn ang="0">
                <a:pos x="connsiteX3" y="connsiteY3"/>
              </a:cxn>
            </a:cxnLst>
            <a:rect l="l" t="t" r="r" b="b"/>
            <a:pathLst>
              <a:path w="3265200" h="2329200">
                <a:moveTo>
                  <a:pt x="0" y="0"/>
                </a:moveTo>
                <a:lnTo>
                  <a:pt x="3265200" y="0"/>
                </a:lnTo>
                <a:lnTo>
                  <a:pt x="3265200" y="2329200"/>
                </a:lnTo>
                <a:lnTo>
                  <a:pt x="0" y="2329200"/>
                </a:lnTo>
                <a:close/>
              </a:path>
            </a:pathLst>
          </a:custGeom>
        </p:spPr>
        <p:txBody>
          <a:bodyPr wrap="square">
            <a:noAutofit/>
          </a:bodyPr>
          <a:lstStyle>
            <a:lvl1pPr>
              <a:defRPr/>
            </a:lvl1pPr>
            <a:lvl2pPr>
              <a:defRPr/>
            </a:lvl2pPr>
          </a:lstStyle>
          <a:p>
            <a:pPr lvl="0"/>
            <a:r>
              <a:rPr lang="en-GB" noProof="0" dirty="0"/>
              <a:t>Click to add text</a:t>
            </a:r>
          </a:p>
          <a:p>
            <a:pPr lvl="1"/>
            <a:r>
              <a:rPr lang="en-GB" noProof="0" dirty="0"/>
              <a:t>Second level</a:t>
            </a:r>
          </a:p>
        </p:txBody>
      </p:sp>
      <p:sp>
        <p:nvSpPr>
          <p:cNvPr id="18" name="Text Placeholder 17">
            <a:extLst>
              <a:ext uri="{FF2B5EF4-FFF2-40B4-BE49-F238E27FC236}">
                <a16:creationId xmlns:a16="http://schemas.microsoft.com/office/drawing/2014/main" id="{303AD663-BDF9-41B1-932D-882CB2D05686}"/>
              </a:ext>
            </a:extLst>
          </p:cNvPr>
          <p:cNvSpPr>
            <a:spLocks noGrp="1"/>
          </p:cNvSpPr>
          <p:nvPr>
            <p:ph type="body" sz="quarter" idx="26" hasCustomPrompt="1"/>
          </p:nvPr>
        </p:nvSpPr>
        <p:spPr bwMode="auto">
          <a:xfrm>
            <a:off x="4395716" y="3802386"/>
            <a:ext cx="3402000" cy="2397600"/>
          </a:xfrm>
          <a:custGeom>
            <a:avLst/>
            <a:gdLst>
              <a:gd name="connsiteX0" fmla="*/ 0 w 3265200"/>
              <a:gd name="connsiteY0" fmla="*/ 0 h 2329200"/>
              <a:gd name="connsiteX1" fmla="*/ 3265200 w 3265200"/>
              <a:gd name="connsiteY1" fmla="*/ 0 h 2329200"/>
              <a:gd name="connsiteX2" fmla="*/ 3265200 w 3265200"/>
              <a:gd name="connsiteY2" fmla="*/ 2329200 h 2329200"/>
              <a:gd name="connsiteX3" fmla="*/ 0 w 3265200"/>
              <a:gd name="connsiteY3" fmla="*/ 2329200 h 2329200"/>
            </a:gdLst>
            <a:ahLst/>
            <a:cxnLst>
              <a:cxn ang="0">
                <a:pos x="connsiteX0" y="connsiteY0"/>
              </a:cxn>
              <a:cxn ang="0">
                <a:pos x="connsiteX1" y="connsiteY1"/>
              </a:cxn>
              <a:cxn ang="0">
                <a:pos x="connsiteX2" y="connsiteY2"/>
              </a:cxn>
              <a:cxn ang="0">
                <a:pos x="connsiteX3" y="connsiteY3"/>
              </a:cxn>
            </a:cxnLst>
            <a:rect l="l" t="t" r="r" b="b"/>
            <a:pathLst>
              <a:path w="3265200" h="2329200">
                <a:moveTo>
                  <a:pt x="0" y="0"/>
                </a:moveTo>
                <a:lnTo>
                  <a:pt x="3265200" y="0"/>
                </a:lnTo>
                <a:lnTo>
                  <a:pt x="3265200" y="2329200"/>
                </a:lnTo>
                <a:lnTo>
                  <a:pt x="0" y="2329200"/>
                </a:lnTo>
                <a:close/>
              </a:path>
            </a:pathLst>
          </a:custGeom>
        </p:spPr>
        <p:txBody>
          <a:bodyPr wrap="square">
            <a:noAutofit/>
          </a:bodyPr>
          <a:lstStyle>
            <a:lvl1pPr>
              <a:defRPr/>
            </a:lvl1pPr>
            <a:lvl2pPr>
              <a:defRPr/>
            </a:lvl2pPr>
          </a:lstStyle>
          <a:p>
            <a:pPr lvl="0"/>
            <a:r>
              <a:rPr lang="en-GB" noProof="0" dirty="0"/>
              <a:t>Click to add text</a:t>
            </a:r>
          </a:p>
          <a:p>
            <a:pPr lvl="1"/>
            <a:r>
              <a:rPr lang="en-GB" noProof="0" dirty="0"/>
              <a:t>Second level</a:t>
            </a:r>
          </a:p>
        </p:txBody>
      </p:sp>
      <p:sp>
        <p:nvSpPr>
          <p:cNvPr id="17" name="Text Placeholder 16">
            <a:extLst>
              <a:ext uri="{FF2B5EF4-FFF2-40B4-BE49-F238E27FC236}">
                <a16:creationId xmlns:a16="http://schemas.microsoft.com/office/drawing/2014/main" id="{5C8C9853-D80D-461C-A5C1-7A244490EF01}"/>
              </a:ext>
            </a:extLst>
          </p:cNvPr>
          <p:cNvSpPr>
            <a:spLocks noGrp="1"/>
          </p:cNvSpPr>
          <p:nvPr>
            <p:ph type="body" sz="quarter" idx="27" hasCustomPrompt="1"/>
          </p:nvPr>
        </p:nvSpPr>
        <p:spPr bwMode="auto">
          <a:xfrm>
            <a:off x="659008" y="3802386"/>
            <a:ext cx="3401817" cy="2397600"/>
          </a:xfrm>
          <a:custGeom>
            <a:avLst/>
            <a:gdLst>
              <a:gd name="connsiteX0" fmla="*/ 0 w 3265200"/>
              <a:gd name="connsiteY0" fmla="*/ 0 h 2329200"/>
              <a:gd name="connsiteX1" fmla="*/ 3265200 w 3265200"/>
              <a:gd name="connsiteY1" fmla="*/ 0 h 2329200"/>
              <a:gd name="connsiteX2" fmla="*/ 3265200 w 3265200"/>
              <a:gd name="connsiteY2" fmla="*/ 2329200 h 2329200"/>
              <a:gd name="connsiteX3" fmla="*/ 0 w 3265200"/>
              <a:gd name="connsiteY3" fmla="*/ 2329200 h 2329200"/>
            </a:gdLst>
            <a:ahLst/>
            <a:cxnLst>
              <a:cxn ang="0">
                <a:pos x="connsiteX0" y="connsiteY0"/>
              </a:cxn>
              <a:cxn ang="0">
                <a:pos x="connsiteX1" y="connsiteY1"/>
              </a:cxn>
              <a:cxn ang="0">
                <a:pos x="connsiteX2" y="connsiteY2"/>
              </a:cxn>
              <a:cxn ang="0">
                <a:pos x="connsiteX3" y="connsiteY3"/>
              </a:cxn>
            </a:cxnLst>
            <a:rect l="l" t="t" r="r" b="b"/>
            <a:pathLst>
              <a:path w="3265200" h="2329200">
                <a:moveTo>
                  <a:pt x="0" y="0"/>
                </a:moveTo>
                <a:lnTo>
                  <a:pt x="3265200" y="0"/>
                </a:lnTo>
                <a:lnTo>
                  <a:pt x="3265200" y="2329200"/>
                </a:lnTo>
                <a:lnTo>
                  <a:pt x="0" y="2329200"/>
                </a:lnTo>
                <a:close/>
              </a:path>
            </a:pathLst>
          </a:custGeom>
        </p:spPr>
        <p:txBody>
          <a:bodyPr wrap="square">
            <a:noAutofit/>
          </a:bodyPr>
          <a:lstStyle>
            <a:lvl1pPr>
              <a:defRPr/>
            </a:lvl1pPr>
            <a:lvl2pPr>
              <a:defRPr/>
            </a:lvl2pPr>
          </a:lstStyle>
          <a:p>
            <a:pPr lvl="0"/>
            <a:r>
              <a:rPr lang="en-GB" noProof="0" dirty="0"/>
              <a:t>Click to add text</a:t>
            </a:r>
          </a:p>
          <a:p>
            <a:pPr lvl="1"/>
            <a:r>
              <a:rPr lang="en-GB" noProof="0" dirty="0"/>
              <a:t>Second level</a:t>
            </a:r>
          </a:p>
        </p:txBody>
      </p:sp>
      <p:grpSp>
        <p:nvGrpSpPr>
          <p:cNvPr id="39" name="Group 38">
            <a:extLst>
              <a:ext uri="{FF2B5EF4-FFF2-40B4-BE49-F238E27FC236}">
                <a16:creationId xmlns:a16="http://schemas.microsoft.com/office/drawing/2014/main" id="{9AF6D44A-0294-48EC-8B01-EA74305500DC}"/>
              </a:ext>
            </a:extLst>
          </p:cNvPr>
          <p:cNvGrpSpPr/>
          <p:nvPr userDrawn="1"/>
        </p:nvGrpSpPr>
        <p:grpSpPr>
          <a:xfrm>
            <a:off x="-2368598" y="0"/>
            <a:ext cx="1872000" cy="4379495"/>
            <a:chOff x="-2025698" y="0"/>
            <a:chExt cx="1872000" cy="4379495"/>
          </a:xfrm>
        </p:grpSpPr>
        <p:grpSp>
          <p:nvGrpSpPr>
            <p:cNvPr id="40" name="Group 39">
              <a:extLst>
                <a:ext uri="{FF2B5EF4-FFF2-40B4-BE49-F238E27FC236}">
                  <a16:creationId xmlns:a16="http://schemas.microsoft.com/office/drawing/2014/main" id="{64C5CFFD-F0C8-4A93-B89E-FB68A48F3825}"/>
                </a:ext>
              </a:extLst>
            </p:cNvPr>
            <p:cNvGrpSpPr/>
            <p:nvPr userDrawn="1"/>
          </p:nvGrpSpPr>
          <p:grpSpPr>
            <a:xfrm>
              <a:off x="-2025698" y="0"/>
              <a:ext cx="1872000" cy="4379495"/>
              <a:chOff x="-2025698" y="0"/>
              <a:chExt cx="1872000" cy="4379495"/>
            </a:xfrm>
          </p:grpSpPr>
          <p:grpSp>
            <p:nvGrpSpPr>
              <p:cNvPr id="42" name="Group 41">
                <a:extLst>
                  <a:ext uri="{FF2B5EF4-FFF2-40B4-BE49-F238E27FC236}">
                    <a16:creationId xmlns:a16="http://schemas.microsoft.com/office/drawing/2014/main" id="{E57FA918-40CA-44E1-B636-4EFDEF52933A}"/>
                  </a:ext>
                </a:extLst>
              </p:cNvPr>
              <p:cNvGrpSpPr/>
              <p:nvPr userDrawn="1"/>
            </p:nvGrpSpPr>
            <p:grpSpPr>
              <a:xfrm>
                <a:off x="-2025698" y="0"/>
                <a:ext cx="1872000" cy="4379495"/>
                <a:chOff x="-2025698" y="0"/>
                <a:chExt cx="1872000" cy="4379495"/>
              </a:xfrm>
            </p:grpSpPr>
            <p:grpSp>
              <p:nvGrpSpPr>
                <p:cNvPr id="44" name="Group 43">
                  <a:extLst>
                    <a:ext uri="{FF2B5EF4-FFF2-40B4-BE49-F238E27FC236}">
                      <a16:creationId xmlns:a16="http://schemas.microsoft.com/office/drawing/2014/main" id="{AE03D839-457C-4C20-BBFC-54D7BA6EDA83}"/>
                    </a:ext>
                  </a:extLst>
                </p:cNvPr>
                <p:cNvGrpSpPr/>
                <p:nvPr/>
              </p:nvGrpSpPr>
              <p:grpSpPr>
                <a:xfrm>
                  <a:off x="-2025698" y="0"/>
                  <a:ext cx="1872000" cy="4379495"/>
                  <a:chOff x="-2025698" y="0"/>
                  <a:chExt cx="1872000" cy="4379495"/>
                </a:xfrm>
              </p:grpSpPr>
              <p:sp>
                <p:nvSpPr>
                  <p:cNvPr id="46" name="Rectangle 104">
                    <a:extLst>
                      <a:ext uri="{FF2B5EF4-FFF2-40B4-BE49-F238E27FC236}">
                        <a16:creationId xmlns:a16="http://schemas.microsoft.com/office/drawing/2014/main" id="{E3F01C10-0FD6-49DE-9290-CC484C79E93A}"/>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47" name="Rectangle 113">
                    <a:extLst>
                      <a:ext uri="{FF2B5EF4-FFF2-40B4-BE49-F238E27FC236}">
                        <a16:creationId xmlns:a16="http://schemas.microsoft.com/office/drawing/2014/main" id="{55FF9082-9A8A-45AD-AA5A-65C6622A4B25}"/>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45" name="Rectangle 106">
                  <a:extLst>
                    <a:ext uri="{FF2B5EF4-FFF2-40B4-BE49-F238E27FC236}">
                      <a16:creationId xmlns:a16="http://schemas.microsoft.com/office/drawing/2014/main" id="{E9D5ED91-05AF-4DEC-929C-8DE1EF08461C}"/>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43" name="Picture 42">
                <a:extLst>
                  <a:ext uri="{FF2B5EF4-FFF2-40B4-BE49-F238E27FC236}">
                    <a16:creationId xmlns:a16="http://schemas.microsoft.com/office/drawing/2014/main" id="{28AADD23-D330-4589-8B81-8B8CEAA82A60}"/>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41" name="Rectangle 40">
              <a:extLst>
                <a:ext uri="{FF2B5EF4-FFF2-40B4-BE49-F238E27FC236}">
                  <a16:creationId xmlns:a16="http://schemas.microsoft.com/office/drawing/2014/main" id="{A9FFDADA-1ECF-47A4-AB70-A5A3A174B857}"/>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Tree>
    <p:extLst>
      <p:ext uri="{BB962C8B-B14F-4D97-AF65-F5344CB8AC3E}">
        <p14:creationId xmlns:p14="http://schemas.microsoft.com/office/powerpoint/2010/main" val="2030646275"/>
      </p:ext>
    </p:extLst>
  </p:cSld>
  <p:clrMapOvr>
    <a:masterClrMapping/>
  </p:clrMapOvr>
  <p:extLst>
    <p:ext uri="{DCECCB84-F9BA-43D5-87BE-67443E8EF086}">
      <p15:sldGuideLst xmlns:p15="http://schemas.microsoft.com/office/powerpoint/2012/main">
        <p15:guide id="1" pos="2558">
          <p15:clr>
            <a:srgbClr val="FBAE40"/>
          </p15:clr>
        </p15:guide>
        <p15:guide id="2" pos="2770">
          <p15:clr>
            <a:srgbClr val="FBAE40"/>
          </p15:clr>
        </p15:guide>
        <p15:guide id="3" pos="4910">
          <p15:clr>
            <a:srgbClr val="FBAE40"/>
          </p15:clr>
        </p15:guide>
        <p15:guide id="4" pos="5122">
          <p15:clr>
            <a:srgbClr val="FBAE40"/>
          </p15:clr>
        </p15:guide>
        <p15:guide id="5" orient="horz" pos="2240">
          <p15:clr>
            <a:srgbClr val="FBAE40"/>
          </p15:clr>
        </p15:guide>
        <p15:guide id="6" orient="horz" pos="2392">
          <p15:clr>
            <a:srgbClr val="FBAE4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6 split graphic">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bwMode="gray">
          <a:xfrm>
            <a:off x="659008" y="1795637"/>
            <a:ext cx="3402000" cy="2696988"/>
          </a:xfrm>
        </p:spPr>
        <p:txBody>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7" name="Content Placeholder 2"/>
          <p:cNvSpPr>
            <a:spLocks noGrp="1"/>
          </p:cNvSpPr>
          <p:nvPr>
            <p:ph idx="13" hasCustomPrompt="1"/>
          </p:nvPr>
        </p:nvSpPr>
        <p:spPr bwMode="gray">
          <a:xfrm>
            <a:off x="4395716" y="1795637"/>
            <a:ext cx="3402000" cy="2696988"/>
          </a:xfrm>
        </p:spPr>
        <p:txBody>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8" name="Content Placeholder 2"/>
          <p:cNvSpPr>
            <a:spLocks noGrp="1"/>
          </p:cNvSpPr>
          <p:nvPr>
            <p:ph idx="14" hasCustomPrompt="1"/>
          </p:nvPr>
        </p:nvSpPr>
        <p:spPr bwMode="gray">
          <a:xfrm>
            <a:off x="8132608" y="1795637"/>
            <a:ext cx="3402000" cy="2696988"/>
          </a:xfrm>
        </p:spPr>
        <p:txBody>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9" name="Slide Number Placeholder 8"/>
          <p:cNvSpPr>
            <a:spLocks noGrp="1"/>
          </p:cNvSpPr>
          <p:nvPr>
            <p:ph type="sldNum" sz="quarter" idx="19"/>
          </p:nvPr>
        </p:nvSpPr>
        <p:spPr/>
        <p:txBody>
          <a:bodyPr/>
          <a:lstStyle/>
          <a:p>
            <a:fld id="{DDD2A080-DA64-4F5C-9131-47EB793B4410}" type="slidenum">
              <a:rPr lang="en-GB" noProof="0" smtClean="0"/>
              <a:pPr/>
              <a:t>‹#›</a:t>
            </a:fld>
            <a:endParaRPr lang="en-GB" noProof="0" dirty="0"/>
          </a:p>
        </p:txBody>
      </p:sp>
      <p:sp>
        <p:nvSpPr>
          <p:cNvPr id="10" name="Text Placeholder 10"/>
          <p:cNvSpPr>
            <a:spLocks noGrp="1"/>
          </p:cNvSpPr>
          <p:nvPr>
            <p:ph type="body" sz="quarter" idx="12" hasCustomPrompt="1"/>
          </p:nvPr>
        </p:nvSpPr>
        <p:spPr>
          <a:xfrm>
            <a:off x="659008" y="1141200"/>
            <a:ext cx="3402000" cy="572400"/>
          </a:xfrm>
        </p:spPr>
        <p:txBody>
          <a:bodyPr>
            <a:noAutofit/>
          </a:bodyPr>
          <a:lstStyle>
            <a:lvl1pPr>
              <a:lnSpc>
                <a:spcPct val="93000"/>
              </a:lnSpc>
              <a:defRPr sz="2000" b="1">
                <a:solidFill>
                  <a:schemeClr val="bg2"/>
                </a:solidFill>
              </a:defRPr>
            </a:lvl1pPr>
          </a:lstStyle>
          <a:p>
            <a:pPr lvl="0"/>
            <a:r>
              <a:rPr lang="en-GB" noProof="0" dirty="0"/>
              <a:t>Click to add subtitle</a:t>
            </a:r>
          </a:p>
        </p:txBody>
      </p:sp>
      <p:sp>
        <p:nvSpPr>
          <p:cNvPr id="16" name="Text Placeholder 10"/>
          <p:cNvSpPr>
            <a:spLocks noGrp="1"/>
          </p:cNvSpPr>
          <p:nvPr>
            <p:ph type="body" sz="quarter" idx="20" hasCustomPrompt="1"/>
          </p:nvPr>
        </p:nvSpPr>
        <p:spPr>
          <a:xfrm>
            <a:off x="4395716" y="1141200"/>
            <a:ext cx="3402000" cy="572400"/>
          </a:xfrm>
        </p:spPr>
        <p:txBody>
          <a:bodyPr/>
          <a:lstStyle>
            <a:lvl1pPr>
              <a:lnSpc>
                <a:spcPct val="93000"/>
              </a:lnSpc>
              <a:defRPr sz="2000" b="1">
                <a:solidFill>
                  <a:schemeClr val="bg2"/>
                </a:solidFill>
              </a:defRPr>
            </a:lvl1pPr>
          </a:lstStyle>
          <a:p>
            <a:pPr lvl="0"/>
            <a:r>
              <a:rPr lang="en-GB" noProof="0" dirty="0"/>
              <a:t>Click to add subtitle</a:t>
            </a:r>
          </a:p>
        </p:txBody>
      </p:sp>
      <p:sp>
        <p:nvSpPr>
          <p:cNvPr id="17" name="Text Placeholder 10"/>
          <p:cNvSpPr>
            <a:spLocks noGrp="1"/>
          </p:cNvSpPr>
          <p:nvPr>
            <p:ph type="body" sz="quarter" idx="21" hasCustomPrompt="1"/>
          </p:nvPr>
        </p:nvSpPr>
        <p:spPr>
          <a:xfrm>
            <a:off x="8132608" y="1141200"/>
            <a:ext cx="3402000" cy="572400"/>
          </a:xfrm>
        </p:spPr>
        <p:txBody>
          <a:bodyPr/>
          <a:lstStyle>
            <a:lvl1pPr>
              <a:lnSpc>
                <a:spcPct val="93000"/>
              </a:lnSpc>
              <a:defRPr sz="2000" b="1">
                <a:solidFill>
                  <a:schemeClr val="bg2"/>
                </a:solidFill>
              </a:defRPr>
            </a:lvl1pPr>
          </a:lstStyle>
          <a:p>
            <a:pPr lvl="0"/>
            <a:r>
              <a:rPr lang="en-GB" noProof="0" dirty="0"/>
              <a:t>Click to add subtitle</a:t>
            </a:r>
          </a:p>
        </p:txBody>
      </p:sp>
      <p:sp>
        <p:nvSpPr>
          <p:cNvPr id="2" name="Footer Placeholder 1">
            <a:extLst>
              <a:ext uri="{FF2B5EF4-FFF2-40B4-BE49-F238E27FC236}">
                <a16:creationId xmlns:a16="http://schemas.microsoft.com/office/drawing/2014/main" id="{9A6698A2-A39B-41B3-9275-CB9AF2EB4D82}"/>
              </a:ext>
            </a:extLst>
          </p:cNvPr>
          <p:cNvSpPr>
            <a:spLocks noGrp="1"/>
          </p:cNvSpPr>
          <p:nvPr>
            <p:ph type="ftr" sz="quarter" idx="22"/>
          </p:nvPr>
        </p:nvSpPr>
        <p:spPr/>
        <p:txBody>
          <a:bodyPr/>
          <a:lstStyle>
            <a:lvl1pPr>
              <a:defRPr/>
            </a:lvl1pPr>
          </a:lstStyle>
          <a:p>
            <a:endParaRPr lang="en-GB" noProof="0"/>
          </a:p>
        </p:txBody>
      </p:sp>
      <p:sp>
        <p:nvSpPr>
          <p:cNvPr id="6" name="Title 5">
            <a:extLst>
              <a:ext uri="{FF2B5EF4-FFF2-40B4-BE49-F238E27FC236}">
                <a16:creationId xmlns:a16="http://schemas.microsoft.com/office/drawing/2014/main" id="{7461088F-78BF-40B2-9347-3DDF04997BA2}"/>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a:p>
        </p:txBody>
      </p:sp>
      <p:sp>
        <p:nvSpPr>
          <p:cNvPr id="20" name="Text Placeholder 19">
            <a:extLst>
              <a:ext uri="{FF2B5EF4-FFF2-40B4-BE49-F238E27FC236}">
                <a16:creationId xmlns:a16="http://schemas.microsoft.com/office/drawing/2014/main" id="{CEFF65E3-281C-42C3-B17B-E3FBBBFCC311}"/>
              </a:ext>
            </a:extLst>
          </p:cNvPr>
          <p:cNvSpPr>
            <a:spLocks noGrp="1"/>
          </p:cNvSpPr>
          <p:nvPr>
            <p:ph type="body" sz="quarter" idx="23" hasCustomPrompt="1"/>
          </p:nvPr>
        </p:nvSpPr>
        <p:spPr bwMode="auto">
          <a:xfrm>
            <a:off x="659008" y="4760733"/>
            <a:ext cx="3402000" cy="1440042"/>
          </a:xfrm>
          <a:custGeom>
            <a:avLst/>
            <a:gdLst>
              <a:gd name="connsiteX0" fmla="*/ 0 w 3265200"/>
              <a:gd name="connsiteY0" fmla="*/ 0 h 1440042"/>
              <a:gd name="connsiteX1" fmla="*/ 3265200 w 3265200"/>
              <a:gd name="connsiteY1" fmla="*/ 0 h 1440042"/>
              <a:gd name="connsiteX2" fmla="*/ 3265200 w 3265200"/>
              <a:gd name="connsiteY2" fmla="*/ 1440042 h 1440042"/>
              <a:gd name="connsiteX3" fmla="*/ 0 w 3265200"/>
              <a:gd name="connsiteY3" fmla="*/ 1440042 h 1440042"/>
            </a:gdLst>
            <a:ahLst/>
            <a:cxnLst>
              <a:cxn ang="0">
                <a:pos x="connsiteX0" y="connsiteY0"/>
              </a:cxn>
              <a:cxn ang="0">
                <a:pos x="connsiteX1" y="connsiteY1"/>
              </a:cxn>
              <a:cxn ang="0">
                <a:pos x="connsiteX2" y="connsiteY2"/>
              </a:cxn>
              <a:cxn ang="0">
                <a:pos x="connsiteX3" y="connsiteY3"/>
              </a:cxn>
            </a:cxnLst>
            <a:rect l="l" t="t" r="r" b="b"/>
            <a:pathLst>
              <a:path w="3265200" h="1440042">
                <a:moveTo>
                  <a:pt x="0" y="0"/>
                </a:moveTo>
                <a:lnTo>
                  <a:pt x="3265200" y="0"/>
                </a:lnTo>
                <a:lnTo>
                  <a:pt x="3265200" y="1440042"/>
                </a:lnTo>
                <a:lnTo>
                  <a:pt x="0" y="1440042"/>
                </a:lnTo>
                <a:close/>
              </a:path>
            </a:pathLst>
          </a:custGeom>
        </p:spPr>
        <p:txBody>
          <a:bodyPr wrap="square">
            <a:noAutofit/>
          </a:bodyPr>
          <a:lstStyle>
            <a:lvl1pPr>
              <a:defRPr/>
            </a:lvl1pPr>
            <a:lvl2pPr>
              <a:defRPr/>
            </a:lvl2pPr>
          </a:lstStyle>
          <a:p>
            <a:pPr lvl="0"/>
            <a:r>
              <a:rPr lang="en-GB" noProof="0" dirty="0"/>
              <a:t>Click to add text</a:t>
            </a:r>
          </a:p>
          <a:p>
            <a:pPr lvl="1"/>
            <a:r>
              <a:rPr lang="en-GB" noProof="0" dirty="0"/>
              <a:t>Second level</a:t>
            </a:r>
          </a:p>
        </p:txBody>
      </p:sp>
      <p:sp>
        <p:nvSpPr>
          <p:cNvPr id="21" name="Text Placeholder 20">
            <a:extLst>
              <a:ext uri="{FF2B5EF4-FFF2-40B4-BE49-F238E27FC236}">
                <a16:creationId xmlns:a16="http://schemas.microsoft.com/office/drawing/2014/main" id="{4EB20EA5-1BDF-4774-85AE-3707EE79E838}"/>
              </a:ext>
            </a:extLst>
          </p:cNvPr>
          <p:cNvSpPr>
            <a:spLocks noGrp="1"/>
          </p:cNvSpPr>
          <p:nvPr>
            <p:ph type="body" sz="quarter" idx="24" hasCustomPrompt="1"/>
          </p:nvPr>
        </p:nvSpPr>
        <p:spPr bwMode="auto">
          <a:xfrm>
            <a:off x="4395716" y="4760733"/>
            <a:ext cx="3402000" cy="1440042"/>
          </a:xfrm>
          <a:custGeom>
            <a:avLst/>
            <a:gdLst>
              <a:gd name="connsiteX0" fmla="*/ 0 w 3265200"/>
              <a:gd name="connsiteY0" fmla="*/ 0 h 1440042"/>
              <a:gd name="connsiteX1" fmla="*/ 3265200 w 3265200"/>
              <a:gd name="connsiteY1" fmla="*/ 0 h 1440042"/>
              <a:gd name="connsiteX2" fmla="*/ 3265200 w 3265200"/>
              <a:gd name="connsiteY2" fmla="*/ 1440042 h 1440042"/>
              <a:gd name="connsiteX3" fmla="*/ 0 w 3265200"/>
              <a:gd name="connsiteY3" fmla="*/ 1440042 h 1440042"/>
            </a:gdLst>
            <a:ahLst/>
            <a:cxnLst>
              <a:cxn ang="0">
                <a:pos x="connsiteX0" y="connsiteY0"/>
              </a:cxn>
              <a:cxn ang="0">
                <a:pos x="connsiteX1" y="connsiteY1"/>
              </a:cxn>
              <a:cxn ang="0">
                <a:pos x="connsiteX2" y="connsiteY2"/>
              </a:cxn>
              <a:cxn ang="0">
                <a:pos x="connsiteX3" y="connsiteY3"/>
              </a:cxn>
            </a:cxnLst>
            <a:rect l="l" t="t" r="r" b="b"/>
            <a:pathLst>
              <a:path w="3265200" h="1440042">
                <a:moveTo>
                  <a:pt x="0" y="0"/>
                </a:moveTo>
                <a:lnTo>
                  <a:pt x="3265200" y="0"/>
                </a:lnTo>
                <a:lnTo>
                  <a:pt x="3265200" y="1440042"/>
                </a:lnTo>
                <a:lnTo>
                  <a:pt x="0" y="1440042"/>
                </a:lnTo>
                <a:close/>
              </a:path>
            </a:pathLst>
          </a:custGeom>
        </p:spPr>
        <p:txBody>
          <a:bodyPr wrap="square">
            <a:noAutofit/>
          </a:bodyPr>
          <a:lstStyle>
            <a:lvl1pPr>
              <a:defRPr/>
            </a:lvl1pPr>
            <a:lvl2pPr>
              <a:defRPr/>
            </a:lvl2pPr>
          </a:lstStyle>
          <a:p>
            <a:pPr lvl="0"/>
            <a:r>
              <a:rPr lang="en-GB" noProof="0" dirty="0"/>
              <a:t>Click to add text</a:t>
            </a:r>
          </a:p>
          <a:p>
            <a:pPr lvl="1"/>
            <a:r>
              <a:rPr lang="en-GB" noProof="0" dirty="0"/>
              <a:t>Second level</a:t>
            </a:r>
          </a:p>
        </p:txBody>
      </p:sp>
      <p:sp>
        <p:nvSpPr>
          <p:cNvPr id="22" name="Text Placeholder 21">
            <a:extLst>
              <a:ext uri="{FF2B5EF4-FFF2-40B4-BE49-F238E27FC236}">
                <a16:creationId xmlns:a16="http://schemas.microsoft.com/office/drawing/2014/main" id="{47ABD35C-80D6-4CEF-A7D8-B8167BA43E06}"/>
              </a:ext>
            </a:extLst>
          </p:cNvPr>
          <p:cNvSpPr>
            <a:spLocks noGrp="1"/>
          </p:cNvSpPr>
          <p:nvPr>
            <p:ph type="body" sz="quarter" idx="25" hasCustomPrompt="1"/>
          </p:nvPr>
        </p:nvSpPr>
        <p:spPr bwMode="auto">
          <a:xfrm>
            <a:off x="8132608" y="4760733"/>
            <a:ext cx="3402000" cy="1440042"/>
          </a:xfrm>
          <a:custGeom>
            <a:avLst/>
            <a:gdLst>
              <a:gd name="connsiteX0" fmla="*/ 0 w 3265200"/>
              <a:gd name="connsiteY0" fmla="*/ 0 h 1440042"/>
              <a:gd name="connsiteX1" fmla="*/ 3265200 w 3265200"/>
              <a:gd name="connsiteY1" fmla="*/ 0 h 1440042"/>
              <a:gd name="connsiteX2" fmla="*/ 3265200 w 3265200"/>
              <a:gd name="connsiteY2" fmla="*/ 1440042 h 1440042"/>
              <a:gd name="connsiteX3" fmla="*/ 0 w 3265200"/>
              <a:gd name="connsiteY3" fmla="*/ 1440042 h 1440042"/>
            </a:gdLst>
            <a:ahLst/>
            <a:cxnLst>
              <a:cxn ang="0">
                <a:pos x="connsiteX0" y="connsiteY0"/>
              </a:cxn>
              <a:cxn ang="0">
                <a:pos x="connsiteX1" y="connsiteY1"/>
              </a:cxn>
              <a:cxn ang="0">
                <a:pos x="connsiteX2" y="connsiteY2"/>
              </a:cxn>
              <a:cxn ang="0">
                <a:pos x="connsiteX3" y="connsiteY3"/>
              </a:cxn>
            </a:cxnLst>
            <a:rect l="l" t="t" r="r" b="b"/>
            <a:pathLst>
              <a:path w="3265200" h="1440042">
                <a:moveTo>
                  <a:pt x="0" y="0"/>
                </a:moveTo>
                <a:lnTo>
                  <a:pt x="3265200" y="0"/>
                </a:lnTo>
                <a:lnTo>
                  <a:pt x="3265200" y="1440042"/>
                </a:lnTo>
                <a:lnTo>
                  <a:pt x="0" y="1440042"/>
                </a:lnTo>
                <a:close/>
              </a:path>
            </a:pathLst>
          </a:custGeom>
        </p:spPr>
        <p:txBody>
          <a:bodyPr wrap="square">
            <a:noAutofit/>
          </a:bodyPr>
          <a:lstStyle>
            <a:lvl1pPr>
              <a:defRPr/>
            </a:lvl1pPr>
            <a:lvl2pPr>
              <a:defRPr/>
            </a:lvl2pPr>
          </a:lstStyle>
          <a:p>
            <a:pPr lvl="0"/>
            <a:r>
              <a:rPr lang="en-GB" noProof="0" dirty="0"/>
              <a:t>Click to add text</a:t>
            </a:r>
          </a:p>
          <a:p>
            <a:pPr lvl="1"/>
            <a:r>
              <a:rPr lang="en-GB" noProof="0" dirty="0"/>
              <a:t>Second level</a:t>
            </a:r>
          </a:p>
        </p:txBody>
      </p:sp>
      <p:grpSp>
        <p:nvGrpSpPr>
          <p:cNvPr id="23" name="Group 22">
            <a:extLst>
              <a:ext uri="{FF2B5EF4-FFF2-40B4-BE49-F238E27FC236}">
                <a16:creationId xmlns:a16="http://schemas.microsoft.com/office/drawing/2014/main" id="{5837A4F1-813B-4E08-9ED0-69735471A037}"/>
              </a:ext>
            </a:extLst>
          </p:cNvPr>
          <p:cNvGrpSpPr/>
          <p:nvPr userDrawn="1"/>
        </p:nvGrpSpPr>
        <p:grpSpPr>
          <a:xfrm>
            <a:off x="-2368598" y="0"/>
            <a:ext cx="1872000" cy="4379495"/>
            <a:chOff x="-2025698" y="0"/>
            <a:chExt cx="1872000" cy="4379495"/>
          </a:xfrm>
        </p:grpSpPr>
        <p:grpSp>
          <p:nvGrpSpPr>
            <p:cNvPr id="24" name="Group 23">
              <a:extLst>
                <a:ext uri="{FF2B5EF4-FFF2-40B4-BE49-F238E27FC236}">
                  <a16:creationId xmlns:a16="http://schemas.microsoft.com/office/drawing/2014/main" id="{55440F9C-887D-4F39-AF0E-29E9DD0B1166}"/>
                </a:ext>
              </a:extLst>
            </p:cNvPr>
            <p:cNvGrpSpPr/>
            <p:nvPr userDrawn="1"/>
          </p:nvGrpSpPr>
          <p:grpSpPr>
            <a:xfrm>
              <a:off x="-2025698" y="0"/>
              <a:ext cx="1872000" cy="4379495"/>
              <a:chOff x="-2025698" y="0"/>
              <a:chExt cx="1872000" cy="4379495"/>
            </a:xfrm>
          </p:grpSpPr>
          <p:grpSp>
            <p:nvGrpSpPr>
              <p:cNvPr id="26" name="Group 25">
                <a:extLst>
                  <a:ext uri="{FF2B5EF4-FFF2-40B4-BE49-F238E27FC236}">
                    <a16:creationId xmlns:a16="http://schemas.microsoft.com/office/drawing/2014/main" id="{3AE6EB06-797B-485F-A2DD-ED177C516635}"/>
                  </a:ext>
                </a:extLst>
              </p:cNvPr>
              <p:cNvGrpSpPr/>
              <p:nvPr userDrawn="1"/>
            </p:nvGrpSpPr>
            <p:grpSpPr>
              <a:xfrm>
                <a:off x="-2025698" y="0"/>
                <a:ext cx="1872000" cy="4379495"/>
                <a:chOff x="-2025698" y="0"/>
                <a:chExt cx="1872000" cy="4379495"/>
              </a:xfrm>
            </p:grpSpPr>
            <p:grpSp>
              <p:nvGrpSpPr>
                <p:cNvPr id="28" name="Group 27">
                  <a:extLst>
                    <a:ext uri="{FF2B5EF4-FFF2-40B4-BE49-F238E27FC236}">
                      <a16:creationId xmlns:a16="http://schemas.microsoft.com/office/drawing/2014/main" id="{2B48A556-2CC1-405E-B7DD-8422C79FF47D}"/>
                    </a:ext>
                  </a:extLst>
                </p:cNvPr>
                <p:cNvGrpSpPr/>
                <p:nvPr/>
              </p:nvGrpSpPr>
              <p:grpSpPr>
                <a:xfrm>
                  <a:off x="-2025698" y="0"/>
                  <a:ext cx="1872000" cy="4379495"/>
                  <a:chOff x="-2025698" y="0"/>
                  <a:chExt cx="1872000" cy="4379495"/>
                </a:xfrm>
              </p:grpSpPr>
              <p:sp>
                <p:nvSpPr>
                  <p:cNvPr id="30" name="Rectangle 104">
                    <a:extLst>
                      <a:ext uri="{FF2B5EF4-FFF2-40B4-BE49-F238E27FC236}">
                        <a16:creationId xmlns:a16="http://schemas.microsoft.com/office/drawing/2014/main" id="{184BE141-3152-4EEA-8393-0EEF51DA0B79}"/>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31" name="Rectangle 113">
                    <a:extLst>
                      <a:ext uri="{FF2B5EF4-FFF2-40B4-BE49-F238E27FC236}">
                        <a16:creationId xmlns:a16="http://schemas.microsoft.com/office/drawing/2014/main" id="{CF52034F-CE32-4091-8163-CD7282C61E90}"/>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29" name="Rectangle 106">
                  <a:extLst>
                    <a:ext uri="{FF2B5EF4-FFF2-40B4-BE49-F238E27FC236}">
                      <a16:creationId xmlns:a16="http://schemas.microsoft.com/office/drawing/2014/main" id="{6E95BDBF-AC8B-42DE-9F35-62D0FB7884DB}"/>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27" name="Picture 26">
                <a:extLst>
                  <a:ext uri="{FF2B5EF4-FFF2-40B4-BE49-F238E27FC236}">
                    <a16:creationId xmlns:a16="http://schemas.microsoft.com/office/drawing/2014/main" id="{CFBD03D0-C21F-4DB5-ACE6-45B38290F545}"/>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25" name="Rectangle 24">
              <a:extLst>
                <a:ext uri="{FF2B5EF4-FFF2-40B4-BE49-F238E27FC236}">
                  <a16:creationId xmlns:a16="http://schemas.microsoft.com/office/drawing/2014/main" id="{F459B91F-8FB6-4CBF-9522-E614B9536C64}"/>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Tree>
    <p:extLst>
      <p:ext uri="{BB962C8B-B14F-4D97-AF65-F5344CB8AC3E}">
        <p14:creationId xmlns:p14="http://schemas.microsoft.com/office/powerpoint/2010/main" val="469535059"/>
      </p:ext>
    </p:extLst>
  </p:cSld>
  <p:clrMapOvr>
    <a:masterClrMapping/>
  </p:clrMapOvr>
  <p:extLst>
    <p:ext uri="{DCECCB84-F9BA-43D5-87BE-67443E8EF086}">
      <p15:sldGuideLst xmlns:p15="http://schemas.microsoft.com/office/powerpoint/2012/main">
        <p15:guide id="2" pos="2768">
          <p15:clr>
            <a:srgbClr val="FBAE40"/>
          </p15:clr>
        </p15:guide>
        <p15:guide id="3" pos="4912">
          <p15:clr>
            <a:srgbClr val="FBAE40"/>
          </p15:clr>
        </p15:guide>
        <p15:guide id="4" pos="5120">
          <p15:clr>
            <a:srgbClr val="FBAE40"/>
          </p15:clr>
        </p15:guide>
        <p15:guide id="5" orient="horz" pos="2830">
          <p15:clr>
            <a:srgbClr val="FBAE40"/>
          </p15:clr>
        </p15:guide>
        <p15:guide id="6" orient="horz" pos="2998">
          <p15:clr>
            <a:srgbClr val="FBAE40"/>
          </p15:clr>
        </p15:guide>
        <p15:guide id="7" pos="2560">
          <p15:clr>
            <a:srgbClr val="FBAE4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4 split with subtitles">
    <p:bg bwMode="gray">
      <p:bgRef idx="1001">
        <a:schemeClr val="bg1"/>
      </p:bgRef>
    </p:bg>
    <p:spTree>
      <p:nvGrpSpPr>
        <p:cNvPr id="1" name=""/>
        <p:cNvGrpSpPr/>
        <p:nvPr/>
      </p:nvGrpSpPr>
      <p:grpSpPr>
        <a:xfrm>
          <a:off x="0" y="0"/>
          <a:ext cx="0" cy="0"/>
          <a:chOff x="0" y="0"/>
          <a:chExt cx="0" cy="0"/>
        </a:xfrm>
      </p:grpSpPr>
      <p:sp>
        <p:nvSpPr>
          <p:cNvPr id="6" name="Content Placeholder 2"/>
          <p:cNvSpPr>
            <a:spLocks noGrp="1"/>
          </p:cNvSpPr>
          <p:nvPr>
            <p:ph idx="13" hasCustomPrompt="1"/>
          </p:nvPr>
        </p:nvSpPr>
        <p:spPr bwMode="gray">
          <a:xfrm>
            <a:off x="659008" y="1754561"/>
            <a:ext cx="5266800" cy="1854000"/>
          </a:xfrm>
        </p:spPr>
        <p:txBody>
          <a:bodyPr/>
          <a:lstStyle>
            <a:lvl3pPr>
              <a:lnSpc>
                <a:spcPct val="93000"/>
              </a:lnSpc>
              <a:defRPr sz="2000"/>
            </a:lvl3pPr>
          </a:lstStyle>
          <a:p>
            <a:pPr lvl="1"/>
            <a:r>
              <a:rPr lang="en-GB" noProof="0"/>
              <a:t>Click </a:t>
            </a:r>
            <a:r>
              <a:rPr lang="en-GB" noProof="0" dirty="0"/>
              <a:t>to add text</a:t>
            </a:r>
          </a:p>
        </p:txBody>
      </p:sp>
      <p:sp>
        <p:nvSpPr>
          <p:cNvPr id="8" name="Content Placeholder 2"/>
          <p:cNvSpPr>
            <a:spLocks noGrp="1"/>
          </p:cNvSpPr>
          <p:nvPr>
            <p:ph idx="21" hasCustomPrompt="1"/>
          </p:nvPr>
        </p:nvSpPr>
        <p:spPr bwMode="gray">
          <a:xfrm>
            <a:off x="659008" y="4346775"/>
            <a:ext cx="5266800" cy="1854000"/>
          </a:xfrm>
        </p:spPr>
        <p:txBody>
          <a:bodyPr/>
          <a:lstStyle>
            <a:lvl3pPr>
              <a:lnSpc>
                <a:spcPct val="93000"/>
              </a:lnSpc>
              <a:defRPr sz="2000"/>
            </a:lvl3pPr>
          </a:lstStyle>
          <a:p>
            <a:pPr lvl="1"/>
            <a:r>
              <a:rPr lang="en-GB" noProof="0" dirty="0"/>
              <a:t>Click to add text</a:t>
            </a:r>
          </a:p>
        </p:txBody>
      </p:sp>
      <p:cxnSp>
        <p:nvCxnSpPr>
          <p:cNvPr id="9" name="Straight Connector 8"/>
          <p:cNvCxnSpPr/>
          <p:nvPr userDrawn="1"/>
        </p:nvCxnSpPr>
        <p:spPr bwMode="gray">
          <a:xfrm>
            <a:off x="659008" y="1682898"/>
            <a:ext cx="52668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userDrawn="1"/>
        </p:nvCxnSpPr>
        <p:spPr bwMode="gray">
          <a:xfrm>
            <a:off x="659008" y="4278810"/>
            <a:ext cx="52668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Content Placeholder 2"/>
          <p:cNvSpPr>
            <a:spLocks noGrp="1"/>
          </p:cNvSpPr>
          <p:nvPr>
            <p:ph idx="23" hasCustomPrompt="1"/>
          </p:nvPr>
        </p:nvSpPr>
        <p:spPr bwMode="gray">
          <a:xfrm>
            <a:off x="6267808" y="1754561"/>
            <a:ext cx="5266800" cy="1854000"/>
          </a:xfrm>
        </p:spPr>
        <p:txBody>
          <a:bodyPr/>
          <a:lstStyle>
            <a:lvl3pPr>
              <a:lnSpc>
                <a:spcPct val="93000"/>
              </a:lnSpc>
              <a:defRPr sz="2000"/>
            </a:lvl3pPr>
          </a:lstStyle>
          <a:p>
            <a:pPr lvl="1"/>
            <a:r>
              <a:rPr lang="en-GB" noProof="0" dirty="0"/>
              <a:t>Click to add text</a:t>
            </a:r>
          </a:p>
        </p:txBody>
      </p:sp>
      <p:sp>
        <p:nvSpPr>
          <p:cNvPr id="18" name="Content Placeholder 2"/>
          <p:cNvSpPr>
            <a:spLocks noGrp="1"/>
          </p:cNvSpPr>
          <p:nvPr>
            <p:ph idx="25" hasCustomPrompt="1"/>
          </p:nvPr>
        </p:nvSpPr>
        <p:spPr bwMode="gray">
          <a:xfrm>
            <a:off x="6267808" y="4346775"/>
            <a:ext cx="5266800" cy="1854000"/>
          </a:xfrm>
        </p:spPr>
        <p:txBody>
          <a:bodyPr/>
          <a:lstStyle>
            <a:lvl3pPr>
              <a:lnSpc>
                <a:spcPct val="93000"/>
              </a:lnSpc>
              <a:defRPr sz="2000"/>
            </a:lvl3pPr>
          </a:lstStyle>
          <a:p>
            <a:pPr lvl="1"/>
            <a:r>
              <a:rPr lang="en-GB" noProof="0"/>
              <a:t>Click </a:t>
            </a:r>
            <a:r>
              <a:rPr lang="en-GB" noProof="0" dirty="0"/>
              <a:t>to add text</a:t>
            </a:r>
          </a:p>
        </p:txBody>
      </p:sp>
      <p:cxnSp>
        <p:nvCxnSpPr>
          <p:cNvPr id="19" name="Straight Connector 18"/>
          <p:cNvCxnSpPr/>
          <p:nvPr userDrawn="1"/>
        </p:nvCxnSpPr>
        <p:spPr bwMode="gray">
          <a:xfrm>
            <a:off x="6267808" y="1682898"/>
            <a:ext cx="52668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bwMode="gray">
          <a:xfrm>
            <a:off x="6267808" y="4278810"/>
            <a:ext cx="52668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Slide Number Placeholder 11"/>
          <p:cNvSpPr>
            <a:spLocks noGrp="1"/>
          </p:cNvSpPr>
          <p:nvPr>
            <p:ph type="sldNum" sz="quarter" idx="27"/>
          </p:nvPr>
        </p:nvSpPr>
        <p:spPr/>
        <p:txBody>
          <a:bodyPr/>
          <a:lstStyle/>
          <a:p>
            <a:fld id="{DDD2A080-DA64-4F5C-9131-47EB793B4410}" type="slidenum">
              <a:rPr lang="en-GB" noProof="0" smtClean="0"/>
              <a:pPr/>
              <a:t>‹#›</a:t>
            </a:fld>
            <a:endParaRPr lang="en-GB" noProof="0" dirty="0"/>
          </a:p>
        </p:txBody>
      </p:sp>
      <p:sp>
        <p:nvSpPr>
          <p:cNvPr id="2" name="Footer Placeholder 1">
            <a:extLst>
              <a:ext uri="{FF2B5EF4-FFF2-40B4-BE49-F238E27FC236}">
                <a16:creationId xmlns:a16="http://schemas.microsoft.com/office/drawing/2014/main" id="{B93A5B4B-0671-49BC-8204-148282CCCD85}"/>
              </a:ext>
            </a:extLst>
          </p:cNvPr>
          <p:cNvSpPr>
            <a:spLocks noGrp="1"/>
          </p:cNvSpPr>
          <p:nvPr>
            <p:ph type="ftr" sz="quarter" idx="28"/>
          </p:nvPr>
        </p:nvSpPr>
        <p:spPr/>
        <p:txBody>
          <a:bodyPr/>
          <a:lstStyle>
            <a:lvl1pPr>
              <a:defRPr/>
            </a:lvl1pPr>
          </a:lstStyle>
          <a:p>
            <a:endParaRPr lang="en-GB" noProof="0"/>
          </a:p>
        </p:txBody>
      </p:sp>
      <p:sp>
        <p:nvSpPr>
          <p:cNvPr id="11" name="Title 10">
            <a:extLst>
              <a:ext uri="{FF2B5EF4-FFF2-40B4-BE49-F238E27FC236}">
                <a16:creationId xmlns:a16="http://schemas.microsoft.com/office/drawing/2014/main" id="{20FBD913-9040-4AE9-AC53-764A04CD6981}"/>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dirty="0"/>
          </a:p>
        </p:txBody>
      </p:sp>
      <p:sp>
        <p:nvSpPr>
          <p:cNvPr id="26" name="Text Placeholder 25">
            <a:extLst>
              <a:ext uri="{FF2B5EF4-FFF2-40B4-BE49-F238E27FC236}">
                <a16:creationId xmlns:a16="http://schemas.microsoft.com/office/drawing/2014/main" id="{CBE08C37-B308-4095-A1E0-4F6A9285A4B8}"/>
              </a:ext>
            </a:extLst>
          </p:cNvPr>
          <p:cNvSpPr>
            <a:spLocks noGrp="1"/>
          </p:cNvSpPr>
          <p:nvPr>
            <p:ph type="body" sz="quarter" idx="38" hasCustomPrompt="1"/>
          </p:nvPr>
        </p:nvSpPr>
        <p:spPr bwMode="auto">
          <a:xfrm>
            <a:off x="659008" y="1141199"/>
            <a:ext cx="5266800" cy="572400"/>
          </a:xfrm>
          <a:custGeom>
            <a:avLst/>
            <a:gdLst>
              <a:gd name="connsiteX0" fmla="*/ 0 w 5058000"/>
              <a:gd name="connsiteY0" fmla="*/ 0 h 572400"/>
              <a:gd name="connsiteX1" fmla="*/ 5058000 w 5058000"/>
              <a:gd name="connsiteY1" fmla="*/ 0 h 572400"/>
              <a:gd name="connsiteX2" fmla="*/ 5058000 w 5058000"/>
              <a:gd name="connsiteY2" fmla="*/ 572400 h 572400"/>
              <a:gd name="connsiteX3" fmla="*/ 0 w 5058000"/>
              <a:gd name="connsiteY3" fmla="*/ 572400 h 572400"/>
            </a:gdLst>
            <a:ahLst/>
            <a:cxnLst>
              <a:cxn ang="0">
                <a:pos x="connsiteX0" y="connsiteY0"/>
              </a:cxn>
              <a:cxn ang="0">
                <a:pos x="connsiteX1" y="connsiteY1"/>
              </a:cxn>
              <a:cxn ang="0">
                <a:pos x="connsiteX2" y="connsiteY2"/>
              </a:cxn>
              <a:cxn ang="0">
                <a:pos x="connsiteX3" y="connsiteY3"/>
              </a:cxn>
            </a:cxnLst>
            <a:rect l="l" t="t" r="r" b="b"/>
            <a:pathLst>
              <a:path w="5058000" h="572400">
                <a:moveTo>
                  <a:pt x="0" y="0"/>
                </a:moveTo>
                <a:lnTo>
                  <a:pt x="5058000" y="0"/>
                </a:lnTo>
                <a:lnTo>
                  <a:pt x="5058000" y="572400"/>
                </a:lnTo>
                <a:lnTo>
                  <a:pt x="0" y="5724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28" name="Text Placeholder 27">
            <a:extLst>
              <a:ext uri="{FF2B5EF4-FFF2-40B4-BE49-F238E27FC236}">
                <a16:creationId xmlns:a16="http://schemas.microsoft.com/office/drawing/2014/main" id="{7B6B260B-AEFF-45D7-A63C-7181FC204B9E}"/>
              </a:ext>
            </a:extLst>
          </p:cNvPr>
          <p:cNvSpPr>
            <a:spLocks noGrp="1"/>
          </p:cNvSpPr>
          <p:nvPr>
            <p:ph type="body" sz="quarter" idx="42" hasCustomPrompt="1"/>
          </p:nvPr>
        </p:nvSpPr>
        <p:spPr bwMode="auto">
          <a:xfrm>
            <a:off x="659008" y="3733413"/>
            <a:ext cx="5266800" cy="572400"/>
          </a:xfrm>
          <a:custGeom>
            <a:avLst/>
            <a:gdLst>
              <a:gd name="connsiteX0" fmla="*/ 0 w 5058000"/>
              <a:gd name="connsiteY0" fmla="*/ 0 h 324000"/>
              <a:gd name="connsiteX1" fmla="*/ 5058000 w 5058000"/>
              <a:gd name="connsiteY1" fmla="*/ 0 h 324000"/>
              <a:gd name="connsiteX2" fmla="*/ 5058000 w 5058000"/>
              <a:gd name="connsiteY2" fmla="*/ 324000 h 324000"/>
              <a:gd name="connsiteX3" fmla="*/ 0 w 5058000"/>
              <a:gd name="connsiteY3" fmla="*/ 324000 h 324000"/>
            </a:gdLst>
            <a:ahLst/>
            <a:cxnLst>
              <a:cxn ang="0">
                <a:pos x="connsiteX0" y="connsiteY0"/>
              </a:cxn>
              <a:cxn ang="0">
                <a:pos x="connsiteX1" y="connsiteY1"/>
              </a:cxn>
              <a:cxn ang="0">
                <a:pos x="connsiteX2" y="connsiteY2"/>
              </a:cxn>
              <a:cxn ang="0">
                <a:pos x="connsiteX3" y="connsiteY3"/>
              </a:cxn>
            </a:cxnLst>
            <a:rect l="l" t="t" r="r" b="b"/>
            <a:pathLst>
              <a:path w="5058000" h="324000">
                <a:moveTo>
                  <a:pt x="0" y="0"/>
                </a:moveTo>
                <a:lnTo>
                  <a:pt x="5058000" y="0"/>
                </a:lnTo>
                <a:lnTo>
                  <a:pt x="5058000" y="324000"/>
                </a:lnTo>
                <a:lnTo>
                  <a:pt x="0" y="3240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27" name="Text Placeholder 26">
            <a:extLst>
              <a:ext uri="{FF2B5EF4-FFF2-40B4-BE49-F238E27FC236}">
                <a16:creationId xmlns:a16="http://schemas.microsoft.com/office/drawing/2014/main" id="{E1ED5493-9DF4-4D9B-AA23-320F230497BF}"/>
              </a:ext>
            </a:extLst>
          </p:cNvPr>
          <p:cNvSpPr>
            <a:spLocks noGrp="1"/>
          </p:cNvSpPr>
          <p:nvPr>
            <p:ph type="body" sz="quarter" idx="43" hasCustomPrompt="1"/>
          </p:nvPr>
        </p:nvSpPr>
        <p:spPr bwMode="auto">
          <a:xfrm>
            <a:off x="6267808" y="1141199"/>
            <a:ext cx="5266800" cy="572400"/>
          </a:xfrm>
          <a:custGeom>
            <a:avLst/>
            <a:gdLst>
              <a:gd name="connsiteX0" fmla="*/ 0 w 5058000"/>
              <a:gd name="connsiteY0" fmla="*/ 0 h 572400"/>
              <a:gd name="connsiteX1" fmla="*/ 5058000 w 5058000"/>
              <a:gd name="connsiteY1" fmla="*/ 0 h 572400"/>
              <a:gd name="connsiteX2" fmla="*/ 5058000 w 5058000"/>
              <a:gd name="connsiteY2" fmla="*/ 572400 h 572400"/>
              <a:gd name="connsiteX3" fmla="*/ 0 w 5058000"/>
              <a:gd name="connsiteY3" fmla="*/ 572400 h 572400"/>
            </a:gdLst>
            <a:ahLst/>
            <a:cxnLst>
              <a:cxn ang="0">
                <a:pos x="connsiteX0" y="connsiteY0"/>
              </a:cxn>
              <a:cxn ang="0">
                <a:pos x="connsiteX1" y="connsiteY1"/>
              </a:cxn>
              <a:cxn ang="0">
                <a:pos x="connsiteX2" y="connsiteY2"/>
              </a:cxn>
              <a:cxn ang="0">
                <a:pos x="connsiteX3" y="connsiteY3"/>
              </a:cxn>
            </a:cxnLst>
            <a:rect l="l" t="t" r="r" b="b"/>
            <a:pathLst>
              <a:path w="5058000" h="572400">
                <a:moveTo>
                  <a:pt x="0" y="0"/>
                </a:moveTo>
                <a:lnTo>
                  <a:pt x="5058000" y="0"/>
                </a:lnTo>
                <a:lnTo>
                  <a:pt x="5058000" y="572400"/>
                </a:lnTo>
                <a:lnTo>
                  <a:pt x="0" y="5724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29" name="Text Placeholder 28">
            <a:extLst>
              <a:ext uri="{FF2B5EF4-FFF2-40B4-BE49-F238E27FC236}">
                <a16:creationId xmlns:a16="http://schemas.microsoft.com/office/drawing/2014/main" id="{F0CF9846-3CEC-46AC-9920-CB26942D3B06}"/>
              </a:ext>
            </a:extLst>
          </p:cNvPr>
          <p:cNvSpPr>
            <a:spLocks noGrp="1"/>
          </p:cNvSpPr>
          <p:nvPr>
            <p:ph type="body" sz="quarter" idx="44" hasCustomPrompt="1"/>
          </p:nvPr>
        </p:nvSpPr>
        <p:spPr bwMode="auto">
          <a:xfrm>
            <a:off x="6267808" y="3733413"/>
            <a:ext cx="5266800" cy="572400"/>
          </a:xfrm>
          <a:custGeom>
            <a:avLst/>
            <a:gdLst>
              <a:gd name="connsiteX0" fmla="*/ 0 w 5058000"/>
              <a:gd name="connsiteY0" fmla="*/ 0 h 324000"/>
              <a:gd name="connsiteX1" fmla="*/ 5058000 w 5058000"/>
              <a:gd name="connsiteY1" fmla="*/ 0 h 324000"/>
              <a:gd name="connsiteX2" fmla="*/ 5058000 w 5058000"/>
              <a:gd name="connsiteY2" fmla="*/ 324000 h 324000"/>
              <a:gd name="connsiteX3" fmla="*/ 0 w 5058000"/>
              <a:gd name="connsiteY3" fmla="*/ 324000 h 324000"/>
            </a:gdLst>
            <a:ahLst/>
            <a:cxnLst>
              <a:cxn ang="0">
                <a:pos x="connsiteX0" y="connsiteY0"/>
              </a:cxn>
              <a:cxn ang="0">
                <a:pos x="connsiteX1" y="connsiteY1"/>
              </a:cxn>
              <a:cxn ang="0">
                <a:pos x="connsiteX2" y="connsiteY2"/>
              </a:cxn>
              <a:cxn ang="0">
                <a:pos x="connsiteX3" y="connsiteY3"/>
              </a:cxn>
            </a:cxnLst>
            <a:rect l="l" t="t" r="r" b="b"/>
            <a:pathLst>
              <a:path w="5058000" h="324000">
                <a:moveTo>
                  <a:pt x="0" y="0"/>
                </a:moveTo>
                <a:lnTo>
                  <a:pt x="5058000" y="0"/>
                </a:lnTo>
                <a:lnTo>
                  <a:pt x="5058000" y="324000"/>
                </a:lnTo>
                <a:lnTo>
                  <a:pt x="0" y="3240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grpSp>
        <p:nvGrpSpPr>
          <p:cNvPr id="30" name="Group 29">
            <a:extLst>
              <a:ext uri="{FF2B5EF4-FFF2-40B4-BE49-F238E27FC236}">
                <a16:creationId xmlns:a16="http://schemas.microsoft.com/office/drawing/2014/main" id="{C8DD7138-7E1A-4558-BDF5-88DA9333D584}"/>
              </a:ext>
            </a:extLst>
          </p:cNvPr>
          <p:cNvGrpSpPr/>
          <p:nvPr userDrawn="1"/>
        </p:nvGrpSpPr>
        <p:grpSpPr>
          <a:xfrm>
            <a:off x="-2368598" y="0"/>
            <a:ext cx="1872000" cy="4379495"/>
            <a:chOff x="-2025698" y="0"/>
            <a:chExt cx="1872000" cy="4379495"/>
          </a:xfrm>
        </p:grpSpPr>
        <p:grpSp>
          <p:nvGrpSpPr>
            <p:cNvPr id="31" name="Group 30">
              <a:extLst>
                <a:ext uri="{FF2B5EF4-FFF2-40B4-BE49-F238E27FC236}">
                  <a16:creationId xmlns:a16="http://schemas.microsoft.com/office/drawing/2014/main" id="{EFB145EF-3494-41B7-A308-3513680B0EFC}"/>
                </a:ext>
              </a:extLst>
            </p:cNvPr>
            <p:cNvGrpSpPr/>
            <p:nvPr userDrawn="1"/>
          </p:nvGrpSpPr>
          <p:grpSpPr>
            <a:xfrm>
              <a:off x="-2025698" y="0"/>
              <a:ext cx="1872000" cy="4379495"/>
              <a:chOff x="-2025698" y="0"/>
              <a:chExt cx="1872000" cy="4379495"/>
            </a:xfrm>
          </p:grpSpPr>
          <p:grpSp>
            <p:nvGrpSpPr>
              <p:cNvPr id="33" name="Group 32">
                <a:extLst>
                  <a:ext uri="{FF2B5EF4-FFF2-40B4-BE49-F238E27FC236}">
                    <a16:creationId xmlns:a16="http://schemas.microsoft.com/office/drawing/2014/main" id="{0371EB9D-BFFF-4E5E-9B8B-758BF9945B83}"/>
                  </a:ext>
                </a:extLst>
              </p:cNvPr>
              <p:cNvGrpSpPr/>
              <p:nvPr userDrawn="1"/>
            </p:nvGrpSpPr>
            <p:grpSpPr>
              <a:xfrm>
                <a:off x="-2025698" y="0"/>
                <a:ext cx="1872000" cy="4379495"/>
                <a:chOff x="-2025698" y="0"/>
                <a:chExt cx="1872000" cy="4379495"/>
              </a:xfrm>
            </p:grpSpPr>
            <p:grpSp>
              <p:nvGrpSpPr>
                <p:cNvPr id="35" name="Group 34">
                  <a:extLst>
                    <a:ext uri="{FF2B5EF4-FFF2-40B4-BE49-F238E27FC236}">
                      <a16:creationId xmlns:a16="http://schemas.microsoft.com/office/drawing/2014/main" id="{EC5CDC9E-02CE-413A-AF0C-7DED02087354}"/>
                    </a:ext>
                  </a:extLst>
                </p:cNvPr>
                <p:cNvGrpSpPr/>
                <p:nvPr/>
              </p:nvGrpSpPr>
              <p:grpSpPr>
                <a:xfrm>
                  <a:off x="-2025698" y="0"/>
                  <a:ext cx="1872000" cy="4379495"/>
                  <a:chOff x="-2025698" y="0"/>
                  <a:chExt cx="1872000" cy="4379495"/>
                </a:xfrm>
              </p:grpSpPr>
              <p:sp>
                <p:nvSpPr>
                  <p:cNvPr id="46" name="Rectangle 104">
                    <a:extLst>
                      <a:ext uri="{FF2B5EF4-FFF2-40B4-BE49-F238E27FC236}">
                        <a16:creationId xmlns:a16="http://schemas.microsoft.com/office/drawing/2014/main" id="{F7D83AC5-ED1B-4729-A64C-7B7A765ED2F5}"/>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47" name="Rectangle 113">
                    <a:extLst>
                      <a:ext uri="{FF2B5EF4-FFF2-40B4-BE49-F238E27FC236}">
                        <a16:creationId xmlns:a16="http://schemas.microsoft.com/office/drawing/2014/main" id="{C1489E30-784E-466C-9DCB-A7C94C88642B}"/>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36" name="Rectangle 106">
                  <a:extLst>
                    <a:ext uri="{FF2B5EF4-FFF2-40B4-BE49-F238E27FC236}">
                      <a16:creationId xmlns:a16="http://schemas.microsoft.com/office/drawing/2014/main" id="{BE81ED68-F4B7-455F-84CC-E385AD4838E8}"/>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34" name="Picture 33">
                <a:extLst>
                  <a:ext uri="{FF2B5EF4-FFF2-40B4-BE49-F238E27FC236}">
                    <a16:creationId xmlns:a16="http://schemas.microsoft.com/office/drawing/2014/main" id="{CEBAAC2B-D283-4967-89EC-8CA16E2769D1}"/>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32" name="Rectangle 31">
              <a:extLst>
                <a:ext uri="{FF2B5EF4-FFF2-40B4-BE49-F238E27FC236}">
                  <a16:creationId xmlns:a16="http://schemas.microsoft.com/office/drawing/2014/main" id="{BCA8162F-F884-4C45-B0A8-906ACC7BEA03}"/>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Tree>
    <p:extLst>
      <p:ext uri="{BB962C8B-B14F-4D97-AF65-F5344CB8AC3E}">
        <p14:creationId xmlns:p14="http://schemas.microsoft.com/office/powerpoint/2010/main" val="3407903036"/>
      </p:ext>
    </p:extLst>
  </p:cSld>
  <p:clrMapOvr>
    <a:masterClrMapping/>
  </p:clrMapOvr>
  <p:extLst>
    <p:ext uri="{DCECCB84-F9BA-43D5-87BE-67443E8EF086}">
      <p15:sldGuideLst xmlns:p15="http://schemas.microsoft.com/office/powerpoint/2012/main">
        <p15:guide id="2" pos="3736">
          <p15:clr>
            <a:srgbClr val="FBAE40"/>
          </p15:clr>
        </p15:guide>
        <p15:guide id="3" pos="3944">
          <p15:clr>
            <a:srgbClr val="FBAE40"/>
          </p15:clr>
        </p15:guide>
        <p15:guide id="4" orient="horz" pos="2274">
          <p15:clr>
            <a:srgbClr val="FBAE40"/>
          </p15:clr>
        </p15:guide>
        <p15:guide id="5" orient="horz" pos="2442">
          <p15:clr>
            <a:srgbClr val="FBAE4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6 split with subtitles">
    <p:spTree>
      <p:nvGrpSpPr>
        <p:cNvPr id="1" name=""/>
        <p:cNvGrpSpPr/>
        <p:nvPr/>
      </p:nvGrpSpPr>
      <p:grpSpPr>
        <a:xfrm>
          <a:off x="0" y="0"/>
          <a:ext cx="0" cy="0"/>
          <a:chOff x="0" y="0"/>
          <a:chExt cx="0" cy="0"/>
        </a:xfrm>
      </p:grpSpPr>
      <p:sp>
        <p:nvSpPr>
          <p:cNvPr id="6" name="Content Placeholder 2"/>
          <p:cNvSpPr>
            <a:spLocks noGrp="1"/>
          </p:cNvSpPr>
          <p:nvPr>
            <p:ph idx="13" hasCustomPrompt="1"/>
          </p:nvPr>
        </p:nvSpPr>
        <p:spPr bwMode="gray">
          <a:xfrm>
            <a:off x="659008" y="1757278"/>
            <a:ext cx="3402000" cy="1850305"/>
          </a:xfrm>
        </p:spPr>
        <p:txBody>
          <a:bodyPr/>
          <a:lstStyle>
            <a:lvl3pPr>
              <a:lnSpc>
                <a:spcPct val="93000"/>
              </a:lnSpc>
              <a:defRPr sz="2000"/>
            </a:lvl3pPr>
          </a:lstStyle>
          <a:p>
            <a:pPr lvl="1"/>
            <a:r>
              <a:rPr lang="en-GB" noProof="0" dirty="0"/>
              <a:t>Click to add text</a:t>
            </a:r>
          </a:p>
        </p:txBody>
      </p:sp>
      <p:sp>
        <p:nvSpPr>
          <p:cNvPr id="8" name="Content Placeholder 2"/>
          <p:cNvSpPr>
            <a:spLocks noGrp="1"/>
          </p:cNvSpPr>
          <p:nvPr>
            <p:ph idx="21" hasCustomPrompt="1"/>
          </p:nvPr>
        </p:nvSpPr>
        <p:spPr bwMode="gray">
          <a:xfrm>
            <a:off x="659008" y="4346776"/>
            <a:ext cx="3402000" cy="1850400"/>
          </a:xfrm>
        </p:spPr>
        <p:txBody>
          <a:bodyPr/>
          <a:lstStyle>
            <a:lvl3pPr>
              <a:lnSpc>
                <a:spcPct val="93000"/>
              </a:lnSpc>
              <a:defRPr sz="2000"/>
            </a:lvl3pPr>
          </a:lstStyle>
          <a:p>
            <a:pPr lvl="1"/>
            <a:r>
              <a:rPr lang="en-GB" noProof="0" dirty="0"/>
              <a:t>Click to add text</a:t>
            </a:r>
          </a:p>
        </p:txBody>
      </p:sp>
      <p:cxnSp>
        <p:nvCxnSpPr>
          <p:cNvPr id="9" name="Straight Connector 8"/>
          <p:cNvCxnSpPr>
            <a:cxnSpLocks/>
          </p:cNvCxnSpPr>
          <p:nvPr userDrawn="1"/>
        </p:nvCxnSpPr>
        <p:spPr bwMode="gray">
          <a:xfrm>
            <a:off x="659008" y="1685616"/>
            <a:ext cx="34020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cxnSpLocks/>
          </p:cNvCxnSpPr>
          <p:nvPr userDrawn="1"/>
        </p:nvCxnSpPr>
        <p:spPr bwMode="gray">
          <a:xfrm>
            <a:off x="659008" y="4278810"/>
            <a:ext cx="34020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41" name="Content Placeholder 2"/>
          <p:cNvSpPr>
            <a:spLocks noGrp="1"/>
          </p:cNvSpPr>
          <p:nvPr>
            <p:ph idx="23" hasCustomPrompt="1"/>
          </p:nvPr>
        </p:nvSpPr>
        <p:spPr bwMode="gray">
          <a:xfrm>
            <a:off x="8132608" y="1757278"/>
            <a:ext cx="3402000" cy="1850305"/>
          </a:xfrm>
        </p:spPr>
        <p:txBody>
          <a:bodyPr/>
          <a:lstStyle>
            <a:lvl3pPr>
              <a:lnSpc>
                <a:spcPct val="93000"/>
              </a:lnSpc>
              <a:defRPr sz="2000"/>
            </a:lvl3pPr>
          </a:lstStyle>
          <a:p>
            <a:pPr lvl="1"/>
            <a:r>
              <a:rPr lang="en-GB" noProof="0" dirty="0"/>
              <a:t>Click to add text</a:t>
            </a:r>
          </a:p>
        </p:txBody>
      </p:sp>
      <p:sp>
        <p:nvSpPr>
          <p:cNvPr id="43" name="Content Placeholder 2"/>
          <p:cNvSpPr>
            <a:spLocks noGrp="1"/>
          </p:cNvSpPr>
          <p:nvPr>
            <p:ph idx="25" hasCustomPrompt="1"/>
          </p:nvPr>
        </p:nvSpPr>
        <p:spPr bwMode="gray">
          <a:xfrm>
            <a:off x="8132608" y="4346776"/>
            <a:ext cx="3402000" cy="1850400"/>
          </a:xfrm>
        </p:spPr>
        <p:txBody>
          <a:bodyPr/>
          <a:lstStyle>
            <a:lvl3pPr>
              <a:lnSpc>
                <a:spcPct val="93000"/>
              </a:lnSpc>
              <a:defRPr sz="2000"/>
            </a:lvl3pPr>
          </a:lstStyle>
          <a:p>
            <a:pPr lvl="1"/>
            <a:r>
              <a:rPr lang="en-GB" noProof="0" dirty="0"/>
              <a:t>Click to add text</a:t>
            </a:r>
          </a:p>
        </p:txBody>
      </p:sp>
      <p:cxnSp>
        <p:nvCxnSpPr>
          <p:cNvPr id="44" name="Straight Connector 43"/>
          <p:cNvCxnSpPr>
            <a:cxnSpLocks/>
          </p:cNvCxnSpPr>
          <p:nvPr userDrawn="1"/>
        </p:nvCxnSpPr>
        <p:spPr bwMode="gray">
          <a:xfrm>
            <a:off x="8132608" y="1685616"/>
            <a:ext cx="34020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a:cxnSpLocks/>
          </p:cNvCxnSpPr>
          <p:nvPr userDrawn="1"/>
        </p:nvCxnSpPr>
        <p:spPr bwMode="gray">
          <a:xfrm>
            <a:off x="8132608" y="4278810"/>
            <a:ext cx="34020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47" name="Content Placeholder 2"/>
          <p:cNvSpPr>
            <a:spLocks noGrp="1"/>
          </p:cNvSpPr>
          <p:nvPr>
            <p:ph idx="27" hasCustomPrompt="1"/>
          </p:nvPr>
        </p:nvSpPr>
        <p:spPr bwMode="gray">
          <a:xfrm>
            <a:off x="4395000" y="1757278"/>
            <a:ext cx="3402000" cy="1850305"/>
          </a:xfrm>
        </p:spPr>
        <p:txBody>
          <a:bodyPr/>
          <a:lstStyle>
            <a:lvl3pPr>
              <a:lnSpc>
                <a:spcPct val="93000"/>
              </a:lnSpc>
              <a:defRPr sz="2000"/>
            </a:lvl3pPr>
          </a:lstStyle>
          <a:p>
            <a:pPr lvl="1"/>
            <a:r>
              <a:rPr lang="en-GB" noProof="0" dirty="0"/>
              <a:t>Click to add text</a:t>
            </a:r>
          </a:p>
        </p:txBody>
      </p:sp>
      <p:sp>
        <p:nvSpPr>
          <p:cNvPr id="49" name="Content Placeholder 2"/>
          <p:cNvSpPr>
            <a:spLocks noGrp="1"/>
          </p:cNvSpPr>
          <p:nvPr>
            <p:ph idx="29" hasCustomPrompt="1"/>
          </p:nvPr>
        </p:nvSpPr>
        <p:spPr bwMode="gray">
          <a:xfrm>
            <a:off x="4395000" y="4346776"/>
            <a:ext cx="3402000" cy="1850400"/>
          </a:xfrm>
        </p:spPr>
        <p:txBody>
          <a:bodyPr/>
          <a:lstStyle>
            <a:lvl3pPr>
              <a:lnSpc>
                <a:spcPct val="93000"/>
              </a:lnSpc>
              <a:defRPr sz="2000"/>
            </a:lvl3pPr>
          </a:lstStyle>
          <a:p>
            <a:pPr lvl="1"/>
            <a:r>
              <a:rPr lang="en-GB" noProof="0" dirty="0"/>
              <a:t>Click to add text</a:t>
            </a:r>
          </a:p>
        </p:txBody>
      </p:sp>
      <p:cxnSp>
        <p:nvCxnSpPr>
          <p:cNvPr id="50" name="Straight Connector 49"/>
          <p:cNvCxnSpPr>
            <a:cxnSpLocks/>
          </p:cNvCxnSpPr>
          <p:nvPr userDrawn="1"/>
        </p:nvCxnSpPr>
        <p:spPr bwMode="gray">
          <a:xfrm>
            <a:off x="4395000" y="1685616"/>
            <a:ext cx="34020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a:cxnSpLocks/>
          </p:cNvCxnSpPr>
          <p:nvPr userDrawn="1"/>
        </p:nvCxnSpPr>
        <p:spPr bwMode="gray">
          <a:xfrm>
            <a:off x="4395000" y="4278810"/>
            <a:ext cx="34020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13" name="Slide Number Placeholder 12"/>
          <p:cNvSpPr>
            <a:spLocks noGrp="1"/>
          </p:cNvSpPr>
          <p:nvPr>
            <p:ph type="sldNum" sz="quarter" idx="31"/>
          </p:nvPr>
        </p:nvSpPr>
        <p:spPr/>
        <p:txBody>
          <a:bodyPr/>
          <a:lstStyle/>
          <a:p>
            <a:fld id="{DDD2A080-DA64-4F5C-9131-47EB793B4410}" type="slidenum">
              <a:rPr lang="en-GB" noProof="0" smtClean="0"/>
              <a:pPr/>
              <a:t>‹#›</a:t>
            </a:fld>
            <a:endParaRPr lang="en-GB" noProof="0" dirty="0"/>
          </a:p>
        </p:txBody>
      </p:sp>
      <p:sp>
        <p:nvSpPr>
          <p:cNvPr id="3" name="Footer Placeholder 2">
            <a:extLst>
              <a:ext uri="{FF2B5EF4-FFF2-40B4-BE49-F238E27FC236}">
                <a16:creationId xmlns:a16="http://schemas.microsoft.com/office/drawing/2014/main" id="{7B2AE73F-F541-436A-B59E-B7BA48843A64}"/>
              </a:ext>
            </a:extLst>
          </p:cNvPr>
          <p:cNvSpPr>
            <a:spLocks noGrp="1"/>
          </p:cNvSpPr>
          <p:nvPr>
            <p:ph type="ftr" sz="quarter" idx="32"/>
          </p:nvPr>
        </p:nvSpPr>
        <p:spPr/>
        <p:txBody>
          <a:bodyPr/>
          <a:lstStyle>
            <a:lvl1pPr>
              <a:defRPr/>
            </a:lvl1pPr>
          </a:lstStyle>
          <a:p>
            <a:endParaRPr lang="en-GB" noProof="0"/>
          </a:p>
        </p:txBody>
      </p:sp>
      <p:sp>
        <p:nvSpPr>
          <p:cNvPr id="11" name="Title 10">
            <a:extLst>
              <a:ext uri="{FF2B5EF4-FFF2-40B4-BE49-F238E27FC236}">
                <a16:creationId xmlns:a16="http://schemas.microsoft.com/office/drawing/2014/main" id="{F01FA91F-1347-4A68-B4E4-CB1FEB2F249B}"/>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a:p>
        </p:txBody>
      </p:sp>
      <p:sp>
        <p:nvSpPr>
          <p:cNvPr id="30" name="Text Placeholder 29">
            <a:extLst>
              <a:ext uri="{FF2B5EF4-FFF2-40B4-BE49-F238E27FC236}">
                <a16:creationId xmlns:a16="http://schemas.microsoft.com/office/drawing/2014/main" id="{71AA57DF-8FA7-4F3A-9EEB-C3E87ACBC8B8}"/>
              </a:ext>
            </a:extLst>
          </p:cNvPr>
          <p:cNvSpPr>
            <a:spLocks noGrp="1"/>
          </p:cNvSpPr>
          <p:nvPr>
            <p:ph type="body" sz="quarter" idx="38" hasCustomPrompt="1"/>
          </p:nvPr>
        </p:nvSpPr>
        <p:spPr bwMode="auto">
          <a:xfrm>
            <a:off x="659008" y="1141199"/>
            <a:ext cx="3402000" cy="572400"/>
          </a:xfrm>
          <a:custGeom>
            <a:avLst/>
            <a:gdLst>
              <a:gd name="connsiteX0" fmla="*/ 0 w 3265200"/>
              <a:gd name="connsiteY0" fmla="*/ 0 h 572400"/>
              <a:gd name="connsiteX1" fmla="*/ 3265200 w 3265200"/>
              <a:gd name="connsiteY1" fmla="*/ 0 h 572400"/>
              <a:gd name="connsiteX2" fmla="*/ 3265200 w 3265200"/>
              <a:gd name="connsiteY2" fmla="*/ 572400 h 572400"/>
              <a:gd name="connsiteX3" fmla="*/ 0 w 3265200"/>
              <a:gd name="connsiteY3" fmla="*/ 572400 h 572400"/>
            </a:gdLst>
            <a:ahLst/>
            <a:cxnLst>
              <a:cxn ang="0">
                <a:pos x="connsiteX0" y="connsiteY0"/>
              </a:cxn>
              <a:cxn ang="0">
                <a:pos x="connsiteX1" y="connsiteY1"/>
              </a:cxn>
              <a:cxn ang="0">
                <a:pos x="connsiteX2" y="connsiteY2"/>
              </a:cxn>
              <a:cxn ang="0">
                <a:pos x="connsiteX3" y="connsiteY3"/>
              </a:cxn>
            </a:cxnLst>
            <a:rect l="l" t="t" r="r" b="b"/>
            <a:pathLst>
              <a:path w="3265200" h="572400">
                <a:moveTo>
                  <a:pt x="0" y="0"/>
                </a:moveTo>
                <a:lnTo>
                  <a:pt x="3265200" y="0"/>
                </a:lnTo>
                <a:lnTo>
                  <a:pt x="3265200" y="572400"/>
                </a:lnTo>
                <a:lnTo>
                  <a:pt x="0" y="5724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35" name="Text Placeholder 34">
            <a:extLst>
              <a:ext uri="{FF2B5EF4-FFF2-40B4-BE49-F238E27FC236}">
                <a16:creationId xmlns:a16="http://schemas.microsoft.com/office/drawing/2014/main" id="{E7718391-B7F7-4E37-8AFB-E3B2F541D1CE}"/>
              </a:ext>
            </a:extLst>
          </p:cNvPr>
          <p:cNvSpPr>
            <a:spLocks noGrp="1"/>
          </p:cNvSpPr>
          <p:nvPr>
            <p:ph type="body" sz="quarter" idx="42" hasCustomPrompt="1"/>
          </p:nvPr>
        </p:nvSpPr>
        <p:spPr bwMode="auto">
          <a:xfrm>
            <a:off x="659008" y="3733413"/>
            <a:ext cx="3402000" cy="572400"/>
          </a:xfrm>
          <a:custGeom>
            <a:avLst/>
            <a:gdLst>
              <a:gd name="connsiteX0" fmla="*/ 0 w 3265200"/>
              <a:gd name="connsiteY0" fmla="*/ 0 h 324000"/>
              <a:gd name="connsiteX1" fmla="*/ 3265200 w 3265200"/>
              <a:gd name="connsiteY1" fmla="*/ 0 h 324000"/>
              <a:gd name="connsiteX2" fmla="*/ 3265200 w 3265200"/>
              <a:gd name="connsiteY2" fmla="*/ 324000 h 324000"/>
              <a:gd name="connsiteX3" fmla="*/ 0 w 3265200"/>
              <a:gd name="connsiteY3" fmla="*/ 324000 h 324000"/>
            </a:gdLst>
            <a:ahLst/>
            <a:cxnLst>
              <a:cxn ang="0">
                <a:pos x="connsiteX0" y="connsiteY0"/>
              </a:cxn>
              <a:cxn ang="0">
                <a:pos x="connsiteX1" y="connsiteY1"/>
              </a:cxn>
              <a:cxn ang="0">
                <a:pos x="connsiteX2" y="connsiteY2"/>
              </a:cxn>
              <a:cxn ang="0">
                <a:pos x="connsiteX3" y="connsiteY3"/>
              </a:cxn>
            </a:cxnLst>
            <a:rect l="l" t="t" r="r" b="b"/>
            <a:pathLst>
              <a:path w="3265200" h="324000">
                <a:moveTo>
                  <a:pt x="0" y="0"/>
                </a:moveTo>
                <a:lnTo>
                  <a:pt x="3265200" y="0"/>
                </a:lnTo>
                <a:lnTo>
                  <a:pt x="3265200" y="324000"/>
                </a:lnTo>
                <a:lnTo>
                  <a:pt x="0" y="3240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31" name="Text Placeholder 30">
            <a:extLst>
              <a:ext uri="{FF2B5EF4-FFF2-40B4-BE49-F238E27FC236}">
                <a16:creationId xmlns:a16="http://schemas.microsoft.com/office/drawing/2014/main" id="{388B2075-FA24-44D3-A933-88A394B5D12A}"/>
              </a:ext>
            </a:extLst>
          </p:cNvPr>
          <p:cNvSpPr>
            <a:spLocks noGrp="1"/>
          </p:cNvSpPr>
          <p:nvPr>
            <p:ph type="body" sz="quarter" idx="43" hasCustomPrompt="1"/>
          </p:nvPr>
        </p:nvSpPr>
        <p:spPr bwMode="auto">
          <a:xfrm>
            <a:off x="4395000" y="1141199"/>
            <a:ext cx="3402000" cy="572400"/>
          </a:xfrm>
          <a:custGeom>
            <a:avLst/>
            <a:gdLst>
              <a:gd name="connsiteX0" fmla="*/ 0 w 3265200"/>
              <a:gd name="connsiteY0" fmla="*/ 0 h 572400"/>
              <a:gd name="connsiteX1" fmla="*/ 3265200 w 3265200"/>
              <a:gd name="connsiteY1" fmla="*/ 0 h 572400"/>
              <a:gd name="connsiteX2" fmla="*/ 3265200 w 3265200"/>
              <a:gd name="connsiteY2" fmla="*/ 572400 h 572400"/>
              <a:gd name="connsiteX3" fmla="*/ 0 w 3265200"/>
              <a:gd name="connsiteY3" fmla="*/ 572400 h 572400"/>
            </a:gdLst>
            <a:ahLst/>
            <a:cxnLst>
              <a:cxn ang="0">
                <a:pos x="connsiteX0" y="connsiteY0"/>
              </a:cxn>
              <a:cxn ang="0">
                <a:pos x="connsiteX1" y="connsiteY1"/>
              </a:cxn>
              <a:cxn ang="0">
                <a:pos x="connsiteX2" y="connsiteY2"/>
              </a:cxn>
              <a:cxn ang="0">
                <a:pos x="connsiteX3" y="connsiteY3"/>
              </a:cxn>
            </a:cxnLst>
            <a:rect l="l" t="t" r="r" b="b"/>
            <a:pathLst>
              <a:path w="3265200" h="572400">
                <a:moveTo>
                  <a:pt x="0" y="0"/>
                </a:moveTo>
                <a:lnTo>
                  <a:pt x="3265200" y="0"/>
                </a:lnTo>
                <a:lnTo>
                  <a:pt x="3265200" y="572400"/>
                </a:lnTo>
                <a:lnTo>
                  <a:pt x="0" y="5724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34" name="Text Placeholder 33">
            <a:extLst>
              <a:ext uri="{FF2B5EF4-FFF2-40B4-BE49-F238E27FC236}">
                <a16:creationId xmlns:a16="http://schemas.microsoft.com/office/drawing/2014/main" id="{5F8D34A5-43EB-460D-B7F1-C4498910281E}"/>
              </a:ext>
            </a:extLst>
          </p:cNvPr>
          <p:cNvSpPr>
            <a:spLocks noGrp="1"/>
          </p:cNvSpPr>
          <p:nvPr>
            <p:ph type="body" sz="quarter" idx="44" hasCustomPrompt="1"/>
          </p:nvPr>
        </p:nvSpPr>
        <p:spPr bwMode="auto">
          <a:xfrm>
            <a:off x="4395000" y="3733413"/>
            <a:ext cx="3402000" cy="572400"/>
          </a:xfrm>
          <a:custGeom>
            <a:avLst/>
            <a:gdLst>
              <a:gd name="connsiteX0" fmla="*/ 0 w 3265200"/>
              <a:gd name="connsiteY0" fmla="*/ 0 h 324000"/>
              <a:gd name="connsiteX1" fmla="*/ 3265200 w 3265200"/>
              <a:gd name="connsiteY1" fmla="*/ 0 h 324000"/>
              <a:gd name="connsiteX2" fmla="*/ 3265200 w 3265200"/>
              <a:gd name="connsiteY2" fmla="*/ 324000 h 324000"/>
              <a:gd name="connsiteX3" fmla="*/ 0 w 3265200"/>
              <a:gd name="connsiteY3" fmla="*/ 324000 h 324000"/>
            </a:gdLst>
            <a:ahLst/>
            <a:cxnLst>
              <a:cxn ang="0">
                <a:pos x="connsiteX0" y="connsiteY0"/>
              </a:cxn>
              <a:cxn ang="0">
                <a:pos x="connsiteX1" y="connsiteY1"/>
              </a:cxn>
              <a:cxn ang="0">
                <a:pos x="connsiteX2" y="connsiteY2"/>
              </a:cxn>
              <a:cxn ang="0">
                <a:pos x="connsiteX3" y="connsiteY3"/>
              </a:cxn>
            </a:cxnLst>
            <a:rect l="l" t="t" r="r" b="b"/>
            <a:pathLst>
              <a:path w="3265200" h="324000">
                <a:moveTo>
                  <a:pt x="0" y="0"/>
                </a:moveTo>
                <a:lnTo>
                  <a:pt x="3265200" y="0"/>
                </a:lnTo>
                <a:lnTo>
                  <a:pt x="3265200" y="324000"/>
                </a:lnTo>
                <a:lnTo>
                  <a:pt x="0" y="3240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32" name="Text Placeholder 31">
            <a:extLst>
              <a:ext uri="{FF2B5EF4-FFF2-40B4-BE49-F238E27FC236}">
                <a16:creationId xmlns:a16="http://schemas.microsoft.com/office/drawing/2014/main" id="{AF9A0912-E3DD-4B25-9638-CA6C2E92CA63}"/>
              </a:ext>
            </a:extLst>
          </p:cNvPr>
          <p:cNvSpPr>
            <a:spLocks noGrp="1"/>
          </p:cNvSpPr>
          <p:nvPr>
            <p:ph type="body" sz="quarter" idx="45" hasCustomPrompt="1"/>
          </p:nvPr>
        </p:nvSpPr>
        <p:spPr bwMode="auto">
          <a:xfrm>
            <a:off x="8132608" y="1141199"/>
            <a:ext cx="3402000" cy="572400"/>
          </a:xfrm>
          <a:custGeom>
            <a:avLst/>
            <a:gdLst>
              <a:gd name="connsiteX0" fmla="*/ 0 w 3265200"/>
              <a:gd name="connsiteY0" fmla="*/ 0 h 572400"/>
              <a:gd name="connsiteX1" fmla="*/ 3265200 w 3265200"/>
              <a:gd name="connsiteY1" fmla="*/ 0 h 572400"/>
              <a:gd name="connsiteX2" fmla="*/ 3265200 w 3265200"/>
              <a:gd name="connsiteY2" fmla="*/ 572400 h 572400"/>
              <a:gd name="connsiteX3" fmla="*/ 0 w 3265200"/>
              <a:gd name="connsiteY3" fmla="*/ 572400 h 572400"/>
            </a:gdLst>
            <a:ahLst/>
            <a:cxnLst>
              <a:cxn ang="0">
                <a:pos x="connsiteX0" y="connsiteY0"/>
              </a:cxn>
              <a:cxn ang="0">
                <a:pos x="connsiteX1" y="connsiteY1"/>
              </a:cxn>
              <a:cxn ang="0">
                <a:pos x="connsiteX2" y="connsiteY2"/>
              </a:cxn>
              <a:cxn ang="0">
                <a:pos x="connsiteX3" y="connsiteY3"/>
              </a:cxn>
            </a:cxnLst>
            <a:rect l="l" t="t" r="r" b="b"/>
            <a:pathLst>
              <a:path w="3265200" h="572400">
                <a:moveTo>
                  <a:pt x="0" y="0"/>
                </a:moveTo>
                <a:lnTo>
                  <a:pt x="3265200" y="0"/>
                </a:lnTo>
                <a:lnTo>
                  <a:pt x="3265200" y="572400"/>
                </a:lnTo>
                <a:lnTo>
                  <a:pt x="0" y="5724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33" name="Text Placeholder 32">
            <a:extLst>
              <a:ext uri="{FF2B5EF4-FFF2-40B4-BE49-F238E27FC236}">
                <a16:creationId xmlns:a16="http://schemas.microsoft.com/office/drawing/2014/main" id="{81546869-C142-4E9A-B49F-4C54E614E44C}"/>
              </a:ext>
            </a:extLst>
          </p:cNvPr>
          <p:cNvSpPr>
            <a:spLocks noGrp="1"/>
          </p:cNvSpPr>
          <p:nvPr>
            <p:ph type="body" sz="quarter" idx="46" hasCustomPrompt="1"/>
          </p:nvPr>
        </p:nvSpPr>
        <p:spPr bwMode="auto">
          <a:xfrm>
            <a:off x="8132608" y="3733413"/>
            <a:ext cx="3402000" cy="572400"/>
          </a:xfrm>
          <a:custGeom>
            <a:avLst/>
            <a:gdLst>
              <a:gd name="connsiteX0" fmla="*/ 0 w 3265200"/>
              <a:gd name="connsiteY0" fmla="*/ 0 h 324000"/>
              <a:gd name="connsiteX1" fmla="*/ 3265200 w 3265200"/>
              <a:gd name="connsiteY1" fmla="*/ 0 h 324000"/>
              <a:gd name="connsiteX2" fmla="*/ 3265200 w 3265200"/>
              <a:gd name="connsiteY2" fmla="*/ 324000 h 324000"/>
              <a:gd name="connsiteX3" fmla="*/ 0 w 3265200"/>
              <a:gd name="connsiteY3" fmla="*/ 324000 h 324000"/>
            </a:gdLst>
            <a:ahLst/>
            <a:cxnLst>
              <a:cxn ang="0">
                <a:pos x="connsiteX0" y="connsiteY0"/>
              </a:cxn>
              <a:cxn ang="0">
                <a:pos x="connsiteX1" y="connsiteY1"/>
              </a:cxn>
              <a:cxn ang="0">
                <a:pos x="connsiteX2" y="connsiteY2"/>
              </a:cxn>
              <a:cxn ang="0">
                <a:pos x="connsiteX3" y="connsiteY3"/>
              </a:cxn>
            </a:cxnLst>
            <a:rect l="l" t="t" r="r" b="b"/>
            <a:pathLst>
              <a:path w="3265200" h="324000">
                <a:moveTo>
                  <a:pt x="0" y="0"/>
                </a:moveTo>
                <a:lnTo>
                  <a:pt x="3265200" y="0"/>
                </a:lnTo>
                <a:lnTo>
                  <a:pt x="3265200" y="324000"/>
                </a:lnTo>
                <a:lnTo>
                  <a:pt x="0" y="3240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grpSp>
        <p:nvGrpSpPr>
          <p:cNvPr id="36" name="Group 35">
            <a:extLst>
              <a:ext uri="{FF2B5EF4-FFF2-40B4-BE49-F238E27FC236}">
                <a16:creationId xmlns:a16="http://schemas.microsoft.com/office/drawing/2014/main" id="{C5F4D262-BE74-44A8-9713-982829562E8C}"/>
              </a:ext>
            </a:extLst>
          </p:cNvPr>
          <p:cNvGrpSpPr/>
          <p:nvPr userDrawn="1"/>
        </p:nvGrpSpPr>
        <p:grpSpPr>
          <a:xfrm>
            <a:off x="-2368598" y="0"/>
            <a:ext cx="1872000" cy="4379495"/>
            <a:chOff x="-2025698" y="0"/>
            <a:chExt cx="1872000" cy="4379495"/>
          </a:xfrm>
        </p:grpSpPr>
        <p:grpSp>
          <p:nvGrpSpPr>
            <p:cNvPr id="37" name="Group 36">
              <a:extLst>
                <a:ext uri="{FF2B5EF4-FFF2-40B4-BE49-F238E27FC236}">
                  <a16:creationId xmlns:a16="http://schemas.microsoft.com/office/drawing/2014/main" id="{51FDA5C2-7453-4C2B-9537-F0AE97278AA2}"/>
                </a:ext>
              </a:extLst>
            </p:cNvPr>
            <p:cNvGrpSpPr/>
            <p:nvPr userDrawn="1"/>
          </p:nvGrpSpPr>
          <p:grpSpPr>
            <a:xfrm>
              <a:off x="-2025698" y="0"/>
              <a:ext cx="1872000" cy="4379495"/>
              <a:chOff x="-2025698" y="0"/>
              <a:chExt cx="1872000" cy="4379495"/>
            </a:xfrm>
          </p:grpSpPr>
          <p:grpSp>
            <p:nvGrpSpPr>
              <p:cNvPr id="39" name="Group 38">
                <a:extLst>
                  <a:ext uri="{FF2B5EF4-FFF2-40B4-BE49-F238E27FC236}">
                    <a16:creationId xmlns:a16="http://schemas.microsoft.com/office/drawing/2014/main" id="{71407AED-8354-4C45-BDB0-AD483AD5064D}"/>
                  </a:ext>
                </a:extLst>
              </p:cNvPr>
              <p:cNvGrpSpPr/>
              <p:nvPr userDrawn="1"/>
            </p:nvGrpSpPr>
            <p:grpSpPr>
              <a:xfrm>
                <a:off x="-2025698" y="0"/>
                <a:ext cx="1872000" cy="4379495"/>
                <a:chOff x="-2025698" y="0"/>
                <a:chExt cx="1872000" cy="4379495"/>
              </a:xfrm>
            </p:grpSpPr>
            <p:grpSp>
              <p:nvGrpSpPr>
                <p:cNvPr id="42" name="Group 41">
                  <a:extLst>
                    <a:ext uri="{FF2B5EF4-FFF2-40B4-BE49-F238E27FC236}">
                      <a16:creationId xmlns:a16="http://schemas.microsoft.com/office/drawing/2014/main" id="{B8624C95-4CF3-48B9-AFC1-22D9BEB93BA8}"/>
                    </a:ext>
                  </a:extLst>
                </p:cNvPr>
                <p:cNvGrpSpPr/>
                <p:nvPr/>
              </p:nvGrpSpPr>
              <p:grpSpPr>
                <a:xfrm>
                  <a:off x="-2025698" y="0"/>
                  <a:ext cx="1872000" cy="4379495"/>
                  <a:chOff x="-2025698" y="0"/>
                  <a:chExt cx="1872000" cy="4379495"/>
                </a:xfrm>
              </p:grpSpPr>
              <p:sp>
                <p:nvSpPr>
                  <p:cNvPr id="48" name="Rectangle 104">
                    <a:extLst>
                      <a:ext uri="{FF2B5EF4-FFF2-40B4-BE49-F238E27FC236}">
                        <a16:creationId xmlns:a16="http://schemas.microsoft.com/office/drawing/2014/main" id="{A74BEA27-198E-41D1-B3E2-966739BFFDB7}"/>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52" name="Rectangle 113">
                    <a:extLst>
                      <a:ext uri="{FF2B5EF4-FFF2-40B4-BE49-F238E27FC236}">
                        <a16:creationId xmlns:a16="http://schemas.microsoft.com/office/drawing/2014/main" id="{B3960D3D-80F9-48FE-8A72-3377E5079B2F}"/>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46" name="Rectangle 106">
                  <a:extLst>
                    <a:ext uri="{FF2B5EF4-FFF2-40B4-BE49-F238E27FC236}">
                      <a16:creationId xmlns:a16="http://schemas.microsoft.com/office/drawing/2014/main" id="{C6071CEB-B712-4D26-9746-BA2B76DF2325}"/>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40" name="Picture 39">
                <a:extLst>
                  <a:ext uri="{FF2B5EF4-FFF2-40B4-BE49-F238E27FC236}">
                    <a16:creationId xmlns:a16="http://schemas.microsoft.com/office/drawing/2014/main" id="{5A6FBD9F-4B7A-48B2-8826-BC4054DC6A8E}"/>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38" name="Rectangle 37">
              <a:extLst>
                <a:ext uri="{FF2B5EF4-FFF2-40B4-BE49-F238E27FC236}">
                  <a16:creationId xmlns:a16="http://schemas.microsoft.com/office/drawing/2014/main" id="{86CA13DC-E600-4A64-AC8A-4E2D36E41B55}"/>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Tree>
    <p:extLst>
      <p:ext uri="{BB962C8B-B14F-4D97-AF65-F5344CB8AC3E}">
        <p14:creationId xmlns:p14="http://schemas.microsoft.com/office/powerpoint/2010/main" val="2404768792"/>
      </p:ext>
    </p:extLst>
  </p:cSld>
  <p:clrMapOvr>
    <a:masterClrMapping/>
  </p:clrMapOvr>
  <p:extLst>
    <p:ext uri="{DCECCB84-F9BA-43D5-87BE-67443E8EF086}">
      <p15:sldGuideLst xmlns:p15="http://schemas.microsoft.com/office/powerpoint/2012/main">
        <p15:guide id="2" pos="2556">
          <p15:clr>
            <a:srgbClr val="FBAE40"/>
          </p15:clr>
        </p15:guide>
        <p15:guide id="3" pos="5120">
          <p15:clr>
            <a:srgbClr val="FBAE40"/>
          </p15:clr>
        </p15:guide>
        <p15:guide id="4" pos="2768">
          <p15:clr>
            <a:srgbClr val="FBAE40"/>
          </p15:clr>
        </p15:guide>
        <p15:guide id="5" pos="4912">
          <p15:clr>
            <a:srgbClr val="FBAE40"/>
          </p15:clr>
        </p15:guide>
        <p15:guide id="6" orient="horz" pos="2288">
          <p15:clr>
            <a:srgbClr val="FBAE40"/>
          </p15:clr>
        </p15:guide>
        <p15:guide id="7" orient="horz" pos="2344">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8 split with subtitles">
    <p:spTree>
      <p:nvGrpSpPr>
        <p:cNvPr id="1" name=""/>
        <p:cNvGrpSpPr/>
        <p:nvPr/>
      </p:nvGrpSpPr>
      <p:grpSpPr>
        <a:xfrm>
          <a:off x="0" y="0"/>
          <a:ext cx="0" cy="0"/>
          <a:chOff x="0" y="0"/>
          <a:chExt cx="0" cy="0"/>
        </a:xfrm>
      </p:grpSpPr>
      <p:sp>
        <p:nvSpPr>
          <p:cNvPr id="6" name="Content Placeholder 2"/>
          <p:cNvSpPr>
            <a:spLocks noGrp="1"/>
          </p:cNvSpPr>
          <p:nvPr>
            <p:ph idx="13" hasCustomPrompt="1"/>
          </p:nvPr>
        </p:nvSpPr>
        <p:spPr bwMode="gray">
          <a:xfrm>
            <a:off x="659008" y="1757279"/>
            <a:ext cx="2595600" cy="1850400"/>
          </a:xfrm>
        </p:spPr>
        <p:txBody>
          <a:bodyPr/>
          <a:lstStyle>
            <a:lvl3pPr>
              <a:lnSpc>
                <a:spcPct val="93000"/>
              </a:lnSpc>
              <a:defRPr sz="2000"/>
            </a:lvl3pPr>
          </a:lstStyle>
          <a:p>
            <a:pPr lvl="1"/>
            <a:r>
              <a:rPr lang="en-GB" noProof="0" dirty="0"/>
              <a:t>Click to add text</a:t>
            </a:r>
          </a:p>
        </p:txBody>
      </p:sp>
      <p:sp>
        <p:nvSpPr>
          <p:cNvPr id="8" name="Content Placeholder 2"/>
          <p:cNvSpPr>
            <a:spLocks noGrp="1"/>
          </p:cNvSpPr>
          <p:nvPr>
            <p:ph idx="21" hasCustomPrompt="1"/>
          </p:nvPr>
        </p:nvSpPr>
        <p:spPr bwMode="gray">
          <a:xfrm>
            <a:off x="659008" y="4346776"/>
            <a:ext cx="2595600" cy="1850400"/>
          </a:xfrm>
        </p:spPr>
        <p:txBody>
          <a:bodyPr/>
          <a:lstStyle>
            <a:lvl3pPr>
              <a:lnSpc>
                <a:spcPct val="93000"/>
              </a:lnSpc>
              <a:defRPr sz="2000"/>
            </a:lvl3pPr>
          </a:lstStyle>
          <a:p>
            <a:pPr lvl="1"/>
            <a:r>
              <a:rPr lang="en-GB" noProof="0" dirty="0"/>
              <a:t>Click to add text</a:t>
            </a:r>
          </a:p>
        </p:txBody>
      </p:sp>
      <p:cxnSp>
        <p:nvCxnSpPr>
          <p:cNvPr id="9" name="Straight Connector 8"/>
          <p:cNvCxnSpPr>
            <a:cxnSpLocks/>
          </p:cNvCxnSpPr>
          <p:nvPr userDrawn="1"/>
        </p:nvCxnSpPr>
        <p:spPr bwMode="gray">
          <a:xfrm>
            <a:off x="659008" y="1685616"/>
            <a:ext cx="25956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cxnSpLocks/>
          </p:cNvCxnSpPr>
          <p:nvPr userDrawn="1"/>
        </p:nvCxnSpPr>
        <p:spPr bwMode="gray">
          <a:xfrm>
            <a:off x="659008" y="4278810"/>
            <a:ext cx="25956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54" name="Content Placeholder 2"/>
          <p:cNvSpPr>
            <a:spLocks noGrp="1"/>
          </p:cNvSpPr>
          <p:nvPr>
            <p:ph idx="25" hasCustomPrompt="1"/>
          </p:nvPr>
        </p:nvSpPr>
        <p:spPr bwMode="gray">
          <a:xfrm>
            <a:off x="3419008" y="4346776"/>
            <a:ext cx="2595600" cy="1850400"/>
          </a:xfrm>
        </p:spPr>
        <p:txBody>
          <a:bodyPr/>
          <a:lstStyle>
            <a:lvl3pPr>
              <a:lnSpc>
                <a:spcPct val="93000"/>
              </a:lnSpc>
              <a:defRPr sz="2000"/>
            </a:lvl3pPr>
          </a:lstStyle>
          <a:p>
            <a:pPr lvl="1"/>
            <a:r>
              <a:rPr lang="en-GB" noProof="0" dirty="0"/>
              <a:t>Click to add text</a:t>
            </a:r>
          </a:p>
        </p:txBody>
      </p:sp>
      <p:cxnSp>
        <p:nvCxnSpPr>
          <p:cNvPr id="55" name="Straight Connector 54"/>
          <p:cNvCxnSpPr>
            <a:cxnSpLocks/>
          </p:cNvCxnSpPr>
          <p:nvPr userDrawn="1"/>
        </p:nvCxnSpPr>
        <p:spPr bwMode="gray">
          <a:xfrm>
            <a:off x="3419008" y="1685616"/>
            <a:ext cx="25956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a:cxnSpLocks/>
          </p:cNvCxnSpPr>
          <p:nvPr userDrawn="1"/>
        </p:nvCxnSpPr>
        <p:spPr bwMode="gray">
          <a:xfrm>
            <a:off x="3419008" y="4278810"/>
            <a:ext cx="25956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58" name="Content Placeholder 2"/>
          <p:cNvSpPr>
            <a:spLocks noGrp="1"/>
          </p:cNvSpPr>
          <p:nvPr>
            <p:ph idx="27" hasCustomPrompt="1"/>
          </p:nvPr>
        </p:nvSpPr>
        <p:spPr bwMode="gray">
          <a:xfrm>
            <a:off x="6179008" y="1757279"/>
            <a:ext cx="2595600" cy="1850400"/>
          </a:xfrm>
        </p:spPr>
        <p:txBody>
          <a:bodyPr/>
          <a:lstStyle>
            <a:lvl3pPr>
              <a:lnSpc>
                <a:spcPct val="93000"/>
              </a:lnSpc>
              <a:defRPr sz="2000"/>
            </a:lvl3pPr>
          </a:lstStyle>
          <a:p>
            <a:pPr lvl="1"/>
            <a:r>
              <a:rPr lang="en-GB" noProof="0" dirty="0"/>
              <a:t>Click to add text</a:t>
            </a:r>
          </a:p>
        </p:txBody>
      </p:sp>
      <p:sp>
        <p:nvSpPr>
          <p:cNvPr id="60" name="Content Placeholder 2"/>
          <p:cNvSpPr>
            <a:spLocks noGrp="1"/>
          </p:cNvSpPr>
          <p:nvPr>
            <p:ph idx="29" hasCustomPrompt="1"/>
          </p:nvPr>
        </p:nvSpPr>
        <p:spPr bwMode="gray">
          <a:xfrm>
            <a:off x="6179008" y="4346776"/>
            <a:ext cx="2595600" cy="1850400"/>
          </a:xfrm>
        </p:spPr>
        <p:txBody>
          <a:bodyPr/>
          <a:lstStyle>
            <a:lvl3pPr>
              <a:lnSpc>
                <a:spcPct val="93000"/>
              </a:lnSpc>
              <a:defRPr sz="2000"/>
            </a:lvl3pPr>
          </a:lstStyle>
          <a:p>
            <a:pPr lvl="1"/>
            <a:r>
              <a:rPr lang="en-GB" noProof="0" dirty="0"/>
              <a:t>Click to add text</a:t>
            </a:r>
          </a:p>
        </p:txBody>
      </p:sp>
      <p:cxnSp>
        <p:nvCxnSpPr>
          <p:cNvPr id="61" name="Straight Connector 60"/>
          <p:cNvCxnSpPr>
            <a:cxnSpLocks/>
          </p:cNvCxnSpPr>
          <p:nvPr userDrawn="1"/>
        </p:nvCxnSpPr>
        <p:spPr bwMode="gray">
          <a:xfrm>
            <a:off x="6179008" y="1685616"/>
            <a:ext cx="25956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a:cxnSpLocks/>
          </p:cNvCxnSpPr>
          <p:nvPr userDrawn="1"/>
        </p:nvCxnSpPr>
        <p:spPr bwMode="gray">
          <a:xfrm>
            <a:off x="6179008" y="4278810"/>
            <a:ext cx="25956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64" name="Content Placeholder 2"/>
          <p:cNvSpPr>
            <a:spLocks noGrp="1"/>
          </p:cNvSpPr>
          <p:nvPr>
            <p:ph idx="31" hasCustomPrompt="1"/>
          </p:nvPr>
        </p:nvSpPr>
        <p:spPr bwMode="gray">
          <a:xfrm>
            <a:off x="8939008" y="1757279"/>
            <a:ext cx="2595600" cy="1850400"/>
          </a:xfrm>
        </p:spPr>
        <p:txBody>
          <a:bodyPr/>
          <a:lstStyle>
            <a:lvl3pPr>
              <a:lnSpc>
                <a:spcPct val="93000"/>
              </a:lnSpc>
              <a:defRPr sz="2000"/>
            </a:lvl3pPr>
          </a:lstStyle>
          <a:p>
            <a:pPr lvl="1"/>
            <a:r>
              <a:rPr lang="en-GB" noProof="0" dirty="0"/>
              <a:t>Click to add text</a:t>
            </a:r>
          </a:p>
        </p:txBody>
      </p:sp>
      <p:sp>
        <p:nvSpPr>
          <p:cNvPr id="66" name="Content Placeholder 2"/>
          <p:cNvSpPr>
            <a:spLocks noGrp="1"/>
          </p:cNvSpPr>
          <p:nvPr>
            <p:ph idx="33" hasCustomPrompt="1"/>
          </p:nvPr>
        </p:nvSpPr>
        <p:spPr bwMode="gray">
          <a:xfrm>
            <a:off x="8939008" y="4346776"/>
            <a:ext cx="2595600" cy="1850400"/>
          </a:xfrm>
        </p:spPr>
        <p:txBody>
          <a:bodyPr/>
          <a:lstStyle>
            <a:lvl3pPr>
              <a:lnSpc>
                <a:spcPct val="93000"/>
              </a:lnSpc>
              <a:defRPr sz="2000"/>
            </a:lvl3pPr>
          </a:lstStyle>
          <a:p>
            <a:pPr lvl="1"/>
            <a:r>
              <a:rPr lang="en-GB" noProof="0" dirty="0"/>
              <a:t>Click to add text</a:t>
            </a:r>
          </a:p>
        </p:txBody>
      </p:sp>
      <p:cxnSp>
        <p:nvCxnSpPr>
          <p:cNvPr id="67" name="Straight Connector 66"/>
          <p:cNvCxnSpPr>
            <a:cxnSpLocks/>
          </p:cNvCxnSpPr>
          <p:nvPr userDrawn="1"/>
        </p:nvCxnSpPr>
        <p:spPr bwMode="gray">
          <a:xfrm>
            <a:off x="8939008" y="1685616"/>
            <a:ext cx="25956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a:cxnSpLocks/>
          </p:cNvCxnSpPr>
          <p:nvPr userDrawn="1"/>
        </p:nvCxnSpPr>
        <p:spPr bwMode="gray">
          <a:xfrm>
            <a:off x="8939008" y="4278810"/>
            <a:ext cx="25956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Slide Number Placeholder 11"/>
          <p:cNvSpPr>
            <a:spLocks noGrp="1"/>
          </p:cNvSpPr>
          <p:nvPr>
            <p:ph type="sldNum" sz="quarter" idx="35"/>
          </p:nvPr>
        </p:nvSpPr>
        <p:spPr/>
        <p:txBody>
          <a:bodyPr/>
          <a:lstStyle/>
          <a:p>
            <a:fld id="{DDD2A080-DA64-4F5C-9131-47EB793B4410}" type="slidenum">
              <a:rPr lang="en-GB" noProof="0" smtClean="0"/>
              <a:pPr/>
              <a:t>‹#›</a:t>
            </a:fld>
            <a:endParaRPr lang="en-GB" noProof="0" dirty="0"/>
          </a:p>
        </p:txBody>
      </p:sp>
      <p:sp>
        <p:nvSpPr>
          <p:cNvPr id="3" name="Footer Placeholder 2">
            <a:extLst>
              <a:ext uri="{FF2B5EF4-FFF2-40B4-BE49-F238E27FC236}">
                <a16:creationId xmlns:a16="http://schemas.microsoft.com/office/drawing/2014/main" id="{1B454FB8-4E07-44C0-BE34-38DF9804AF97}"/>
              </a:ext>
            </a:extLst>
          </p:cNvPr>
          <p:cNvSpPr>
            <a:spLocks noGrp="1"/>
          </p:cNvSpPr>
          <p:nvPr>
            <p:ph type="ftr" sz="quarter" idx="36"/>
          </p:nvPr>
        </p:nvSpPr>
        <p:spPr/>
        <p:txBody>
          <a:bodyPr/>
          <a:lstStyle>
            <a:lvl1pPr>
              <a:defRPr/>
            </a:lvl1pPr>
          </a:lstStyle>
          <a:p>
            <a:endParaRPr lang="en-GB" noProof="0"/>
          </a:p>
        </p:txBody>
      </p:sp>
      <p:sp>
        <p:nvSpPr>
          <p:cNvPr id="11" name="Title 10">
            <a:extLst>
              <a:ext uri="{FF2B5EF4-FFF2-40B4-BE49-F238E27FC236}">
                <a16:creationId xmlns:a16="http://schemas.microsoft.com/office/drawing/2014/main" id="{4D232792-6D79-4486-8E98-62F78FA268D5}"/>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a:p>
        </p:txBody>
      </p:sp>
      <p:sp>
        <p:nvSpPr>
          <p:cNvPr id="30" name="Content Placeholder 2">
            <a:extLst>
              <a:ext uri="{FF2B5EF4-FFF2-40B4-BE49-F238E27FC236}">
                <a16:creationId xmlns:a16="http://schemas.microsoft.com/office/drawing/2014/main" id="{FA008AD3-EEEE-4C37-9E2F-0052AAA9F58E}"/>
              </a:ext>
            </a:extLst>
          </p:cNvPr>
          <p:cNvSpPr>
            <a:spLocks noGrp="1"/>
          </p:cNvSpPr>
          <p:nvPr>
            <p:ph idx="37" hasCustomPrompt="1"/>
          </p:nvPr>
        </p:nvSpPr>
        <p:spPr bwMode="gray">
          <a:xfrm>
            <a:off x="3419008" y="1757279"/>
            <a:ext cx="2595600" cy="1850400"/>
          </a:xfrm>
        </p:spPr>
        <p:txBody>
          <a:bodyPr/>
          <a:lstStyle>
            <a:lvl3pPr>
              <a:lnSpc>
                <a:spcPct val="93000"/>
              </a:lnSpc>
              <a:defRPr sz="2000"/>
            </a:lvl3pPr>
          </a:lstStyle>
          <a:p>
            <a:pPr lvl="1"/>
            <a:r>
              <a:rPr lang="en-GB" noProof="0"/>
              <a:t>Click to </a:t>
            </a:r>
            <a:r>
              <a:rPr lang="en-GB" noProof="0" dirty="0"/>
              <a:t>add text</a:t>
            </a:r>
          </a:p>
        </p:txBody>
      </p:sp>
      <p:sp>
        <p:nvSpPr>
          <p:cNvPr id="41" name="Text Placeholder 40">
            <a:extLst>
              <a:ext uri="{FF2B5EF4-FFF2-40B4-BE49-F238E27FC236}">
                <a16:creationId xmlns:a16="http://schemas.microsoft.com/office/drawing/2014/main" id="{2374A518-3CFE-403E-8757-65866F7F06F4}"/>
              </a:ext>
            </a:extLst>
          </p:cNvPr>
          <p:cNvSpPr>
            <a:spLocks noGrp="1"/>
          </p:cNvSpPr>
          <p:nvPr>
            <p:ph type="body" sz="quarter" idx="38" hasCustomPrompt="1"/>
          </p:nvPr>
        </p:nvSpPr>
        <p:spPr bwMode="auto">
          <a:xfrm>
            <a:off x="659008" y="1141199"/>
            <a:ext cx="2595600" cy="572400"/>
          </a:xfrm>
          <a:custGeom>
            <a:avLst/>
            <a:gdLst>
              <a:gd name="connsiteX0" fmla="*/ 0 w 2556000"/>
              <a:gd name="connsiteY0" fmla="*/ 0 h 572400"/>
              <a:gd name="connsiteX1" fmla="*/ 2556000 w 2556000"/>
              <a:gd name="connsiteY1" fmla="*/ 0 h 572400"/>
              <a:gd name="connsiteX2" fmla="*/ 2556000 w 2556000"/>
              <a:gd name="connsiteY2" fmla="*/ 572400 h 572400"/>
              <a:gd name="connsiteX3" fmla="*/ 0 w 2556000"/>
              <a:gd name="connsiteY3" fmla="*/ 572400 h 572400"/>
            </a:gdLst>
            <a:ahLst/>
            <a:cxnLst>
              <a:cxn ang="0">
                <a:pos x="connsiteX0" y="connsiteY0"/>
              </a:cxn>
              <a:cxn ang="0">
                <a:pos x="connsiteX1" y="connsiteY1"/>
              </a:cxn>
              <a:cxn ang="0">
                <a:pos x="connsiteX2" y="connsiteY2"/>
              </a:cxn>
              <a:cxn ang="0">
                <a:pos x="connsiteX3" y="connsiteY3"/>
              </a:cxn>
            </a:cxnLst>
            <a:rect l="l" t="t" r="r" b="b"/>
            <a:pathLst>
              <a:path w="2556000" h="572400">
                <a:moveTo>
                  <a:pt x="0" y="0"/>
                </a:moveTo>
                <a:lnTo>
                  <a:pt x="2556000" y="0"/>
                </a:lnTo>
                <a:lnTo>
                  <a:pt x="2556000" y="572400"/>
                </a:lnTo>
                <a:lnTo>
                  <a:pt x="0" y="5724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43" name="Text Placeholder 42">
            <a:extLst>
              <a:ext uri="{FF2B5EF4-FFF2-40B4-BE49-F238E27FC236}">
                <a16:creationId xmlns:a16="http://schemas.microsoft.com/office/drawing/2014/main" id="{E2D6F2AC-3548-4A63-AD15-AC2461290B66}"/>
              </a:ext>
            </a:extLst>
          </p:cNvPr>
          <p:cNvSpPr>
            <a:spLocks noGrp="1"/>
          </p:cNvSpPr>
          <p:nvPr>
            <p:ph type="body" sz="quarter" idx="39" hasCustomPrompt="1"/>
          </p:nvPr>
        </p:nvSpPr>
        <p:spPr bwMode="auto">
          <a:xfrm>
            <a:off x="3419008" y="1141199"/>
            <a:ext cx="2595600" cy="572400"/>
          </a:xfrm>
          <a:custGeom>
            <a:avLst/>
            <a:gdLst>
              <a:gd name="connsiteX0" fmla="*/ 0 w 2556000"/>
              <a:gd name="connsiteY0" fmla="*/ 0 h 572400"/>
              <a:gd name="connsiteX1" fmla="*/ 2556000 w 2556000"/>
              <a:gd name="connsiteY1" fmla="*/ 0 h 572400"/>
              <a:gd name="connsiteX2" fmla="*/ 2556000 w 2556000"/>
              <a:gd name="connsiteY2" fmla="*/ 572400 h 572400"/>
              <a:gd name="connsiteX3" fmla="*/ 0 w 2556000"/>
              <a:gd name="connsiteY3" fmla="*/ 572400 h 572400"/>
            </a:gdLst>
            <a:ahLst/>
            <a:cxnLst>
              <a:cxn ang="0">
                <a:pos x="connsiteX0" y="connsiteY0"/>
              </a:cxn>
              <a:cxn ang="0">
                <a:pos x="connsiteX1" y="connsiteY1"/>
              </a:cxn>
              <a:cxn ang="0">
                <a:pos x="connsiteX2" y="connsiteY2"/>
              </a:cxn>
              <a:cxn ang="0">
                <a:pos x="connsiteX3" y="connsiteY3"/>
              </a:cxn>
            </a:cxnLst>
            <a:rect l="l" t="t" r="r" b="b"/>
            <a:pathLst>
              <a:path w="2556000" h="572400">
                <a:moveTo>
                  <a:pt x="0" y="0"/>
                </a:moveTo>
                <a:lnTo>
                  <a:pt x="2556000" y="0"/>
                </a:lnTo>
                <a:lnTo>
                  <a:pt x="2556000" y="572400"/>
                </a:lnTo>
                <a:lnTo>
                  <a:pt x="0" y="5724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44" name="Text Placeholder 43">
            <a:extLst>
              <a:ext uri="{FF2B5EF4-FFF2-40B4-BE49-F238E27FC236}">
                <a16:creationId xmlns:a16="http://schemas.microsoft.com/office/drawing/2014/main" id="{DB547CC5-46DB-4BAF-B4F1-7DDE8AD9140D}"/>
              </a:ext>
            </a:extLst>
          </p:cNvPr>
          <p:cNvSpPr>
            <a:spLocks noGrp="1"/>
          </p:cNvSpPr>
          <p:nvPr>
            <p:ph type="body" sz="quarter" idx="40" hasCustomPrompt="1"/>
          </p:nvPr>
        </p:nvSpPr>
        <p:spPr bwMode="auto">
          <a:xfrm>
            <a:off x="6179008" y="1141199"/>
            <a:ext cx="2595600" cy="572400"/>
          </a:xfrm>
          <a:custGeom>
            <a:avLst/>
            <a:gdLst>
              <a:gd name="connsiteX0" fmla="*/ 0 w 2556000"/>
              <a:gd name="connsiteY0" fmla="*/ 0 h 572400"/>
              <a:gd name="connsiteX1" fmla="*/ 2556000 w 2556000"/>
              <a:gd name="connsiteY1" fmla="*/ 0 h 572400"/>
              <a:gd name="connsiteX2" fmla="*/ 2556000 w 2556000"/>
              <a:gd name="connsiteY2" fmla="*/ 572400 h 572400"/>
              <a:gd name="connsiteX3" fmla="*/ 0 w 2556000"/>
              <a:gd name="connsiteY3" fmla="*/ 572400 h 572400"/>
            </a:gdLst>
            <a:ahLst/>
            <a:cxnLst>
              <a:cxn ang="0">
                <a:pos x="connsiteX0" y="connsiteY0"/>
              </a:cxn>
              <a:cxn ang="0">
                <a:pos x="connsiteX1" y="connsiteY1"/>
              </a:cxn>
              <a:cxn ang="0">
                <a:pos x="connsiteX2" y="connsiteY2"/>
              </a:cxn>
              <a:cxn ang="0">
                <a:pos x="connsiteX3" y="connsiteY3"/>
              </a:cxn>
            </a:cxnLst>
            <a:rect l="l" t="t" r="r" b="b"/>
            <a:pathLst>
              <a:path w="2556000" h="572400">
                <a:moveTo>
                  <a:pt x="0" y="0"/>
                </a:moveTo>
                <a:lnTo>
                  <a:pt x="2556000" y="0"/>
                </a:lnTo>
                <a:lnTo>
                  <a:pt x="2556000" y="572400"/>
                </a:lnTo>
                <a:lnTo>
                  <a:pt x="0" y="5724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45" name="Text Placeholder 44">
            <a:extLst>
              <a:ext uri="{FF2B5EF4-FFF2-40B4-BE49-F238E27FC236}">
                <a16:creationId xmlns:a16="http://schemas.microsoft.com/office/drawing/2014/main" id="{E346AFA3-0D72-4528-82A5-83901F39792B}"/>
              </a:ext>
            </a:extLst>
          </p:cNvPr>
          <p:cNvSpPr>
            <a:spLocks noGrp="1"/>
          </p:cNvSpPr>
          <p:nvPr>
            <p:ph type="body" sz="quarter" idx="41" hasCustomPrompt="1"/>
          </p:nvPr>
        </p:nvSpPr>
        <p:spPr bwMode="auto">
          <a:xfrm>
            <a:off x="8939008" y="1141199"/>
            <a:ext cx="2595600" cy="572400"/>
          </a:xfrm>
          <a:custGeom>
            <a:avLst/>
            <a:gdLst>
              <a:gd name="connsiteX0" fmla="*/ 0 w 2556000"/>
              <a:gd name="connsiteY0" fmla="*/ 0 h 572400"/>
              <a:gd name="connsiteX1" fmla="*/ 2556000 w 2556000"/>
              <a:gd name="connsiteY1" fmla="*/ 0 h 572400"/>
              <a:gd name="connsiteX2" fmla="*/ 2556000 w 2556000"/>
              <a:gd name="connsiteY2" fmla="*/ 572400 h 572400"/>
              <a:gd name="connsiteX3" fmla="*/ 0 w 2556000"/>
              <a:gd name="connsiteY3" fmla="*/ 572400 h 572400"/>
            </a:gdLst>
            <a:ahLst/>
            <a:cxnLst>
              <a:cxn ang="0">
                <a:pos x="connsiteX0" y="connsiteY0"/>
              </a:cxn>
              <a:cxn ang="0">
                <a:pos x="connsiteX1" y="connsiteY1"/>
              </a:cxn>
              <a:cxn ang="0">
                <a:pos x="connsiteX2" y="connsiteY2"/>
              </a:cxn>
              <a:cxn ang="0">
                <a:pos x="connsiteX3" y="connsiteY3"/>
              </a:cxn>
            </a:cxnLst>
            <a:rect l="l" t="t" r="r" b="b"/>
            <a:pathLst>
              <a:path w="2556000" h="572400">
                <a:moveTo>
                  <a:pt x="0" y="0"/>
                </a:moveTo>
                <a:lnTo>
                  <a:pt x="2556000" y="0"/>
                </a:lnTo>
                <a:lnTo>
                  <a:pt x="2556000" y="572400"/>
                </a:lnTo>
                <a:lnTo>
                  <a:pt x="0" y="5724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49" name="Text Placeholder 48">
            <a:extLst>
              <a:ext uri="{FF2B5EF4-FFF2-40B4-BE49-F238E27FC236}">
                <a16:creationId xmlns:a16="http://schemas.microsoft.com/office/drawing/2014/main" id="{1BC9C923-5254-4E6C-A703-623F5EBB1A16}"/>
              </a:ext>
            </a:extLst>
          </p:cNvPr>
          <p:cNvSpPr>
            <a:spLocks noGrp="1"/>
          </p:cNvSpPr>
          <p:nvPr>
            <p:ph type="body" sz="quarter" idx="42" hasCustomPrompt="1"/>
          </p:nvPr>
        </p:nvSpPr>
        <p:spPr bwMode="auto">
          <a:xfrm>
            <a:off x="659008" y="3733413"/>
            <a:ext cx="2595600" cy="572400"/>
          </a:xfrm>
          <a:custGeom>
            <a:avLst/>
            <a:gdLst>
              <a:gd name="connsiteX0" fmla="*/ 0 w 2556000"/>
              <a:gd name="connsiteY0" fmla="*/ 0 h 324000"/>
              <a:gd name="connsiteX1" fmla="*/ 2556000 w 2556000"/>
              <a:gd name="connsiteY1" fmla="*/ 0 h 324000"/>
              <a:gd name="connsiteX2" fmla="*/ 2556000 w 2556000"/>
              <a:gd name="connsiteY2" fmla="*/ 324000 h 324000"/>
              <a:gd name="connsiteX3" fmla="*/ 0 w 2556000"/>
              <a:gd name="connsiteY3" fmla="*/ 324000 h 324000"/>
            </a:gdLst>
            <a:ahLst/>
            <a:cxnLst>
              <a:cxn ang="0">
                <a:pos x="connsiteX0" y="connsiteY0"/>
              </a:cxn>
              <a:cxn ang="0">
                <a:pos x="connsiteX1" y="connsiteY1"/>
              </a:cxn>
              <a:cxn ang="0">
                <a:pos x="connsiteX2" y="connsiteY2"/>
              </a:cxn>
              <a:cxn ang="0">
                <a:pos x="connsiteX3" y="connsiteY3"/>
              </a:cxn>
            </a:cxnLst>
            <a:rect l="l" t="t" r="r" b="b"/>
            <a:pathLst>
              <a:path w="2556000" h="324000">
                <a:moveTo>
                  <a:pt x="0" y="0"/>
                </a:moveTo>
                <a:lnTo>
                  <a:pt x="2556000" y="0"/>
                </a:lnTo>
                <a:lnTo>
                  <a:pt x="2556000" y="324000"/>
                </a:lnTo>
                <a:lnTo>
                  <a:pt x="0" y="3240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48" name="Text Placeholder 47">
            <a:extLst>
              <a:ext uri="{FF2B5EF4-FFF2-40B4-BE49-F238E27FC236}">
                <a16:creationId xmlns:a16="http://schemas.microsoft.com/office/drawing/2014/main" id="{7A80E218-FD84-4C94-9AAD-0814DF1E6B86}"/>
              </a:ext>
            </a:extLst>
          </p:cNvPr>
          <p:cNvSpPr>
            <a:spLocks noGrp="1"/>
          </p:cNvSpPr>
          <p:nvPr>
            <p:ph type="body" sz="quarter" idx="43" hasCustomPrompt="1"/>
          </p:nvPr>
        </p:nvSpPr>
        <p:spPr bwMode="auto">
          <a:xfrm>
            <a:off x="3419008" y="3733413"/>
            <a:ext cx="2595600" cy="572400"/>
          </a:xfrm>
          <a:custGeom>
            <a:avLst/>
            <a:gdLst>
              <a:gd name="connsiteX0" fmla="*/ 0 w 2556000"/>
              <a:gd name="connsiteY0" fmla="*/ 0 h 324000"/>
              <a:gd name="connsiteX1" fmla="*/ 2556000 w 2556000"/>
              <a:gd name="connsiteY1" fmla="*/ 0 h 324000"/>
              <a:gd name="connsiteX2" fmla="*/ 2556000 w 2556000"/>
              <a:gd name="connsiteY2" fmla="*/ 324000 h 324000"/>
              <a:gd name="connsiteX3" fmla="*/ 0 w 2556000"/>
              <a:gd name="connsiteY3" fmla="*/ 324000 h 324000"/>
            </a:gdLst>
            <a:ahLst/>
            <a:cxnLst>
              <a:cxn ang="0">
                <a:pos x="connsiteX0" y="connsiteY0"/>
              </a:cxn>
              <a:cxn ang="0">
                <a:pos x="connsiteX1" y="connsiteY1"/>
              </a:cxn>
              <a:cxn ang="0">
                <a:pos x="connsiteX2" y="connsiteY2"/>
              </a:cxn>
              <a:cxn ang="0">
                <a:pos x="connsiteX3" y="connsiteY3"/>
              </a:cxn>
            </a:cxnLst>
            <a:rect l="l" t="t" r="r" b="b"/>
            <a:pathLst>
              <a:path w="2556000" h="324000">
                <a:moveTo>
                  <a:pt x="0" y="0"/>
                </a:moveTo>
                <a:lnTo>
                  <a:pt x="2556000" y="0"/>
                </a:lnTo>
                <a:lnTo>
                  <a:pt x="2556000" y="324000"/>
                </a:lnTo>
                <a:lnTo>
                  <a:pt x="0" y="3240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47" name="Text Placeholder 46">
            <a:extLst>
              <a:ext uri="{FF2B5EF4-FFF2-40B4-BE49-F238E27FC236}">
                <a16:creationId xmlns:a16="http://schemas.microsoft.com/office/drawing/2014/main" id="{DFFA4740-F4FF-4619-A019-BC18E73B82E8}"/>
              </a:ext>
            </a:extLst>
          </p:cNvPr>
          <p:cNvSpPr>
            <a:spLocks noGrp="1"/>
          </p:cNvSpPr>
          <p:nvPr>
            <p:ph type="body" sz="quarter" idx="44" hasCustomPrompt="1"/>
          </p:nvPr>
        </p:nvSpPr>
        <p:spPr bwMode="auto">
          <a:xfrm>
            <a:off x="6179008" y="3733413"/>
            <a:ext cx="2595600" cy="572400"/>
          </a:xfrm>
          <a:custGeom>
            <a:avLst/>
            <a:gdLst>
              <a:gd name="connsiteX0" fmla="*/ 0 w 2556000"/>
              <a:gd name="connsiteY0" fmla="*/ 0 h 324000"/>
              <a:gd name="connsiteX1" fmla="*/ 2556000 w 2556000"/>
              <a:gd name="connsiteY1" fmla="*/ 0 h 324000"/>
              <a:gd name="connsiteX2" fmla="*/ 2556000 w 2556000"/>
              <a:gd name="connsiteY2" fmla="*/ 324000 h 324000"/>
              <a:gd name="connsiteX3" fmla="*/ 0 w 2556000"/>
              <a:gd name="connsiteY3" fmla="*/ 324000 h 324000"/>
            </a:gdLst>
            <a:ahLst/>
            <a:cxnLst>
              <a:cxn ang="0">
                <a:pos x="connsiteX0" y="connsiteY0"/>
              </a:cxn>
              <a:cxn ang="0">
                <a:pos x="connsiteX1" y="connsiteY1"/>
              </a:cxn>
              <a:cxn ang="0">
                <a:pos x="connsiteX2" y="connsiteY2"/>
              </a:cxn>
              <a:cxn ang="0">
                <a:pos x="connsiteX3" y="connsiteY3"/>
              </a:cxn>
            </a:cxnLst>
            <a:rect l="l" t="t" r="r" b="b"/>
            <a:pathLst>
              <a:path w="2556000" h="324000">
                <a:moveTo>
                  <a:pt x="0" y="0"/>
                </a:moveTo>
                <a:lnTo>
                  <a:pt x="2556000" y="0"/>
                </a:lnTo>
                <a:lnTo>
                  <a:pt x="2556000" y="324000"/>
                </a:lnTo>
                <a:lnTo>
                  <a:pt x="0" y="3240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46" name="Text Placeholder 45">
            <a:extLst>
              <a:ext uri="{FF2B5EF4-FFF2-40B4-BE49-F238E27FC236}">
                <a16:creationId xmlns:a16="http://schemas.microsoft.com/office/drawing/2014/main" id="{84C6BB93-BD28-40A3-83C8-D7ADD09F55AA}"/>
              </a:ext>
            </a:extLst>
          </p:cNvPr>
          <p:cNvSpPr>
            <a:spLocks noGrp="1"/>
          </p:cNvSpPr>
          <p:nvPr>
            <p:ph type="body" sz="quarter" idx="45" hasCustomPrompt="1"/>
          </p:nvPr>
        </p:nvSpPr>
        <p:spPr bwMode="auto">
          <a:xfrm>
            <a:off x="8939008" y="3733413"/>
            <a:ext cx="2595600" cy="572400"/>
          </a:xfrm>
          <a:custGeom>
            <a:avLst/>
            <a:gdLst>
              <a:gd name="connsiteX0" fmla="*/ 0 w 2556000"/>
              <a:gd name="connsiteY0" fmla="*/ 0 h 324000"/>
              <a:gd name="connsiteX1" fmla="*/ 2556000 w 2556000"/>
              <a:gd name="connsiteY1" fmla="*/ 0 h 324000"/>
              <a:gd name="connsiteX2" fmla="*/ 2556000 w 2556000"/>
              <a:gd name="connsiteY2" fmla="*/ 324000 h 324000"/>
              <a:gd name="connsiteX3" fmla="*/ 0 w 2556000"/>
              <a:gd name="connsiteY3" fmla="*/ 324000 h 324000"/>
            </a:gdLst>
            <a:ahLst/>
            <a:cxnLst>
              <a:cxn ang="0">
                <a:pos x="connsiteX0" y="connsiteY0"/>
              </a:cxn>
              <a:cxn ang="0">
                <a:pos x="connsiteX1" y="connsiteY1"/>
              </a:cxn>
              <a:cxn ang="0">
                <a:pos x="connsiteX2" y="connsiteY2"/>
              </a:cxn>
              <a:cxn ang="0">
                <a:pos x="connsiteX3" y="connsiteY3"/>
              </a:cxn>
            </a:cxnLst>
            <a:rect l="l" t="t" r="r" b="b"/>
            <a:pathLst>
              <a:path w="2556000" h="324000">
                <a:moveTo>
                  <a:pt x="0" y="0"/>
                </a:moveTo>
                <a:lnTo>
                  <a:pt x="2556000" y="0"/>
                </a:lnTo>
                <a:lnTo>
                  <a:pt x="2556000" y="324000"/>
                </a:lnTo>
                <a:lnTo>
                  <a:pt x="0" y="3240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grpSp>
        <p:nvGrpSpPr>
          <p:cNvPr id="38" name="Group 37">
            <a:extLst>
              <a:ext uri="{FF2B5EF4-FFF2-40B4-BE49-F238E27FC236}">
                <a16:creationId xmlns:a16="http://schemas.microsoft.com/office/drawing/2014/main" id="{8728A0B4-557E-498B-ADDB-F867DB330A2A}"/>
              </a:ext>
            </a:extLst>
          </p:cNvPr>
          <p:cNvGrpSpPr/>
          <p:nvPr userDrawn="1"/>
        </p:nvGrpSpPr>
        <p:grpSpPr>
          <a:xfrm>
            <a:off x="-2368598" y="0"/>
            <a:ext cx="1872000" cy="4379495"/>
            <a:chOff x="-2025698" y="0"/>
            <a:chExt cx="1872000" cy="4379495"/>
          </a:xfrm>
        </p:grpSpPr>
        <p:grpSp>
          <p:nvGrpSpPr>
            <p:cNvPr id="39" name="Group 38">
              <a:extLst>
                <a:ext uri="{FF2B5EF4-FFF2-40B4-BE49-F238E27FC236}">
                  <a16:creationId xmlns:a16="http://schemas.microsoft.com/office/drawing/2014/main" id="{2A193CEB-0FDA-42A3-A9E1-E4E4E2A680C6}"/>
                </a:ext>
              </a:extLst>
            </p:cNvPr>
            <p:cNvGrpSpPr/>
            <p:nvPr userDrawn="1"/>
          </p:nvGrpSpPr>
          <p:grpSpPr>
            <a:xfrm>
              <a:off x="-2025698" y="0"/>
              <a:ext cx="1872000" cy="4379495"/>
              <a:chOff x="-2025698" y="0"/>
              <a:chExt cx="1872000" cy="4379495"/>
            </a:xfrm>
          </p:grpSpPr>
          <p:grpSp>
            <p:nvGrpSpPr>
              <p:cNvPr id="42" name="Group 41">
                <a:extLst>
                  <a:ext uri="{FF2B5EF4-FFF2-40B4-BE49-F238E27FC236}">
                    <a16:creationId xmlns:a16="http://schemas.microsoft.com/office/drawing/2014/main" id="{8E5E1E6D-FA2D-4A01-8EB2-CC9CC0C8B7CC}"/>
                  </a:ext>
                </a:extLst>
              </p:cNvPr>
              <p:cNvGrpSpPr/>
              <p:nvPr userDrawn="1"/>
            </p:nvGrpSpPr>
            <p:grpSpPr>
              <a:xfrm>
                <a:off x="-2025698" y="0"/>
                <a:ext cx="1872000" cy="4379495"/>
                <a:chOff x="-2025698" y="0"/>
                <a:chExt cx="1872000" cy="4379495"/>
              </a:xfrm>
            </p:grpSpPr>
            <p:grpSp>
              <p:nvGrpSpPr>
                <p:cNvPr id="51" name="Group 50">
                  <a:extLst>
                    <a:ext uri="{FF2B5EF4-FFF2-40B4-BE49-F238E27FC236}">
                      <a16:creationId xmlns:a16="http://schemas.microsoft.com/office/drawing/2014/main" id="{58BAAC05-8869-4094-A464-1F959E554D30}"/>
                    </a:ext>
                  </a:extLst>
                </p:cNvPr>
                <p:cNvGrpSpPr/>
                <p:nvPr/>
              </p:nvGrpSpPr>
              <p:grpSpPr>
                <a:xfrm>
                  <a:off x="-2025698" y="0"/>
                  <a:ext cx="1872000" cy="4379495"/>
                  <a:chOff x="-2025698" y="0"/>
                  <a:chExt cx="1872000" cy="4379495"/>
                </a:xfrm>
              </p:grpSpPr>
              <p:sp>
                <p:nvSpPr>
                  <p:cNvPr id="53" name="Rectangle 104">
                    <a:extLst>
                      <a:ext uri="{FF2B5EF4-FFF2-40B4-BE49-F238E27FC236}">
                        <a16:creationId xmlns:a16="http://schemas.microsoft.com/office/drawing/2014/main" id="{1F0E644D-7A3F-4867-A0C8-2CF313ADD234}"/>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57" name="Rectangle 113">
                    <a:extLst>
                      <a:ext uri="{FF2B5EF4-FFF2-40B4-BE49-F238E27FC236}">
                        <a16:creationId xmlns:a16="http://schemas.microsoft.com/office/drawing/2014/main" id="{E1686A34-76A5-4CC4-A2EF-E6864C984F7D}"/>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52" name="Rectangle 106">
                  <a:extLst>
                    <a:ext uri="{FF2B5EF4-FFF2-40B4-BE49-F238E27FC236}">
                      <a16:creationId xmlns:a16="http://schemas.microsoft.com/office/drawing/2014/main" id="{58D81DBC-E094-4C29-832D-AFBD8FF1EC2C}"/>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50" name="Picture 49">
                <a:extLst>
                  <a:ext uri="{FF2B5EF4-FFF2-40B4-BE49-F238E27FC236}">
                    <a16:creationId xmlns:a16="http://schemas.microsoft.com/office/drawing/2014/main" id="{B339027D-2FD5-4DF5-8913-0CB7A9659795}"/>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40" name="Rectangle 39">
              <a:extLst>
                <a:ext uri="{FF2B5EF4-FFF2-40B4-BE49-F238E27FC236}">
                  <a16:creationId xmlns:a16="http://schemas.microsoft.com/office/drawing/2014/main" id="{53AFB8FD-7646-4B94-A086-59CFA47F6B4E}"/>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Tree>
    <p:extLst>
      <p:ext uri="{BB962C8B-B14F-4D97-AF65-F5344CB8AC3E}">
        <p14:creationId xmlns:p14="http://schemas.microsoft.com/office/powerpoint/2010/main" val="702011234"/>
      </p:ext>
    </p:extLst>
  </p:cSld>
  <p:clrMapOvr>
    <a:masterClrMapping/>
  </p:clrMapOvr>
  <p:extLst>
    <p:ext uri="{DCECCB84-F9BA-43D5-87BE-67443E8EF086}">
      <p15:sldGuideLst xmlns:p15="http://schemas.microsoft.com/office/powerpoint/2012/main">
        <p15:guide id="2" pos="2154">
          <p15:clr>
            <a:srgbClr val="FBAE40"/>
          </p15:clr>
        </p15:guide>
        <p15:guide id="4" pos="5526">
          <p15:clr>
            <a:srgbClr val="FBAE40"/>
          </p15:clr>
        </p15:guide>
        <p15:guide id="5" pos="3893">
          <p15:clr>
            <a:srgbClr val="FBAE40"/>
          </p15:clr>
        </p15:guide>
        <p15:guide id="6" pos="2049">
          <p15:clr>
            <a:srgbClr val="FBAE40"/>
          </p15:clr>
        </p15:guide>
        <p15:guide id="7" pos="3788">
          <p15:clr>
            <a:srgbClr val="FBAE40"/>
          </p15:clr>
        </p15:guide>
        <p15:guide id="8" pos="5630">
          <p15:clr>
            <a:srgbClr val="FBAE40"/>
          </p15:clr>
        </p15:guide>
        <p15:guide id="9" orient="horz" pos="2274">
          <p15:clr>
            <a:srgbClr val="FBAE40"/>
          </p15:clr>
        </p15:guide>
        <p15:guide id="10" orient="horz" pos="2442">
          <p15:clr>
            <a:srgbClr val="FBAE4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ext with picture lef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bwMode="gray">
          <a:xfrm>
            <a:off x="4132351" y="1141197"/>
            <a:ext cx="7408800" cy="5058000"/>
          </a:xfrm>
        </p:spPr>
        <p:txBody>
          <a:bodyPr/>
          <a:lstStyle>
            <a:lvl1pPr>
              <a:defRPr/>
            </a:lvl1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7" name="Slide Number Placeholder 6"/>
          <p:cNvSpPr>
            <a:spLocks noGrp="1"/>
          </p:cNvSpPr>
          <p:nvPr>
            <p:ph type="sldNum" sz="quarter" idx="18"/>
          </p:nvPr>
        </p:nvSpPr>
        <p:spPr/>
        <p:txBody>
          <a:bodyPr/>
          <a:lstStyle/>
          <a:p>
            <a:fld id="{DDD2A080-DA64-4F5C-9131-47EB793B4410}" type="slidenum">
              <a:rPr lang="en-GB" noProof="0" smtClean="0"/>
              <a:pPr/>
              <a:t>‹#›</a:t>
            </a:fld>
            <a:endParaRPr lang="en-GB" noProof="0" dirty="0"/>
          </a:p>
        </p:txBody>
      </p:sp>
      <p:sp>
        <p:nvSpPr>
          <p:cNvPr id="4" name="Footer Placeholder 3">
            <a:extLst>
              <a:ext uri="{FF2B5EF4-FFF2-40B4-BE49-F238E27FC236}">
                <a16:creationId xmlns:a16="http://schemas.microsoft.com/office/drawing/2014/main" id="{69721082-1C36-4141-A651-B895B6B12B1D}"/>
              </a:ext>
            </a:extLst>
          </p:cNvPr>
          <p:cNvSpPr>
            <a:spLocks noGrp="1"/>
          </p:cNvSpPr>
          <p:nvPr>
            <p:ph type="ftr" sz="quarter" idx="19"/>
          </p:nvPr>
        </p:nvSpPr>
        <p:spPr>
          <a:xfrm>
            <a:off x="4132351" y="6403940"/>
            <a:ext cx="6735600" cy="187200"/>
          </a:xfrm>
        </p:spPr>
        <p:txBody>
          <a:bodyPr/>
          <a:lstStyle>
            <a:lvl1pPr>
              <a:defRPr/>
            </a:lvl1pPr>
          </a:lstStyle>
          <a:p>
            <a:endParaRPr lang="en-GB" noProof="0"/>
          </a:p>
        </p:txBody>
      </p:sp>
      <p:sp>
        <p:nvSpPr>
          <p:cNvPr id="11" name="Picture Placeholder 10">
            <a:extLst>
              <a:ext uri="{FF2B5EF4-FFF2-40B4-BE49-F238E27FC236}">
                <a16:creationId xmlns:a16="http://schemas.microsoft.com/office/drawing/2014/main" id="{79B6E422-2155-42E8-BFE3-08BC36F1C07B}"/>
              </a:ext>
            </a:extLst>
          </p:cNvPr>
          <p:cNvSpPr>
            <a:spLocks noGrp="1"/>
          </p:cNvSpPr>
          <p:nvPr>
            <p:ph type="pic" sz="quarter" idx="20"/>
          </p:nvPr>
        </p:nvSpPr>
        <p:spPr bwMode="gray">
          <a:xfrm>
            <a:off x="0" y="0"/>
            <a:ext cx="3776522" cy="6858000"/>
          </a:xfrm>
          <a:custGeom>
            <a:avLst/>
            <a:gdLst>
              <a:gd name="connsiteX0" fmla="*/ 0 w 3776522"/>
              <a:gd name="connsiteY0" fmla="*/ 0 h 6858000"/>
              <a:gd name="connsiteX1" fmla="*/ 2833094 w 3776522"/>
              <a:gd name="connsiteY1" fmla="*/ 0 h 6858000"/>
              <a:gd name="connsiteX2" fmla="*/ 3586031 w 3776522"/>
              <a:gd name="connsiteY2" fmla="*/ 0 h 6858000"/>
              <a:gd name="connsiteX3" fmla="*/ 3776522 w 3776522"/>
              <a:gd name="connsiteY3" fmla="*/ 0 h 6858000"/>
              <a:gd name="connsiteX4" fmla="*/ 3776522 w 3776522"/>
              <a:gd name="connsiteY4" fmla="*/ 190493 h 6858000"/>
              <a:gd name="connsiteX5" fmla="*/ 3776522 w 3776522"/>
              <a:gd name="connsiteY5" fmla="*/ 972457 h 6858000"/>
              <a:gd name="connsiteX6" fmla="*/ 3776522 w 3776522"/>
              <a:gd name="connsiteY6" fmla="*/ 6667507 h 6858000"/>
              <a:gd name="connsiteX7" fmla="*/ 3586029 w 3776522"/>
              <a:gd name="connsiteY7" fmla="*/ 6858000 h 6858000"/>
              <a:gd name="connsiteX8" fmla="*/ 0 w 3776522"/>
              <a:gd name="connsiteY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76522" h="6858000">
                <a:moveTo>
                  <a:pt x="0" y="0"/>
                </a:moveTo>
                <a:lnTo>
                  <a:pt x="2833094" y="0"/>
                </a:lnTo>
                <a:lnTo>
                  <a:pt x="3586031" y="0"/>
                </a:lnTo>
                <a:lnTo>
                  <a:pt x="3776522" y="0"/>
                </a:lnTo>
                <a:lnTo>
                  <a:pt x="3776522" y="190493"/>
                </a:lnTo>
                <a:lnTo>
                  <a:pt x="3776522" y="972457"/>
                </a:lnTo>
                <a:lnTo>
                  <a:pt x="3776522" y="6667507"/>
                </a:lnTo>
                <a:cubicBezTo>
                  <a:pt x="3776522" y="6772713"/>
                  <a:pt x="3691235" y="6858000"/>
                  <a:pt x="3586029" y="6858000"/>
                </a:cubicBezTo>
                <a:lnTo>
                  <a:pt x="0" y="6858000"/>
                </a:lnTo>
                <a:close/>
              </a:path>
            </a:pathLst>
          </a:custGeom>
          <a:solidFill>
            <a:schemeClr val="accent2">
              <a:lumMod val="20000"/>
              <a:lumOff val="80000"/>
              <a:alpha val="10000"/>
            </a:schemeClr>
          </a:solidFill>
        </p:spPr>
        <p:txBody>
          <a:bodyPr wrap="square" lIns="360000" tIns="360000">
            <a:noAutofit/>
          </a:bodyPr>
          <a:lstStyle>
            <a:lvl1pPr algn="ctr">
              <a:defRPr sz="1400" b="0"/>
            </a:lvl1pPr>
          </a:lstStyle>
          <a:p>
            <a:r>
              <a:rPr lang="en-US" noProof="0"/>
              <a:t>Click icon to add picture</a:t>
            </a:r>
            <a:endParaRPr lang="en-GB" noProof="0" dirty="0"/>
          </a:p>
        </p:txBody>
      </p:sp>
      <p:sp>
        <p:nvSpPr>
          <p:cNvPr id="6" name="Title 5">
            <a:extLst>
              <a:ext uri="{FF2B5EF4-FFF2-40B4-BE49-F238E27FC236}">
                <a16:creationId xmlns:a16="http://schemas.microsoft.com/office/drawing/2014/main" id="{0F2CEA00-4110-4385-955A-FA7F3C521921}"/>
              </a:ext>
            </a:extLst>
          </p:cNvPr>
          <p:cNvSpPr>
            <a:spLocks noGrp="1"/>
          </p:cNvSpPr>
          <p:nvPr>
            <p:ph type="title"/>
          </p:nvPr>
        </p:nvSpPr>
        <p:spPr>
          <a:xfrm>
            <a:off x="4130816" y="325235"/>
            <a:ext cx="7408800" cy="817244"/>
          </a:xfrm>
        </p:spPr>
        <p:txBody>
          <a:bodyPr/>
          <a:lstStyle/>
          <a:p>
            <a:r>
              <a:rPr lang="en-US"/>
              <a:t>Click to edit Master title style</a:t>
            </a:r>
            <a:endParaRPr lang="en-GB"/>
          </a:p>
        </p:txBody>
      </p:sp>
      <p:sp>
        <p:nvSpPr>
          <p:cNvPr id="8" name="TextBox 7">
            <a:extLst>
              <a:ext uri="{FF2B5EF4-FFF2-40B4-BE49-F238E27FC236}">
                <a16:creationId xmlns:a16="http://schemas.microsoft.com/office/drawing/2014/main" id="{B7E79D5C-9F49-4A5A-A43B-66D4F6A4A90E}"/>
              </a:ext>
            </a:extLst>
          </p:cNvPr>
          <p:cNvSpPr txBox="1"/>
          <p:nvPr userDrawn="1"/>
        </p:nvSpPr>
        <p:spPr>
          <a:xfrm>
            <a:off x="-2261849" y="0"/>
            <a:ext cx="1826420" cy="2996580"/>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dirty="0">
                <a:solidFill>
                  <a:srgbClr val="696969"/>
                </a:solidFill>
              </a:rPr>
              <a:t>Changing the photo</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dirty="0">
                <a:solidFill>
                  <a:srgbClr val="696969"/>
                </a:solidFill>
              </a:rPr>
              <a:t>- Click on the existing photo, and choose 'Cut' via the right mouse button.</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Select a photo from the last part of the PP file 'Useful elements, example slides and photos', or download a photo from the Media box &gt; Photos on the Brand Portal (https://brandportal.ing.com).</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Copy the big picture on your screen with </a:t>
            </a:r>
            <a:r>
              <a:rPr lang="en-US" sz="1000" b="0" dirty="0" err="1">
                <a:solidFill>
                  <a:srgbClr val="696969"/>
                </a:solidFill>
              </a:rPr>
              <a:t>Ctrl+C</a:t>
            </a:r>
            <a:r>
              <a:rPr lang="en-US" sz="1000" b="0" dirty="0">
                <a:solidFill>
                  <a:srgbClr val="696969"/>
                </a:solidFill>
              </a:rPr>
              <a:t>, go back to the image placeholder on this page, and paste the photo with </a:t>
            </a:r>
            <a:r>
              <a:rPr lang="en-US" sz="1000" b="0" dirty="0" err="1">
                <a:solidFill>
                  <a:srgbClr val="696969"/>
                </a:solidFill>
              </a:rPr>
              <a:t>Ctrl+V</a:t>
            </a:r>
            <a:r>
              <a:rPr lang="en-US" sz="1000" b="0" dirty="0">
                <a:solidFill>
                  <a:srgbClr val="696969"/>
                </a:solidFill>
              </a:rPr>
              <a:t>.</a:t>
            </a:r>
          </a:p>
        </p:txBody>
      </p:sp>
    </p:spTree>
    <p:extLst>
      <p:ext uri="{BB962C8B-B14F-4D97-AF65-F5344CB8AC3E}">
        <p14:creationId xmlns:p14="http://schemas.microsoft.com/office/powerpoint/2010/main" val="518090477"/>
      </p:ext>
    </p:extLst>
  </p:cSld>
  <p:clrMapOvr>
    <a:masterClrMapping/>
  </p:clrMapOvr>
  <p:extLst>
    <p:ext uri="{DCECCB84-F9BA-43D5-87BE-67443E8EF086}">
      <p15:sldGuideLst xmlns:p15="http://schemas.microsoft.com/office/powerpoint/2012/main">
        <p15:guide id="1" pos="2854">
          <p15:clr>
            <a:srgbClr val="FBAE40"/>
          </p15:clr>
        </p15:guide>
        <p15:guide id="2" pos="2610">
          <p15:clr>
            <a:srgbClr val="FBAE4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ext with picture righ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bwMode="gray">
          <a:xfrm>
            <a:off x="659008" y="1141197"/>
            <a:ext cx="7408800" cy="5058000"/>
          </a:xfrm>
        </p:spPr>
        <p:txBody>
          <a:bodyPr/>
          <a:lstStyle>
            <a:lvl1pPr>
              <a:defRPr/>
            </a:lvl1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7" name="Slide Number Placeholder 6"/>
          <p:cNvSpPr>
            <a:spLocks noGrp="1"/>
          </p:cNvSpPr>
          <p:nvPr>
            <p:ph type="sldNum" sz="quarter" idx="18"/>
          </p:nvPr>
        </p:nvSpPr>
        <p:spPr/>
        <p:txBody>
          <a:bodyPr/>
          <a:lstStyle/>
          <a:p>
            <a:fld id="{DDD2A080-DA64-4F5C-9131-47EB793B4410}" type="slidenum">
              <a:rPr lang="en-GB" noProof="0" smtClean="0"/>
              <a:pPr/>
              <a:t>‹#›</a:t>
            </a:fld>
            <a:endParaRPr lang="en-GB" noProof="0" dirty="0"/>
          </a:p>
        </p:txBody>
      </p:sp>
      <p:sp>
        <p:nvSpPr>
          <p:cNvPr id="2" name="Footer Placeholder 1">
            <a:extLst>
              <a:ext uri="{FF2B5EF4-FFF2-40B4-BE49-F238E27FC236}">
                <a16:creationId xmlns:a16="http://schemas.microsoft.com/office/drawing/2014/main" id="{AA5054A0-E192-4F99-A693-339ACAA17B2F}"/>
              </a:ext>
            </a:extLst>
          </p:cNvPr>
          <p:cNvSpPr>
            <a:spLocks noGrp="1"/>
          </p:cNvSpPr>
          <p:nvPr>
            <p:ph type="ftr" sz="quarter" idx="19"/>
          </p:nvPr>
        </p:nvSpPr>
        <p:spPr>
          <a:xfrm>
            <a:off x="659007" y="6403940"/>
            <a:ext cx="7408800" cy="187200"/>
          </a:xfrm>
        </p:spPr>
        <p:txBody>
          <a:bodyPr/>
          <a:lstStyle>
            <a:lvl1pPr>
              <a:defRPr/>
            </a:lvl1pPr>
          </a:lstStyle>
          <a:p>
            <a:endParaRPr lang="en-GB" noProof="0"/>
          </a:p>
        </p:txBody>
      </p:sp>
      <p:sp>
        <p:nvSpPr>
          <p:cNvPr id="8" name="Picture Placeholder 7">
            <a:extLst>
              <a:ext uri="{FF2B5EF4-FFF2-40B4-BE49-F238E27FC236}">
                <a16:creationId xmlns:a16="http://schemas.microsoft.com/office/drawing/2014/main" id="{3B27D531-83D7-4CCD-88E0-45B29AB76894}"/>
              </a:ext>
            </a:extLst>
          </p:cNvPr>
          <p:cNvSpPr>
            <a:spLocks noGrp="1"/>
          </p:cNvSpPr>
          <p:nvPr>
            <p:ph type="pic" sz="quarter" idx="20"/>
          </p:nvPr>
        </p:nvSpPr>
        <p:spPr bwMode="gray">
          <a:xfrm>
            <a:off x="8415481" y="0"/>
            <a:ext cx="3776519" cy="6857999"/>
          </a:xfrm>
          <a:custGeom>
            <a:avLst/>
            <a:gdLst>
              <a:gd name="connsiteX0" fmla="*/ 0 w 3776519"/>
              <a:gd name="connsiteY0" fmla="*/ 0 h 6857999"/>
              <a:gd name="connsiteX1" fmla="*/ 190493 w 3776519"/>
              <a:gd name="connsiteY1" fmla="*/ 0 h 6857999"/>
              <a:gd name="connsiteX2" fmla="*/ 943428 w 3776519"/>
              <a:gd name="connsiteY2" fmla="*/ 0 h 6857999"/>
              <a:gd name="connsiteX3" fmla="*/ 3776519 w 3776519"/>
              <a:gd name="connsiteY3" fmla="*/ 0 h 6857999"/>
              <a:gd name="connsiteX4" fmla="*/ 3776519 w 3776519"/>
              <a:gd name="connsiteY4" fmla="*/ 6857999 h 6857999"/>
              <a:gd name="connsiteX5" fmla="*/ 190491 w 3776519"/>
              <a:gd name="connsiteY5" fmla="*/ 6857999 h 6857999"/>
              <a:gd name="connsiteX6" fmla="*/ 116345 w 3776519"/>
              <a:gd name="connsiteY6" fmla="*/ 6843030 h 6857999"/>
              <a:gd name="connsiteX7" fmla="*/ 0 w 3776519"/>
              <a:gd name="connsiteY7" fmla="*/ 6667507 h 6857999"/>
              <a:gd name="connsiteX8" fmla="*/ 0 w 3776519"/>
              <a:gd name="connsiteY8" fmla="*/ 972457 h 6857999"/>
              <a:gd name="connsiteX9" fmla="*/ 0 w 3776519"/>
              <a:gd name="connsiteY9" fmla="*/ 190493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776519" h="6857999">
                <a:moveTo>
                  <a:pt x="0" y="0"/>
                </a:moveTo>
                <a:lnTo>
                  <a:pt x="190493" y="0"/>
                </a:lnTo>
                <a:lnTo>
                  <a:pt x="943428" y="0"/>
                </a:lnTo>
                <a:lnTo>
                  <a:pt x="3776519" y="0"/>
                </a:lnTo>
                <a:lnTo>
                  <a:pt x="3776519" y="6857999"/>
                </a:lnTo>
                <a:lnTo>
                  <a:pt x="190491" y="6857999"/>
                </a:lnTo>
                <a:lnTo>
                  <a:pt x="116345" y="6843030"/>
                </a:lnTo>
                <a:cubicBezTo>
                  <a:pt x="47974" y="6814111"/>
                  <a:pt x="0" y="6746411"/>
                  <a:pt x="0" y="6667507"/>
                </a:cubicBezTo>
                <a:lnTo>
                  <a:pt x="0" y="972457"/>
                </a:lnTo>
                <a:lnTo>
                  <a:pt x="0" y="190493"/>
                </a:lnTo>
                <a:close/>
              </a:path>
            </a:pathLst>
          </a:custGeom>
          <a:solidFill>
            <a:schemeClr val="accent2">
              <a:lumMod val="20000"/>
              <a:lumOff val="80000"/>
              <a:alpha val="10000"/>
            </a:schemeClr>
          </a:solidFill>
        </p:spPr>
        <p:txBody>
          <a:bodyPr wrap="square" lIns="360000" tIns="360000">
            <a:noAutofit/>
          </a:bodyPr>
          <a:lstStyle>
            <a:lvl1pPr algn="ctr">
              <a:defRPr sz="1400" b="0"/>
            </a:lvl1pPr>
          </a:lstStyle>
          <a:p>
            <a:r>
              <a:rPr lang="en-US" noProof="0"/>
              <a:t>Click icon to add picture</a:t>
            </a:r>
            <a:endParaRPr lang="en-GB" noProof="0" dirty="0"/>
          </a:p>
        </p:txBody>
      </p:sp>
      <p:sp>
        <p:nvSpPr>
          <p:cNvPr id="4" name="Title 3">
            <a:extLst>
              <a:ext uri="{FF2B5EF4-FFF2-40B4-BE49-F238E27FC236}">
                <a16:creationId xmlns:a16="http://schemas.microsoft.com/office/drawing/2014/main" id="{2096681F-4D74-4A68-905C-7EB88D567772}"/>
              </a:ext>
            </a:extLst>
          </p:cNvPr>
          <p:cNvSpPr>
            <a:spLocks noGrp="1"/>
          </p:cNvSpPr>
          <p:nvPr>
            <p:ph type="title"/>
          </p:nvPr>
        </p:nvSpPr>
        <p:spPr>
          <a:xfrm>
            <a:off x="659008" y="325235"/>
            <a:ext cx="7408800" cy="817244"/>
          </a:xfrm>
        </p:spPr>
        <p:txBody>
          <a:bodyPr/>
          <a:lstStyle/>
          <a:p>
            <a:r>
              <a:rPr lang="en-US"/>
              <a:t>Click to edit Master title style</a:t>
            </a:r>
            <a:endParaRPr lang="en-GB"/>
          </a:p>
        </p:txBody>
      </p:sp>
      <p:sp>
        <p:nvSpPr>
          <p:cNvPr id="9" name="TextBox 8">
            <a:extLst>
              <a:ext uri="{FF2B5EF4-FFF2-40B4-BE49-F238E27FC236}">
                <a16:creationId xmlns:a16="http://schemas.microsoft.com/office/drawing/2014/main" id="{BC2B8245-422A-4C4D-855A-44BA8633C695}"/>
              </a:ext>
            </a:extLst>
          </p:cNvPr>
          <p:cNvSpPr txBox="1"/>
          <p:nvPr userDrawn="1"/>
        </p:nvSpPr>
        <p:spPr>
          <a:xfrm>
            <a:off x="-2261849" y="0"/>
            <a:ext cx="1826420" cy="2996580"/>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dirty="0">
                <a:solidFill>
                  <a:srgbClr val="696969"/>
                </a:solidFill>
              </a:rPr>
              <a:t>Changing the photo</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dirty="0">
                <a:solidFill>
                  <a:srgbClr val="696969"/>
                </a:solidFill>
              </a:rPr>
              <a:t>- Click on the existing photo, and choose 'Cut' via the right mouse button.</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Select a photo from the last part of the PP file 'Useful elements, example slides and photos', or download a photo from the Media box &gt; Photos on the Brand Portal (https://brandportal.ing.com).</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Copy the big picture on your screen with </a:t>
            </a:r>
            <a:r>
              <a:rPr lang="en-US" sz="1000" b="0" dirty="0" err="1">
                <a:solidFill>
                  <a:srgbClr val="696969"/>
                </a:solidFill>
              </a:rPr>
              <a:t>Ctrl+C</a:t>
            </a:r>
            <a:r>
              <a:rPr lang="en-US" sz="1000" b="0" dirty="0">
                <a:solidFill>
                  <a:srgbClr val="696969"/>
                </a:solidFill>
              </a:rPr>
              <a:t>, go back to the image placeholder on this page, and paste the photo with </a:t>
            </a:r>
            <a:r>
              <a:rPr lang="en-US" sz="1000" b="0" dirty="0" err="1">
                <a:solidFill>
                  <a:srgbClr val="696969"/>
                </a:solidFill>
              </a:rPr>
              <a:t>Ctrl+V</a:t>
            </a:r>
            <a:r>
              <a:rPr lang="en-US" sz="1000" b="0" dirty="0">
                <a:solidFill>
                  <a:srgbClr val="696969"/>
                </a:solidFill>
              </a:rPr>
              <a:t>.</a:t>
            </a:r>
          </a:p>
        </p:txBody>
      </p:sp>
    </p:spTree>
    <p:extLst>
      <p:ext uri="{BB962C8B-B14F-4D97-AF65-F5344CB8AC3E}">
        <p14:creationId xmlns:p14="http://schemas.microsoft.com/office/powerpoint/2010/main" val="3164935140"/>
      </p:ext>
    </p:extLst>
  </p:cSld>
  <p:clrMapOvr>
    <a:masterClrMapping/>
  </p:clrMapOvr>
  <p:extLst>
    <p:ext uri="{DCECCB84-F9BA-43D5-87BE-67443E8EF086}">
      <p15:sldGuideLst xmlns:p15="http://schemas.microsoft.com/office/powerpoint/2012/main">
        <p15:guide id="1" pos="4806">
          <p15:clr>
            <a:srgbClr val="FBAE40"/>
          </p15:clr>
        </p15:guide>
        <p15:guide id="2" pos="5322">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lide full picture ING logo">
    <p:bg>
      <p:bgPr>
        <a:solidFill>
          <a:schemeClr val="bg1">
            <a:alpha val="10000"/>
          </a:schemeClr>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9B75F6F7-FB67-4EC8-8492-B81B33A8C169}"/>
              </a:ext>
            </a:extLst>
          </p:cNvPr>
          <p:cNvGrpSpPr/>
          <p:nvPr userDrawn="1"/>
        </p:nvGrpSpPr>
        <p:grpSpPr>
          <a:xfrm>
            <a:off x="-435429" y="5878278"/>
            <a:ext cx="290286" cy="979713"/>
            <a:chOff x="-435429" y="5878278"/>
            <a:chExt cx="290286" cy="979713"/>
          </a:xfrm>
        </p:grpSpPr>
        <p:cxnSp>
          <p:nvCxnSpPr>
            <p:cNvPr id="15" name="Straight Connector 14">
              <a:extLst>
                <a:ext uri="{FF2B5EF4-FFF2-40B4-BE49-F238E27FC236}">
                  <a16:creationId xmlns:a16="http://schemas.microsoft.com/office/drawing/2014/main" id="{A087FD79-4C26-49F1-866C-EA798B35D4CC}"/>
                </a:ext>
              </a:extLst>
            </p:cNvPr>
            <p:cNvCxnSpPr/>
            <p:nvPr userDrawn="1"/>
          </p:nvCxnSpPr>
          <p:spPr>
            <a:xfrm>
              <a:off x="-435429" y="5878278"/>
              <a:ext cx="290286"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3B7E1CC9-42C3-41DF-A063-2533A041EBD6}"/>
                </a:ext>
              </a:extLst>
            </p:cNvPr>
            <p:cNvCxnSpPr/>
            <p:nvPr userDrawn="1"/>
          </p:nvCxnSpPr>
          <p:spPr>
            <a:xfrm>
              <a:off x="-435429" y="6857991"/>
              <a:ext cx="290286"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grpSp>
      <p:cxnSp>
        <p:nvCxnSpPr>
          <p:cNvPr id="26" name="Straight Connector 25">
            <a:extLst>
              <a:ext uri="{FF2B5EF4-FFF2-40B4-BE49-F238E27FC236}">
                <a16:creationId xmlns:a16="http://schemas.microsoft.com/office/drawing/2014/main" id="{6AE355DD-C7E7-4A4E-B99F-2A9022930A62}"/>
              </a:ext>
            </a:extLst>
          </p:cNvPr>
          <p:cNvCxnSpPr/>
          <p:nvPr userDrawn="1"/>
        </p:nvCxnSpPr>
        <p:spPr>
          <a:xfrm>
            <a:off x="659028" y="7003142"/>
            <a:ext cx="0" cy="290284"/>
          </a:xfrm>
          <a:prstGeom prst="line">
            <a:avLst/>
          </a:prstGeom>
          <a:ln w="6350" cap="rnd">
            <a:solidFill>
              <a:srgbClr val="559BD1"/>
            </a:solidFill>
            <a:round/>
            <a:headEnd type="arrow"/>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7325DB4B-BB6C-4E96-B97C-7F608E23A5FC}"/>
              </a:ext>
            </a:extLst>
          </p:cNvPr>
          <p:cNvSpPr txBox="1"/>
          <p:nvPr userDrawn="1"/>
        </p:nvSpPr>
        <p:spPr>
          <a:xfrm>
            <a:off x="577225" y="7319409"/>
            <a:ext cx="1575426" cy="226591"/>
          </a:xfrm>
          <a:prstGeom prst="rect">
            <a:avLst/>
          </a:prstGeom>
          <a:noFill/>
        </p:spPr>
        <p:txBody>
          <a:bodyPr wrap="square" lIns="36000" tIns="36000" rIns="36000" bIns="36000" rtlCol="0">
            <a:spAutoFit/>
          </a:bodyPr>
          <a:lstStyle/>
          <a:p>
            <a:r>
              <a:rPr lang="en-GB" sz="1000" b="0">
                <a:solidFill>
                  <a:srgbClr val="696969"/>
                </a:solidFill>
              </a:rPr>
              <a:t>Alignment indicator</a:t>
            </a:r>
            <a:endParaRPr lang="en-GB" sz="1000" b="0" dirty="0" err="1">
              <a:solidFill>
                <a:srgbClr val="696969"/>
              </a:solidFill>
            </a:endParaRPr>
          </a:p>
        </p:txBody>
      </p:sp>
      <p:pic>
        <p:nvPicPr>
          <p:cNvPr id="25" name="ING logo">
            <a:extLst>
              <a:ext uri="{FF2B5EF4-FFF2-40B4-BE49-F238E27FC236}">
                <a16:creationId xmlns:a16="http://schemas.microsoft.com/office/drawing/2014/main" id="{9E0C486C-31FE-42C0-85B9-EBE13E28A0ED}"/>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055361" y="6088977"/>
            <a:ext cx="1807116" cy="449934"/>
          </a:xfrm>
          <a:prstGeom prst="rect">
            <a:avLst/>
          </a:prstGeom>
        </p:spPr>
      </p:pic>
      <p:sp>
        <p:nvSpPr>
          <p:cNvPr id="22" name="Text Placeholder 2">
            <a:extLst>
              <a:ext uri="{FF2B5EF4-FFF2-40B4-BE49-F238E27FC236}">
                <a16:creationId xmlns:a16="http://schemas.microsoft.com/office/drawing/2014/main" id="{DE1C96E9-595E-4298-9E38-674AB1833A5D}"/>
              </a:ext>
            </a:extLst>
          </p:cNvPr>
          <p:cNvSpPr>
            <a:spLocks noGrp="1"/>
          </p:cNvSpPr>
          <p:nvPr>
            <p:ph type="body" sz="quarter" idx="14" hasCustomPrompt="1"/>
          </p:nvPr>
        </p:nvSpPr>
        <p:spPr>
          <a:xfrm>
            <a:off x="658798" y="5583940"/>
            <a:ext cx="5256000" cy="294302"/>
          </a:xfrm>
        </p:spPr>
        <p:txBody>
          <a:bodyPr wrap="square" lIns="0" tIns="0" rIns="36000" bIns="72000" anchor="t" anchorCtr="0">
            <a:spAutoFit/>
          </a:bodyPr>
          <a:lstStyle>
            <a:lvl1pPr marL="0" indent="0" algn="l" defTabSz="914400" rtl="0" eaLnBrk="1" latinLnBrk="0" hangingPunct="1">
              <a:lnSpc>
                <a:spcPct val="90000"/>
              </a:lnSpc>
              <a:spcBef>
                <a:spcPts val="0"/>
              </a:spcBef>
              <a:spcAft>
                <a:spcPts val="0"/>
              </a:spcAft>
              <a:buFont typeface="Arial" panose="020B0604020202020204" pitchFamily="34" charset="0"/>
              <a:buNone/>
              <a:defRPr lang="en-GB" sz="1600" b="0" i="0" kern="1200" baseline="0" noProof="0" dirty="0" smtClean="0">
                <a:solidFill>
                  <a:schemeClr val="tx1"/>
                </a:solidFill>
                <a:latin typeface="+mn-lt"/>
                <a:ea typeface="+mn-ea"/>
                <a:cs typeface="ING Me" pitchFamily="2" charset="0"/>
              </a:defRPr>
            </a:lvl1pPr>
            <a:lvl2pPr>
              <a:defRPr sz="2200">
                <a:solidFill>
                  <a:srgbClr val="000000"/>
                </a:solidFill>
              </a:defRPr>
            </a:lvl2pPr>
            <a:lvl3pPr>
              <a:defRPr sz="2200">
                <a:solidFill>
                  <a:srgbClr val="000000"/>
                </a:solidFill>
              </a:defRPr>
            </a:lvl3pPr>
            <a:lvl4pPr>
              <a:defRPr sz="2200">
                <a:solidFill>
                  <a:srgbClr val="000000"/>
                </a:solidFill>
              </a:defRPr>
            </a:lvl4pPr>
            <a:lvl5pPr>
              <a:defRPr sz="2200">
                <a:solidFill>
                  <a:srgbClr val="000000"/>
                </a:solidFill>
              </a:defRPr>
            </a:lvl5pPr>
          </a:lstStyle>
          <a:p>
            <a:pPr lvl="0"/>
            <a:r>
              <a:rPr lang="en-GB" noProof="0" dirty="0"/>
              <a:t>Click to </a:t>
            </a:r>
            <a:r>
              <a:rPr lang="en-GB" noProof="0"/>
              <a:t>add date</a:t>
            </a:r>
          </a:p>
        </p:txBody>
      </p:sp>
      <p:sp>
        <p:nvSpPr>
          <p:cNvPr id="20" name="Subtitle 2">
            <a:extLst>
              <a:ext uri="{FF2B5EF4-FFF2-40B4-BE49-F238E27FC236}">
                <a16:creationId xmlns:a16="http://schemas.microsoft.com/office/drawing/2014/main" id="{A8EDA20D-6EDD-4B8B-AFF1-92BB2BB3A93D}"/>
              </a:ext>
            </a:extLst>
          </p:cNvPr>
          <p:cNvSpPr>
            <a:spLocks noGrp="1"/>
          </p:cNvSpPr>
          <p:nvPr>
            <p:ph type="subTitle" idx="1" hasCustomPrompt="1"/>
          </p:nvPr>
        </p:nvSpPr>
        <p:spPr bwMode="gray">
          <a:xfrm>
            <a:off x="658798" y="5276905"/>
            <a:ext cx="5256000" cy="294302"/>
          </a:xfrm>
        </p:spPr>
        <p:txBody>
          <a:bodyPr wrap="square" lIns="0" rIns="36000" bIns="72000" anchor="t" anchorCtr="0">
            <a:spAutoFit/>
          </a:bodyPr>
          <a:lstStyle>
            <a:lvl1pPr marL="0" indent="0" algn="l">
              <a:lnSpc>
                <a:spcPct val="90000"/>
              </a:lnSpc>
              <a:buNone/>
              <a:defRPr sz="1600" b="1" i="0">
                <a:solidFill>
                  <a:schemeClr val="tx1"/>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GB" noProof="0" dirty="0"/>
              <a:t>Click to add name of department and/</a:t>
            </a:r>
            <a:r>
              <a:rPr lang="en-GB" noProof="0"/>
              <a:t>or author</a:t>
            </a:r>
          </a:p>
        </p:txBody>
      </p:sp>
      <p:sp>
        <p:nvSpPr>
          <p:cNvPr id="29" name="Picture Placeholder 28">
            <a:extLst>
              <a:ext uri="{FF2B5EF4-FFF2-40B4-BE49-F238E27FC236}">
                <a16:creationId xmlns:a16="http://schemas.microsoft.com/office/drawing/2014/main" id="{A6006EC7-B988-467E-8549-F0245BF57349}"/>
              </a:ext>
            </a:extLst>
          </p:cNvPr>
          <p:cNvSpPr>
            <a:spLocks noGrp="1"/>
          </p:cNvSpPr>
          <p:nvPr>
            <p:ph type="pic" sz="quarter" idx="12"/>
          </p:nvPr>
        </p:nvSpPr>
        <p:spPr bwMode="gray">
          <a:xfrm>
            <a:off x="0" y="-176400"/>
            <a:ext cx="12192000" cy="5157745"/>
          </a:xfrm>
          <a:custGeom>
            <a:avLst/>
            <a:gdLst>
              <a:gd name="connsiteX0" fmla="*/ 0 w 12192000"/>
              <a:gd name="connsiteY0" fmla="*/ 0 h 5157745"/>
              <a:gd name="connsiteX1" fmla="*/ 12192000 w 12192000"/>
              <a:gd name="connsiteY1" fmla="*/ 0 h 5157745"/>
              <a:gd name="connsiteX2" fmla="*/ 12192000 w 12192000"/>
              <a:gd name="connsiteY2" fmla="*/ 5157745 h 5157745"/>
              <a:gd name="connsiteX3" fmla="*/ 191455 w 12192000"/>
              <a:gd name="connsiteY3" fmla="*/ 5157745 h 5157745"/>
              <a:gd name="connsiteX4" fmla="*/ 0 w 12192000"/>
              <a:gd name="connsiteY4" fmla="*/ 4966290 h 51577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5157745">
                <a:moveTo>
                  <a:pt x="0" y="0"/>
                </a:moveTo>
                <a:lnTo>
                  <a:pt x="12192000" y="0"/>
                </a:lnTo>
                <a:lnTo>
                  <a:pt x="12192000" y="5157745"/>
                </a:lnTo>
                <a:lnTo>
                  <a:pt x="191455" y="5157745"/>
                </a:lnTo>
                <a:cubicBezTo>
                  <a:pt x="85717" y="5157745"/>
                  <a:pt x="0" y="5072028"/>
                  <a:pt x="0" y="4966290"/>
                </a:cubicBezTo>
                <a:close/>
              </a:path>
            </a:pathLst>
          </a:custGeom>
          <a:solidFill>
            <a:schemeClr val="accent2">
              <a:lumMod val="20000"/>
              <a:lumOff val="80000"/>
              <a:alpha val="10000"/>
            </a:schemeClr>
          </a:solidFill>
        </p:spPr>
        <p:txBody>
          <a:bodyPr wrap="square" lIns="2880000" tIns="0" anchor="ctr" anchorCtr="0">
            <a:noAutofit/>
          </a:bodyPr>
          <a:lstStyle>
            <a:lvl1pPr algn="ctr">
              <a:defRPr sz="1400" b="0"/>
            </a:lvl1pPr>
          </a:lstStyle>
          <a:p>
            <a:r>
              <a:rPr lang="en-US" noProof="0"/>
              <a:t>Click icon to add picture</a:t>
            </a:r>
            <a:endParaRPr lang="en-GB" noProof="0" dirty="0"/>
          </a:p>
        </p:txBody>
      </p:sp>
      <p:sp>
        <p:nvSpPr>
          <p:cNvPr id="21" name="Text Placeholder 6">
            <a:extLst>
              <a:ext uri="{FF2B5EF4-FFF2-40B4-BE49-F238E27FC236}">
                <a16:creationId xmlns:a16="http://schemas.microsoft.com/office/drawing/2014/main" id="{D70CDBB0-369C-45DE-9CC2-370E4C98C65F}"/>
              </a:ext>
            </a:extLst>
          </p:cNvPr>
          <p:cNvSpPr>
            <a:spLocks noGrp="1"/>
          </p:cNvSpPr>
          <p:nvPr>
            <p:ph type="body" sz="quarter" idx="11" hasCustomPrompt="1"/>
          </p:nvPr>
        </p:nvSpPr>
        <p:spPr bwMode="gray">
          <a:xfrm>
            <a:off x="990000" y="2448480"/>
            <a:ext cx="4786024" cy="732995"/>
          </a:xfrm>
          <a:prstGeom prst="roundRect">
            <a:avLst>
              <a:gd name="adj" fmla="val 13767"/>
            </a:avLst>
          </a:prstGeom>
          <a:solidFill>
            <a:srgbClr val="FF6200"/>
          </a:solidFill>
        </p:spPr>
        <p:txBody>
          <a:bodyPr wrap="none" lIns="108000" tIns="108000" rIns="108000" bIns="72000">
            <a:spAutoFit/>
          </a:bodyPr>
          <a:lstStyle>
            <a:lvl1pPr algn="l">
              <a:lnSpc>
                <a:spcPct val="90000"/>
              </a:lnSpc>
              <a:defRPr sz="3600" b="1">
                <a:solidFill>
                  <a:schemeClr val="bg1"/>
                </a:solidFill>
                <a:latin typeface="+mj-lt"/>
              </a:defRPr>
            </a:lvl1pPr>
          </a:lstStyle>
          <a:p>
            <a:pPr lvl="0"/>
            <a:r>
              <a:rPr lang="en-GB" noProof="0" dirty="0"/>
              <a:t>Click to add (sub)title</a:t>
            </a:r>
          </a:p>
        </p:txBody>
      </p:sp>
      <p:sp>
        <p:nvSpPr>
          <p:cNvPr id="19" name="Title 1">
            <a:extLst>
              <a:ext uri="{FF2B5EF4-FFF2-40B4-BE49-F238E27FC236}">
                <a16:creationId xmlns:a16="http://schemas.microsoft.com/office/drawing/2014/main" id="{2C9487CD-303C-46D0-A559-E815772F3479}"/>
              </a:ext>
            </a:extLst>
          </p:cNvPr>
          <p:cNvSpPr>
            <a:spLocks noGrp="1"/>
          </p:cNvSpPr>
          <p:nvPr>
            <p:ph type="ctrTitle" hasCustomPrompt="1"/>
          </p:nvPr>
        </p:nvSpPr>
        <p:spPr bwMode="gray">
          <a:xfrm>
            <a:off x="658800" y="1634399"/>
            <a:ext cx="3712436" cy="738000"/>
          </a:xfrm>
          <a:prstGeom prst="roundRect">
            <a:avLst>
              <a:gd name="adj" fmla="val 13767"/>
            </a:avLst>
          </a:prstGeom>
          <a:solidFill>
            <a:srgbClr val="FF6200"/>
          </a:solidFill>
        </p:spPr>
        <p:txBody>
          <a:bodyPr wrap="none" lIns="108000" tIns="108000" rIns="108000" bIns="72000" anchor="t" anchorCtr="0">
            <a:spAutoFit/>
          </a:bodyPr>
          <a:lstStyle>
            <a:lvl1pPr algn="l">
              <a:lnSpc>
                <a:spcPct val="90000"/>
              </a:lnSpc>
              <a:defRPr sz="3600" b="1">
                <a:solidFill>
                  <a:schemeClr val="bg1"/>
                </a:solidFill>
                <a:latin typeface="+mj-lt"/>
              </a:defRPr>
            </a:lvl1pPr>
          </a:lstStyle>
          <a:p>
            <a:r>
              <a:rPr lang="en-GB" noProof="0" dirty="0"/>
              <a:t>Click to </a:t>
            </a:r>
            <a:r>
              <a:rPr lang="en-GB" noProof="0"/>
              <a:t>add title</a:t>
            </a:r>
            <a:endParaRPr lang="en-GB" noProof="0" dirty="0"/>
          </a:p>
        </p:txBody>
      </p:sp>
      <p:sp>
        <p:nvSpPr>
          <p:cNvPr id="28" name="Project Placeholder">
            <a:extLst>
              <a:ext uri="{FF2B5EF4-FFF2-40B4-BE49-F238E27FC236}">
                <a16:creationId xmlns:a16="http://schemas.microsoft.com/office/drawing/2014/main" id="{5E4AFE1E-9B76-42E0-A2EA-84F5D0E53D02}"/>
              </a:ext>
            </a:extLst>
          </p:cNvPr>
          <p:cNvSpPr>
            <a:spLocks noGrp="1" noChangeAspect="1"/>
          </p:cNvSpPr>
          <p:nvPr>
            <p:ph type="pic" sz="quarter" idx="16" hasCustomPrompt="1"/>
          </p:nvPr>
        </p:nvSpPr>
        <p:spPr>
          <a:xfrm>
            <a:off x="658798" y="5896309"/>
            <a:ext cx="3857408" cy="961679"/>
          </a:xfrm>
        </p:spPr>
        <p:txBody>
          <a:bodyPr lIns="288000" tIns="108000" rIns="108000" bIns="108000" anchor="ctr" anchorCtr="0"/>
          <a:lstStyle>
            <a:lvl1pPr>
              <a:defRPr sz="1200">
                <a:solidFill>
                  <a:srgbClr val="A8A8A8"/>
                </a:solidFill>
              </a:defRPr>
            </a:lvl1pPr>
          </a:lstStyle>
          <a:p>
            <a:r>
              <a:rPr lang="en-GB" dirty="0"/>
              <a:t>Business or project wordmark </a:t>
            </a:r>
            <a:br>
              <a:rPr lang="en-GB" dirty="0"/>
            </a:br>
            <a:r>
              <a:rPr lang="en-GB" dirty="0"/>
              <a:t>placeholder</a:t>
            </a:r>
          </a:p>
        </p:txBody>
      </p:sp>
      <p:sp>
        <p:nvSpPr>
          <p:cNvPr id="16" name="TextBox 15">
            <a:extLst>
              <a:ext uri="{FF2B5EF4-FFF2-40B4-BE49-F238E27FC236}">
                <a16:creationId xmlns:a16="http://schemas.microsoft.com/office/drawing/2014/main" id="{D6E113D3-2DD2-409B-B6A5-8210F7F82BD3}"/>
              </a:ext>
            </a:extLst>
          </p:cNvPr>
          <p:cNvSpPr txBox="1"/>
          <p:nvPr userDrawn="1"/>
        </p:nvSpPr>
        <p:spPr>
          <a:xfrm>
            <a:off x="-2261849" y="0"/>
            <a:ext cx="1826420" cy="1919363"/>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a:solidFill>
                  <a:srgbClr val="696969"/>
                </a:solidFill>
              </a:rPr>
              <a:t>ING logo or identifier: which cover should I use?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b="0">
              <a:solidFill>
                <a:srgbClr val="696969"/>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a:solidFill>
                  <a:srgbClr val="696969"/>
                </a:solidFill>
              </a:rPr>
              <a:t>You can choose between covers with the ING logo or with the ING identifier. The identifier can be best applied in commercial and informal presentations, assuming it has significant brand recognition in your market, but is less suitable for formal information</a:t>
            </a:r>
            <a:endParaRPr lang="en-GB" sz="1000" b="0" dirty="0" err="1">
              <a:solidFill>
                <a:srgbClr val="696969"/>
              </a:solidFill>
            </a:endParaRPr>
          </a:p>
        </p:txBody>
      </p:sp>
      <p:sp>
        <p:nvSpPr>
          <p:cNvPr id="18" name="TextBox 17">
            <a:extLst>
              <a:ext uri="{FF2B5EF4-FFF2-40B4-BE49-F238E27FC236}">
                <a16:creationId xmlns:a16="http://schemas.microsoft.com/office/drawing/2014/main" id="{8CB8308A-E701-41F6-94DB-7B598273B2FF}"/>
              </a:ext>
            </a:extLst>
          </p:cNvPr>
          <p:cNvSpPr txBox="1"/>
          <p:nvPr userDrawn="1"/>
        </p:nvSpPr>
        <p:spPr>
          <a:xfrm>
            <a:off x="-2261849" y="2123802"/>
            <a:ext cx="1826420" cy="4073798"/>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dirty="0">
                <a:solidFill>
                  <a:srgbClr val="696969"/>
                </a:solidFill>
              </a:rPr>
              <a:t>Changing the photo</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72000" marR="0" lvl="0" indent="-72000" algn="l" defTabSz="914400" rtl="0" eaLnBrk="1" fontAlgn="auto" latinLnBrk="0" hangingPunct="1">
              <a:lnSpc>
                <a:spcPct val="100000"/>
              </a:lnSpc>
              <a:spcBef>
                <a:spcPts val="0"/>
              </a:spcBef>
              <a:spcAft>
                <a:spcPts val="0"/>
              </a:spcAft>
              <a:buClrTx/>
              <a:buSzTx/>
              <a:buFont typeface="ING Me" panose="02000506040000020004" pitchFamily="50" charset="0"/>
              <a:buChar char="–"/>
              <a:tabLst/>
              <a:defRPr/>
            </a:pPr>
            <a:r>
              <a:rPr lang="en-US" sz="1000" b="0">
                <a:solidFill>
                  <a:srgbClr val="696969"/>
                </a:solidFill>
              </a:rPr>
              <a:t>Click </a:t>
            </a:r>
            <a:r>
              <a:rPr lang="en-US" sz="1000" b="0" dirty="0">
                <a:solidFill>
                  <a:srgbClr val="696969"/>
                </a:solidFill>
              </a:rPr>
              <a:t>on the existing photo, and choose 'Cut' via the right mouse button.</a:t>
            </a:r>
          </a:p>
          <a:p>
            <a:pPr marL="72000" marR="0" lvl="0" indent="-72000" algn="l" defTabSz="914400" rtl="0" eaLnBrk="1" fontAlgn="auto" latinLnBrk="0" hangingPunct="1">
              <a:lnSpc>
                <a:spcPct val="100000"/>
              </a:lnSpc>
              <a:spcBef>
                <a:spcPts val="0"/>
              </a:spcBef>
              <a:spcAft>
                <a:spcPts val="0"/>
              </a:spcAft>
              <a:buClrTx/>
              <a:buSzTx/>
              <a:buFont typeface="ING Me" panose="02000506040000020004" pitchFamily="50" charset="0"/>
              <a:buChar char="–"/>
              <a:tabLst/>
              <a:defRPr/>
            </a:pPr>
            <a:endParaRPr lang="en-US" sz="1000" b="0" dirty="0">
              <a:solidFill>
                <a:srgbClr val="696969"/>
              </a:solidFill>
            </a:endParaRPr>
          </a:p>
          <a:p>
            <a:pPr marL="72000" marR="0" lvl="0" indent="-72000" algn="l" defTabSz="914400" rtl="0" eaLnBrk="1" fontAlgn="auto" latinLnBrk="0" hangingPunct="1">
              <a:lnSpc>
                <a:spcPct val="100000"/>
              </a:lnSpc>
              <a:spcBef>
                <a:spcPts val="0"/>
              </a:spcBef>
              <a:spcAft>
                <a:spcPts val="0"/>
              </a:spcAft>
              <a:buClrTx/>
              <a:buSzTx/>
              <a:buFont typeface="ING Me" panose="02000506040000020004" pitchFamily="50" charset="0"/>
              <a:buChar char="–"/>
              <a:tabLst/>
              <a:defRPr/>
            </a:pPr>
            <a:r>
              <a:rPr lang="en-US" sz="1000" b="0">
                <a:solidFill>
                  <a:srgbClr val="696969"/>
                </a:solidFill>
              </a:rPr>
              <a:t>Select </a:t>
            </a:r>
            <a:r>
              <a:rPr lang="en-US" sz="1000" b="0" dirty="0">
                <a:solidFill>
                  <a:srgbClr val="696969"/>
                </a:solidFill>
              </a:rPr>
              <a:t>a photo from the last part of the PP file 'Useful elements, example slides and photos', or download a photo from the Media box &gt; Photos on the Brand Portal (https://brandportal.ing.com).</a:t>
            </a:r>
          </a:p>
          <a:p>
            <a:pPr marL="72000" marR="0" lvl="0" indent="-72000" algn="l" defTabSz="914400" rtl="0" eaLnBrk="1" fontAlgn="auto" latinLnBrk="0" hangingPunct="1">
              <a:lnSpc>
                <a:spcPct val="100000"/>
              </a:lnSpc>
              <a:spcBef>
                <a:spcPts val="0"/>
              </a:spcBef>
              <a:spcAft>
                <a:spcPts val="0"/>
              </a:spcAft>
              <a:buClrTx/>
              <a:buSzTx/>
              <a:buFont typeface="ING Me" panose="02000506040000020004" pitchFamily="50" charset="0"/>
              <a:buChar char="–"/>
              <a:tabLst/>
              <a:defRPr/>
            </a:pPr>
            <a:endParaRPr lang="en-US" sz="1000" b="0" dirty="0">
              <a:solidFill>
                <a:srgbClr val="696969"/>
              </a:solidFill>
            </a:endParaRPr>
          </a:p>
          <a:p>
            <a:pPr marL="72000" marR="0" lvl="0" indent="-72000" algn="l" defTabSz="914400" rtl="0" eaLnBrk="1" fontAlgn="auto" latinLnBrk="0" hangingPunct="1">
              <a:lnSpc>
                <a:spcPct val="100000"/>
              </a:lnSpc>
              <a:spcBef>
                <a:spcPts val="0"/>
              </a:spcBef>
              <a:spcAft>
                <a:spcPts val="0"/>
              </a:spcAft>
              <a:buClrTx/>
              <a:buSzTx/>
              <a:buFont typeface="ING Me" panose="02000506040000020004" pitchFamily="50" charset="0"/>
              <a:buChar char="–"/>
              <a:tabLst/>
              <a:defRPr/>
            </a:pPr>
            <a:r>
              <a:rPr lang="en-US" sz="1000" b="0">
                <a:solidFill>
                  <a:srgbClr val="696969"/>
                </a:solidFill>
              </a:rPr>
              <a:t>Copy </a:t>
            </a:r>
            <a:r>
              <a:rPr lang="en-US" sz="1000" b="0" dirty="0">
                <a:solidFill>
                  <a:srgbClr val="696969"/>
                </a:solidFill>
              </a:rPr>
              <a:t>the big picture on your screen with </a:t>
            </a:r>
            <a:r>
              <a:rPr lang="en-US" sz="1000" b="0" dirty="0" err="1">
                <a:solidFill>
                  <a:srgbClr val="696969"/>
                </a:solidFill>
              </a:rPr>
              <a:t>Ctrl+C</a:t>
            </a:r>
            <a:r>
              <a:rPr lang="en-US" sz="1000" b="0" dirty="0">
                <a:solidFill>
                  <a:srgbClr val="696969"/>
                </a:solidFill>
              </a:rPr>
              <a:t>, go back to the image placeholder on this page, and paste the photo with </a:t>
            </a:r>
            <a:r>
              <a:rPr lang="en-US" sz="1000" b="0" dirty="0" err="1">
                <a:solidFill>
                  <a:srgbClr val="696969"/>
                </a:solidFill>
              </a:rPr>
              <a:t>Ctrl+V</a:t>
            </a:r>
            <a:r>
              <a:rPr lang="en-US" sz="1000" b="0" dirty="0">
                <a:solidFill>
                  <a:srgbClr val="696969"/>
                </a:solidFill>
              </a:rPr>
              <a:t>.</a:t>
            </a:r>
          </a:p>
          <a:p>
            <a:pPr marL="72000" marR="0" lvl="0" indent="-72000" algn="l" defTabSz="914400" rtl="0" eaLnBrk="1" fontAlgn="auto" latinLnBrk="0" hangingPunct="1">
              <a:lnSpc>
                <a:spcPct val="100000"/>
              </a:lnSpc>
              <a:spcBef>
                <a:spcPts val="0"/>
              </a:spcBef>
              <a:spcAft>
                <a:spcPts val="0"/>
              </a:spcAft>
              <a:buClrTx/>
              <a:buSzTx/>
              <a:buFont typeface="ING Me" panose="02000506040000020004" pitchFamily="50" charset="0"/>
              <a:buChar char="–"/>
              <a:tabLst/>
              <a:defRPr/>
            </a:pPr>
            <a:endParaRPr lang="en-US" sz="1000" b="0" dirty="0">
              <a:solidFill>
                <a:srgbClr val="696969"/>
              </a:solidFill>
            </a:endParaRPr>
          </a:p>
          <a:p>
            <a:pPr marL="72000" marR="0" lvl="0" indent="-72000" algn="l" defTabSz="914400" rtl="0" eaLnBrk="1" fontAlgn="auto" latinLnBrk="0" hangingPunct="1">
              <a:lnSpc>
                <a:spcPct val="100000"/>
              </a:lnSpc>
              <a:spcBef>
                <a:spcPts val="0"/>
              </a:spcBef>
              <a:spcAft>
                <a:spcPts val="0"/>
              </a:spcAft>
              <a:buClrTx/>
              <a:buSzTx/>
              <a:buFont typeface="ING Me" panose="02000506040000020004" pitchFamily="50" charset="0"/>
              <a:buChar char="–"/>
              <a:tabLst/>
              <a:defRPr/>
            </a:pPr>
            <a:r>
              <a:rPr lang="en-US" sz="1000" b="0">
                <a:solidFill>
                  <a:srgbClr val="696969"/>
                </a:solidFill>
              </a:rPr>
              <a:t>Finally</a:t>
            </a:r>
            <a:r>
              <a:rPr lang="en-US" sz="1000" b="0" dirty="0">
                <a:solidFill>
                  <a:srgbClr val="696969"/>
                </a:solidFill>
              </a:rPr>
              <a:t>, click on the new picture and choose 'Move to Back' via the right mouse button to show the heading bars again.</a:t>
            </a:r>
            <a:endParaRPr lang="en-GB" sz="1000" b="0" dirty="0" err="1">
              <a:solidFill>
                <a:srgbClr val="696969"/>
              </a:solidFill>
            </a:endParaRPr>
          </a:p>
        </p:txBody>
      </p:sp>
    </p:spTree>
    <p:extLst>
      <p:ext uri="{BB962C8B-B14F-4D97-AF65-F5344CB8AC3E}">
        <p14:creationId xmlns:p14="http://schemas.microsoft.com/office/powerpoint/2010/main" val="2981768974"/>
      </p:ext>
    </p:extLst>
  </p:cSld>
  <p:clrMapOvr>
    <a:masterClrMapping/>
  </p:clrMapOvr>
  <p:extLst>
    <p:ext uri="{DCECCB84-F9BA-43D5-87BE-67443E8EF086}">
      <p15:sldGuideLst xmlns:p15="http://schemas.microsoft.com/office/powerpoint/2012/main">
        <p15:guide id="1" orient="horz" pos="1491" userDrawn="1">
          <p15:clr>
            <a:srgbClr val="FBAE40"/>
          </p15:clr>
        </p15:guide>
        <p15:guide id="2" orient="horz" pos="1542" userDrawn="1">
          <p15:clr>
            <a:srgbClr val="FBAE40"/>
          </p15:clr>
        </p15:guide>
        <p15:guide id="3" orient="horz" pos="2006" userDrawn="1">
          <p15:clr>
            <a:srgbClr val="FBAE40"/>
          </p15:clr>
        </p15:guide>
        <p15:guide id="4" orient="horz" pos="2057" userDrawn="1">
          <p15:clr>
            <a:srgbClr val="FBAE4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itle and picture">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0269A3C8-7E1D-4F0C-A143-080FC0A899DA}"/>
              </a:ext>
            </a:extLst>
          </p:cNvPr>
          <p:cNvSpPr>
            <a:spLocks noGrp="1"/>
          </p:cNvSpPr>
          <p:nvPr>
            <p:ph type="pic" sz="quarter" idx="24"/>
          </p:nvPr>
        </p:nvSpPr>
        <p:spPr bwMode="gray">
          <a:xfrm>
            <a:off x="0" y="0"/>
            <a:ext cx="12192000" cy="6858000"/>
          </a:xfrm>
          <a:prstGeom prst="rect">
            <a:avLst/>
          </a:prstGeom>
          <a:solidFill>
            <a:schemeClr val="accent2">
              <a:lumMod val="20000"/>
              <a:lumOff val="80000"/>
              <a:alpha val="10000"/>
            </a:schemeClr>
          </a:solidFill>
        </p:spPr>
        <p:txBody>
          <a:bodyPr wrap="square" lIns="3240000" tIns="36000" rIns="36000" bIns="36000" anchor="ctr" anchorCtr="0">
            <a:noAutofit/>
          </a:bodyPr>
          <a:lstStyle>
            <a:lvl1pPr algn="ctr">
              <a:defRPr sz="1400" b="0"/>
            </a:lvl1pPr>
          </a:lstStyle>
          <a:p>
            <a:r>
              <a:rPr lang="en-US" noProof="0"/>
              <a:t>Click icon to add picture</a:t>
            </a:r>
            <a:endParaRPr lang="en-GB" noProof="0" dirty="0"/>
          </a:p>
        </p:txBody>
      </p:sp>
      <p:sp>
        <p:nvSpPr>
          <p:cNvPr id="4" name="TextBox 3">
            <a:extLst>
              <a:ext uri="{FF2B5EF4-FFF2-40B4-BE49-F238E27FC236}">
                <a16:creationId xmlns:a16="http://schemas.microsoft.com/office/drawing/2014/main" id="{31EDC4DF-20AE-4FC3-AA09-625C1253615C}"/>
              </a:ext>
            </a:extLst>
          </p:cNvPr>
          <p:cNvSpPr txBox="1"/>
          <p:nvPr userDrawn="1"/>
        </p:nvSpPr>
        <p:spPr>
          <a:xfrm>
            <a:off x="-2261849" y="0"/>
            <a:ext cx="1826420" cy="3919910"/>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dirty="0">
                <a:solidFill>
                  <a:srgbClr val="696969"/>
                </a:solidFill>
              </a:rPr>
              <a:t>Changing the photo</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dirty="0">
                <a:solidFill>
                  <a:srgbClr val="696969"/>
                </a:solidFill>
              </a:rPr>
              <a:t>- Click on the existing photo, and choose 'Cut' via the right mouse button.</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Select a photo from the last part of the PP file 'Useful elements, example slides and photos', or download a photo from the Media box &gt; Photos on the Brand Portal (https://brandportal.ing.com).</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Copy the big picture on your screen with </a:t>
            </a:r>
            <a:r>
              <a:rPr lang="en-US" sz="1000" b="0" dirty="0" err="1">
                <a:solidFill>
                  <a:srgbClr val="696969"/>
                </a:solidFill>
              </a:rPr>
              <a:t>Ctrl+C</a:t>
            </a:r>
            <a:r>
              <a:rPr lang="en-US" sz="1000" b="0" dirty="0">
                <a:solidFill>
                  <a:srgbClr val="696969"/>
                </a:solidFill>
              </a:rPr>
              <a:t>, go back to the image placeholder on this page, and paste the photo with </a:t>
            </a:r>
            <a:r>
              <a:rPr lang="en-US" sz="1000" b="0" dirty="0" err="1">
                <a:solidFill>
                  <a:srgbClr val="696969"/>
                </a:solidFill>
              </a:rPr>
              <a:t>Ctrl+V</a:t>
            </a:r>
            <a:r>
              <a:rPr lang="en-US" sz="1000" b="0" dirty="0">
                <a:solidFill>
                  <a:srgbClr val="696969"/>
                </a:solidFill>
              </a:rPr>
              <a:t>.</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Finally, click on the new picture and choose 'Move to Back' via the right mouse button to show the heading bars again.</a:t>
            </a:r>
            <a:endParaRPr lang="en-GB" sz="1000" b="0" dirty="0" err="1">
              <a:solidFill>
                <a:srgbClr val="696969"/>
              </a:solidFill>
            </a:endParaRPr>
          </a:p>
        </p:txBody>
      </p:sp>
      <p:sp>
        <p:nvSpPr>
          <p:cNvPr id="3" name="Title 2">
            <a:extLst>
              <a:ext uri="{FF2B5EF4-FFF2-40B4-BE49-F238E27FC236}">
                <a16:creationId xmlns:a16="http://schemas.microsoft.com/office/drawing/2014/main" id="{76ED3F30-0BC7-4F01-8099-A051C8C14586}"/>
              </a:ext>
            </a:extLst>
          </p:cNvPr>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4012072552"/>
      </p:ext>
    </p:extLst>
  </p:cSld>
  <p:clrMapOvr>
    <a:masterClrMapping/>
  </p:clrMapOvr>
  <p:extLst>
    <p:ext uri="{DCECCB84-F9BA-43D5-87BE-67443E8EF086}">
      <p15:sldGuideLst xmlns:p15="http://schemas.microsoft.com/office/powerpoint/2012/main"/>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Picture slid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29B2A58B-73B0-454D-A72C-09D384778D16}"/>
              </a:ext>
            </a:extLst>
          </p:cNvPr>
          <p:cNvSpPr>
            <a:spLocks noGrp="1"/>
          </p:cNvSpPr>
          <p:nvPr>
            <p:ph type="pic" sz="quarter" idx="22"/>
          </p:nvPr>
        </p:nvSpPr>
        <p:spPr bwMode="gray">
          <a:xfrm>
            <a:off x="0" y="0"/>
            <a:ext cx="12192000" cy="6858000"/>
          </a:xfrm>
          <a:prstGeom prst="rect">
            <a:avLst/>
          </a:prstGeom>
          <a:solidFill>
            <a:schemeClr val="accent2">
              <a:lumMod val="20000"/>
              <a:lumOff val="80000"/>
              <a:alpha val="10000"/>
            </a:schemeClr>
          </a:solidFill>
        </p:spPr>
        <p:txBody>
          <a:bodyPr wrap="square" lIns="3240000" tIns="36000" rIns="36000" bIns="36000" anchor="ctr" anchorCtr="0">
            <a:noAutofit/>
          </a:bodyPr>
          <a:lstStyle>
            <a:lvl1pPr algn="ctr">
              <a:defRPr sz="1400" b="0"/>
            </a:lvl1pPr>
          </a:lstStyle>
          <a:p>
            <a:r>
              <a:rPr lang="en-US" noProof="0"/>
              <a:t>Click icon to add picture</a:t>
            </a:r>
            <a:endParaRPr lang="en-GB" noProof="0"/>
          </a:p>
        </p:txBody>
      </p:sp>
      <p:sp>
        <p:nvSpPr>
          <p:cNvPr id="3" name="TextBox 2">
            <a:extLst>
              <a:ext uri="{FF2B5EF4-FFF2-40B4-BE49-F238E27FC236}">
                <a16:creationId xmlns:a16="http://schemas.microsoft.com/office/drawing/2014/main" id="{C363B51B-329E-4171-8135-727255D5EED2}"/>
              </a:ext>
            </a:extLst>
          </p:cNvPr>
          <p:cNvSpPr txBox="1"/>
          <p:nvPr userDrawn="1"/>
        </p:nvSpPr>
        <p:spPr>
          <a:xfrm>
            <a:off x="-2261849" y="0"/>
            <a:ext cx="1826420" cy="2996580"/>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dirty="0">
                <a:solidFill>
                  <a:srgbClr val="696969"/>
                </a:solidFill>
              </a:rPr>
              <a:t>Changing the photo</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dirty="0">
                <a:solidFill>
                  <a:srgbClr val="696969"/>
                </a:solidFill>
              </a:rPr>
              <a:t>- Click on the existing photo, and choose 'Cut' via the right mouse button.</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Select a photo from the last part of the PP file 'Useful elements, example slides and photos', or download a photo from the Media box &gt; Photos on the Brand Portal (https://brandportal.ing.com).</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Copy the big picture on your screen with </a:t>
            </a:r>
            <a:r>
              <a:rPr lang="en-US" sz="1000" b="0" dirty="0" err="1">
                <a:solidFill>
                  <a:srgbClr val="696969"/>
                </a:solidFill>
              </a:rPr>
              <a:t>Ctrl+C</a:t>
            </a:r>
            <a:r>
              <a:rPr lang="en-US" sz="1000" b="0" dirty="0">
                <a:solidFill>
                  <a:srgbClr val="696969"/>
                </a:solidFill>
              </a:rPr>
              <a:t>, go back to the image placeholder on this page, and paste the photo with </a:t>
            </a:r>
            <a:r>
              <a:rPr lang="en-US" sz="1000" b="0" dirty="0" err="1">
                <a:solidFill>
                  <a:srgbClr val="696969"/>
                </a:solidFill>
              </a:rPr>
              <a:t>Ctrl+V</a:t>
            </a:r>
            <a:r>
              <a:rPr lang="en-US" sz="1000" b="0" dirty="0">
                <a:solidFill>
                  <a:srgbClr val="696969"/>
                </a:solidFill>
              </a:rPr>
              <a:t>.</a:t>
            </a:r>
          </a:p>
        </p:txBody>
      </p:sp>
    </p:spTree>
    <p:extLst>
      <p:ext uri="{BB962C8B-B14F-4D97-AF65-F5344CB8AC3E}">
        <p14:creationId xmlns:p14="http://schemas.microsoft.com/office/powerpoint/2010/main" val="3572796345"/>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D5D08C9-1C49-4141-ADCC-8BD39F1E15DE}"/>
              </a:ext>
            </a:extLst>
          </p:cNvPr>
          <p:cNvSpPr>
            <a:spLocks noGrp="1"/>
          </p:cNvSpPr>
          <p:nvPr>
            <p:ph type="ftr" sz="quarter" idx="10"/>
          </p:nvPr>
        </p:nvSpPr>
        <p:spPr/>
        <p:txBody>
          <a:bodyPr/>
          <a:lstStyle/>
          <a:p>
            <a:endParaRPr lang="en-GB" noProof="0" dirty="0"/>
          </a:p>
        </p:txBody>
      </p:sp>
      <p:sp>
        <p:nvSpPr>
          <p:cNvPr id="3" name="Slide Number Placeholder 2">
            <a:extLst>
              <a:ext uri="{FF2B5EF4-FFF2-40B4-BE49-F238E27FC236}">
                <a16:creationId xmlns:a16="http://schemas.microsoft.com/office/drawing/2014/main" id="{CFD907F9-1DA2-4332-BCC9-D9AC36FA0279}"/>
              </a:ext>
            </a:extLst>
          </p:cNvPr>
          <p:cNvSpPr>
            <a:spLocks noGrp="1"/>
          </p:cNvSpPr>
          <p:nvPr>
            <p:ph type="sldNum" sz="quarter" idx="11"/>
          </p:nvPr>
        </p:nvSpPr>
        <p:spPr/>
        <p:txBody>
          <a:bodyPr/>
          <a:lstStyle/>
          <a:p>
            <a:fld id="{DDD2A080-DA64-4F5C-9131-47EB793B4410}" type="slidenum">
              <a:rPr lang="en-GB" smtClean="0"/>
              <a:pPr/>
              <a:t>‹#›</a:t>
            </a:fld>
            <a:endParaRPr lang="en-GB" dirty="0"/>
          </a:p>
        </p:txBody>
      </p:sp>
    </p:spTree>
    <p:extLst>
      <p:ext uri="{BB962C8B-B14F-4D97-AF65-F5344CB8AC3E}">
        <p14:creationId xmlns:p14="http://schemas.microsoft.com/office/powerpoint/2010/main" val="2940748212"/>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2C1A76-6EF0-4DC5-A4D5-F9BEAB789504}"/>
              </a:ext>
            </a:extLst>
          </p:cNvPr>
          <p:cNvSpPr>
            <a:spLocks noGrp="1"/>
          </p:cNvSpPr>
          <p:nvPr>
            <p:ph type="title"/>
          </p:nvPr>
        </p:nvSpPr>
        <p:spPr/>
        <p:txBody>
          <a:bodyPr/>
          <a:lstStyle/>
          <a:p>
            <a:r>
              <a:rPr lang="en-US"/>
              <a:t>Click to edit Master title style</a:t>
            </a:r>
            <a:endParaRPr lang="en-GB"/>
          </a:p>
        </p:txBody>
      </p:sp>
      <p:sp>
        <p:nvSpPr>
          <p:cNvPr id="6" name="Footer Placeholder 5">
            <a:extLst>
              <a:ext uri="{FF2B5EF4-FFF2-40B4-BE49-F238E27FC236}">
                <a16:creationId xmlns:a16="http://schemas.microsoft.com/office/drawing/2014/main" id="{159A4530-FBD9-440F-BBFD-95808FC1843B}"/>
              </a:ext>
            </a:extLst>
          </p:cNvPr>
          <p:cNvSpPr>
            <a:spLocks noGrp="1"/>
          </p:cNvSpPr>
          <p:nvPr>
            <p:ph type="ftr" sz="quarter" idx="10"/>
          </p:nvPr>
        </p:nvSpPr>
        <p:spPr/>
        <p:txBody>
          <a:bodyPr/>
          <a:lstStyle/>
          <a:p>
            <a:endParaRPr lang="en-GB" noProof="0" dirty="0"/>
          </a:p>
        </p:txBody>
      </p:sp>
      <p:sp>
        <p:nvSpPr>
          <p:cNvPr id="7" name="Slide Number Placeholder 6">
            <a:extLst>
              <a:ext uri="{FF2B5EF4-FFF2-40B4-BE49-F238E27FC236}">
                <a16:creationId xmlns:a16="http://schemas.microsoft.com/office/drawing/2014/main" id="{FE00CEF8-3A7B-46C7-BCB8-DC90F3B084EA}"/>
              </a:ext>
            </a:extLst>
          </p:cNvPr>
          <p:cNvSpPr>
            <a:spLocks noGrp="1"/>
          </p:cNvSpPr>
          <p:nvPr>
            <p:ph type="sldNum" sz="quarter" idx="11"/>
          </p:nvPr>
        </p:nvSpPr>
        <p:spPr/>
        <p:txBody>
          <a:bodyPr/>
          <a:lstStyle/>
          <a:p>
            <a:fld id="{DDD2A080-DA64-4F5C-9131-47EB793B4410}" type="slidenum">
              <a:rPr lang="en-GB" smtClean="0"/>
              <a:pPr/>
              <a:t>‹#›</a:t>
            </a:fld>
            <a:endParaRPr lang="en-GB" dirty="0"/>
          </a:p>
        </p:txBody>
      </p:sp>
    </p:spTree>
    <p:extLst>
      <p:ext uri="{BB962C8B-B14F-4D97-AF65-F5344CB8AC3E}">
        <p14:creationId xmlns:p14="http://schemas.microsoft.com/office/powerpoint/2010/main" val="710511212"/>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Social slide">
    <p:spTree>
      <p:nvGrpSpPr>
        <p:cNvPr id="1" name=""/>
        <p:cNvGrpSpPr/>
        <p:nvPr/>
      </p:nvGrpSpPr>
      <p:grpSpPr>
        <a:xfrm>
          <a:off x="0" y="0"/>
          <a:ext cx="0" cy="0"/>
          <a:chOff x="0" y="0"/>
          <a:chExt cx="0" cy="0"/>
        </a:xfrm>
      </p:grpSpPr>
      <p:sp>
        <p:nvSpPr>
          <p:cNvPr id="5" name="Title 1"/>
          <p:cNvSpPr>
            <a:spLocks noGrp="1"/>
          </p:cNvSpPr>
          <p:nvPr>
            <p:ph type="ctrTitle" hasCustomPrompt="1"/>
          </p:nvPr>
        </p:nvSpPr>
        <p:spPr bwMode="gray">
          <a:xfrm>
            <a:off x="658800" y="2448000"/>
            <a:ext cx="5718802" cy="739574"/>
          </a:xfrm>
          <a:prstGeom prst="roundRect">
            <a:avLst>
              <a:gd name="adj" fmla="val 13738"/>
            </a:avLst>
          </a:prstGeom>
          <a:solidFill>
            <a:srgbClr val="FF6200"/>
          </a:solidFill>
        </p:spPr>
        <p:txBody>
          <a:bodyPr wrap="none" lIns="108000" tIns="108000" rIns="108000" bIns="72000" anchor="t" anchorCtr="0">
            <a:spAutoFit/>
          </a:bodyPr>
          <a:lstStyle>
            <a:lvl1pPr algn="l">
              <a:lnSpc>
                <a:spcPct val="90000"/>
              </a:lnSpc>
              <a:defRPr sz="3600">
                <a:solidFill>
                  <a:schemeClr val="bg1"/>
                </a:solidFill>
              </a:defRPr>
            </a:lvl1pPr>
          </a:lstStyle>
          <a:p>
            <a:r>
              <a:rPr lang="en-GB" noProof="0"/>
              <a:t>Click to add end slide text</a:t>
            </a:r>
            <a:endParaRPr lang="en-GB" noProof="0" dirty="0"/>
          </a:p>
        </p:txBody>
      </p:sp>
      <p:sp>
        <p:nvSpPr>
          <p:cNvPr id="14" name="Text Placeholder 6">
            <a:extLst>
              <a:ext uri="{FF2B5EF4-FFF2-40B4-BE49-F238E27FC236}">
                <a16:creationId xmlns:a16="http://schemas.microsoft.com/office/drawing/2014/main" id="{D748EB5D-B214-4B5B-A2B5-C76DF18F1413}"/>
              </a:ext>
            </a:extLst>
          </p:cNvPr>
          <p:cNvSpPr>
            <a:spLocks noGrp="1"/>
          </p:cNvSpPr>
          <p:nvPr>
            <p:ph type="body" sz="quarter" idx="12" hasCustomPrompt="1"/>
          </p:nvPr>
        </p:nvSpPr>
        <p:spPr bwMode="gray">
          <a:xfrm>
            <a:off x="990000" y="3265686"/>
            <a:ext cx="6740729" cy="732995"/>
          </a:xfrm>
          <a:prstGeom prst="roundRect">
            <a:avLst>
              <a:gd name="adj" fmla="val 13861"/>
            </a:avLst>
          </a:prstGeom>
          <a:solidFill>
            <a:srgbClr val="FF6200"/>
          </a:solidFill>
        </p:spPr>
        <p:txBody>
          <a:bodyPr wrap="none" lIns="108000" tIns="108000" rIns="108000" bIns="72000">
            <a:spAutoFit/>
          </a:bodyPr>
          <a:lstStyle>
            <a:lvl1pPr algn="l">
              <a:lnSpc>
                <a:spcPct val="90000"/>
              </a:lnSpc>
              <a:defRPr sz="3600" b="1">
                <a:solidFill>
                  <a:schemeClr val="bg1"/>
                </a:solidFill>
                <a:latin typeface="+mj-lt"/>
              </a:defRPr>
            </a:lvl1pPr>
          </a:lstStyle>
          <a:p>
            <a:pPr lvl="0"/>
            <a:r>
              <a:rPr lang="en-GB" noProof="0" dirty="0"/>
              <a:t>Click to add text or remove bar</a:t>
            </a:r>
          </a:p>
        </p:txBody>
      </p:sp>
    </p:spTree>
    <p:extLst>
      <p:ext uri="{BB962C8B-B14F-4D97-AF65-F5344CB8AC3E}">
        <p14:creationId xmlns:p14="http://schemas.microsoft.com/office/powerpoint/2010/main" val="3977367381"/>
      </p:ext>
    </p:extLst>
  </p:cSld>
  <p:clrMapOvr>
    <a:masterClrMapping/>
  </p:clrMapOvr>
  <p:extLst>
    <p:ext uri="{DCECCB84-F9BA-43D5-87BE-67443E8EF086}">
      <p15:sldGuideLst xmlns:p15="http://schemas.microsoft.com/office/powerpoint/2012/main">
        <p15:guide id="1" orient="horz" pos="2007">
          <p15:clr>
            <a:srgbClr val="FBAE40"/>
          </p15:clr>
        </p15:guide>
        <p15:guide id="2" orient="horz" pos="1543">
          <p15:clr>
            <a:srgbClr val="FBAE40"/>
          </p15:clr>
        </p15:guide>
        <p15:guide id="3" orient="horz" pos="1490">
          <p15:clr>
            <a:srgbClr val="FBAE40"/>
          </p15:clr>
        </p15:guide>
        <p15:guide id="4" orient="horz" pos="2059">
          <p15:clr>
            <a:srgbClr val="FBAE4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End slid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CC079217-29BE-4EF5-8B19-B660E43429C4}"/>
              </a:ext>
            </a:extLst>
          </p:cNvPr>
          <p:cNvPicPr>
            <a:picLocks noChangeAspect="1"/>
          </p:cNvPicPr>
          <p:nvPr userDrawn="1"/>
        </p:nvPicPr>
        <p:blipFill>
          <a:blip r:embed="rId2">
            <a:extLst>
              <a:ext uri="{96DAC541-7B7A-43D3-8B79-37D633B846F1}">
                <asvg:svgBlip xmlns:asvg="http://schemas.microsoft.com/office/drawing/2016/SVG/main" r:embed="rId3"/>
              </a:ext>
            </a:extLst>
          </a:blip>
          <a:stretch/>
        </p:blipFill>
        <p:spPr>
          <a:xfrm>
            <a:off x="3243000" y="170926"/>
            <a:ext cx="5706000" cy="6558881"/>
          </a:xfrm>
          <a:prstGeom prst="rect">
            <a:avLst/>
          </a:prstGeom>
        </p:spPr>
      </p:pic>
    </p:spTree>
    <p:extLst>
      <p:ext uri="{BB962C8B-B14F-4D97-AF65-F5344CB8AC3E}">
        <p14:creationId xmlns:p14="http://schemas.microsoft.com/office/powerpoint/2010/main" val="39023936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lide white ING logo">
    <p:bg bwMode="gray">
      <p:bgRef idx="1001">
        <a:schemeClr val="bg1"/>
      </p:bgRef>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18D78F9-BB7D-40AA-8961-EB7AA360E747}"/>
              </a:ext>
            </a:extLst>
          </p:cNvPr>
          <p:cNvSpPr/>
          <p:nvPr userDrawn="1"/>
        </p:nvSpPr>
        <p:spPr>
          <a:xfrm>
            <a:off x="-2786743" y="-736600"/>
            <a:ext cx="17765486" cy="83312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GB" sz="1600" dirty="0" err="1">
              <a:solidFill>
                <a:schemeClr val="tx1"/>
              </a:solidFill>
            </a:endParaRPr>
          </a:p>
        </p:txBody>
      </p:sp>
      <p:cxnSp>
        <p:nvCxnSpPr>
          <p:cNvPr id="10" name="Straight Connector 9">
            <a:extLst>
              <a:ext uri="{FF2B5EF4-FFF2-40B4-BE49-F238E27FC236}">
                <a16:creationId xmlns:a16="http://schemas.microsoft.com/office/drawing/2014/main" id="{8EDB157E-826F-4E03-8A69-685294EC5B1D}"/>
              </a:ext>
            </a:extLst>
          </p:cNvPr>
          <p:cNvCxnSpPr/>
          <p:nvPr userDrawn="1"/>
        </p:nvCxnSpPr>
        <p:spPr>
          <a:xfrm>
            <a:off x="659028" y="7003142"/>
            <a:ext cx="0" cy="290284"/>
          </a:xfrm>
          <a:prstGeom prst="line">
            <a:avLst/>
          </a:prstGeom>
          <a:ln w="6350" cap="rnd">
            <a:solidFill>
              <a:srgbClr val="559BD1"/>
            </a:solidFill>
            <a:round/>
            <a:headEnd type="arrow"/>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C73288B3-3A33-4122-B8B7-0142A71D1C97}"/>
              </a:ext>
            </a:extLst>
          </p:cNvPr>
          <p:cNvSpPr txBox="1"/>
          <p:nvPr userDrawn="1"/>
        </p:nvSpPr>
        <p:spPr>
          <a:xfrm>
            <a:off x="577225" y="7319409"/>
            <a:ext cx="1575426" cy="226591"/>
          </a:xfrm>
          <a:prstGeom prst="rect">
            <a:avLst/>
          </a:prstGeom>
          <a:noFill/>
        </p:spPr>
        <p:txBody>
          <a:bodyPr wrap="square" lIns="36000" tIns="36000" rIns="36000" bIns="36000" rtlCol="0">
            <a:spAutoFit/>
          </a:bodyPr>
          <a:lstStyle/>
          <a:p>
            <a:r>
              <a:rPr lang="en-GB" sz="1000" b="0">
                <a:solidFill>
                  <a:srgbClr val="696969"/>
                </a:solidFill>
              </a:rPr>
              <a:t>Alignment indicator</a:t>
            </a:r>
            <a:endParaRPr lang="en-GB" sz="1000" b="0" dirty="0" err="1">
              <a:solidFill>
                <a:srgbClr val="696969"/>
              </a:solidFill>
            </a:endParaRPr>
          </a:p>
        </p:txBody>
      </p:sp>
      <p:pic>
        <p:nvPicPr>
          <p:cNvPr id="12" name="ING logo">
            <a:extLst>
              <a:ext uri="{FF2B5EF4-FFF2-40B4-BE49-F238E27FC236}">
                <a16:creationId xmlns:a16="http://schemas.microsoft.com/office/drawing/2014/main" id="{4D97A26D-2654-4F2E-A196-B6096B1AEBA3}"/>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055361" y="6088977"/>
            <a:ext cx="1807116" cy="449934"/>
          </a:xfrm>
          <a:prstGeom prst="rect">
            <a:avLst/>
          </a:prstGeom>
        </p:spPr>
      </p:pic>
      <p:sp>
        <p:nvSpPr>
          <p:cNvPr id="3" name="Text Placeholder 2">
            <a:extLst>
              <a:ext uri="{FF2B5EF4-FFF2-40B4-BE49-F238E27FC236}">
                <a16:creationId xmlns:a16="http://schemas.microsoft.com/office/drawing/2014/main" id="{F7D0D5B2-609E-47E4-8BC9-E79E8E4C625C}"/>
              </a:ext>
            </a:extLst>
          </p:cNvPr>
          <p:cNvSpPr>
            <a:spLocks noGrp="1"/>
          </p:cNvSpPr>
          <p:nvPr>
            <p:ph type="body" sz="quarter" idx="12" hasCustomPrompt="1"/>
          </p:nvPr>
        </p:nvSpPr>
        <p:spPr>
          <a:xfrm>
            <a:off x="658800" y="5583600"/>
            <a:ext cx="5256000" cy="294302"/>
          </a:xfrm>
        </p:spPr>
        <p:txBody>
          <a:bodyPr wrap="square" lIns="0" tIns="0" rIns="36000" bIns="72000" anchor="t" anchorCtr="0">
            <a:spAutoFit/>
          </a:bodyPr>
          <a:lstStyle>
            <a:lvl1pPr marL="0" indent="0" algn="l" defTabSz="914400" rtl="0" eaLnBrk="1" latinLnBrk="0" hangingPunct="1">
              <a:lnSpc>
                <a:spcPct val="90000"/>
              </a:lnSpc>
              <a:spcBef>
                <a:spcPts val="0"/>
              </a:spcBef>
              <a:spcAft>
                <a:spcPts val="0"/>
              </a:spcAft>
              <a:buFont typeface="Arial" panose="020B0604020202020204" pitchFamily="34" charset="0"/>
              <a:buNone/>
              <a:defRPr lang="en-US" sz="1600" b="0" i="0" kern="1200" baseline="0" dirty="0" smtClean="0">
                <a:solidFill>
                  <a:schemeClr val="tx1"/>
                </a:solidFill>
                <a:latin typeface="+mn-lt"/>
                <a:ea typeface="+mn-ea"/>
                <a:cs typeface="ING Me" pitchFamily="2" charset="0"/>
              </a:defRPr>
            </a:lvl1pPr>
            <a:lvl2pPr marL="0" indent="0" algn="l" defTabSz="914400" rtl="0" eaLnBrk="1" latinLnBrk="0" hangingPunct="1">
              <a:lnSpc>
                <a:spcPts val="2200"/>
              </a:lnSpc>
              <a:spcBef>
                <a:spcPts val="0"/>
              </a:spcBef>
              <a:spcAft>
                <a:spcPts val="0"/>
              </a:spcAft>
              <a:buFont typeface="Arial" panose="020B0604020202020204" pitchFamily="34" charset="0"/>
              <a:buNone/>
              <a:defRPr lang="en-US" sz="2000" b="0" i="0" kern="1200" baseline="0" dirty="0" smtClean="0">
                <a:solidFill>
                  <a:schemeClr val="tx1"/>
                </a:solidFill>
                <a:latin typeface="+mn-lt"/>
                <a:ea typeface="+mn-ea"/>
                <a:cs typeface="ING Me" pitchFamily="2" charset="0"/>
              </a:defRPr>
            </a:lvl2pPr>
            <a:lvl3pPr marL="0" indent="0" algn="l" defTabSz="914400" rtl="0" eaLnBrk="1" latinLnBrk="0" hangingPunct="1">
              <a:lnSpc>
                <a:spcPts val="2200"/>
              </a:lnSpc>
              <a:spcBef>
                <a:spcPts val="0"/>
              </a:spcBef>
              <a:spcAft>
                <a:spcPts val="0"/>
              </a:spcAft>
              <a:buFont typeface="Arial" panose="020B0604020202020204" pitchFamily="34" charset="0"/>
              <a:buNone/>
              <a:defRPr lang="en-US" sz="2000" b="0" i="0" kern="1200" baseline="0" dirty="0" smtClean="0">
                <a:solidFill>
                  <a:schemeClr val="tx1"/>
                </a:solidFill>
                <a:latin typeface="+mn-lt"/>
                <a:ea typeface="+mn-ea"/>
                <a:cs typeface="ING Me" pitchFamily="2" charset="0"/>
              </a:defRPr>
            </a:lvl3pPr>
            <a:lvl4pPr marL="0" indent="0" algn="l" defTabSz="914400" rtl="0" eaLnBrk="1" latinLnBrk="0" hangingPunct="1">
              <a:lnSpc>
                <a:spcPts val="2200"/>
              </a:lnSpc>
              <a:spcBef>
                <a:spcPts val="0"/>
              </a:spcBef>
              <a:spcAft>
                <a:spcPts val="0"/>
              </a:spcAft>
              <a:buFont typeface="Arial" panose="020B0604020202020204" pitchFamily="34" charset="0"/>
              <a:buNone/>
              <a:defRPr lang="en-US" sz="2000" b="0" i="0" kern="1200" baseline="0" dirty="0" smtClean="0">
                <a:solidFill>
                  <a:schemeClr val="tx1"/>
                </a:solidFill>
                <a:latin typeface="+mn-lt"/>
                <a:ea typeface="+mn-ea"/>
                <a:cs typeface="ING Me" pitchFamily="2" charset="0"/>
              </a:defRPr>
            </a:lvl4pPr>
            <a:lvl5pPr marL="0" indent="0" algn="l" defTabSz="914400" rtl="0" eaLnBrk="1" latinLnBrk="0" hangingPunct="1">
              <a:lnSpc>
                <a:spcPts val="2200"/>
              </a:lnSpc>
              <a:spcBef>
                <a:spcPts val="0"/>
              </a:spcBef>
              <a:spcAft>
                <a:spcPts val="0"/>
              </a:spcAft>
              <a:buFont typeface="Arial" panose="020B0604020202020204" pitchFamily="34" charset="0"/>
              <a:buNone/>
              <a:defRPr lang="nl-NL" sz="2000" b="0" i="0" kern="1200" baseline="0" dirty="0">
                <a:solidFill>
                  <a:schemeClr val="tx1"/>
                </a:solidFill>
                <a:latin typeface="+mn-lt"/>
                <a:ea typeface="+mn-ea"/>
                <a:cs typeface="ING Me" pitchFamily="2" charset="0"/>
              </a:defRPr>
            </a:lvl5pPr>
          </a:lstStyle>
          <a:p>
            <a:pPr lvl="0"/>
            <a:r>
              <a:rPr lang="en-GB" noProof="0" dirty="0"/>
              <a:t>Click to </a:t>
            </a:r>
            <a:r>
              <a:rPr lang="en-GB" noProof="0"/>
              <a:t>add date</a:t>
            </a:r>
          </a:p>
        </p:txBody>
      </p:sp>
      <p:sp>
        <p:nvSpPr>
          <p:cNvPr id="26" name="Subtitle 2"/>
          <p:cNvSpPr>
            <a:spLocks noGrp="1"/>
          </p:cNvSpPr>
          <p:nvPr>
            <p:ph type="subTitle" idx="1" hasCustomPrompt="1"/>
          </p:nvPr>
        </p:nvSpPr>
        <p:spPr bwMode="gray">
          <a:xfrm>
            <a:off x="658800" y="5277600"/>
            <a:ext cx="5256000" cy="294302"/>
          </a:xfrm>
        </p:spPr>
        <p:txBody>
          <a:bodyPr wrap="square" lIns="0" tIns="0" rIns="36000" bIns="72000" anchor="t" anchorCtr="0">
            <a:spAutoFit/>
          </a:bodyPr>
          <a:lstStyle>
            <a:lvl1pPr marL="0" indent="0" algn="l">
              <a:lnSpc>
                <a:spcPct val="90000"/>
              </a:lnSpc>
              <a:buNone/>
              <a:defRPr sz="1600" b="1" i="0">
                <a:solidFill>
                  <a:schemeClr val="tx1"/>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GB" noProof="0"/>
              <a:t>Click to add name of department and/or author</a:t>
            </a:r>
          </a:p>
        </p:txBody>
      </p:sp>
      <p:sp>
        <p:nvSpPr>
          <p:cNvPr id="27" name="Text Placeholder 6"/>
          <p:cNvSpPr>
            <a:spLocks noGrp="1"/>
          </p:cNvSpPr>
          <p:nvPr>
            <p:ph type="body" sz="quarter" idx="11" hasCustomPrompt="1"/>
          </p:nvPr>
        </p:nvSpPr>
        <p:spPr bwMode="gray">
          <a:xfrm>
            <a:off x="990000" y="2448000"/>
            <a:ext cx="4786024" cy="732995"/>
          </a:xfrm>
          <a:prstGeom prst="roundRect">
            <a:avLst>
              <a:gd name="adj" fmla="val 13767"/>
            </a:avLst>
          </a:prstGeom>
          <a:solidFill>
            <a:srgbClr val="FF6200"/>
          </a:solidFill>
        </p:spPr>
        <p:txBody>
          <a:bodyPr wrap="none" lIns="108000" tIns="108000" rIns="108000" bIns="72000" anchor="t" anchorCtr="0">
            <a:spAutoFit/>
          </a:bodyPr>
          <a:lstStyle>
            <a:lvl1pPr>
              <a:lnSpc>
                <a:spcPct val="90000"/>
              </a:lnSpc>
              <a:spcBef>
                <a:spcPts val="0"/>
              </a:spcBef>
              <a:defRPr sz="3600" b="1">
                <a:solidFill>
                  <a:schemeClr val="bg1"/>
                </a:solidFill>
                <a:latin typeface="+mj-lt"/>
              </a:defRPr>
            </a:lvl1pPr>
          </a:lstStyle>
          <a:p>
            <a:pPr lvl="0"/>
            <a:r>
              <a:rPr lang="en-GB" noProof="0" dirty="0"/>
              <a:t>Click to add (sub)title</a:t>
            </a:r>
          </a:p>
        </p:txBody>
      </p:sp>
      <p:sp>
        <p:nvSpPr>
          <p:cNvPr id="25" name="Title 1"/>
          <p:cNvSpPr>
            <a:spLocks noGrp="1"/>
          </p:cNvSpPr>
          <p:nvPr>
            <p:ph type="ctrTitle" hasCustomPrompt="1"/>
          </p:nvPr>
        </p:nvSpPr>
        <p:spPr bwMode="gray">
          <a:xfrm>
            <a:off x="658856" y="1634400"/>
            <a:ext cx="3712436" cy="738000"/>
          </a:xfrm>
          <a:prstGeom prst="roundRect">
            <a:avLst>
              <a:gd name="adj" fmla="val 13767"/>
            </a:avLst>
          </a:prstGeom>
          <a:solidFill>
            <a:srgbClr val="FF6200"/>
          </a:solidFill>
          <a:ln w="6350">
            <a:noFill/>
          </a:ln>
        </p:spPr>
        <p:txBody>
          <a:bodyPr wrap="none" lIns="108000" tIns="108000" rIns="108000" bIns="72000" anchor="t" anchorCtr="0">
            <a:spAutoFit/>
          </a:bodyPr>
          <a:lstStyle>
            <a:lvl1pPr algn="l">
              <a:lnSpc>
                <a:spcPct val="90000"/>
              </a:lnSpc>
              <a:spcBef>
                <a:spcPts val="0"/>
              </a:spcBef>
              <a:defRPr sz="3600" b="1">
                <a:solidFill>
                  <a:schemeClr val="bg1"/>
                </a:solidFill>
                <a:latin typeface="+mj-lt"/>
              </a:defRPr>
            </a:lvl1pPr>
          </a:lstStyle>
          <a:p>
            <a:r>
              <a:rPr lang="en-GB" noProof="0" dirty="0"/>
              <a:t>Click to add title</a:t>
            </a:r>
          </a:p>
        </p:txBody>
      </p:sp>
      <p:sp>
        <p:nvSpPr>
          <p:cNvPr id="22" name="Project Placeholder">
            <a:extLst>
              <a:ext uri="{FF2B5EF4-FFF2-40B4-BE49-F238E27FC236}">
                <a16:creationId xmlns:a16="http://schemas.microsoft.com/office/drawing/2014/main" id="{FF773A2F-D10D-414B-B226-9CEDBFF8ADC7}"/>
              </a:ext>
            </a:extLst>
          </p:cNvPr>
          <p:cNvSpPr>
            <a:spLocks noGrp="1" noChangeAspect="1"/>
          </p:cNvSpPr>
          <p:nvPr>
            <p:ph type="pic" sz="quarter" idx="16" hasCustomPrompt="1"/>
          </p:nvPr>
        </p:nvSpPr>
        <p:spPr>
          <a:xfrm>
            <a:off x="658798" y="5896309"/>
            <a:ext cx="3857456" cy="961691"/>
          </a:xfrm>
        </p:spPr>
        <p:txBody>
          <a:bodyPr lIns="288000" tIns="108000" rIns="108000" bIns="108000" anchor="ctr" anchorCtr="0"/>
          <a:lstStyle>
            <a:lvl1pPr>
              <a:defRPr sz="1200">
                <a:solidFill>
                  <a:srgbClr val="A8A8A8"/>
                </a:solidFill>
              </a:defRPr>
            </a:lvl1pPr>
          </a:lstStyle>
          <a:p>
            <a:r>
              <a:rPr lang="en-GB" dirty="0"/>
              <a:t>Business or project wordmark </a:t>
            </a:r>
            <a:br>
              <a:rPr lang="en-GB" dirty="0"/>
            </a:br>
            <a:r>
              <a:rPr lang="en-GB" dirty="0"/>
              <a:t>placeholder</a:t>
            </a:r>
          </a:p>
        </p:txBody>
      </p:sp>
      <p:sp>
        <p:nvSpPr>
          <p:cNvPr id="13" name="TextBox 12">
            <a:extLst>
              <a:ext uri="{FF2B5EF4-FFF2-40B4-BE49-F238E27FC236}">
                <a16:creationId xmlns:a16="http://schemas.microsoft.com/office/drawing/2014/main" id="{A3E72A35-A7D1-43E0-A540-B9177A307238}"/>
              </a:ext>
            </a:extLst>
          </p:cNvPr>
          <p:cNvSpPr txBox="1"/>
          <p:nvPr userDrawn="1"/>
        </p:nvSpPr>
        <p:spPr>
          <a:xfrm>
            <a:off x="-2261849" y="0"/>
            <a:ext cx="1826420" cy="1919363"/>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a:solidFill>
                  <a:srgbClr val="696969"/>
                </a:solidFill>
              </a:rPr>
              <a:t>ING logo or identifier: which cover should I use?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b="0">
              <a:solidFill>
                <a:srgbClr val="696969"/>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a:solidFill>
                  <a:srgbClr val="696969"/>
                </a:solidFill>
              </a:rPr>
              <a:t>You can choose between covers with the ING logo or with the ING identifier. The identifier can be best applied in commercial and informal presentations, assuming it has significant brand recognition in your market, but is less suitable for formal information</a:t>
            </a:r>
            <a:endParaRPr lang="en-GB" sz="1000" b="0" dirty="0" err="1">
              <a:solidFill>
                <a:srgbClr val="696969"/>
              </a:solidFill>
            </a:endParaRPr>
          </a:p>
        </p:txBody>
      </p:sp>
    </p:spTree>
    <p:extLst>
      <p:ext uri="{BB962C8B-B14F-4D97-AF65-F5344CB8AC3E}">
        <p14:creationId xmlns:p14="http://schemas.microsoft.com/office/powerpoint/2010/main" val="1580217835"/>
      </p:ext>
    </p:extLst>
  </p:cSld>
  <p:clrMapOvr>
    <a:masterClrMapping/>
  </p:clrMapOvr>
  <p:extLst>
    <p:ext uri="{DCECCB84-F9BA-43D5-87BE-67443E8EF086}">
      <p15:sldGuideLst xmlns:p15="http://schemas.microsoft.com/office/powerpoint/2012/main">
        <p15:guide id="1" orient="horz" pos="1491" userDrawn="1">
          <p15:clr>
            <a:srgbClr val="FBAE40"/>
          </p15:clr>
        </p15:guide>
        <p15:guide id="2" orient="horz" pos="1542" userDrawn="1">
          <p15:clr>
            <a:srgbClr val="FBAE40"/>
          </p15:clr>
        </p15:guide>
        <p15:guide id="3" orient="horz" pos="2006" userDrawn="1">
          <p15:clr>
            <a:srgbClr val="FBAE40"/>
          </p15:clr>
        </p15:guide>
        <p15:guide id="4" orient="horz" pos="2057"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slide confidential">
    <p:bg bwMode="gray">
      <p:bgRef idx="1001">
        <a:schemeClr val="bg1"/>
      </p:bgRef>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956146B7-AF2E-4DE8-8CDE-8B02DF175E96}"/>
              </a:ext>
            </a:extLst>
          </p:cNvPr>
          <p:cNvSpPr/>
          <p:nvPr userDrawn="1"/>
        </p:nvSpPr>
        <p:spPr>
          <a:xfrm>
            <a:off x="-2786743" y="-736600"/>
            <a:ext cx="17765486" cy="83312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GB" sz="1600" dirty="0" err="1">
              <a:solidFill>
                <a:schemeClr val="tx1"/>
              </a:solidFill>
            </a:endParaRPr>
          </a:p>
        </p:txBody>
      </p:sp>
      <p:cxnSp>
        <p:nvCxnSpPr>
          <p:cNvPr id="31" name="Straight Connector 30">
            <a:extLst>
              <a:ext uri="{FF2B5EF4-FFF2-40B4-BE49-F238E27FC236}">
                <a16:creationId xmlns:a16="http://schemas.microsoft.com/office/drawing/2014/main" id="{AF3841C3-786F-4D83-8BF4-69251CE4BFA7}"/>
              </a:ext>
            </a:extLst>
          </p:cNvPr>
          <p:cNvCxnSpPr/>
          <p:nvPr userDrawn="1"/>
        </p:nvCxnSpPr>
        <p:spPr>
          <a:xfrm>
            <a:off x="659028" y="7003142"/>
            <a:ext cx="0" cy="290284"/>
          </a:xfrm>
          <a:prstGeom prst="line">
            <a:avLst/>
          </a:prstGeom>
          <a:ln w="6350" cap="rnd">
            <a:solidFill>
              <a:srgbClr val="559BD1"/>
            </a:solidFill>
            <a:round/>
            <a:headEnd type="arrow"/>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5697F024-B1A5-460A-9648-F7B29A9BC9CC}"/>
              </a:ext>
            </a:extLst>
          </p:cNvPr>
          <p:cNvSpPr txBox="1"/>
          <p:nvPr userDrawn="1"/>
        </p:nvSpPr>
        <p:spPr>
          <a:xfrm>
            <a:off x="577225" y="7319409"/>
            <a:ext cx="1575426" cy="226591"/>
          </a:xfrm>
          <a:prstGeom prst="rect">
            <a:avLst/>
          </a:prstGeom>
          <a:noFill/>
        </p:spPr>
        <p:txBody>
          <a:bodyPr wrap="square" lIns="36000" tIns="36000" rIns="36000" bIns="36000" rtlCol="0">
            <a:spAutoFit/>
          </a:bodyPr>
          <a:lstStyle/>
          <a:p>
            <a:r>
              <a:rPr lang="en-GB" sz="1000" b="0">
                <a:solidFill>
                  <a:srgbClr val="696969"/>
                </a:solidFill>
              </a:rPr>
              <a:t>Alignment indicator</a:t>
            </a:r>
            <a:endParaRPr lang="en-GB" sz="1000" b="0" dirty="0" err="1">
              <a:solidFill>
                <a:srgbClr val="696969"/>
              </a:solidFill>
            </a:endParaRPr>
          </a:p>
        </p:txBody>
      </p:sp>
      <p:pic>
        <p:nvPicPr>
          <p:cNvPr id="42" name="ING identifier">
            <a:extLst>
              <a:ext uri="{FF2B5EF4-FFF2-40B4-BE49-F238E27FC236}">
                <a16:creationId xmlns:a16="http://schemas.microsoft.com/office/drawing/2014/main" id="{7048FB88-5778-4A03-AD57-DF35DC1E8E34}"/>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10544428" y="4964165"/>
            <a:ext cx="1647571" cy="1893836"/>
          </a:xfrm>
          <a:prstGeom prst="rect">
            <a:avLst/>
          </a:prstGeom>
        </p:spPr>
      </p:pic>
      <p:grpSp>
        <p:nvGrpSpPr>
          <p:cNvPr id="56" name="Confidential"/>
          <p:cNvGrpSpPr/>
          <p:nvPr userDrawn="1"/>
        </p:nvGrpSpPr>
        <p:grpSpPr>
          <a:xfrm>
            <a:off x="10749167" y="-133099"/>
            <a:ext cx="1441027" cy="1565166"/>
            <a:chOff x="5364088" y="4720073"/>
            <a:chExt cx="1441027" cy="1565166"/>
          </a:xfrm>
        </p:grpSpPr>
        <p:sp>
          <p:nvSpPr>
            <p:cNvPr id="57" name="Freeform 5"/>
            <p:cNvSpPr>
              <a:spLocks/>
            </p:cNvSpPr>
            <p:nvPr/>
          </p:nvSpPr>
          <p:spPr bwMode="gray">
            <a:xfrm>
              <a:off x="5364088" y="4844212"/>
              <a:ext cx="1441027" cy="1441027"/>
            </a:xfrm>
            <a:custGeom>
              <a:avLst/>
              <a:gdLst>
                <a:gd name="T0" fmla="*/ 0 w 810"/>
                <a:gd name="T1" fmla="*/ 0 h 810"/>
                <a:gd name="T2" fmla="*/ 810 w 810"/>
                <a:gd name="T3" fmla="*/ 810 h 810"/>
                <a:gd name="T4" fmla="*/ 810 w 810"/>
                <a:gd name="T5" fmla="*/ 536 h 810"/>
                <a:gd name="T6" fmla="*/ 274 w 810"/>
                <a:gd name="T7" fmla="*/ 0 h 810"/>
                <a:gd name="T8" fmla="*/ 0 w 810"/>
                <a:gd name="T9" fmla="*/ 0 h 810"/>
              </a:gdLst>
              <a:ahLst/>
              <a:cxnLst>
                <a:cxn ang="0">
                  <a:pos x="T0" y="T1"/>
                </a:cxn>
                <a:cxn ang="0">
                  <a:pos x="T2" y="T3"/>
                </a:cxn>
                <a:cxn ang="0">
                  <a:pos x="T4" y="T5"/>
                </a:cxn>
                <a:cxn ang="0">
                  <a:pos x="T6" y="T7"/>
                </a:cxn>
                <a:cxn ang="0">
                  <a:pos x="T8" y="T9"/>
                </a:cxn>
              </a:cxnLst>
              <a:rect l="0" t="0" r="r" b="b"/>
              <a:pathLst>
                <a:path w="810" h="810">
                  <a:moveTo>
                    <a:pt x="0" y="0"/>
                  </a:moveTo>
                  <a:lnTo>
                    <a:pt x="810" y="810"/>
                  </a:lnTo>
                  <a:lnTo>
                    <a:pt x="810" y="536"/>
                  </a:lnTo>
                  <a:lnTo>
                    <a:pt x="274" y="0"/>
                  </a:lnTo>
                  <a:lnTo>
                    <a:pt x="0" y="0"/>
                  </a:lnTo>
                  <a:close/>
                </a:path>
              </a:pathLst>
            </a:custGeom>
            <a:solidFill>
              <a:srgbClr val="17A7DC"/>
            </a:solidFill>
            <a:ln w="19050">
              <a:solidFill>
                <a:srgbClr val="60A6DA"/>
              </a:solidFill>
              <a:round/>
              <a:headEnd/>
              <a:tailEnd/>
            </a:ln>
          </p:spPr>
          <p:txBody>
            <a:bodyPr vert="horz" wrap="square" lIns="91440" tIns="45720" rIns="91440" bIns="45720" numCol="1" anchor="t" anchorCtr="0" compatLnSpc="1">
              <a:prstTxWarp prst="textNoShape">
                <a:avLst/>
              </a:prstTxWarp>
            </a:bodyPr>
            <a:lstStyle/>
            <a:p>
              <a:endParaRPr lang="en-GB" sz="3200"/>
            </a:p>
          </p:txBody>
        </p:sp>
        <p:sp>
          <p:nvSpPr>
            <p:cNvPr id="80" name="Title 14"/>
            <p:cNvSpPr txBox="1">
              <a:spLocks/>
            </p:cNvSpPr>
            <p:nvPr userDrawn="1"/>
          </p:nvSpPr>
          <p:spPr bwMode="gray">
            <a:xfrm rot="2700000">
              <a:off x="5481455" y="5320862"/>
              <a:ext cx="1447800" cy="246221"/>
            </a:xfrm>
            <a:prstGeom prst="rect">
              <a:avLst/>
            </a:prstGeom>
          </p:spPr>
          <p:txBody>
            <a:bodyPr vert="horz" wrap="none" lIns="0" tIns="0" rIns="0" bIns="0" rtlCol="0" anchor="ctr" anchorCtr="0">
              <a:noAutofit/>
            </a:bodyPr>
            <a:lstStyle>
              <a:lvl1pPr algn="l" defTabSz="914400" rtl="0" eaLnBrk="1" latinLnBrk="0" hangingPunct="1">
                <a:lnSpc>
                  <a:spcPts val="4600"/>
                </a:lnSpc>
                <a:spcBef>
                  <a:spcPct val="0"/>
                </a:spcBef>
                <a:buNone/>
                <a:defRPr sz="4400" b="1" kern="1200" baseline="0">
                  <a:solidFill>
                    <a:schemeClr val="bg1"/>
                  </a:solidFill>
                  <a:latin typeface="+mj-lt"/>
                  <a:ea typeface="+mj-ea"/>
                  <a:cs typeface="Arial" panose="020B0604020202020204" pitchFamily="34" charset="0"/>
                </a:defRPr>
              </a:lvl1pPr>
            </a:lstStyle>
            <a:p>
              <a:pPr algn="ctr">
                <a:lnSpc>
                  <a:spcPct val="100000"/>
                </a:lnSpc>
              </a:pPr>
              <a:r>
                <a:rPr lang="en-GB" sz="1600" noProof="0" dirty="0"/>
                <a:t>Confidential</a:t>
              </a:r>
            </a:p>
          </p:txBody>
        </p:sp>
      </p:grpSp>
      <p:sp>
        <p:nvSpPr>
          <p:cNvPr id="18" name="Text Placeholder 2">
            <a:extLst>
              <a:ext uri="{FF2B5EF4-FFF2-40B4-BE49-F238E27FC236}">
                <a16:creationId xmlns:a16="http://schemas.microsoft.com/office/drawing/2014/main" id="{31A93502-8C63-400E-A1C4-EEDA0C0DA4BD}"/>
              </a:ext>
            </a:extLst>
          </p:cNvPr>
          <p:cNvSpPr>
            <a:spLocks noGrp="1"/>
          </p:cNvSpPr>
          <p:nvPr>
            <p:ph type="body" sz="quarter" idx="12" hasCustomPrompt="1"/>
          </p:nvPr>
        </p:nvSpPr>
        <p:spPr>
          <a:xfrm>
            <a:off x="658800" y="5583600"/>
            <a:ext cx="5256000" cy="294302"/>
          </a:xfrm>
        </p:spPr>
        <p:txBody>
          <a:bodyPr wrap="none" rIns="36000" bIns="72000" anchor="t" anchorCtr="0">
            <a:spAutoFit/>
          </a:bodyPr>
          <a:lstStyle>
            <a:lvl1pPr marL="0" indent="0" algn="l" defTabSz="914400" rtl="0" eaLnBrk="1" latinLnBrk="0" hangingPunct="1">
              <a:lnSpc>
                <a:spcPct val="90000"/>
              </a:lnSpc>
              <a:spcBef>
                <a:spcPts val="0"/>
              </a:spcBef>
              <a:spcAft>
                <a:spcPts val="0"/>
              </a:spcAft>
              <a:buFont typeface="Arial" panose="020B0604020202020204" pitchFamily="34" charset="0"/>
              <a:buNone/>
              <a:defRPr lang="en-US" sz="1600" b="0" i="0" kern="1200" baseline="0" dirty="0" smtClean="0">
                <a:solidFill>
                  <a:schemeClr val="tx1"/>
                </a:solidFill>
                <a:latin typeface="+mn-lt"/>
                <a:ea typeface="+mn-ea"/>
                <a:cs typeface="ING Me" pitchFamily="2" charset="0"/>
              </a:defRPr>
            </a:lvl1pPr>
            <a:lvl2pPr marL="0" indent="0" algn="l" defTabSz="914400" rtl="0" eaLnBrk="1" latinLnBrk="0" hangingPunct="1">
              <a:lnSpc>
                <a:spcPts val="2200"/>
              </a:lnSpc>
              <a:spcBef>
                <a:spcPts val="0"/>
              </a:spcBef>
              <a:spcAft>
                <a:spcPts val="0"/>
              </a:spcAft>
              <a:buFont typeface="Arial" panose="020B0604020202020204" pitchFamily="34" charset="0"/>
              <a:buNone/>
              <a:defRPr lang="en-US" sz="2000" b="0" i="0" kern="1200" baseline="0" dirty="0" smtClean="0">
                <a:solidFill>
                  <a:schemeClr val="tx1"/>
                </a:solidFill>
                <a:latin typeface="+mn-lt"/>
                <a:ea typeface="+mn-ea"/>
                <a:cs typeface="ING Me" pitchFamily="2" charset="0"/>
              </a:defRPr>
            </a:lvl2pPr>
            <a:lvl3pPr marL="0" indent="0" algn="l" defTabSz="914400" rtl="0" eaLnBrk="1" latinLnBrk="0" hangingPunct="1">
              <a:lnSpc>
                <a:spcPts val="2200"/>
              </a:lnSpc>
              <a:spcBef>
                <a:spcPts val="0"/>
              </a:spcBef>
              <a:spcAft>
                <a:spcPts val="0"/>
              </a:spcAft>
              <a:buFont typeface="Arial" panose="020B0604020202020204" pitchFamily="34" charset="0"/>
              <a:buNone/>
              <a:defRPr lang="en-US" sz="2000" b="0" i="0" kern="1200" baseline="0" dirty="0" smtClean="0">
                <a:solidFill>
                  <a:schemeClr val="tx1"/>
                </a:solidFill>
                <a:latin typeface="+mn-lt"/>
                <a:ea typeface="+mn-ea"/>
                <a:cs typeface="ING Me" pitchFamily="2" charset="0"/>
              </a:defRPr>
            </a:lvl3pPr>
            <a:lvl4pPr marL="0" indent="0" algn="l" defTabSz="914400" rtl="0" eaLnBrk="1" latinLnBrk="0" hangingPunct="1">
              <a:lnSpc>
                <a:spcPts val="2200"/>
              </a:lnSpc>
              <a:spcBef>
                <a:spcPts val="0"/>
              </a:spcBef>
              <a:spcAft>
                <a:spcPts val="0"/>
              </a:spcAft>
              <a:buFont typeface="Arial" panose="020B0604020202020204" pitchFamily="34" charset="0"/>
              <a:buNone/>
              <a:defRPr lang="en-US" sz="2000" b="0" i="0" kern="1200" baseline="0" dirty="0" smtClean="0">
                <a:solidFill>
                  <a:schemeClr val="tx1"/>
                </a:solidFill>
                <a:latin typeface="+mn-lt"/>
                <a:ea typeface="+mn-ea"/>
                <a:cs typeface="ING Me" pitchFamily="2" charset="0"/>
              </a:defRPr>
            </a:lvl4pPr>
            <a:lvl5pPr marL="0" indent="0" algn="l" defTabSz="914400" rtl="0" eaLnBrk="1" latinLnBrk="0" hangingPunct="1">
              <a:lnSpc>
                <a:spcPts val="2200"/>
              </a:lnSpc>
              <a:spcBef>
                <a:spcPts val="0"/>
              </a:spcBef>
              <a:spcAft>
                <a:spcPts val="0"/>
              </a:spcAft>
              <a:buFont typeface="Arial" panose="020B0604020202020204" pitchFamily="34" charset="0"/>
              <a:buNone/>
              <a:defRPr lang="nl-NL" sz="2000" b="0" i="0" kern="1200" baseline="0" dirty="0">
                <a:solidFill>
                  <a:schemeClr val="tx1"/>
                </a:solidFill>
                <a:latin typeface="+mn-lt"/>
                <a:ea typeface="+mn-ea"/>
                <a:cs typeface="ING Me" pitchFamily="2" charset="0"/>
              </a:defRPr>
            </a:lvl5pPr>
          </a:lstStyle>
          <a:p>
            <a:pPr lvl="0"/>
            <a:r>
              <a:rPr lang="en-GB" noProof="0" dirty="0"/>
              <a:t>Click to add date</a:t>
            </a:r>
          </a:p>
        </p:txBody>
      </p:sp>
      <p:sp>
        <p:nvSpPr>
          <p:cNvPr id="16" name="Subtitle 2">
            <a:extLst>
              <a:ext uri="{FF2B5EF4-FFF2-40B4-BE49-F238E27FC236}">
                <a16:creationId xmlns:a16="http://schemas.microsoft.com/office/drawing/2014/main" id="{EF8E7523-A00E-407A-913C-45E2F1A70617}"/>
              </a:ext>
            </a:extLst>
          </p:cNvPr>
          <p:cNvSpPr>
            <a:spLocks noGrp="1"/>
          </p:cNvSpPr>
          <p:nvPr>
            <p:ph type="subTitle" idx="1" hasCustomPrompt="1"/>
          </p:nvPr>
        </p:nvSpPr>
        <p:spPr bwMode="gray">
          <a:xfrm>
            <a:off x="658800" y="5277600"/>
            <a:ext cx="5256000" cy="294302"/>
          </a:xfrm>
        </p:spPr>
        <p:txBody>
          <a:bodyPr wrap="none" rIns="36000" bIns="72000" anchor="t" anchorCtr="0">
            <a:spAutoFit/>
          </a:bodyPr>
          <a:lstStyle>
            <a:lvl1pPr marL="0" indent="0" algn="l">
              <a:lnSpc>
                <a:spcPct val="90000"/>
              </a:lnSpc>
              <a:buNone/>
              <a:defRPr sz="1600" b="1" i="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GB" noProof="0"/>
              <a:t>Click to add name of department and/or author</a:t>
            </a:r>
          </a:p>
        </p:txBody>
      </p:sp>
      <p:sp>
        <p:nvSpPr>
          <p:cNvPr id="17" name="Text Placeholder 6">
            <a:extLst>
              <a:ext uri="{FF2B5EF4-FFF2-40B4-BE49-F238E27FC236}">
                <a16:creationId xmlns:a16="http://schemas.microsoft.com/office/drawing/2014/main" id="{94157F79-315F-44DE-A12C-D9E5A3767D63}"/>
              </a:ext>
            </a:extLst>
          </p:cNvPr>
          <p:cNvSpPr>
            <a:spLocks noGrp="1"/>
          </p:cNvSpPr>
          <p:nvPr>
            <p:ph type="body" sz="quarter" idx="11" hasCustomPrompt="1"/>
          </p:nvPr>
        </p:nvSpPr>
        <p:spPr bwMode="gray">
          <a:xfrm>
            <a:off x="990000" y="2448000"/>
            <a:ext cx="4786024" cy="732995"/>
          </a:xfrm>
          <a:prstGeom prst="roundRect">
            <a:avLst>
              <a:gd name="adj" fmla="val 13767"/>
            </a:avLst>
          </a:prstGeom>
          <a:solidFill>
            <a:srgbClr val="FF6200"/>
          </a:solidFill>
        </p:spPr>
        <p:txBody>
          <a:bodyPr wrap="none" lIns="108000" tIns="108000" rIns="108000" bIns="72000" anchor="t" anchorCtr="0">
            <a:spAutoFit/>
          </a:bodyPr>
          <a:lstStyle>
            <a:lvl1pPr>
              <a:lnSpc>
                <a:spcPct val="90000"/>
              </a:lnSpc>
              <a:spcBef>
                <a:spcPts val="0"/>
              </a:spcBef>
              <a:defRPr sz="3600" b="1">
                <a:solidFill>
                  <a:schemeClr val="bg1"/>
                </a:solidFill>
                <a:latin typeface="+mj-lt"/>
              </a:defRPr>
            </a:lvl1pPr>
          </a:lstStyle>
          <a:p>
            <a:pPr lvl="0"/>
            <a:r>
              <a:rPr lang="en-GB" noProof="0" dirty="0"/>
              <a:t>Click to add (sub)title</a:t>
            </a:r>
          </a:p>
        </p:txBody>
      </p:sp>
      <p:sp>
        <p:nvSpPr>
          <p:cNvPr id="15" name="Title 1">
            <a:extLst>
              <a:ext uri="{FF2B5EF4-FFF2-40B4-BE49-F238E27FC236}">
                <a16:creationId xmlns:a16="http://schemas.microsoft.com/office/drawing/2014/main" id="{FB66016B-0337-48AD-9FB8-3ADE7AC6E87B}"/>
              </a:ext>
            </a:extLst>
          </p:cNvPr>
          <p:cNvSpPr>
            <a:spLocks noGrp="1"/>
          </p:cNvSpPr>
          <p:nvPr>
            <p:ph type="ctrTitle" hasCustomPrompt="1"/>
          </p:nvPr>
        </p:nvSpPr>
        <p:spPr bwMode="gray">
          <a:xfrm>
            <a:off x="658800" y="1634400"/>
            <a:ext cx="3712436" cy="738000"/>
          </a:xfrm>
          <a:prstGeom prst="roundRect">
            <a:avLst>
              <a:gd name="adj" fmla="val 13767"/>
            </a:avLst>
          </a:prstGeom>
          <a:solidFill>
            <a:srgbClr val="FF6200"/>
          </a:solidFill>
        </p:spPr>
        <p:txBody>
          <a:bodyPr wrap="none" lIns="108000" tIns="108000" rIns="108000" bIns="72000" anchor="t" anchorCtr="0">
            <a:spAutoFit/>
          </a:bodyPr>
          <a:lstStyle>
            <a:lvl1pPr algn="l">
              <a:lnSpc>
                <a:spcPct val="90000"/>
              </a:lnSpc>
              <a:spcBef>
                <a:spcPts val="0"/>
              </a:spcBef>
              <a:defRPr sz="3600" b="1">
                <a:solidFill>
                  <a:schemeClr val="bg1"/>
                </a:solidFill>
                <a:latin typeface="+mj-lt"/>
              </a:defRPr>
            </a:lvl1pPr>
          </a:lstStyle>
          <a:p>
            <a:r>
              <a:rPr lang="en-GB" noProof="0" dirty="0"/>
              <a:t>Click to add title</a:t>
            </a:r>
          </a:p>
        </p:txBody>
      </p:sp>
      <p:sp>
        <p:nvSpPr>
          <p:cNvPr id="25" name="Project Placeholder">
            <a:extLst>
              <a:ext uri="{FF2B5EF4-FFF2-40B4-BE49-F238E27FC236}">
                <a16:creationId xmlns:a16="http://schemas.microsoft.com/office/drawing/2014/main" id="{44B18234-54BA-46FF-9EAC-032FC38EC41C}"/>
              </a:ext>
            </a:extLst>
          </p:cNvPr>
          <p:cNvSpPr>
            <a:spLocks noGrp="1" noChangeAspect="1"/>
          </p:cNvSpPr>
          <p:nvPr>
            <p:ph type="pic" sz="quarter" idx="16" hasCustomPrompt="1"/>
          </p:nvPr>
        </p:nvSpPr>
        <p:spPr>
          <a:xfrm>
            <a:off x="658798" y="5896308"/>
            <a:ext cx="3857455" cy="961691"/>
          </a:xfrm>
        </p:spPr>
        <p:txBody>
          <a:bodyPr lIns="288000" tIns="108000" rIns="108000" bIns="108000" anchor="ctr" anchorCtr="0"/>
          <a:lstStyle>
            <a:lvl1pPr>
              <a:defRPr sz="1200">
                <a:solidFill>
                  <a:srgbClr val="A8A8A8"/>
                </a:solidFill>
              </a:defRPr>
            </a:lvl1pPr>
          </a:lstStyle>
          <a:p>
            <a:r>
              <a:rPr lang="en-GB" dirty="0"/>
              <a:t>Business or project wordmark </a:t>
            </a:r>
            <a:br>
              <a:rPr lang="en-GB" dirty="0"/>
            </a:br>
            <a:r>
              <a:rPr lang="en-GB" dirty="0"/>
              <a:t>placeholder</a:t>
            </a:r>
          </a:p>
        </p:txBody>
      </p:sp>
      <p:sp>
        <p:nvSpPr>
          <p:cNvPr id="19" name="TextBox 18">
            <a:extLst>
              <a:ext uri="{FF2B5EF4-FFF2-40B4-BE49-F238E27FC236}">
                <a16:creationId xmlns:a16="http://schemas.microsoft.com/office/drawing/2014/main" id="{BA4E0B8E-6BE9-416D-B911-912E50333F27}"/>
              </a:ext>
            </a:extLst>
          </p:cNvPr>
          <p:cNvSpPr txBox="1"/>
          <p:nvPr userDrawn="1"/>
        </p:nvSpPr>
        <p:spPr>
          <a:xfrm>
            <a:off x="-2261849" y="0"/>
            <a:ext cx="1826420" cy="1919363"/>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a:solidFill>
                  <a:srgbClr val="696969"/>
                </a:solidFill>
              </a:rPr>
              <a:t>ING logo or identifier: which cover should I use?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b="0">
              <a:solidFill>
                <a:srgbClr val="696969"/>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a:solidFill>
                  <a:srgbClr val="696969"/>
                </a:solidFill>
              </a:rPr>
              <a:t>You can choose between covers with the ING logo or with the ING identifier. The identifier can be best applied in commercial and informal presentations, assuming it has significant brand recognition in your market, but is less suitable for formal information</a:t>
            </a:r>
            <a:endParaRPr lang="en-GB" sz="1000" b="0" dirty="0" err="1">
              <a:solidFill>
                <a:srgbClr val="696969"/>
              </a:solidFill>
            </a:endParaRPr>
          </a:p>
        </p:txBody>
      </p:sp>
    </p:spTree>
    <p:extLst>
      <p:ext uri="{BB962C8B-B14F-4D97-AF65-F5344CB8AC3E}">
        <p14:creationId xmlns:p14="http://schemas.microsoft.com/office/powerpoint/2010/main" val="2581113217"/>
      </p:ext>
    </p:extLst>
  </p:cSld>
  <p:clrMapOvr>
    <a:masterClrMapping/>
  </p:clrMapOvr>
  <p:extLst>
    <p:ext uri="{DCECCB84-F9BA-43D5-87BE-67443E8EF086}">
      <p15:sldGuideLst xmlns:p15="http://schemas.microsoft.com/office/powerpoint/2012/main">
        <p15:guide id="1" orient="horz" pos="1491" userDrawn="1">
          <p15:clr>
            <a:srgbClr val="FBAE40"/>
          </p15:clr>
        </p15:guide>
        <p15:guide id="2" orient="horz" pos="1542" userDrawn="1">
          <p15:clr>
            <a:srgbClr val="FBAE40"/>
          </p15:clr>
        </p15:guide>
        <p15:guide id="3" orient="horz" pos="2006" userDrawn="1">
          <p15:clr>
            <a:srgbClr val="FBAE40"/>
          </p15:clr>
        </p15:guide>
        <p15:guide id="4" orient="horz" pos="2057"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lide full picture confidential">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DE86FEC7-4848-4673-A9C4-5B2F4BF62633}"/>
              </a:ext>
            </a:extLst>
          </p:cNvPr>
          <p:cNvSpPr/>
          <p:nvPr userDrawn="1"/>
        </p:nvSpPr>
        <p:spPr>
          <a:xfrm>
            <a:off x="-2786743" y="-736600"/>
            <a:ext cx="17765486" cy="83312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GB" sz="1600" dirty="0" err="1">
              <a:solidFill>
                <a:schemeClr val="tx1"/>
              </a:solidFill>
            </a:endParaRPr>
          </a:p>
        </p:txBody>
      </p:sp>
      <p:grpSp>
        <p:nvGrpSpPr>
          <p:cNvPr id="23" name="Group 22">
            <a:extLst>
              <a:ext uri="{FF2B5EF4-FFF2-40B4-BE49-F238E27FC236}">
                <a16:creationId xmlns:a16="http://schemas.microsoft.com/office/drawing/2014/main" id="{FDADF138-7C24-4C0D-B684-AF614FA3BF9B}"/>
              </a:ext>
            </a:extLst>
          </p:cNvPr>
          <p:cNvGrpSpPr/>
          <p:nvPr userDrawn="1"/>
        </p:nvGrpSpPr>
        <p:grpSpPr>
          <a:xfrm>
            <a:off x="-435429" y="5878278"/>
            <a:ext cx="290286" cy="979713"/>
            <a:chOff x="-435429" y="5878278"/>
            <a:chExt cx="290286" cy="979713"/>
          </a:xfrm>
        </p:grpSpPr>
        <p:cxnSp>
          <p:nvCxnSpPr>
            <p:cNvPr id="24" name="Straight Connector 23">
              <a:extLst>
                <a:ext uri="{FF2B5EF4-FFF2-40B4-BE49-F238E27FC236}">
                  <a16:creationId xmlns:a16="http://schemas.microsoft.com/office/drawing/2014/main" id="{879E898A-2066-4366-95E3-5DD9BB3FCF23}"/>
                </a:ext>
              </a:extLst>
            </p:cNvPr>
            <p:cNvCxnSpPr/>
            <p:nvPr userDrawn="1"/>
          </p:nvCxnSpPr>
          <p:spPr>
            <a:xfrm>
              <a:off x="-435429" y="5878278"/>
              <a:ext cx="290286"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C0D5E4A7-D69F-4A1C-84B6-01182918AD2F}"/>
                </a:ext>
              </a:extLst>
            </p:cNvPr>
            <p:cNvCxnSpPr/>
            <p:nvPr userDrawn="1"/>
          </p:nvCxnSpPr>
          <p:spPr>
            <a:xfrm>
              <a:off x="-435429" y="6857991"/>
              <a:ext cx="290286"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grpSp>
      <p:cxnSp>
        <p:nvCxnSpPr>
          <p:cNvPr id="26" name="Straight Connector 25">
            <a:extLst>
              <a:ext uri="{FF2B5EF4-FFF2-40B4-BE49-F238E27FC236}">
                <a16:creationId xmlns:a16="http://schemas.microsoft.com/office/drawing/2014/main" id="{3D2BCD13-0B5C-4CE8-9033-79C163DDE18F}"/>
              </a:ext>
            </a:extLst>
          </p:cNvPr>
          <p:cNvCxnSpPr/>
          <p:nvPr userDrawn="1"/>
        </p:nvCxnSpPr>
        <p:spPr>
          <a:xfrm>
            <a:off x="659028" y="7003142"/>
            <a:ext cx="0" cy="290284"/>
          </a:xfrm>
          <a:prstGeom prst="line">
            <a:avLst/>
          </a:prstGeom>
          <a:ln w="6350" cap="rnd">
            <a:solidFill>
              <a:srgbClr val="559BD1"/>
            </a:solidFill>
            <a:round/>
            <a:headEnd type="arrow"/>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1AA3BA10-8A9F-4918-A071-10F75A27DE02}"/>
              </a:ext>
            </a:extLst>
          </p:cNvPr>
          <p:cNvSpPr txBox="1"/>
          <p:nvPr userDrawn="1"/>
        </p:nvSpPr>
        <p:spPr>
          <a:xfrm>
            <a:off x="577225" y="7319409"/>
            <a:ext cx="1575426" cy="226591"/>
          </a:xfrm>
          <a:prstGeom prst="rect">
            <a:avLst/>
          </a:prstGeom>
          <a:noFill/>
        </p:spPr>
        <p:txBody>
          <a:bodyPr wrap="square" lIns="36000" tIns="36000" rIns="36000" bIns="36000" rtlCol="0">
            <a:spAutoFit/>
          </a:bodyPr>
          <a:lstStyle/>
          <a:p>
            <a:r>
              <a:rPr lang="en-GB" sz="1000" b="0">
                <a:solidFill>
                  <a:srgbClr val="696969"/>
                </a:solidFill>
              </a:rPr>
              <a:t>Alignment indicator</a:t>
            </a:r>
            <a:endParaRPr lang="en-GB" sz="1000" b="0" dirty="0" err="1">
              <a:solidFill>
                <a:srgbClr val="696969"/>
              </a:solidFill>
            </a:endParaRPr>
          </a:p>
        </p:txBody>
      </p:sp>
      <p:pic>
        <p:nvPicPr>
          <p:cNvPr id="28" name="ING logo">
            <a:extLst>
              <a:ext uri="{FF2B5EF4-FFF2-40B4-BE49-F238E27FC236}">
                <a16:creationId xmlns:a16="http://schemas.microsoft.com/office/drawing/2014/main" id="{013C07AC-DFFD-4358-9B2B-29F86846540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055361" y="6088977"/>
            <a:ext cx="1807116" cy="449934"/>
          </a:xfrm>
          <a:prstGeom prst="rect">
            <a:avLst/>
          </a:prstGeom>
        </p:spPr>
      </p:pic>
      <p:grpSp>
        <p:nvGrpSpPr>
          <p:cNvPr id="45" name="Confidential"/>
          <p:cNvGrpSpPr/>
          <p:nvPr userDrawn="1"/>
        </p:nvGrpSpPr>
        <p:grpSpPr>
          <a:xfrm>
            <a:off x="10749167" y="-133099"/>
            <a:ext cx="1441027" cy="1565166"/>
            <a:chOff x="5364088" y="4720073"/>
            <a:chExt cx="1441027" cy="1565166"/>
          </a:xfrm>
        </p:grpSpPr>
        <p:sp>
          <p:nvSpPr>
            <p:cNvPr id="47" name="Freeform 5"/>
            <p:cNvSpPr>
              <a:spLocks/>
            </p:cNvSpPr>
            <p:nvPr/>
          </p:nvSpPr>
          <p:spPr bwMode="gray">
            <a:xfrm>
              <a:off x="5364088" y="4844212"/>
              <a:ext cx="1441027" cy="1441027"/>
            </a:xfrm>
            <a:custGeom>
              <a:avLst/>
              <a:gdLst>
                <a:gd name="T0" fmla="*/ 0 w 810"/>
                <a:gd name="T1" fmla="*/ 0 h 810"/>
                <a:gd name="T2" fmla="*/ 810 w 810"/>
                <a:gd name="T3" fmla="*/ 810 h 810"/>
                <a:gd name="T4" fmla="*/ 810 w 810"/>
                <a:gd name="T5" fmla="*/ 536 h 810"/>
                <a:gd name="T6" fmla="*/ 274 w 810"/>
                <a:gd name="T7" fmla="*/ 0 h 810"/>
                <a:gd name="T8" fmla="*/ 0 w 810"/>
                <a:gd name="T9" fmla="*/ 0 h 810"/>
              </a:gdLst>
              <a:ahLst/>
              <a:cxnLst>
                <a:cxn ang="0">
                  <a:pos x="T0" y="T1"/>
                </a:cxn>
                <a:cxn ang="0">
                  <a:pos x="T2" y="T3"/>
                </a:cxn>
                <a:cxn ang="0">
                  <a:pos x="T4" y="T5"/>
                </a:cxn>
                <a:cxn ang="0">
                  <a:pos x="T6" y="T7"/>
                </a:cxn>
                <a:cxn ang="0">
                  <a:pos x="T8" y="T9"/>
                </a:cxn>
              </a:cxnLst>
              <a:rect l="0" t="0" r="r" b="b"/>
              <a:pathLst>
                <a:path w="810" h="810">
                  <a:moveTo>
                    <a:pt x="0" y="0"/>
                  </a:moveTo>
                  <a:lnTo>
                    <a:pt x="810" y="810"/>
                  </a:lnTo>
                  <a:lnTo>
                    <a:pt x="810" y="536"/>
                  </a:lnTo>
                  <a:lnTo>
                    <a:pt x="274" y="0"/>
                  </a:lnTo>
                  <a:lnTo>
                    <a:pt x="0" y="0"/>
                  </a:lnTo>
                  <a:close/>
                </a:path>
              </a:pathLst>
            </a:custGeom>
            <a:solidFill>
              <a:srgbClr val="17A7DC"/>
            </a:solidFill>
            <a:ln w="19050">
              <a:solidFill>
                <a:srgbClr val="17A7DC"/>
              </a:solidFill>
              <a:round/>
              <a:headEnd/>
              <a:tailEnd/>
            </a:ln>
          </p:spPr>
          <p:txBody>
            <a:bodyPr vert="horz" wrap="square" lIns="91440" tIns="45720" rIns="91440" bIns="45720" numCol="1" anchor="t" anchorCtr="0" compatLnSpc="1">
              <a:prstTxWarp prst="textNoShape">
                <a:avLst/>
              </a:prstTxWarp>
            </a:bodyPr>
            <a:lstStyle/>
            <a:p>
              <a:endParaRPr lang="en-GB" sz="3200"/>
            </a:p>
          </p:txBody>
        </p:sp>
        <p:sp>
          <p:nvSpPr>
            <p:cNvPr id="48" name="Title 14"/>
            <p:cNvSpPr txBox="1">
              <a:spLocks/>
            </p:cNvSpPr>
            <p:nvPr userDrawn="1"/>
          </p:nvSpPr>
          <p:spPr bwMode="gray">
            <a:xfrm rot="2700000">
              <a:off x="5481455" y="5320862"/>
              <a:ext cx="1447800" cy="246221"/>
            </a:xfrm>
            <a:prstGeom prst="rect">
              <a:avLst/>
            </a:prstGeom>
          </p:spPr>
          <p:txBody>
            <a:bodyPr vert="horz" wrap="none" lIns="0" tIns="0" rIns="0" bIns="0" rtlCol="0" anchor="ctr" anchorCtr="0">
              <a:noAutofit/>
            </a:bodyPr>
            <a:lstStyle>
              <a:lvl1pPr algn="l" defTabSz="914400" rtl="0" eaLnBrk="1" latinLnBrk="0" hangingPunct="1">
                <a:lnSpc>
                  <a:spcPts val="4600"/>
                </a:lnSpc>
                <a:spcBef>
                  <a:spcPct val="0"/>
                </a:spcBef>
                <a:buNone/>
                <a:defRPr sz="4400" b="1" kern="1200" baseline="0">
                  <a:solidFill>
                    <a:schemeClr val="bg1"/>
                  </a:solidFill>
                  <a:latin typeface="+mj-lt"/>
                  <a:ea typeface="+mj-ea"/>
                  <a:cs typeface="Arial" panose="020B0604020202020204" pitchFamily="34" charset="0"/>
                </a:defRPr>
              </a:lvl1pPr>
            </a:lstStyle>
            <a:p>
              <a:pPr algn="ctr">
                <a:lnSpc>
                  <a:spcPct val="100000"/>
                </a:lnSpc>
              </a:pPr>
              <a:r>
                <a:rPr lang="en-GB" sz="1600" noProof="0" dirty="0"/>
                <a:t>Confidential</a:t>
              </a:r>
            </a:p>
          </p:txBody>
        </p:sp>
      </p:grpSp>
      <p:sp>
        <p:nvSpPr>
          <p:cNvPr id="20" name="Text Placeholder 2">
            <a:extLst>
              <a:ext uri="{FF2B5EF4-FFF2-40B4-BE49-F238E27FC236}">
                <a16:creationId xmlns:a16="http://schemas.microsoft.com/office/drawing/2014/main" id="{465FDFAE-9371-42DC-80CE-6212FDA9A2C9}"/>
              </a:ext>
            </a:extLst>
          </p:cNvPr>
          <p:cNvSpPr>
            <a:spLocks noGrp="1"/>
          </p:cNvSpPr>
          <p:nvPr>
            <p:ph type="body" sz="quarter" idx="14" hasCustomPrompt="1"/>
          </p:nvPr>
        </p:nvSpPr>
        <p:spPr>
          <a:xfrm>
            <a:off x="658800" y="5583600"/>
            <a:ext cx="5256000" cy="294302"/>
          </a:xfrm>
        </p:spPr>
        <p:txBody>
          <a:bodyPr tIns="0" rIns="36000" bIns="72000" anchor="t" anchorCtr="0">
            <a:spAutoFit/>
          </a:bodyPr>
          <a:lstStyle>
            <a:lvl1pPr marL="0" indent="0" algn="l" defTabSz="914400" rtl="0" eaLnBrk="1" latinLnBrk="0" hangingPunct="1">
              <a:lnSpc>
                <a:spcPct val="90000"/>
              </a:lnSpc>
              <a:spcBef>
                <a:spcPts val="0"/>
              </a:spcBef>
              <a:spcAft>
                <a:spcPts val="0"/>
              </a:spcAft>
              <a:buFont typeface="Arial" panose="020B0604020202020204" pitchFamily="34" charset="0"/>
              <a:buNone/>
              <a:defRPr lang="en-GB" sz="1600" b="0" i="0" kern="1200" baseline="0" noProof="0" dirty="0" smtClean="0">
                <a:solidFill>
                  <a:schemeClr val="tx1"/>
                </a:solidFill>
                <a:latin typeface="+mn-lt"/>
                <a:ea typeface="+mn-ea"/>
                <a:cs typeface="ING Me" pitchFamily="2" charset="0"/>
              </a:defRPr>
            </a:lvl1pPr>
            <a:lvl2pPr>
              <a:defRPr sz="2200">
                <a:solidFill>
                  <a:srgbClr val="000000"/>
                </a:solidFill>
              </a:defRPr>
            </a:lvl2pPr>
            <a:lvl3pPr>
              <a:defRPr sz="2200">
                <a:solidFill>
                  <a:srgbClr val="000000"/>
                </a:solidFill>
              </a:defRPr>
            </a:lvl3pPr>
            <a:lvl4pPr>
              <a:defRPr sz="2200">
                <a:solidFill>
                  <a:srgbClr val="000000"/>
                </a:solidFill>
              </a:defRPr>
            </a:lvl4pPr>
            <a:lvl5pPr>
              <a:defRPr sz="2200">
                <a:solidFill>
                  <a:srgbClr val="000000"/>
                </a:solidFill>
              </a:defRPr>
            </a:lvl5pPr>
          </a:lstStyle>
          <a:p>
            <a:pPr lvl="0"/>
            <a:r>
              <a:rPr lang="en-GB" noProof="0" dirty="0"/>
              <a:t>Click to add date</a:t>
            </a:r>
          </a:p>
        </p:txBody>
      </p:sp>
      <p:sp>
        <p:nvSpPr>
          <p:cNvPr id="17" name="Subtitle 2">
            <a:extLst>
              <a:ext uri="{FF2B5EF4-FFF2-40B4-BE49-F238E27FC236}">
                <a16:creationId xmlns:a16="http://schemas.microsoft.com/office/drawing/2014/main" id="{1A0CD90A-7939-4751-928D-CD5CBB22EE4B}"/>
              </a:ext>
            </a:extLst>
          </p:cNvPr>
          <p:cNvSpPr>
            <a:spLocks noGrp="1"/>
          </p:cNvSpPr>
          <p:nvPr>
            <p:ph type="subTitle" idx="1" hasCustomPrompt="1"/>
          </p:nvPr>
        </p:nvSpPr>
        <p:spPr bwMode="gray">
          <a:xfrm>
            <a:off x="658800" y="5277600"/>
            <a:ext cx="5256000" cy="294302"/>
          </a:xfrm>
        </p:spPr>
        <p:txBody>
          <a:bodyPr rIns="36000" bIns="72000" anchor="t" anchorCtr="0">
            <a:spAutoFit/>
          </a:bodyPr>
          <a:lstStyle>
            <a:lvl1pPr marL="0" indent="0" algn="l">
              <a:lnSpc>
                <a:spcPct val="90000"/>
              </a:lnSpc>
              <a:buNone/>
              <a:defRPr sz="1600" b="1" i="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GB" noProof="0" dirty="0"/>
              <a:t>Click to add name of department and/or author</a:t>
            </a:r>
          </a:p>
        </p:txBody>
      </p:sp>
      <p:sp>
        <p:nvSpPr>
          <p:cNvPr id="19" name="Text Placeholder 6">
            <a:extLst>
              <a:ext uri="{FF2B5EF4-FFF2-40B4-BE49-F238E27FC236}">
                <a16:creationId xmlns:a16="http://schemas.microsoft.com/office/drawing/2014/main" id="{30766271-113F-4C5F-BEA9-2B8D1F8FE10E}"/>
              </a:ext>
            </a:extLst>
          </p:cNvPr>
          <p:cNvSpPr>
            <a:spLocks noGrp="1"/>
          </p:cNvSpPr>
          <p:nvPr>
            <p:ph type="body" sz="quarter" idx="11" hasCustomPrompt="1"/>
          </p:nvPr>
        </p:nvSpPr>
        <p:spPr bwMode="gray">
          <a:xfrm>
            <a:off x="990000" y="2448000"/>
            <a:ext cx="4786024" cy="732995"/>
          </a:xfrm>
          <a:prstGeom prst="roundRect">
            <a:avLst>
              <a:gd name="adj" fmla="val 13767"/>
            </a:avLst>
          </a:prstGeom>
          <a:solidFill>
            <a:srgbClr val="FF6200"/>
          </a:solidFill>
        </p:spPr>
        <p:txBody>
          <a:bodyPr wrap="none" lIns="108000" tIns="108000" rIns="108000" bIns="72000" anchor="t" anchorCtr="0">
            <a:spAutoFit/>
          </a:bodyPr>
          <a:lstStyle>
            <a:lvl1pPr algn="l">
              <a:lnSpc>
                <a:spcPct val="90000"/>
              </a:lnSpc>
              <a:spcBef>
                <a:spcPts val="0"/>
              </a:spcBef>
              <a:defRPr sz="3600" b="1">
                <a:solidFill>
                  <a:schemeClr val="bg1"/>
                </a:solidFill>
                <a:latin typeface="+mj-lt"/>
              </a:defRPr>
            </a:lvl1pPr>
          </a:lstStyle>
          <a:p>
            <a:pPr lvl="0"/>
            <a:r>
              <a:rPr lang="en-GB" noProof="0" dirty="0"/>
              <a:t>Click to add (sub)title</a:t>
            </a:r>
          </a:p>
        </p:txBody>
      </p:sp>
      <p:sp>
        <p:nvSpPr>
          <p:cNvPr id="16" name="Title 1">
            <a:extLst>
              <a:ext uri="{FF2B5EF4-FFF2-40B4-BE49-F238E27FC236}">
                <a16:creationId xmlns:a16="http://schemas.microsoft.com/office/drawing/2014/main" id="{E34099AA-6604-4254-ACD4-37B7B8373FAA}"/>
              </a:ext>
            </a:extLst>
          </p:cNvPr>
          <p:cNvSpPr>
            <a:spLocks noGrp="1"/>
          </p:cNvSpPr>
          <p:nvPr>
            <p:ph type="ctrTitle" hasCustomPrompt="1"/>
          </p:nvPr>
        </p:nvSpPr>
        <p:spPr bwMode="gray">
          <a:xfrm>
            <a:off x="658800" y="1634400"/>
            <a:ext cx="3712436" cy="738000"/>
          </a:xfrm>
          <a:prstGeom prst="roundRect">
            <a:avLst>
              <a:gd name="adj" fmla="val 13767"/>
            </a:avLst>
          </a:prstGeom>
          <a:solidFill>
            <a:srgbClr val="FF6200"/>
          </a:solidFill>
        </p:spPr>
        <p:txBody>
          <a:bodyPr wrap="none" lIns="108000" tIns="108000" rIns="108000" bIns="72000" anchor="t" anchorCtr="0">
            <a:spAutoFit/>
          </a:bodyPr>
          <a:lstStyle>
            <a:lvl1pPr algn="l">
              <a:lnSpc>
                <a:spcPct val="90000"/>
              </a:lnSpc>
              <a:spcBef>
                <a:spcPts val="0"/>
              </a:spcBef>
              <a:defRPr sz="3600" b="1">
                <a:solidFill>
                  <a:schemeClr val="bg1"/>
                </a:solidFill>
                <a:latin typeface="+mj-lt"/>
              </a:defRPr>
            </a:lvl1pPr>
          </a:lstStyle>
          <a:p>
            <a:r>
              <a:rPr lang="en-GB" noProof="0" dirty="0"/>
              <a:t>Click to </a:t>
            </a:r>
            <a:r>
              <a:rPr lang="en-GB" noProof="0"/>
              <a:t>add title</a:t>
            </a:r>
            <a:endParaRPr lang="en-GB" noProof="0" dirty="0"/>
          </a:p>
        </p:txBody>
      </p:sp>
      <p:sp>
        <p:nvSpPr>
          <p:cNvPr id="29" name="Project Placeholder">
            <a:extLst>
              <a:ext uri="{FF2B5EF4-FFF2-40B4-BE49-F238E27FC236}">
                <a16:creationId xmlns:a16="http://schemas.microsoft.com/office/drawing/2014/main" id="{026A36CF-1C2C-48FA-9AF7-65727F8826F0}"/>
              </a:ext>
            </a:extLst>
          </p:cNvPr>
          <p:cNvSpPr>
            <a:spLocks noGrp="1" noChangeAspect="1"/>
          </p:cNvSpPr>
          <p:nvPr>
            <p:ph type="pic" sz="quarter" idx="16" hasCustomPrompt="1"/>
          </p:nvPr>
        </p:nvSpPr>
        <p:spPr>
          <a:xfrm>
            <a:off x="658797" y="5896309"/>
            <a:ext cx="3857399" cy="961677"/>
          </a:xfrm>
        </p:spPr>
        <p:txBody>
          <a:bodyPr lIns="288000" tIns="108000" rIns="108000" bIns="108000" anchor="ctr" anchorCtr="0"/>
          <a:lstStyle>
            <a:lvl1pPr>
              <a:defRPr sz="1200">
                <a:solidFill>
                  <a:srgbClr val="A8A8A8"/>
                </a:solidFill>
              </a:defRPr>
            </a:lvl1pPr>
          </a:lstStyle>
          <a:p>
            <a:r>
              <a:rPr lang="en-GB" dirty="0"/>
              <a:t>Business or project wordmark </a:t>
            </a:r>
            <a:br>
              <a:rPr lang="en-GB" dirty="0"/>
            </a:br>
            <a:r>
              <a:rPr lang="en-GB" dirty="0"/>
              <a:t>placeholder</a:t>
            </a:r>
          </a:p>
        </p:txBody>
      </p:sp>
      <p:sp>
        <p:nvSpPr>
          <p:cNvPr id="18" name="TextBox 17">
            <a:extLst>
              <a:ext uri="{FF2B5EF4-FFF2-40B4-BE49-F238E27FC236}">
                <a16:creationId xmlns:a16="http://schemas.microsoft.com/office/drawing/2014/main" id="{D689C158-114A-4690-B8A2-D0BCDDA501DB}"/>
              </a:ext>
            </a:extLst>
          </p:cNvPr>
          <p:cNvSpPr txBox="1"/>
          <p:nvPr userDrawn="1"/>
        </p:nvSpPr>
        <p:spPr>
          <a:xfrm>
            <a:off x="-2261849" y="0"/>
            <a:ext cx="1826420" cy="1919363"/>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a:solidFill>
                  <a:srgbClr val="696969"/>
                </a:solidFill>
              </a:rPr>
              <a:t>ING logo or identifier: which cover should I use?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b="0">
              <a:solidFill>
                <a:srgbClr val="696969"/>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a:solidFill>
                  <a:srgbClr val="696969"/>
                </a:solidFill>
              </a:rPr>
              <a:t>You can choose between covers with the ING logo or with the ING identifier. The identifier can be best applied in commercial and informal presentations, assuming it has significant brand recognition in your market, but is less suitable for formal information</a:t>
            </a:r>
            <a:endParaRPr lang="en-GB" sz="1000" b="0" dirty="0" err="1">
              <a:solidFill>
                <a:srgbClr val="696969"/>
              </a:solidFill>
            </a:endParaRPr>
          </a:p>
        </p:txBody>
      </p:sp>
    </p:spTree>
    <p:extLst>
      <p:ext uri="{BB962C8B-B14F-4D97-AF65-F5344CB8AC3E}">
        <p14:creationId xmlns:p14="http://schemas.microsoft.com/office/powerpoint/2010/main" val="4133833069"/>
      </p:ext>
    </p:extLst>
  </p:cSld>
  <p:clrMapOvr>
    <a:masterClrMapping/>
  </p:clrMapOvr>
  <p:extLst>
    <p:ext uri="{DCECCB84-F9BA-43D5-87BE-67443E8EF086}">
      <p15:sldGuideLst xmlns:p15="http://schemas.microsoft.com/office/powerpoint/2012/main">
        <p15:guide id="1" orient="horz" pos="1491" userDrawn="1">
          <p15:clr>
            <a:srgbClr val="FBAE40"/>
          </p15:clr>
        </p15:guide>
        <p15:guide id="2" orient="horz" pos="1542" userDrawn="1">
          <p15:clr>
            <a:srgbClr val="FBAE40"/>
          </p15:clr>
        </p15:guide>
        <p15:guide id="3" orient="horz" pos="2006" userDrawn="1">
          <p15:clr>
            <a:srgbClr val="FBAE40"/>
          </p15:clr>
        </p15:guide>
        <p15:guide id="4" orient="horz" pos="2057" userDrawn="1">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image" Target="../media/image5.png"/><Relationship Id="rId21" Type="http://schemas.openxmlformats.org/officeDocument/2006/relationships/slideLayout" Target="../slideLayouts/slideLayout21.xml"/><Relationship Id="rId34" Type="http://schemas.openxmlformats.org/officeDocument/2006/relationships/theme" Target="../theme/theme1.xml"/><Relationship Id="rId42" Type="http://schemas.openxmlformats.org/officeDocument/2006/relationships/image" Target="../media/image8.svg"/><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image" Target="../media/image7.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image" Target="../media/image3.png"/><Relationship Id="rId40" Type="http://schemas.openxmlformats.org/officeDocument/2006/relationships/image" Target="../media/image6.sv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image" Target="../media/image2.svg"/><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image" Target="../media/image1.png"/><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image" Target="../media/image4.svg"/></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46.xml"/><Relationship Id="rId18" Type="http://schemas.openxmlformats.org/officeDocument/2006/relationships/slideLayout" Target="../slideLayouts/slideLayout51.xml"/><Relationship Id="rId26" Type="http://schemas.openxmlformats.org/officeDocument/2006/relationships/slideLayout" Target="../slideLayouts/slideLayout59.xml"/><Relationship Id="rId39" Type="http://schemas.openxmlformats.org/officeDocument/2006/relationships/image" Target="../media/image6.svg"/><Relationship Id="rId21" Type="http://schemas.openxmlformats.org/officeDocument/2006/relationships/slideLayout" Target="../slideLayouts/slideLayout54.xml"/><Relationship Id="rId34" Type="http://schemas.openxmlformats.org/officeDocument/2006/relationships/image" Target="../media/image1.png"/><Relationship Id="rId7" Type="http://schemas.openxmlformats.org/officeDocument/2006/relationships/slideLayout" Target="../slideLayouts/slideLayout40.xml"/><Relationship Id="rId2" Type="http://schemas.openxmlformats.org/officeDocument/2006/relationships/slideLayout" Target="../slideLayouts/slideLayout35.xml"/><Relationship Id="rId16" Type="http://schemas.openxmlformats.org/officeDocument/2006/relationships/slideLayout" Target="../slideLayouts/slideLayout49.xml"/><Relationship Id="rId20" Type="http://schemas.openxmlformats.org/officeDocument/2006/relationships/slideLayout" Target="../slideLayouts/slideLayout53.xml"/><Relationship Id="rId29" Type="http://schemas.openxmlformats.org/officeDocument/2006/relationships/slideLayout" Target="../slideLayouts/slideLayout62.xml"/><Relationship Id="rId41" Type="http://schemas.openxmlformats.org/officeDocument/2006/relationships/image" Target="../media/image8.svg"/><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24" Type="http://schemas.openxmlformats.org/officeDocument/2006/relationships/slideLayout" Target="../slideLayouts/slideLayout57.xml"/><Relationship Id="rId32" Type="http://schemas.openxmlformats.org/officeDocument/2006/relationships/slideLayout" Target="../slideLayouts/slideLayout65.xml"/><Relationship Id="rId37" Type="http://schemas.openxmlformats.org/officeDocument/2006/relationships/image" Target="../media/image4.svg"/><Relationship Id="rId40" Type="http://schemas.openxmlformats.org/officeDocument/2006/relationships/image" Target="../media/image7.png"/><Relationship Id="rId5" Type="http://schemas.openxmlformats.org/officeDocument/2006/relationships/slideLayout" Target="../slideLayouts/slideLayout38.xml"/><Relationship Id="rId15" Type="http://schemas.openxmlformats.org/officeDocument/2006/relationships/slideLayout" Target="../slideLayouts/slideLayout48.xml"/><Relationship Id="rId23" Type="http://schemas.openxmlformats.org/officeDocument/2006/relationships/slideLayout" Target="../slideLayouts/slideLayout56.xml"/><Relationship Id="rId28" Type="http://schemas.openxmlformats.org/officeDocument/2006/relationships/slideLayout" Target="../slideLayouts/slideLayout61.xml"/><Relationship Id="rId36" Type="http://schemas.openxmlformats.org/officeDocument/2006/relationships/image" Target="../media/image3.png"/><Relationship Id="rId10" Type="http://schemas.openxmlformats.org/officeDocument/2006/relationships/slideLayout" Target="../slideLayouts/slideLayout43.xml"/><Relationship Id="rId19" Type="http://schemas.openxmlformats.org/officeDocument/2006/relationships/slideLayout" Target="../slideLayouts/slideLayout52.xml"/><Relationship Id="rId31" Type="http://schemas.openxmlformats.org/officeDocument/2006/relationships/slideLayout" Target="../slideLayouts/slideLayout64.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slideLayout" Target="../slideLayouts/slideLayout47.xml"/><Relationship Id="rId22" Type="http://schemas.openxmlformats.org/officeDocument/2006/relationships/slideLayout" Target="../slideLayouts/slideLayout55.xml"/><Relationship Id="rId27" Type="http://schemas.openxmlformats.org/officeDocument/2006/relationships/slideLayout" Target="../slideLayouts/slideLayout60.xml"/><Relationship Id="rId30" Type="http://schemas.openxmlformats.org/officeDocument/2006/relationships/slideLayout" Target="../slideLayouts/slideLayout63.xml"/><Relationship Id="rId35" Type="http://schemas.openxmlformats.org/officeDocument/2006/relationships/image" Target="../media/image2.svg"/><Relationship Id="rId8" Type="http://schemas.openxmlformats.org/officeDocument/2006/relationships/slideLayout" Target="../slideLayouts/slideLayout41.xml"/><Relationship Id="rId3" Type="http://schemas.openxmlformats.org/officeDocument/2006/relationships/slideLayout" Target="../slideLayouts/slideLayout36.xml"/><Relationship Id="rId12" Type="http://schemas.openxmlformats.org/officeDocument/2006/relationships/slideLayout" Target="../slideLayouts/slideLayout45.xml"/><Relationship Id="rId17" Type="http://schemas.openxmlformats.org/officeDocument/2006/relationships/slideLayout" Target="../slideLayouts/slideLayout50.xml"/><Relationship Id="rId25" Type="http://schemas.openxmlformats.org/officeDocument/2006/relationships/slideLayout" Target="../slideLayouts/slideLayout58.xml"/><Relationship Id="rId33" Type="http://schemas.openxmlformats.org/officeDocument/2006/relationships/theme" Target="../theme/theme2.xml"/><Relationship Id="rId38"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sp>
        <p:nvSpPr>
          <p:cNvPr id="876" name="Scale panel">
            <a:extLst>
              <a:ext uri="{FF2B5EF4-FFF2-40B4-BE49-F238E27FC236}">
                <a16:creationId xmlns:a16="http://schemas.microsoft.com/office/drawing/2014/main" id="{7D99C099-15B5-4131-8313-8D2176B4F5F3}"/>
              </a:ext>
            </a:extLst>
          </p:cNvPr>
          <p:cNvSpPr>
            <a:spLocks noChangeArrowheads="1"/>
          </p:cNvSpPr>
          <p:nvPr userDrawn="1"/>
        </p:nvSpPr>
        <p:spPr bwMode="gray">
          <a:xfrm>
            <a:off x="-2368598" y="-435426"/>
            <a:ext cx="16929187" cy="7728851"/>
          </a:xfrm>
          <a:prstGeom prst="rect">
            <a:avLst/>
          </a:prstGeom>
          <a:solidFill>
            <a:srgbClr val="FFFFFF">
              <a:alpha val="0"/>
            </a:srgbClr>
          </a:solidFill>
          <a:ln>
            <a:noFill/>
          </a:ln>
          <a:effectLst/>
        </p:spPr>
        <p:txBody>
          <a:bodyPr wrap="square" lIns="180000" tIns="180000" rIns="180000" bIns="180000" anchor="ctr">
            <a:noAutofit/>
          </a:bodyPr>
          <a:lstStyle/>
          <a:p>
            <a:endParaRPr lang="en-GB" sz="1000" dirty="0"/>
          </a:p>
        </p:txBody>
      </p:sp>
      <p:grpSp>
        <p:nvGrpSpPr>
          <p:cNvPr id="268" name="Master Grid" hidden="1">
            <a:extLst>
              <a:ext uri="{FF2B5EF4-FFF2-40B4-BE49-F238E27FC236}">
                <a16:creationId xmlns:a16="http://schemas.microsoft.com/office/drawing/2014/main" id="{D42BA328-ECEA-4217-9F3F-D0202D59CA05}"/>
              </a:ext>
            </a:extLst>
          </p:cNvPr>
          <p:cNvGrpSpPr/>
          <p:nvPr userDrawn="1"/>
        </p:nvGrpSpPr>
        <p:grpSpPr>
          <a:xfrm>
            <a:off x="0" y="0"/>
            <a:ext cx="12192018" cy="6858000"/>
            <a:chOff x="152391" y="152400"/>
            <a:chExt cx="12192018" cy="6858000"/>
          </a:xfrm>
        </p:grpSpPr>
        <p:grpSp>
          <p:nvGrpSpPr>
            <p:cNvPr id="396" name="GRID">
              <a:extLst>
                <a:ext uri="{FF2B5EF4-FFF2-40B4-BE49-F238E27FC236}">
                  <a16:creationId xmlns:a16="http://schemas.microsoft.com/office/drawing/2014/main" id="{D7354782-E49A-4699-9B7B-4355C8BEEA02}"/>
                </a:ext>
              </a:extLst>
            </p:cNvPr>
            <p:cNvGrpSpPr/>
            <p:nvPr/>
          </p:nvGrpSpPr>
          <p:grpSpPr>
            <a:xfrm>
              <a:off x="152391" y="152400"/>
              <a:ext cx="12192018" cy="6858000"/>
              <a:chOff x="-1" y="0"/>
              <a:chExt cx="12192018" cy="6858000"/>
            </a:xfrm>
          </p:grpSpPr>
          <p:grpSp>
            <p:nvGrpSpPr>
              <p:cNvPr id="455" name="Group 454">
                <a:extLst>
                  <a:ext uri="{FF2B5EF4-FFF2-40B4-BE49-F238E27FC236}">
                    <a16:creationId xmlns:a16="http://schemas.microsoft.com/office/drawing/2014/main" id="{E22339AD-B53F-4786-BDB6-A89FE50DB2A6}"/>
                  </a:ext>
                </a:extLst>
              </p:cNvPr>
              <p:cNvGrpSpPr/>
              <p:nvPr/>
            </p:nvGrpSpPr>
            <p:grpSpPr>
              <a:xfrm>
                <a:off x="0" y="0"/>
                <a:ext cx="12192017" cy="6858000"/>
                <a:chOff x="0" y="0"/>
                <a:chExt cx="12192017" cy="6858000"/>
              </a:xfrm>
            </p:grpSpPr>
            <p:cxnSp>
              <p:nvCxnSpPr>
                <p:cNvPr id="479" name="Straight Connector 478">
                  <a:extLst>
                    <a:ext uri="{FF2B5EF4-FFF2-40B4-BE49-F238E27FC236}">
                      <a16:creationId xmlns:a16="http://schemas.microsoft.com/office/drawing/2014/main" id="{57B30F03-8C9D-4CD8-9D83-8DC8450A16C1}"/>
                    </a:ext>
                  </a:extLst>
                </p:cNvPr>
                <p:cNvCxnSpPr/>
                <p:nvPr/>
              </p:nvCxnSpPr>
              <p:spPr>
                <a:xfrm>
                  <a:off x="329514"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80" name="Straight Connector 479">
                  <a:extLst>
                    <a:ext uri="{FF2B5EF4-FFF2-40B4-BE49-F238E27FC236}">
                      <a16:creationId xmlns:a16="http://schemas.microsoft.com/office/drawing/2014/main" id="{9BF6938D-A300-4D5C-8E4F-4FBFF9880310}"/>
                    </a:ext>
                  </a:extLst>
                </p:cNvPr>
                <p:cNvCxnSpPr/>
                <p:nvPr/>
              </p:nvCxnSpPr>
              <p:spPr>
                <a:xfrm>
                  <a:off x="0"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81" name="Straight Connector 480">
                  <a:extLst>
                    <a:ext uri="{FF2B5EF4-FFF2-40B4-BE49-F238E27FC236}">
                      <a16:creationId xmlns:a16="http://schemas.microsoft.com/office/drawing/2014/main" id="{2C368DAC-ED72-418B-BB58-22A9EBABC287}"/>
                    </a:ext>
                  </a:extLst>
                </p:cNvPr>
                <p:cNvCxnSpPr/>
                <p:nvPr/>
              </p:nvCxnSpPr>
              <p:spPr>
                <a:xfrm>
                  <a:off x="988542"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82" name="Straight Connector 481">
                  <a:extLst>
                    <a:ext uri="{FF2B5EF4-FFF2-40B4-BE49-F238E27FC236}">
                      <a16:creationId xmlns:a16="http://schemas.microsoft.com/office/drawing/2014/main" id="{FEC1711E-ABCA-4911-8DBD-2875A8456EF4}"/>
                    </a:ext>
                  </a:extLst>
                </p:cNvPr>
                <p:cNvCxnSpPr/>
                <p:nvPr/>
              </p:nvCxnSpPr>
              <p:spPr>
                <a:xfrm>
                  <a:off x="659028"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83" name="Straight Connector 482">
                  <a:extLst>
                    <a:ext uri="{FF2B5EF4-FFF2-40B4-BE49-F238E27FC236}">
                      <a16:creationId xmlns:a16="http://schemas.microsoft.com/office/drawing/2014/main" id="{89290615-FFDF-4C1B-9930-59588ADCE1D0}"/>
                    </a:ext>
                  </a:extLst>
                </p:cNvPr>
                <p:cNvCxnSpPr/>
                <p:nvPr/>
              </p:nvCxnSpPr>
              <p:spPr>
                <a:xfrm>
                  <a:off x="1647570"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84" name="Straight Connector 483">
                  <a:extLst>
                    <a:ext uri="{FF2B5EF4-FFF2-40B4-BE49-F238E27FC236}">
                      <a16:creationId xmlns:a16="http://schemas.microsoft.com/office/drawing/2014/main" id="{087D6E6A-FBCD-44B7-811F-E440101FA6B3}"/>
                    </a:ext>
                  </a:extLst>
                </p:cNvPr>
                <p:cNvCxnSpPr/>
                <p:nvPr/>
              </p:nvCxnSpPr>
              <p:spPr>
                <a:xfrm>
                  <a:off x="1318056"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85" name="Straight Connector 484">
                  <a:extLst>
                    <a:ext uri="{FF2B5EF4-FFF2-40B4-BE49-F238E27FC236}">
                      <a16:creationId xmlns:a16="http://schemas.microsoft.com/office/drawing/2014/main" id="{C7EE4D9C-5972-4F11-AD88-CDE4D2D4A05E}"/>
                    </a:ext>
                  </a:extLst>
                </p:cNvPr>
                <p:cNvCxnSpPr/>
                <p:nvPr/>
              </p:nvCxnSpPr>
              <p:spPr>
                <a:xfrm>
                  <a:off x="2306598"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86" name="Straight Connector 485">
                  <a:extLst>
                    <a:ext uri="{FF2B5EF4-FFF2-40B4-BE49-F238E27FC236}">
                      <a16:creationId xmlns:a16="http://schemas.microsoft.com/office/drawing/2014/main" id="{A1D02A60-D36A-429F-8D81-D08F3EF38993}"/>
                    </a:ext>
                  </a:extLst>
                </p:cNvPr>
                <p:cNvCxnSpPr/>
                <p:nvPr/>
              </p:nvCxnSpPr>
              <p:spPr>
                <a:xfrm>
                  <a:off x="1977084"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87" name="Straight Connector 486">
                  <a:extLst>
                    <a:ext uri="{FF2B5EF4-FFF2-40B4-BE49-F238E27FC236}">
                      <a16:creationId xmlns:a16="http://schemas.microsoft.com/office/drawing/2014/main" id="{88E78551-A749-4A2E-8477-CABB2C2782EC}"/>
                    </a:ext>
                  </a:extLst>
                </p:cNvPr>
                <p:cNvCxnSpPr/>
                <p:nvPr/>
              </p:nvCxnSpPr>
              <p:spPr>
                <a:xfrm>
                  <a:off x="2965626"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88" name="Straight Connector 487">
                  <a:extLst>
                    <a:ext uri="{FF2B5EF4-FFF2-40B4-BE49-F238E27FC236}">
                      <a16:creationId xmlns:a16="http://schemas.microsoft.com/office/drawing/2014/main" id="{FBD58499-8938-44E0-8520-DDE63A4C4496}"/>
                    </a:ext>
                  </a:extLst>
                </p:cNvPr>
                <p:cNvCxnSpPr/>
                <p:nvPr/>
              </p:nvCxnSpPr>
              <p:spPr>
                <a:xfrm>
                  <a:off x="2636112"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89" name="Straight Connector 488">
                  <a:extLst>
                    <a:ext uri="{FF2B5EF4-FFF2-40B4-BE49-F238E27FC236}">
                      <a16:creationId xmlns:a16="http://schemas.microsoft.com/office/drawing/2014/main" id="{BC923EA8-C256-4634-8339-7DB6BA413CD2}"/>
                    </a:ext>
                  </a:extLst>
                </p:cNvPr>
                <p:cNvCxnSpPr/>
                <p:nvPr/>
              </p:nvCxnSpPr>
              <p:spPr>
                <a:xfrm>
                  <a:off x="3624654"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90" name="Straight Connector 489">
                  <a:extLst>
                    <a:ext uri="{FF2B5EF4-FFF2-40B4-BE49-F238E27FC236}">
                      <a16:creationId xmlns:a16="http://schemas.microsoft.com/office/drawing/2014/main" id="{3BABF286-6674-4701-B1E9-263284795AB3}"/>
                    </a:ext>
                  </a:extLst>
                </p:cNvPr>
                <p:cNvCxnSpPr/>
                <p:nvPr/>
              </p:nvCxnSpPr>
              <p:spPr>
                <a:xfrm>
                  <a:off x="3295140"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91" name="Straight Connector 490">
                  <a:extLst>
                    <a:ext uri="{FF2B5EF4-FFF2-40B4-BE49-F238E27FC236}">
                      <a16:creationId xmlns:a16="http://schemas.microsoft.com/office/drawing/2014/main" id="{99FB23A9-E6D7-43CC-A0D5-725192604B3D}"/>
                    </a:ext>
                  </a:extLst>
                </p:cNvPr>
                <p:cNvCxnSpPr/>
                <p:nvPr/>
              </p:nvCxnSpPr>
              <p:spPr>
                <a:xfrm>
                  <a:off x="4283682"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92" name="Straight Connector 491">
                  <a:extLst>
                    <a:ext uri="{FF2B5EF4-FFF2-40B4-BE49-F238E27FC236}">
                      <a16:creationId xmlns:a16="http://schemas.microsoft.com/office/drawing/2014/main" id="{F23FDEA7-2269-4F06-8F07-260EE77295DF}"/>
                    </a:ext>
                  </a:extLst>
                </p:cNvPr>
                <p:cNvCxnSpPr/>
                <p:nvPr/>
              </p:nvCxnSpPr>
              <p:spPr>
                <a:xfrm>
                  <a:off x="3954168"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93" name="Straight Connector 492">
                  <a:extLst>
                    <a:ext uri="{FF2B5EF4-FFF2-40B4-BE49-F238E27FC236}">
                      <a16:creationId xmlns:a16="http://schemas.microsoft.com/office/drawing/2014/main" id="{E8A88CA9-B891-491E-95C8-1C4D7ACDAA96}"/>
                    </a:ext>
                  </a:extLst>
                </p:cNvPr>
                <p:cNvCxnSpPr/>
                <p:nvPr/>
              </p:nvCxnSpPr>
              <p:spPr>
                <a:xfrm>
                  <a:off x="4942710"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94" name="Straight Connector 493">
                  <a:extLst>
                    <a:ext uri="{FF2B5EF4-FFF2-40B4-BE49-F238E27FC236}">
                      <a16:creationId xmlns:a16="http://schemas.microsoft.com/office/drawing/2014/main" id="{C6C7A0C6-4EAC-4FEF-85DD-F06A1AACCCD9}"/>
                    </a:ext>
                  </a:extLst>
                </p:cNvPr>
                <p:cNvCxnSpPr/>
                <p:nvPr/>
              </p:nvCxnSpPr>
              <p:spPr>
                <a:xfrm>
                  <a:off x="4613196"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95" name="Straight Connector 494">
                  <a:extLst>
                    <a:ext uri="{FF2B5EF4-FFF2-40B4-BE49-F238E27FC236}">
                      <a16:creationId xmlns:a16="http://schemas.microsoft.com/office/drawing/2014/main" id="{BC387629-3884-4ADF-98D9-B40527E1A937}"/>
                    </a:ext>
                  </a:extLst>
                </p:cNvPr>
                <p:cNvCxnSpPr/>
                <p:nvPr/>
              </p:nvCxnSpPr>
              <p:spPr>
                <a:xfrm>
                  <a:off x="5601738"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96" name="Straight Connector 495">
                  <a:extLst>
                    <a:ext uri="{FF2B5EF4-FFF2-40B4-BE49-F238E27FC236}">
                      <a16:creationId xmlns:a16="http://schemas.microsoft.com/office/drawing/2014/main" id="{DC1FB6E3-5983-42E2-B487-B2A550667A58}"/>
                    </a:ext>
                  </a:extLst>
                </p:cNvPr>
                <p:cNvCxnSpPr/>
                <p:nvPr/>
              </p:nvCxnSpPr>
              <p:spPr>
                <a:xfrm>
                  <a:off x="5272224"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97" name="Straight Connector 496">
                  <a:extLst>
                    <a:ext uri="{FF2B5EF4-FFF2-40B4-BE49-F238E27FC236}">
                      <a16:creationId xmlns:a16="http://schemas.microsoft.com/office/drawing/2014/main" id="{BE47B01B-846E-438F-95BE-84D5D1A6988B}"/>
                    </a:ext>
                  </a:extLst>
                </p:cNvPr>
                <p:cNvCxnSpPr/>
                <p:nvPr/>
              </p:nvCxnSpPr>
              <p:spPr>
                <a:xfrm>
                  <a:off x="6260766"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98" name="Straight Connector 497">
                  <a:extLst>
                    <a:ext uri="{FF2B5EF4-FFF2-40B4-BE49-F238E27FC236}">
                      <a16:creationId xmlns:a16="http://schemas.microsoft.com/office/drawing/2014/main" id="{DAAA516D-477A-4244-8BF2-30CB948742FB}"/>
                    </a:ext>
                  </a:extLst>
                </p:cNvPr>
                <p:cNvCxnSpPr/>
                <p:nvPr/>
              </p:nvCxnSpPr>
              <p:spPr>
                <a:xfrm>
                  <a:off x="5931252"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99" name="Straight Connector 498">
                  <a:extLst>
                    <a:ext uri="{FF2B5EF4-FFF2-40B4-BE49-F238E27FC236}">
                      <a16:creationId xmlns:a16="http://schemas.microsoft.com/office/drawing/2014/main" id="{1B7D312D-F4D1-4D37-9DD6-637968C596A3}"/>
                    </a:ext>
                  </a:extLst>
                </p:cNvPr>
                <p:cNvCxnSpPr/>
                <p:nvPr/>
              </p:nvCxnSpPr>
              <p:spPr>
                <a:xfrm>
                  <a:off x="6919794"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00" name="Straight Connector 499">
                  <a:extLst>
                    <a:ext uri="{FF2B5EF4-FFF2-40B4-BE49-F238E27FC236}">
                      <a16:creationId xmlns:a16="http://schemas.microsoft.com/office/drawing/2014/main" id="{F0831B2C-01F0-4C7A-BA32-9CB020598BF8}"/>
                    </a:ext>
                  </a:extLst>
                </p:cNvPr>
                <p:cNvCxnSpPr/>
                <p:nvPr/>
              </p:nvCxnSpPr>
              <p:spPr>
                <a:xfrm>
                  <a:off x="6590280"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01" name="Straight Connector 500">
                  <a:extLst>
                    <a:ext uri="{FF2B5EF4-FFF2-40B4-BE49-F238E27FC236}">
                      <a16:creationId xmlns:a16="http://schemas.microsoft.com/office/drawing/2014/main" id="{5FA4CBA0-89DA-4E51-8503-D9D34E32D744}"/>
                    </a:ext>
                  </a:extLst>
                </p:cNvPr>
                <p:cNvCxnSpPr/>
                <p:nvPr/>
              </p:nvCxnSpPr>
              <p:spPr>
                <a:xfrm>
                  <a:off x="7578822"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02" name="Straight Connector 501">
                  <a:extLst>
                    <a:ext uri="{FF2B5EF4-FFF2-40B4-BE49-F238E27FC236}">
                      <a16:creationId xmlns:a16="http://schemas.microsoft.com/office/drawing/2014/main" id="{D24F47CE-2594-44BF-B7AB-D72724CDF156}"/>
                    </a:ext>
                  </a:extLst>
                </p:cNvPr>
                <p:cNvCxnSpPr/>
                <p:nvPr/>
              </p:nvCxnSpPr>
              <p:spPr>
                <a:xfrm>
                  <a:off x="7249308"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03" name="Straight Connector 502">
                  <a:extLst>
                    <a:ext uri="{FF2B5EF4-FFF2-40B4-BE49-F238E27FC236}">
                      <a16:creationId xmlns:a16="http://schemas.microsoft.com/office/drawing/2014/main" id="{988568FF-7259-4F57-B421-DD1BF280A590}"/>
                    </a:ext>
                  </a:extLst>
                </p:cNvPr>
                <p:cNvCxnSpPr/>
                <p:nvPr/>
              </p:nvCxnSpPr>
              <p:spPr>
                <a:xfrm>
                  <a:off x="8237850"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04" name="Straight Connector 503">
                  <a:extLst>
                    <a:ext uri="{FF2B5EF4-FFF2-40B4-BE49-F238E27FC236}">
                      <a16:creationId xmlns:a16="http://schemas.microsoft.com/office/drawing/2014/main" id="{EB6004BB-45E2-44DE-9D6C-1EA1B31F75E8}"/>
                    </a:ext>
                  </a:extLst>
                </p:cNvPr>
                <p:cNvCxnSpPr/>
                <p:nvPr/>
              </p:nvCxnSpPr>
              <p:spPr>
                <a:xfrm>
                  <a:off x="7908336"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05" name="Straight Connector 504">
                  <a:extLst>
                    <a:ext uri="{FF2B5EF4-FFF2-40B4-BE49-F238E27FC236}">
                      <a16:creationId xmlns:a16="http://schemas.microsoft.com/office/drawing/2014/main" id="{8C72E3C8-520C-497F-A4D5-DCF44D12CD80}"/>
                    </a:ext>
                  </a:extLst>
                </p:cNvPr>
                <p:cNvCxnSpPr/>
                <p:nvPr/>
              </p:nvCxnSpPr>
              <p:spPr>
                <a:xfrm>
                  <a:off x="8896878"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06" name="Straight Connector 505">
                  <a:extLst>
                    <a:ext uri="{FF2B5EF4-FFF2-40B4-BE49-F238E27FC236}">
                      <a16:creationId xmlns:a16="http://schemas.microsoft.com/office/drawing/2014/main" id="{7B720938-127D-49F5-97AF-562D32A74600}"/>
                    </a:ext>
                  </a:extLst>
                </p:cNvPr>
                <p:cNvCxnSpPr/>
                <p:nvPr/>
              </p:nvCxnSpPr>
              <p:spPr>
                <a:xfrm>
                  <a:off x="8567364"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07" name="Straight Connector 506">
                  <a:extLst>
                    <a:ext uri="{FF2B5EF4-FFF2-40B4-BE49-F238E27FC236}">
                      <a16:creationId xmlns:a16="http://schemas.microsoft.com/office/drawing/2014/main" id="{852789AE-4FBE-467B-B00B-8D948D856D4C}"/>
                    </a:ext>
                  </a:extLst>
                </p:cNvPr>
                <p:cNvCxnSpPr/>
                <p:nvPr/>
              </p:nvCxnSpPr>
              <p:spPr>
                <a:xfrm>
                  <a:off x="9555906"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08" name="Straight Connector 507">
                  <a:extLst>
                    <a:ext uri="{FF2B5EF4-FFF2-40B4-BE49-F238E27FC236}">
                      <a16:creationId xmlns:a16="http://schemas.microsoft.com/office/drawing/2014/main" id="{FCDC861B-1131-4468-B891-4639874C33C1}"/>
                    </a:ext>
                  </a:extLst>
                </p:cNvPr>
                <p:cNvCxnSpPr/>
                <p:nvPr/>
              </p:nvCxnSpPr>
              <p:spPr>
                <a:xfrm>
                  <a:off x="9226392"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09" name="Straight Connector 508">
                  <a:extLst>
                    <a:ext uri="{FF2B5EF4-FFF2-40B4-BE49-F238E27FC236}">
                      <a16:creationId xmlns:a16="http://schemas.microsoft.com/office/drawing/2014/main" id="{3112DEAC-80A0-4F90-81EC-4D87F645E76D}"/>
                    </a:ext>
                  </a:extLst>
                </p:cNvPr>
                <p:cNvCxnSpPr/>
                <p:nvPr/>
              </p:nvCxnSpPr>
              <p:spPr>
                <a:xfrm>
                  <a:off x="10214934"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10" name="Straight Connector 509">
                  <a:extLst>
                    <a:ext uri="{FF2B5EF4-FFF2-40B4-BE49-F238E27FC236}">
                      <a16:creationId xmlns:a16="http://schemas.microsoft.com/office/drawing/2014/main" id="{8A83F6CC-CFBB-4012-B5AB-3DBB9C000E43}"/>
                    </a:ext>
                  </a:extLst>
                </p:cNvPr>
                <p:cNvCxnSpPr/>
                <p:nvPr/>
              </p:nvCxnSpPr>
              <p:spPr>
                <a:xfrm>
                  <a:off x="9885420"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11" name="Straight Connector 510">
                  <a:extLst>
                    <a:ext uri="{FF2B5EF4-FFF2-40B4-BE49-F238E27FC236}">
                      <a16:creationId xmlns:a16="http://schemas.microsoft.com/office/drawing/2014/main" id="{7086FB9D-BDC7-4EB6-B7F8-9727B0084ACC}"/>
                    </a:ext>
                  </a:extLst>
                </p:cNvPr>
                <p:cNvCxnSpPr/>
                <p:nvPr/>
              </p:nvCxnSpPr>
              <p:spPr>
                <a:xfrm>
                  <a:off x="10873962"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12" name="Straight Connector 511">
                  <a:extLst>
                    <a:ext uri="{FF2B5EF4-FFF2-40B4-BE49-F238E27FC236}">
                      <a16:creationId xmlns:a16="http://schemas.microsoft.com/office/drawing/2014/main" id="{C745221B-E8F8-4CB2-8FCD-AE0FE353C32A}"/>
                    </a:ext>
                  </a:extLst>
                </p:cNvPr>
                <p:cNvCxnSpPr/>
                <p:nvPr/>
              </p:nvCxnSpPr>
              <p:spPr>
                <a:xfrm>
                  <a:off x="10544448"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13" name="Straight Connector 512">
                  <a:extLst>
                    <a:ext uri="{FF2B5EF4-FFF2-40B4-BE49-F238E27FC236}">
                      <a16:creationId xmlns:a16="http://schemas.microsoft.com/office/drawing/2014/main" id="{5094AAE4-01E5-4C6E-81F6-3A5C0DA6FC6A}"/>
                    </a:ext>
                  </a:extLst>
                </p:cNvPr>
                <p:cNvCxnSpPr/>
                <p:nvPr/>
              </p:nvCxnSpPr>
              <p:spPr>
                <a:xfrm>
                  <a:off x="11532990"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14" name="Straight Connector 513">
                  <a:extLst>
                    <a:ext uri="{FF2B5EF4-FFF2-40B4-BE49-F238E27FC236}">
                      <a16:creationId xmlns:a16="http://schemas.microsoft.com/office/drawing/2014/main" id="{F528AFAE-A6AC-4CD7-BDA2-17857F962AB2}"/>
                    </a:ext>
                  </a:extLst>
                </p:cNvPr>
                <p:cNvCxnSpPr/>
                <p:nvPr/>
              </p:nvCxnSpPr>
              <p:spPr>
                <a:xfrm>
                  <a:off x="11203476"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15" name="Straight Connector 514">
                  <a:extLst>
                    <a:ext uri="{FF2B5EF4-FFF2-40B4-BE49-F238E27FC236}">
                      <a16:creationId xmlns:a16="http://schemas.microsoft.com/office/drawing/2014/main" id="{5F6B84C4-9796-4319-B3A5-7807A33D0C19}"/>
                    </a:ext>
                  </a:extLst>
                </p:cNvPr>
                <p:cNvCxnSpPr/>
                <p:nvPr/>
              </p:nvCxnSpPr>
              <p:spPr>
                <a:xfrm>
                  <a:off x="12192017"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16" name="Straight Connector 515">
                  <a:extLst>
                    <a:ext uri="{FF2B5EF4-FFF2-40B4-BE49-F238E27FC236}">
                      <a16:creationId xmlns:a16="http://schemas.microsoft.com/office/drawing/2014/main" id="{14BC46D6-8B78-452A-85E9-056E038007FC}"/>
                    </a:ext>
                  </a:extLst>
                </p:cNvPr>
                <p:cNvCxnSpPr/>
                <p:nvPr/>
              </p:nvCxnSpPr>
              <p:spPr>
                <a:xfrm>
                  <a:off x="11862504"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grpSp>
          <p:grpSp>
            <p:nvGrpSpPr>
              <p:cNvPr id="456" name="Group 455">
                <a:extLst>
                  <a:ext uri="{FF2B5EF4-FFF2-40B4-BE49-F238E27FC236}">
                    <a16:creationId xmlns:a16="http://schemas.microsoft.com/office/drawing/2014/main" id="{227661DF-0032-42D4-848A-1DF956BA62EE}"/>
                  </a:ext>
                </a:extLst>
              </p:cNvPr>
              <p:cNvGrpSpPr/>
              <p:nvPr/>
            </p:nvGrpSpPr>
            <p:grpSpPr>
              <a:xfrm>
                <a:off x="-1" y="0"/>
                <a:ext cx="12191993" cy="6857991"/>
                <a:chOff x="0" y="0"/>
                <a:chExt cx="290286" cy="6857991"/>
              </a:xfrm>
            </p:grpSpPr>
            <p:cxnSp>
              <p:nvCxnSpPr>
                <p:cNvPr id="457" name="Straight Connector 456">
                  <a:extLst>
                    <a:ext uri="{FF2B5EF4-FFF2-40B4-BE49-F238E27FC236}">
                      <a16:creationId xmlns:a16="http://schemas.microsoft.com/office/drawing/2014/main" id="{A8B104F2-1FE8-4D63-B92B-36A1B724A029}"/>
                    </a:ext>
                  </a:extLst>
                </p:cNvPr>
                <p:cNvCxnSpPr/>
                <p:nvPr/>
              </p:nvCxnSpPr>
              <p:spPr>
                <a:xfrm>
                  <a:off x="0" y="326571"/>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58" name="Straight Connector 457">
                  <a:extLst>
                    <a:ext uri="{FF2B5EF4-FFF2-40B4-BE49-F238E27FC236}">
                      <a16:creationId xmlns:a16="http://schemas.microsoft.com/office/drawing/2014/main" id="{DE01FDE6-42EE-47DE-A4B5-3566FC6E0209}"/>
                    </a:ext>
                  </a:extLst>
                </p:cNvPr>
                <p:cNvCxnSpPr/>
                <p:nvPr/>
              </p:nvCxnSpPr>
              <p:spPr>
                <a:xfrm>
                  <a:off x="0" y="0"/>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59" name="Straight Connector 458">
                  <a:extLst>
                    <a:ext uri="{FF2B5EF4-FFF2-40B4-BE49-F238E27FC236}">
                      <a16:creationId xmlns:a16="http://schemas.microsoft.com/office/drawing/2014/main" id="{8E20FD14-D0FA-43AC-95DB-3150872E1F31}"/>
                    </a:ext>
                  </a:extLst>
                </p:cNvPr>
                <p:cNvCxnSpPr/>
                <p:nvPr/>
              </p:nvCxnSpPr>
              <p:spPr>
                <a:xfrm>
                  <a:off x="0" y="979713"/>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60" name="Straight Connector 459">
                  <a:extLst>
                    <a:ext uri="{FF2B5EF4-FFF2-40B4-BE49-F238E27FC236}">
                      <a16:creationId xmlns:a16="http://schemas.microsoft.com/office/drawing/2014/main" id="{028DF3B0-4034-45B4-A3E1-B0B55513AF6F}"/>
                    </a:ext>
                  </a:extLst>
                </p:cNvPr>
                <p:cNvCxnSpPr/>
                <p:nvPr/>
              </p:nvCxnSpPr>
              <p:spPr>
                <a:xfrm>
                  <a:off x="0" y="653142"/>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61" name="Straight Connector 460">
                  <a:extLst>
                    <a:ext uri="{FF2B5EF4-FFF2-40B4-BE49-F238E27FC236}">
                      <a16:creationId xmlns:a16="http://schemas.microsoft.com/office/drawing/2014/main" id="{7C67B68B-36B6-46CB-AF56-B2B821C00FAF}"/>
                    </a:ext>
                  </a:extLst>
                </p:cNvPr>
                <p:cNvCxnSpPr/>
                <p:nvPr/>
              </p:nvCxnSpPr>
              <p:spPr>
                <a:xfrm>
                  <a:off x="0" y="1632855"/>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62" name="Straight Connector 461">
                  <a:extLst>
                    <a:ext uri="{FF2B5EF4-FFF2-40B4-BE49-F238E27FC236}">
                      <a16:creationId xmlns:a16="http://schemas.microsoft.com/office/drawing/2014/main" id="{DE60AE33-3E26-48DF-B7AD-4C1629648BD3}"/>
                    </a:ext>
                  </a:extLst>
                </p:cNvPr>
                <p:cNvCxnSpPr/>
                <p:nvPr/>
              </p:nvCxnSpPr>
              <p:spPr>
                <a:xfrm>
                  <a:off x="0" y="1306284"/>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63" name="Straight Connector 462">
                  <a:extLst>
                    <a:ext uri="{FF2B5EF4-FFF2-40B4-BE49-F238E27FC236}">
                      <a16:creationId xmlns:a16="http://schemas.microsoft.com/office/drawing/2014/main" id="{49230077-BD1C-4346-9269-CE1185B4EC60}"/>
                    </a:ext>
                  </a:extLst>
                </p:cNvPr>
                <p:cNvCxnSpPr/>
                <p:nvPr/>
              </p:nvCxnSpPr>
              <p:spPr>
                <a:xfrm>
                  <a:off x="0" y="2285997"/>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64" name="Straight Connector 463">
                  <a:extLst>
                    <a:ext uri="{FF2B5EF4-FFF2-40B4-BE49-F238E27FC236}">
                      <a16:creationId xmlns:a16="http://schemas.microsoft.com/office/drawing/2014/main" id="{03416EBD-0E45-458C-9475-D1F38956C958}"/>
                    </a:ext>
                  </a:extLst>
                </p:cNvPr>
                <p:cNvCxnSpPr/>
                <p:nvPr/>
              </p:nvCxnSpPr>
              <p:spPr>
                <a:xfrm>
                  <a:off x="0" y="1959426"/>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65" name="Straight Connector 464">
                  <a:extLst>
                    <a:ext uri="{FF2B5EF4-FFF2-40B4-BE49-F238E27FC236}">
                      <a16:creationId xmlns:a16="http://schemas.microsoft.com/office/drawing/2014/main" id="{AD9E3C15-C229-48BA-83EF-B53E947B4C17}"/>
                    </a:ext>
                  </a:extLst>
                </p:cNvPr>
                <p:cNvCxnSpPr/>
                <p:nvPr/>
              </p:nvCxnSpPr>
              <p:spPr>
                <a:xfrm>
                  <a:off x="0" y="2939139"/>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66" name="Straight Connector 465">
                  <a:extLst>
                    <a:ext uri="{FF2B5EF4-FFF2-40B4-BE49-F238E27FC236}">
                      <a16:creationId xmlns:a16="http://schemas.microsoft.com/office/drawing/2014/main" id="{7108ABE6-2564-47F9-80A8-9647EEAB9EE3}"/>
                    </a:ext>
                  </a:extLst>
                </p:cNvPr>
                <p:cNvCxnSpPr/>
                <p:nvPr/>
              </p:nvCxnSpPr>
              <p:spPr>
                <a:xfrm>
                  <a:off x="0" y="2612568"/>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67" name="Straight Connector 466">
                  <a:extLst>
                    <a:ext uri="{FF2B5EF4-FFF2-40B4-BE49-F238E27FC236}">
                      <a16:creationId xmlns:a16="http://schemas.microsoft.com/office/drawing/2014/main" id="{31F5B969-81B8-4151-AA30-AB80C3D57C89}"/>
                    </a:ext>
                  </a:extLst>
                </p:cNvPr>
                <p:cNvCxnSpPr/>
                <p:nvPr/>
              </p:nvCxnSpPr>
              <p:spPr>
                <a:xfrm>
                  <a:off x="0" y="3592281"/>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68" name="Straight Connector 467">
                  <a:extLst>
                    <a:ext uri="{FF2B5EF4-FFF2-40B4-BE49-F238E27FC236}">
                      <a16:creationId xmlns:a16="http://schemas.microsoft.com/office/drawing/2014/main" id="{D0AC87BF-14F2-4A12-9B7F-08750A4DDC11}"/>
                    </a:ext>
                  </a:extLst>
                </p:cNvPr>
                <p:cNvCxnSpPr/>
                <p:nvPr/>
              </p:nvCxnSpPr>
              <p:spPr>
                <a:xfrm>
                  <a:off x="0" y="3265710"/>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69" name="Straight Connector 468">
                  <a:extLst>
                    <a:ext uri="{FF2B5EF4-FFF2-40B4-BE49-F238E27FC236}">
                      <a16:creationId xmlns:a16="http://schemas.microsoft.com/office/drawing/2014/main" id="{63C86CDC-0953-42F0-8DF7-1B70CE60A563}"/>
                    </a:ext>
                  </a:extLst>
                </p:cNvPr>
                <p:cNvCxnSpPr/>
                <p:nvPr/>
              </p:nvCxnSpPr>
              <p:spPr>
                <a:xfrm>
                  <a:off x="0" y="4245423"/>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70" name="Straight Connector 469">
                  <a:extLst>
                    <a:ext uri="{FF2B5EF4-FFF2-40B4-BE49-F238E27FC236}">
                      <a16:creationId xmlns:a16="http://schemas.microsoft.com/office/drawing/2014/main" id="{BCD5262D-4A74-4B84-84F0-2923CBB4ADC4}"/>
                    </a:ext>
                  </a:extLst>
                </p:cNvPr>
                <p:cNvCxnSpPr/>
                <p:nvPr/>
              </p:nvCxnSpPr>
              <p:spPr>
                <a:xfrm>
                  <a:off x="0" y="3918852"/>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71" name="Straight Connector 470">
                  <a:extLst>
                    <a:ext uri="{FF2B5EF4-FFF2-40B4-BE49-F238E27FC236}">
                      <a16:creationId xmlns:a16="http://schemas.microsoft.com/office/drawing/2014/main" id="{E2397635-6E7F-42E1-9838-F7A4B2562AC5}"/>
                    </a:ext>
                  </a:extLst>
                </p:cNvPr>
                <p:cNvCxnSpPr/>
                <p:nvPr/>
              </p:nvCxnSpPr>
              <p:spPr>
                <a:xfrm>
                  <a:off x="0" y="4898565"/>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72" name="Straight Connector 471">
                  <a:extLst>
                    <a:ext uri="{FF2B5EF4-FFF2-40B4-BE49-F238E27FC236}">
                      <a16:creationId xmlns:a16="http://schemas.microsoft.com/office/drawing/2014/main" id="{C725B471-3E31-4D81-AD68-871863B5FFF8}"/>
                    </a:ext>
                  </a:extLst>
                </p:cNvPr>
                <p:cNvCxnSpPr/>
                <p:nvPr/>
              </p:nvCxnSpPr>
              <p:spPr>
                <a:xfrm>
                  <a:off x="0" y="4571994"/>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73" name="Straight Connector 472">
                  <a:extLst>
                    <a:ext uri="{FF2B5EF4-FFF2-40B4-BE49-F238E27FC236}">
                      <a16:creationId xmlns:a16="http://schemas.microsoft.com/office/drawing/2014/main" id="{4A732D9C-81BE-41A0-9553-5A9BAC5D4997}"/>
                    </a:ext>
                  </a:extLst>
                </p:cNvPr>
                <p:cNvCxnSpPr/>
                <p:nvPr/>
              </p:nvCxnSpPr>
              <p:spPr>
                <a:xfrm>
                  <a:off x="0" y="5551707"/>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74" name="Straight Connector 473">
                  <a:extLst>
                    <a:ext uri="{FF2B5EF4-FFF2-40B4-BE49-F238E27FC236}">
                      <a16:creationId xmlns:a16="http://schemas.microsoft.com/office/drawing/2014/main" id="{449D03A4-8841-4AB5-ACF6-D4CCD93B40CA}"/>
                    </a:ext>
                  </a:extLst>
                </p:cNvPr>
                <p:cNvCxnSpPr/>
                <p:nvPr/>
              </p:nvCxnSpPr>
              <p:spPr>
                <a:xfrm>
                  <a:off x="0" y="5225136"/>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75" name="Straight Connector 474">
                  <a:extLst>
                    <a:ext uri="{FF2B5EF4-FFF2-40B4-BE49-F238E27FC236}">
                      <a16:creationId xmlns:a16="http://schemas.microsoft.com/office/drawing/2014/main" id="{3C358C4E-BEE4-438F-A5A7-D41B9CEC66DF}"/>
                    </a:ext>
                  </a:extLst>
                </p:cNvPr>
                <p:cNvCxnSpPr/>
                <p:nvPr/>
              </p:nvCxnSpPr>
              <p:spPr>
                <a:xfrm>
                  <a:off x="0" y="6204849"/>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76" name="Straight Connector 475">
                  <a:extLst>
                    <a:ext uri="{FF2B5EF4-FFF2-40B4-BE49-F238E27FC236}">
                      <a16:creationId xmlns:a16="http://schemas.microsoft.com/office/drawing/2014/main" id="{D39A6CFE-5C25-41AE-9585-4B6B3A882D6C}"/>
                    </a:ext>
                  </a:extLst>
                </p:cNvPr>
                <p:cNvCxnSpPr/>
                <p:nvPr/>
              </p:nvCxnSpPr>
              <p:spPr>
                <a:xfrm>
                  <a:off x="0" y="5878278"/>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77" name="Straight Connector 476">
                  <a:extLst>
                    <a:ext uri="{FF2B5EF4-FFF2-40B4-BE49-F238E27FC236}">
                      <a16:creationId xmlns:a16="http://schemas.microsoft.com/office/drawing/2014/main" id="{0A11B869-E168-4FCB-8D8E-CAD61A31502C}"/>
                    </a:ext>
                  </a:extLst>
                </p:cNvPr>
                <p:cNvCxnSpPr/>
                <p:nvPr/>
              </p:nvCxnSpPr>
              <p:spPr>
                <a:xfrm>
                  <a:off x="0" y="6857991"/>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78" name="Straight Connector 477">
                  <a:extLst>
                    <a:ext uri="{FF2B5EF4-FFF2-40B4-BE49-F238E27FC236}">
                      <a16:creationId xmlns:a16="http://schemas.microsoft.com/office/drawing/2014/main" id="{637D3411-FEB4-42A4-A4E6-53C82CAF12C1}"/>
                    </a:ext>
                  </a:extLst>
                </p:cNvPr>
                <p:cNvCxnSpPr/>
                <p:nvPr/>
              </p:nvCxnSpPr>
              <p:spPr>
                <a:xfrm>
                  <a:off x="0" y="6531420"/>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grpSp>
        </p:grpSp>
        <p:grpSp>
          <p:nvGrpSpPr>
            <p:cNvPr id="397" name="Group 396">
              <a:extLst>
                <a:ext uri="{FF2B5EF4-FFF2-40B4-BE49-F238E27FC236}">
                  <a16:creationId xmlns:a16="http://schemas.microsoft.com/office/drawing/2014/main" id="{F5F0C4C6-AF74-44DA-9406-3E7AED384149}"/>
                </a:ext>
              </a:extLst>
            </p:cNvPr>
            <p:cNvGrpSpPr/>
            <p:nvPr/>
          </p:nvGrpSpPr>
          <p:grpSpPr>
            <a:xfrm>
              <a:off x="481914" y="478968"/>
              <a:ext cx="11532990" cy="5878800"/>
              <a:chOff x="329514" y="326568"/>
              <a:chExt cx="11532990" cy="5878800"/>
            </a:xfrm>
          </p:grpSpPr>
          <p:grpSp>
            <p:nvGrpSpPr>
              <p:cNvPr id="398" name="Group 397">
                <a:extLst>
                  <a:ext uri="{FF2B5EF4-FFF2-40B4-BE49-F238E27FC236}">
                    <a16:creationId xmlns:a16="http://schemas.microsoft.com/office/drawing/2014/main" id="{959629C5-B76B-49DB-8665-BCCF0700AEA9}"/>
                  </a:ext>
                </a:extLst>
              </p:cNvPr>
              <p:cNvGrpSpPr/>
              <p:nvPr/>
            </p:nvGrpSpPr>
            <p:grpSpPr>
              <a:xfrm>
                <a:off x="329514" y="326568"/>
                <a:ext cx="11532990" cy="5878800"/>
                <a:chOff x="329514" y="7659249"/>
                <a:chExt cx="11532990" cy="290284"/>
              </a:xfrm>
            </p:grpSpPr>
            <p:cxnSp>
              <p:nvCxnSpPr>
                <p:cNvPr id="419" name="Straight Connector 418">
                  <a:extLst>
                    <a:ext uri="{FF2B5EF4-FFF2-40B4-BE49-F238E27FC236}">
                      <a16:creationId xmlns:a16="http://schemas.microsoft.com/office/drawing/2014/main" id="{02A9E9C8-12EF-4FD8-B59F-AD9AFA41F250}"/>
                    </a:ext>
                  </a:extLst>
                </p:cNvPr>
                <p:cNvCxnSpPr/>
                <p:nvPr/>
              </p:nvCxnSpPr>
              <p:spPr>
                <a:xfrm>
                  <a:off x="329514"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20" name="Straight Connector 419">
                  <a:extLst>
                    <a:ext uri="{FF2B5EF4-FFF2-40B4-BE49-F238E27FC236}">
                      <a16:creationId xmlns:a16="http://schemas.microsoft.com/office/drawing/2014/main" id="{89F3C64C-E468-4B31-B0E8-E457A553D7FF}"/>
                    </a:ext>
                  </a:extLst>
                </p:cNvPr>
                <p:cNvCxnSpPr/>
                <p:nvPr/>
              </p:nvCxnSpPr>
              <p:spPr>
                <a:xfrm>
                  <a:off x="988542"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21" name="Straight Connector 420">
                  <a:extLst>
                    <a:ext uri="{FF2B5EF4-FFF2-40B4-BE49-F238E27FC236}">
                      <a16:creationId xmlns:a16="http://schemas.microsoft.com/office/drawing/2014/main" id="{8D3063DD-D920-4264-AC88-BA167696829E}"/>
                    </a:ext>
                  </a:extLst>
                </p:cNvPr>
                <p:cNvCxnSpPr/>
                <p:nvPr/>
              </p:nvCxnSpPr>
              <p:spPr>
                <a:xfrm>
                  <a:off x="659028"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22" name="Straight Connector 421">
                  <a:extLst>
                    <a:ext uri="{FF2B5EF4-FFF2-40B4-BE49-F238E27FC236}">
                      <a16:creationId xmlns:a16="http://schemas.microsoft.com/office/drawing/2014/main" id="{D4D63840-5FEB-44F8-8D70-127D1369FFA3}"/>
                    </a:ext>
                  </a:extLst>
                </p:cNvPr>
                <p:cNvCxnSpPr/>
                <p:nvPr/>
              </p:nvCxnSpPr>
              <p:spPr>
                <a:xfrm>
                  <a:off x="1647570"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23" name="Straight Connector 422">
                  <a:extLst>
                    <a:ext uri="{FF2B5EF4-FFF2-40B4-BE49-F238E27FC236}">
                      <a16:creationId xmlns:a16="http://schemas.microsoft.com/office/drawing/2014/main" id="{0CBB9098-BD71-4673-A661-673C0DF5AA6F}"/>
                    </a:ext>
                  </a:extLst>
                </p:cNvPr>
                <p:cNvCxnSpPr/>
                <p:nvPr/>
              </p:nvCxnSpPr>
              <p:spPr>
                <a:xfrm>
                  <a:off x="1318056"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24" name="Straight Connector 423">
                  <a:extLst>
                    <a:ext uri="{FF2B5EF4-FFF2-40B4-BE49-F238E27FC236}">
                      <a16:creationId xmlns:a16="http://schemas.microsoft.com/office/drawing/2014/main" id="{AE6C7DA8-1FA1-44CA-BBB0-7D6022833D6E}"/>
                    </a:ext>
                  </a:extLst>
                </p:cNvPr>
                <p:cNvCxnSpPr/>
                <p:nvPr/>
              </p:nvCxnSpPr>
              <p:spPr>
                <a:xfrm>
                  <a:off x="2306598"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25" name="Straight Connector 424">
                  <a:extLst>
                    <a:ext uri="{FF2B5EF4-FFF2-40B4-BE49-F238E27FC236}">
                      <a16:creationId xmlns:a16="http://schemas.microsoft.com/office/drawing/2014/main" id="{BFC41C42-B367-483A-85C2-C14AD27777F4}"/>
                    </a:ext>
                  </a:extLst>
                </p:cNvPr>
                <p:cNvCxnSpPr/>
                <p:nvPr/>
              </p:nvCxnSpPr>
              <p:spPr>
                <a:xfrm>
                  <a:off x="1977084"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26" name="Straight Connector 425">
                  <a:extLst>
                    <a:ext uri="{FF2B5EF4-FFF2-40B4-BE49-F238E27FC236}">
                      <a16:creationId xmlns:a16="http://schemas.microsoft.com/office/drawing/2014/main" id="{358DD47D-7968-4930-92AC-399D6F78B6DE}"/>
                    </a:ext>
                  </a:extLst>
                </p:cNvPr>
                <p:cNvCxnSpPr/>
                <p:nvPr/>
              </p:nvCxnSpPr>
              <p:spPr>
                <a:xfrm>
                  <a:off x="2965626"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27" name="Straight Connector 426">
                  <a:extLst>
                    <a:ext uri="{FF2B5EF4-FFF2-40B4-BE49-F238E27FC236}">
                      <a16:creationId xmlns:a16="http://schemas.microsoft.com/office/drawing/2014/main" id="{6535C280-03E8-4C3A-AD39-C8114747A35F}"/>
                    </a:ext>
                  </a:extLst>
                </p:cNvPr>
                <p:cNvCxnSpPr/>
                <p:nvPr/>
              </p:nvCxnSpPr>
              <p:spPr>
                <a:xfrm>
                  <a:off x="2636112"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28" name="Straight Connector 427">
                  <a:extLst>
                    <a:ext uri="{FF2B5EF4-FFF2-40B4-BE49-F238E27FC236}">
                      <a16:creationId xmlns:a16="http://schemas.microsoft.com/office/drawing/2014/main" id="{8D3D78D7-5C2E-4798-A67C-C267B0B1D939}"/>
                    </a:ext>
                  </a:extLst>
                </p:cNvPr>
                <p:cNvCxnSpPr/>
                <p:nvPr/>
              </p:nvCxnSpPr>
              <p:spPr>
                <a:xfrm>
                  <a:off x="3624654"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29" name="Straight Connector 428">
                  <a:extLst>
                    <a:ext uri="{FF2B5EF4-FFF2-40B4-BE49-F238E27FC236}">
                      <a16:creationId xmlns:a16="http://schemas.microsoft.com/office/drawing/2014/main" id="{963B44B9-A70E-4BE5-9E17-9770183E6124}"/>
                    </a:ext>
                  </a:extLst>
                </p:cNvPr>
                <p:cNvCxnSpPr/>
                <p:nvPr/>
              </p:nvCxnSpPr>
              <p:spPr>
                <a:xfrm>
                  <a:off x="3295140"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30" name="Straight Connector 429">
                  <a:extLst>
                    <a:ext uri="{FF2B5EF4-FFF2-40B4-BE49-F238E27FC236}">
                      <a16:creationId xmlns:a16="http://schemas.microsoft.com/office/drawing/2014/main" id="{68EDB83C-0A75-4145-B5C0-C0E3F8789DFC}"/>
                    </a:ext>
                  </a:extLst>
                </p:cNvPr>
                <p:cNvCxnSpPr/>
                <p:nvPr/>
              </p:nvCxnSpPr>
              <p:spPr>
                <a:xfrm>
                  <a:off x="4283682"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31" name="Straight Connector 430">
                  <a:extLst>
                    <a:ext uri="{FF2B5EF4-FFF2-40B4-BE49-F238E27FC236}">
                      <a16:creationId xmlns:a16="http://schemas.microsoft.com/office/drawing/2014/main" id="{BBCC3B8A-B34D-4E0B-8347-DD64E2A84B3A}"/>
                    </a:ext>
                  </a:extLst>
                </p:cNvPr>
                <p:cNvCxnSpPr/>
                <p:nvPr/>
              </p:nvCxnSpPr>
              <p:spPr>
                <a:xfrm>
                  <a:off x="3954168"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32" name="Straight Connector 431">
                  <a:extLst>
                    <a:ext uri="{FF2B5EF4-FFF2-40B4-BE49-F238E27FC236}">
                      <a16:creationId xmlns:a16="http://schemas.microsoft.com/office/drawing/2014/main" id="{AAF00C96-4D66-4B1A-84AC-695270EC1949}"/>
                    </a:ext>
                  </a:extLst>
                </p:cNvPr>
                <p:cNvCxnSpPr/>
                <p:nvPr/>
              </p:nvCxnSpPr>
              <p:spPr>
                <a:xfrm>
                  <a:off x="4942710"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33" name="Straight Connector 432">
                  <a:extLst>
                    <a:ext uri="{FF2B5EF4-FFF2-40B4-BE49-F238E27FC236}">
                      <a16:creationId xmlns:a16="http://schemas.microsoft.com/office/drawing/2014/main" id="{68119A2B-33F4-4F0D-829E-3830B2AA19B4}"/>
                    </a:ext>
                  </a:extLst>
                </p:cNvPr>
                <p:cNvCxnSpPr/>
                <p:nvPr/>
              </p:nvCxnSpPr>
              <p:spPr>
                <a:xfrm>
                  <a:off x="4613196"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34" name="Straight Connector 433">
                  <a:extLst>
                    <a:ext uri="{FF2B5EF4-FFF2-40B4-BE49-F238E27FC236}">
                      <a16:creationId xmlns:a16="http://schemas.microsoft.com/office/drawing/2014/main" id="{BE044DB2-3DB7-4CAC-9CFD-9EB229E8EEFA}"/>
                    </a:ext>
                  </a:extLst>
                </p:cNvPr>
                <p:cNvCxnSpPr/>
                <p:nvPr/>
              </p:nvCxnSpPr>
              <p:spPr>
                <a:xfrm>
                  <a:off x="5601738"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35" name="Straight Connector 434">
                  <a:extLst>
                    <a:ext uri="{FF2B5EF4-FFF2-40B4-BE49-F238E27FC236}">
                      <a16:creationId xmlns:a16="http://schemas.microsoft.com/office/drawing/2014/main" id="{1662EB9E-F6CC-4767-B511-446BFF3310A5}"/>
                    </a:ext>
                  </a:extLst>
                </p:cNvPr>
                <p:cNvCxnSpPr/>
                <p:nvPr/>
              </p:nvCxnSpPr>
              <p:spPr>
                <a:xfrm>
                  <a:off x="5272224"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36" name="Straight Connector 435">
                  <a:extLst>
                    <a:ext uri="{FF2B5EF4-FFF2-40B4-BE49-F238E27FC236}">
                      <a16:creationId xmlns:a16="http://schemas.microsoft.com/office/drawing/2014/main" id="{712FC8C6-80C9-42C3-8597-F06F99307F77}"/>
                    </a:ext>
                  </a:extLst>
                </p:cNvPr>
                <p:cNvCxnSpPr/>
                <p:nvPr/>
              </p:nvCxnSpPr>
              <p:spPr>
                <a:xfrm>
                  <a:off x="6260766"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37" name="Straight Connector 436">
                  <a:extLst>
                    <a:ext uri="{FF2B5EF4-FFF2-40B4-BE49-F238E27FC236}">
                      <a16:creationId xmlns:a16="http://schemas.microsoft.com/office/drawing/2014/main" id="{F0B16139-98C1-4AC9-881B-46A24931F232}"/>
                    </a:ext>
                  </a:extLst>
                </p:cNvPr>
                <p:cNvCxnSpPr/>
                <p:nvPr/>
              </p:nvCxnSpPr>
              <p:spPr>
                <a:xfrm>
                  <a:off x="5931252"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38" name="Straight Connector 437">
                  <a:extLst>
                    <a:ext uri="{FF2B5EF4-FFF2-40B4-BE49-F238E27FC236}">
                      <a16:creationId xmlns:a16="http://schemas.microsoft.com/office/drawing/2014/main" id="{DBE2C112-6430-4C7E-A8E2-C78E2AB2EA12}"/>
                    </a:ext>
                  </a:extLst>
                </p:cNvPr>
                <p:cNvCxnSpPr/>
                <p:nvPr/>
              </p:nvCxnSpPr>
              <p:spPr>
                <a:xfrm>
                  <a:off x="6919794"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39" name="Straight Connector 438">
                  <a:extLst>
                    <a:ext uri="{FF2B5EF4-FFF2-40B4-BE49-F238E27FC236}">
                      <a16:creationId xmlns:a16="http://schemas.microsoft.com/office/drawing/2014/main" id="{726957DF-47ED-4D65-8800-F085ACCFE1FD}"/>
                    </a:ext>
                  </a:extLst>
                </p:cNvPr>
                <p:cNvCxnSpPr/>
                <p:nvPr/>
              </p:nvCxnSpPr>
              <p:spPr>
                <a:xfrm>
                  <a:off x="6590280"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40" name="Straight Connector 439">
                  <a:extLst>
                    <a:ext uri="{FF2B5EF4-FFF2-40B4-BE49-F238E27FC236}">
                      <a16:creationId xmlns:a16="http://schemas.microsoft.com/office/drawing/2014/main" id="{9F196261-542D-486A-9DF7-3BDA9086CB5E}"/>
                    </a:ext>
                  </a:extLst>
                </p:cNvPr>
                <p:cNvCxnSpPr/>
                <p:nvPr/>
              </p:nvCxnSpPr>
              <p:spPr>
                <a:xfrm>
                  <a:off x="7578822"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41" name="Straight Connector 440">
                  <a:extLst>
                    <a:ext uri="{FF2B5EF4-FFF2-40B4-BE49-F238E27FC236}">
                      <a16:creationId xmlns:a16="http://schemas.microsoft.com/office/drawing/2014/main" id="{36C706F6-7F4F-430A-90EC-C0DC7DCE228B}"/>
                    </a:ext>
                  </a:extLst>
                </p:cNvPr>
                <p:cNvCxnSpPr/>
                <p:nvPr/>
              </p:nvCxnSpPr>
              <p:spPr>
                <a:xfrm>
                  <a:off x="7249308"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42" name="Straight Connector 441">
                  <a:extLst>
                    <a:ext uri="{FF2B5EF4-FFF2-40B4-BE49-F238E27FC236}">
                      <a16:creationId xmlns:a16="http://schemas.microsoft.com/office/drawing/2014/main" id="{68683E7A-6DE0-456C-A371-DE6E051982F6}"/>
                    </a:ext>
                  </a:extLst>
                </p:cNvPr>
                <p:cNvCxnSpPr/>
                <p:nvPr/>
              </p:nvCxnSpPr>
              <p:spPr>
                <a:xfrm>
                  <a:off x="8237850"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43" name="Straight Connector 442">
                  <a:extLst>
                    <a:ext uri="{FF2B5EF4-FFF2-40B4-BE49-F238E27FC236}">
                      <a16:creationId xmlns:a16="http://schemas.microsoft.com/office/drawing/2014/main" id="{16C0EFE9-00B1-4B1E-B245-DCA3630F08EF}"/>
                    </a:ext>
                  </a:extLst>
                </p:cNvPr>
                <p:cNvCxnSpPr/>
                <p:nvPr/>
              </p:nvCxnSpPr>
              <p:spPr>
                <a:xfrm>
                  <a:off x="7908336"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44" name="Straight Connector 443">
                  <a:extLst>
                    <a:ext uri="{FF2B5EF4-FFF2-40B4-BE49-F238E27FC236}">
                      <a16:creationId xmlns:a16="http://schemas.microsoft.com/office/drawing/2014/main" id="{B9E321CF-F559-4D9F-A3B4-515E0F43B7A6}"/>
                    </a:ext>
                  </a:extLst>
                </p:cNvPr>
                <p:cNvCxnSpPr/>
                <p:nvPr/>
              </p:nvCxnSpPr>
              <p:spPr>
                <a:xfrm>
                  <a:off x="8896878"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45" name="Straight Connector 444">
                  <a:extLst>
                    <a:ext uri="{FF2B5EF4-FFF2-40B4-BE49-F238E27FC236}">
                      <a16:creationId xmlns:a16="http://schemas.microsoft.com/office/drawing/2014/main" id="{DA046096-6B41-4E77-B4B0-62D292EB04F7}"/>
                    </a:ext>
                  </a:extLst>
                </p:cNvPr>
                <p:cNvCxnSpPr/>
                <p:nvPr/>
              </p:nvCxnSpPr>
              <p:spPr>
                <a:xfrm>
                  <a:off x="8567364"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46" name="Straight Connector 445">
                  <a:extLst>
                    <a:ext uri="{FF2B5EF4-FFF2-40B4-BE49-F238E27FC236}">
                      <a16:creationId xmlns:a16="http://schemas.microsoft.com/office/drawing/2014/main" id="{C91DBEC2-AD48-44B7-99C8-BC05A0CFA508}"/>
                    </a:ext>
                  </a:extLst>
                </p:cNvPr>
                <p:cNvCxnSpPr/>
                <p:nvPr/>
              </p:nvCxnSpPr>
              <p:spPr>
                <a:xfrm>
                  <a:off x="9555906"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47" name="Straight Connector 446">
                  <a:extLst>
                    <a:ext uri="{FF2B5EF4-FFF2-40B4-BE49-F238E27FC236}">
                      <a16:creationId xmlns:a16="http://schemas.microsoft.com/office/drawing/2014/main" id="{F6249704-D7A1-4294-B54F-533A95218730}"/>
                    </a:ext>
                  </a:extLst>
                </p:cNvPr>
                <p:cNvCxnSpPr/>
                <p:nvPr/>
              </p:nvCxnSpPr>
              <p:spPr>
                <a:xfrm>
                  <a:off x="9226392"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48" name="Straight Connector 447">
                  <a:extLst>
                    <a:ext uri="{FF2B5EF4-FFF2-40B4-BE49-F238E27FC236}">
                      <a16:creationId xmlns:a16="http://schemas.microsoft.com/office/drawing/2014/main" id="{31248934-071C-42C7-B4CE-819AE60C2A10}"/>
                    </a:ext>
                  </a:extLst>
                </p:cNvPr>
                <p:cNvCxnSpPr/>
                <p:nvPr/>
              </p:nvCxnSpPr>
              <p:spPr>
                <a:xfrm>
                  <a:off x="10214934"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49" name="Straight Connector 448">
                  <a:extLst>
                    <a:ext uri="{FF2B5EF4-FFF2-40B4-BE49-F238E27FC236}">
                      <a16:creationId xmlns:a16="http://schemas.microsoft.com/office/drawing/2014/main" id="{0992A428-8766-42AD-A492-CCEF2552BFE8}"/>
                    </a:ext>
                  </a:extLst>
                </p:cNvPr>
                <p:cNvCxnSpPr/>
                <p:nvPr/>
              </p:nvCxnSpPr>
              <p:spPr>
                <a:xfrm>
                  <a:off x="9885420"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50" name="Straight Connector 449">
                  <a:extLst>
                    <a:ext uri="{FF2B5EF4-FFF2-40B4-BE49-F238E27FC236}">
                      <a16:creationId xmlns:a16="http://schemas.microsoft.com/office/drawing/2014/main" id="{A14CF3FB-E5AB-44B9-B5ED-D8A18177C53D}"/>
                    </a:ext>
                  </a:extLst>
                </p:cNvPr>
                <p:cNvCxnSpPr/>
                <p:nvPr/>
              </p:nvCxnSpPr>
              <p:spPr>
                <a:xfrm>
                  <a:off x="10873962"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51" name="Straight Connector 450">
                  <a:extLst>
                    <a:ext uri="{FF2B5EF4-FFF2-40B4-BE49-F238E27FC236}">
                      <a16:creationId xmlns:a16="http://schemas.microsoft.com/office/drawing/2014/main" id="{4DAF4BB5-AE87-4E23-89D7-5217AE443338}"/>
                    </a:ext>
                  </a:extLst>
                </p:cNvPr>
                <p:cNvCxnSpPr/>
                <p:nvPr/>
              </p:nvCxnSpPr>
              <p:spPr>
                <a:xfrm>
                  <a:off x="10544448"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52" name="Straight Connector 451">
                  <a:extLst>
                    <a:ext uri="{FF2B5EF4-FFF2-40B4-BE49-F238E27FC236}">
                      <a16:creationId xmlns:a16="http://schemas.microsoft.com/office/drawing/2014/main" id="{A042475F-8DDF-4B12-89F2-CAE2752D1D86}"/>
                    </a:ext>
                  </a:extLst>
                </p:cNvPr>
                <p:cNvCxnSpPr/>
                <p:nvPr/>
              </p:nvCxnSpPr>
              <p:spPr>
                <a:xfrm>
                  <a:off x="11532990"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53" name="Straight Connector 452">
                  <a:extLst>
                    <a:ext uri="{FF2B5EF4-FFF2-40B4-BE49-F238E27FC236}">
                      <a16:creationId xmlns:a16="http://schemas.microsoft.com/office/drawing/2014/main" id="{F64BE6EB-ED6F-4DBE-9783-C84E6F7865A4}"/>
                    </a:ext>
                  </a:extLst>
                </p:cNvPr>
                <p:cNvCxnSpPr/>
                <p:nvPr/>
              </p:nvCxnSpPr>
              <p:spPr>
                <a:xfrm>
                  <a:off x="11203476"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54" name="Straight Connector 453">
                  <a:extLst>
                    <a:ext uri="{FF2B5EF4-FFF2-40B4-BE49-F238E27FC236}">
                      <a16:creationId xmlns:a16="http://schemas.microsoft.com/office/drawing/2014/main" id="{08B729EE-88A3-48DB-BD13-99712E7729A5}"/>
                    </a:ext>
                  </a:extLst>
                </p:cNvPr>
                <p:cNvCxnSpPr/>
                <p:nvPr/>
              </p:nvCxnSpPr>
              <p:spPr>
                <a:xfrm>
                  <a:off x="11862504"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grpSp>
          <p:grpSp>
            <p:nvGrpSpPr>
              <p:cNvPr id="399" name="Group 398">
                <a:extLst>
                  <a:ext uri="{FF2B5EF4-FFF2-40B4-BE49-F238E27FC236}">
                    <a16:creationId xmlns:a16="http://schemas.microsoft.com/office/drawing/2014/main" id="{65C56642-1A38-44FE-A60F-896552CF671B}"/>
                  </a:ext>
                </a:extLst>
              </p:cNvPr>
              <p:cNvGrpSpPr/>
              <p:nvPr/>
            </p:nvGrpSpPr>
            <p:grpSpPr>
              <a:xfrm>
                <a:off x="329514" y="326571"/>
                <a:ext cx="11532972" cy="5878278"/>
                <a:chOff x="0" y="326571"/>
                <a:chExt cx="290286" cy="5878278"/>
              </a:xfrm>
            </p:grpSpPr>
            <p:cxnSp>
              <p:nvCxnSpPr>
                <p:cNvPr id="400" name="Straight Connector 399">
                  <a:extLst>
                    <a:ext uri="{FF2B5EF4-FFF2-40B4-BE49-F238E27FC236}">
                      <a16:creationId xmlns:a16="http://schemas.microsoft.com/office/drawing/2014/main" id="{2C9C3606-2AE4-4321-B0EC-ECF90B13BD0A}"/>
                    </a:ext>
                  </a:extLst>
                </p:cNvPr>
                <p:cNvCxnSpPr/>
                <p:nvPr/>
              </p:nvCxnSpPr>
              <p:spPr>
                <a:xfrm>
                  <a:off x="0" y="326571"/>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01" name="Straight Connector 400">
                  <a:extLst>
                    <a:ext uri="{FF2B5EF4-FFF2-40B4-BE49-F238E27FC236}">
                      <a16:creationId xmlns:a16="http://schemas.microsoft.com/office/drawing/2014/main" id="{1A873C48-9220-4A4F-BC71-7CFC8A5B3C11}"/>
                    </a:ext>
                  </a:extLst>
                </p:cNvPr>
                <p:cNvCxnSpPr/>
                <p:nvPr/>
              </p:nvCxnSpPr>
              <p:spPr>
                <a:xfrm>
                  <a:off x="0" y="979713"/>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02" name="Straight Connector 401">
                  <a:extLst>
                    <a:ext uri="{FF2B5EF4-FFF2-40B4-BE49-F238E27FC236}">
                      <a16:creationId xmlns:a16="http://schemas.microsoft.com/office/drawing/2014/main" id="{D207E6F9-7395-41EB-81D5-45C05DBAA4B9}"/>
                    </a:ext>
                  </a:extLst>
                </p:cNvPr>
                <p:cNvCxnSpPr/>
                <p:nvPr/>
              </p:nvCxnSpPr>
              <p:spPr>
                <a:xfrm>
                  <a:off x="0" y="653142"/>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03" name="Straight Connector 402">
                  <a:extLst>
                    <a:ext uri="{FF2B5EF4-FFF2-40B4-BE49-F238E27FC236}">
                      <a16:creationId xmlns:a16="http://schemas.microsoft.com/office/drawing/2014/main" id="{C8E4AA01-8939-4597-9530-FF1CC87186F9}"/>
                    </a:ext>
                  </a:extLst>
                </p:cNvPr>
                <p:cNvCxnSpPr/>
                <p:nvPr/>
              </p:nvCxnSpPr>
              <p:spPr>
                <a:xfrm>
                  <a:off x="0" y="1632855"/>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04" name="Straight Connector 403">
                  <a:extLst>
                    <a:ext uri="{FF2B5EF4-FFF2-40B4-BE49-F238E27FC236}">
                      <a16:creationId xmlns:a16="http://schemas.microsoft.com/office/drawing/2014/main" id="{188F81DE-648D-4C43-BD3E-66EEAE3DD217}"/>
                    </a:ext>
                  </a:extLst>
                </p:cNvPr>
                <p:cNvCxnSpPr/>
                <p:nvPr/>
              </p:nvCxnSpPr>
              <p:spPr>
                <a:xfrm>
                  <a:off x="0" y="1306284"/>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05" name="Straight Connector 404">
                  <a:extLst>
                    <a:ext uri="{FF2B5EF4-FFF2-40B4-BE49-F238E27FC236}">
                      <a16:creationId xmlns:a16="http://schemas.microsoft.com/office/drawing/2014/main" id="{7579E8F3-5233-418C-AEC5-F75DC38ACDEF}"/>
                    </a:ext>
                  </a:extLst>
                </p:cNvPr>
                <p:cNvCxnSpPr/>
                <p:nvPr/>
              </p:nvCxnSpPr>
              <p:spPr>
                <a:xfrm>
                  <a:off x="0" y="2285997"/>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06" name="Straight Connector 405">
                  <a:extLst>
                    <a:ext uri="{FF2B5EF4-FFF2-40B4-BE49-F238E27FC236}">
                      <a16:creationId xmlns:a16="http://schemas.microsoft.com/office/drawing/2014/main" id="{8AF5C722-A59C-4548-A78C-2345421CFC5B}"/>
                    </a:ext>
                  </a:extLst>
                </p:cNvPr>
                <p:cNvCxnSpPr/>
                <p:nvPr/>
              </p:nvCxnSpPr>
              <p:spPr>
                <a:xfrm>
                  <a:off x="0" y="1959426"/>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07" name="Straight Connector 406">
                  <a:extLst>
                    <a:ext uri="{FF2B5EF4-FFF2-40B4-BE49-F238E27FC236}">
                      <a16:creationId xmlns:a16="http://schemas.microsoft.com/office/drawing/2014/main" id="{FF13D5CD-6DDC-4084-B2C7-FDF30A5CFA7D}"/>
                    </a:ext>
                  </a:extLst>
                </p:cNvPr>
                <p:cNvCxnSpPr/>
                <p:nvPr/>
              </p:nvCxnSpPr>
              <p:spPr>
                <a:xfrm>
                  <a:off x="0" y="2939139"/>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08" name="Straight Connector 407">
                  <a:extLst>
                    <a:ext uri="{FF2B5EF4-FFF2-40B4-BE49-F238E27FC236}">
                      <a16:creationId xmlns:a16="http://schemas.microsoft.com/office/drawing/2014/main" id="{D7BC1EF2-4039-47AD-BD61-3AB0165C5F48}"/>
                    </a:ext>
                  </a:extLst>
                </p:cNvPr>
                <p:cNvCxnSpPr/>
                <p:nvPr/>
              </p:nvCxnSpPr>
              <p:spPr>
                <a:xfrm>
                  <a:off x="0" y="2612568"/>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09" name="Straight Connector 408">
                  <a:extLst>
                    <a:ext uri="{FF2B5EF4-FFF2-40B4-BE49-F238E27FC236}">
                      <a16:creationId xmlns:a16="http://schemas.microsoft.com/office/drawing/2014/main" id="{449BF3C1-748F-448A-BD0C-09206B9E5160}"/>
                    </a:ext>
                  </a:extLst>
                </p:cNvPr>
                <p:cNvCxnSpPr/>
                <p:nvPr/>
              </p:nvCxnSpPr>
              <p:spPr>
                <a:xfrm>
                  <a:off x="0" y="3592281"/>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10" name="Straight Connector 409">
                  <a:extLst>
                    <a:ext uri="{FF2B5EF4-FFF2-40B4-BE49-F238E27FC236}">
                      <a16:creationId xmlns:a16="http://schemas.microsoft.com/office/drawing/2014/main" id="{C2D8A61B-9F96-4CCA-8C5F-F2946CB4AC21}"/>
                    </a:ext>
                  </a:extLst>
                </p:cNvPr>
                <p:cNvCxnSpPr/>
                <p:nvPr/>
              </p:nvCxnSpPr>
              <p:spPr>
                <a:xfrm>
                  <a:off x="0" y="3265710"/>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11" name="Straight Connector 410">
                  <a:extLst>
                    <a:ext uri="{FF2B5EF4-FFF2-40B4-BE49-F238E27FC236}">
                      <a16:creationId xmlns:a16="http://schemas.microsoft.com/office/drawing/2014/main" id="{43AA27A5-2ECA-4563-853C-8E000E0E219D}"/>
                    </a:ext>
                  </a:extLst>
                </p:cNvPr>
                <p:cNvCxnSpPr/>
                <p:nvPr/>
              </p:nvCxnSpPr>
              <p:spPr>
                <a:xfrm>
                  <a:off x="0" y="4245423"/>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12" name="Straight Connector 411">
                  <a:extLst>
                    <a:ext uri="{FF2B5EF4-FFF2-40B4-BE49-F238E27FC236}">
                      <a16:creationId xmlns:a16="http://schemas.microsoft.com/office/drawing/2014/main" id="{FE237B36-493C-4D63-AE3D-2895039F2098}"/>
                    </a:ext>
                  </a:extLst>
                </p:cNvPr>
                <p:cNvCxnSpPr/>
                <p:nvPr/>
              </p:nvCxnSpPr>
              <p:spPr>
                <a:xfrm>
                  <a:off x="0" y="3918852"/>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13" name="Straight Connector 412">
                  <a:extLst>
                    <a:ext uri="{FF2B5EF4-FFF2-40B4-BE49-F238E27FC236}">
                      <a16:creationId xmlns:a16="http://schemas.microsoft.com/office/drawing/2014/main" id="{C61F7156-CFDC-453A-8600-BFB0308C1EED}"/>
                    </a:ext>
                  </a:extLst>
                </p:cNvPr>
                <p:cNvCxnSpPr/>
                <p:nvPr/>
              </p:nvCxnSpPr>
              <p:spPr>
                <a:xfrm>
                  <a:off x="0" y="4898565"/>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14" name="Straight Connector 413">
                  <a:extLst>
                    <a:ext uri="{FF2B5EF4-FFF2-40B4-BE49-F238E27FC236}">
                      <a16:creationId xmlns:a16="http://schemas.microsoft.com/office/drawing/2014/main" id="{D5D9B0D5-F782-4988-A201-54C8A8781601}"/>
                    </a:ext>
                  </a:extLst>
                </p:cNvPr>
                <p:cNvCxnSpPr/>
                <p:nvPr/>
              </p:nvCxnSpPr>
              <p:spPr>
                <a:xfrm>
                  <a:off x="0" y="4571994"/>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15" name="Straight Connector 414">
                  <a:extLst>
                    <a:ext uri="{FF2B5EF4-FFF2-40B4-BE49-F238E27FC236}">
                      <a16:creationId xmlns:a16="http://schemas.microsoft.com/office/drawing/2014/main" id="{7E95871F-98D2-45D8-839E-862CC3E19F06}"/>
                    </a:ext>
                  </a:extLst>
                </p:cNvPr>
                <p:cNvCxnSpPr/>
                <p:nvPr/>
              </p:nvCxnSpPr>
              <p:spPr>
                <a:xfrm>
                  <a:off x="0" y="6204849"/>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16" name="Straight Connector 415">
                  <a:extLst>
                    <a:ext uri="{FF2B5EF4-FFF2-40B4-BE49-F238E27FC236}">
                      <a16:creationId xmlns:a16="http://schemas.microsoft.com/office/drawing/2014/main" id="{9D3F01A2-DF4E-477F-ADD3-45C5320AC6AA}"/>
                    </a:ext>
                  </a:extLst>
                </p:cNvPr>
                <p:cNvCxnSpPr/>
                <p:nvPr/>
              </p:nvCxnSpPr>
              <p:spPr>
                <a:xfrm>
                  <a:off x="0" y="5225136"/>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17" name="Straight Connector 416">
                  <a:extLst>
                    <a:ext uri="{FF2B5EF4-FFF2-40B4-BE49-F238E27FC236}">
                      <a16:creationId xmlns:a16="http://schemas.microsoft.com/office/drawing/2014/main" id="{BCEFF40D-D627-4E9B-A0F1-99E0118F85CD}"/>
                    </a:ext>
                  </a:extLst>
                </p:cNvPr>
                <p:cNvCxnSpPr/>
                <p:nvPr/>
              </p:nvCxnSpPr>
              <p:spPr>
                <a:xfrm>
                  <a:off x="0" y="5551707"/>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18" name="Straight Connector 417">
                  <a:extLst>
                    <a:ext uri="{FF2B5EF4-FFF2-40B4-BE49-F238E27FC236}">
                      <a16:creationId xmlns:a16="http://schemas.microsoft.com/office/drawing/2014/main" id="{D3DF13EE-50B3-421B-869D-C83D8FBFFBAE}"/>
                    </a:ext>
                  </a:extLst>
                </p:cNvPr>
                <p:cNvCxnSpPr/>
                <p:nvPr/>
              </p:nvCxnSpPr>
              <p:spPr>
                <a:xfrm>
                  <a:off x="0" y="5878278"/>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grpSp>
        </p:grpSp>
      </p:grpSp>
      <p:grpSp>
        <p:nvGrpSpPr>
          <p:cNvPr id="30" name="Master Grid Edge">
            <a:extLst>
              <a:ext uri="{FF2B5EF4-FFF2-40B4-BE49-F238E27FC236}">
                <a16:creationId xmlns:a16="http://schemas.microsoft.com/office/drawing/2014/main" id="{41418BFA-A91B-4B61-9FA9-3B2768EF5BB6}"/>
              </a:ext>
            </a:extLst>
          </p:cNvPr>
          <p:cNvGrpSpPr/>
          <p:nvPr userDrawn="1"/>
        </p:nvGrpSpPr>
        <p:grpSpPr>
          <a:xfrm>
            <a:off x="-435429" y="-435426"/>
            <a:ext cx="13043121" cy="7728852"/>
            <a:chOff x="-435429" y="-435426"/>
            <a:chExt cx="13043121" cy="7728852"/>
          </a:xfrm>
        </p:grpSpPr>
        <p:grpSp>
          <p:nvGrpSpPr>
            <p:cNvPr id="28" name="Group 27">
              <a:extLst>
                <a:ext uri="{FF2B5EF4-FFF2-40B4-BE49-F238E27FC236}">
                  <a16:creationId xmlns:a16="http://schemas.microsoft.com/office/drawing/2014/main" id="{D6427D9B-3B8B-4C38-9C39-5EF7E502DBA0}"/>
                </a:ext>
              </a:extLst>
            </p:cNvPr>
            <p:cNvGrpSpPr/>
            <p:nvPr userDrawn="1"/>
          </p:nvGrpSpPr>
          <p:grpSpPr>
            <a:xfrm>
              <a:off x="-435429" y="-435426"/>
              <a:ext cx="13043121" cy="7728852"/>
              <a:chOff x="-435429" y="-435426"/>
              <a:chExt cx="13043121" cy="7728852"/>
            </a:xfrm>
          </p:grpSpPr>
          <p:cxnSp>
            <p:nvCxnSpPr>
              <p:cNvPr id="1372" name="Straight Connector 1371">
                <a:extLst>
                  <a:ext uri="{FF2B5EF4-FFF2-40B4-BE49-F238E27FC236}">
                    <a16:creationId xmlns:a16="http://schemas.microsoft.com/office/drawing/2014/main" id="{0D48C6F6-C67A-4B0B-B83C-83FFE41B7A91}"/>
                  </a:ext>
                </a:extLst>
              </p:cNvPr>
              <p:cNvCxnSpPr/>
              <p:nvPr userDrawn="1"/>
            </p:nvCxnSpPr>
            <p:spPr>
              <a:xfrm>
                <a:off x="-435429" y="489854"/>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73" name="Straight Connector 1372">
                <a:extLst>
                  <a:ext uri="{FF2B5EF4-FFF2-40B4-BE49-F238E27FC236}">
                    <a16:creationId xmlns:a16="http://schemas.microsoft.com/office/drawing/2014/main" id="{8FE3C9B7-A179-4ABC-9EFA-E64C716A22AA}"/>
                  </a:ext>
                </a:extLst>
              </p:cNvPr>
              <p:cNvCxnSpPr/>
              <p:nvPr userDrawn="1"/>
            </p:nvCxnSpPr>
            <p:spPr>
              <a:xfrm>
                <a:off x="-435429" y="326568"/>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74" name="Straight Connector 1373">
                <a:extLst>
                  <a:ext uri="{FF2B5EF4-FFF2-40B4-BE49-F238E27FC236}">
                    <a16:creationId xmlns:a16="http://schemas.microsoft.com/office/drawing/2014/main" id="{E2A92BC7-4BD2-46A9-8859-77DBDB17E323}"/>
                  </a:ext>
                </a:extLst>
              </p:cNvPr>
              <p:cNvCxnSpPr/>
              <p:nvPr userDrawn="1"/>
            </p:nvCxnSpPr>
            <p:spPr>
              <a:xfrm>
                <a:off x="-435429" y="816425"/>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75" name="Straight Connector 1374">
                <a:extLst>
                  <a:ext uri="{FF2B5EF4-FFF2-40B4-BE49-F238E27FC236}">
                    <a16:creationId xmlns:a16="http://schemas.microsoft.com/office/drawing/2014/main" id="{4CA4EEE7-B75B-49B7-8459-BDC1C0DC2F21}"/>
                  </a:ext>
                </a:extLst>
              </p:cNvPr>
              <p:cNvCxnSpPr/>
              <p:nvPr userDrawn="1"/>
            </p:nvCxnSpPr>
            <p:spPr>
              <a:xfrm>
                <a:off x="-435429" y="653139"/>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76" name="Straight Connector 1375">
                <a:extLst>
                  <a:ext uri="{FF2B5EF4-FFF2-40B4-BE49-F238E27FC236}">
                    <a16:creationId xmlns:a16="http://schemas.microsoft.com/office/drawing/2014/main" id="{5115D53E-92C1-4E8B-A0DC-15EA4127FA95}"/>
                  </a:ext>
                </a:extLst>
              </p:cNvPr>
              <p:cNvCxnSpPr/>
              <p:nvPr userDrawn="1"/>
            </p:nvCxnSpPr>
            <p:spPr>
              <a:xfrm>
                <a:off x="-435429" y="1142996"/>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77" name="Straight Connector 1376">
                <a:extLst>
                  <a:ext uri="{FF2B5EF4-FFF2-40B4-BE49-F238E27FC236}">
                    <a16:creationId xmlns:a16="http://schemas.microsoft.com/office/drawing/2014/main" id="{A93C7B30-888B-4742-88C6-ECD3AB574BE0}"/>
                  </a:ext>
                </a:extLst>
              </p:cNvPr>
              <p:cNvCxnSpPr/>
              <p:nvPr userDrawn="1"/>
            </p:nvCxnSpPr>
            <p:spPr>
              <a:xfrm>
                <a:off x="-435429" y="979710"/>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78" name="Straight Connector 1377">
                <a:extLst>
                  <a:ext uri="{FF2B5EF4-FFF2-40B4-BE49-F238E27FC236}">
                    <a16:creationId xmlns:a16="http://schemas.microsoft.com/office/drawing/2014/main" id="{3C9085B0-4123-496B-8745-1EC1EE0DB992}"/>
                  </a:ext>
                </a:extLst>
              </p:cNvPr>
              <p:cNvCxnSpPr/>
              <p:nvPr userDrawn="1"/>
            </p:nvCxnSpPr>
            <p:spPr>
              <a:xfrm>
                <a:off x="-435429" y="1469567"/>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79" name="Straight Connector 1378">
                <a:extLst>
                  <a:ext uri="{FF2B5EF4-FFF2-40B4-BE49-F238E27FC236}">
                    <a16:creationId xmlns:a16="http://schemas.microsoft.com/office/drawing/2014/main" id="{CAD4C804-2FB1-454C-B59B-07C4CF426D47}"/>
                  </a:ext>
                </a:extLst>
              </p:cNvPr>
              <p:cNvCxnSpPr/>
              <p:nvPr userDrawn="1"/>
            </p:nvCxnSpPr>
            <p:spPr>
              <a:xfrm>
                <a:off x="-435429" y="1306281"/>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80" name="Straight Connector 1379">
                <a:extLst>
                  <a:ext uri="{FF2B5EF4-FFF2-40B4-BE49-F238E27FC236}">
                    <a16:creationId xmlns:a16="http://schemas.microsoft.com/office/drawing/2014/main" id="{3D11F836-0FE4-4E95-96CE-104A2D76FE2B}"/>
                  </a:ext>
                </a:extLst>
              </p:cNvPr>
              <p:cNvCxnSpPr/>
              <p:nvPr userDrawn="1"/>
            </p:nvCxnSpPr>
            <p:spPr>
              <a:xfrm>
                <a:off x="-435429" y="1796138"/>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81" name="Straight Connector 1380">
                <a:extLst>
                  <a:ext uri="{FF2B5EF4-FFF2-40B4-BE49-F238E27FC236}">
                    <a16:creationId xmlns:a16="http://schemas.microsoft.com/office/drawing/2014/main" id="{C6967465-01D9-4715-8A57-A31C9DF8260F}"/>
                  </a:ext>
                </a:extLst>
              </p:cNvPr>
              <p:cNvCxnSpPr/>
              <p:nvPr userDrawn="1"/>
            </p:nvCxnSpPr>
            <p:spPr>
              <a:xfrm>
                <a:off x="-435429" y="1632852"/>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82" name="Straight Connector 1381">
                <a:extLst>
                  <a:ext uri="{FF2B5EF4-FFF2-40B4-BE49-F238E27FC236}">
                    <a16:creationId xmlns:a16="http://schemas.microsoft.com/office/drawing/2014/main" id="{3DDC8228-B10D-4D8E-9206-B28493C02FA0}"/>
                  </a:ext>
                </a:extLst>
              </p:cNvPr>
              <p:cNvCxnSpPr/>
              <p:nvPr userDrawn="1"/>
            </p:nvCxnSpPr>
            <p:spPr>
              <a:xfrm>
                <a:off x="-435429" y="2122709"/>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83" name="Straight Connector 1382">
                <a:extLst>
                  <a:ext uri="{FF2B5EF4-FFF2-40B4-BE49-F238E27FC236}">
                    <a16:creationId xmlns:a16="http://schemas.microsoft.com/office/drawing/2014/main" id="{DC26D17E-F53E-47FE-841D-E40C315D6D8B}"/>
                  </a:ext>
                </a:extLst>
              </p:cNvPr>
              <p:cNvCxnSpPr/>
              <p:nvPr userDrawn="1"/>
            </p:nvCxnSpPr>
            <p:spPr>
              <a:xfrm>
                <a:off x="-435429" y="1959423"/>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84" name="Straight Connector 1383">
                <a:extLst>
                  <a:ext uri="{FF2B5EF4-FFF2-40B4-BE49-F238E27FC236}">
                    <a16:creationId xmlns:a16="http://schemas.microsoft.com/office/drawing/2014/main" id="{B73DA299-4D72-49FC-BE54-93714874307A}"/>
                  </a:ext>
                </a:extLst>
              </p:cNvPr>
              <p:cNvCxnSpPr/>
              <p:nvPr userDrawn="1"/>
            </p:nvCxnSpPr>
            <p:spPr>
              <a:xfrm>
                <a:off x="-435429" y="2449280"/>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85" name="Straight Connector 1384">
                <a:extLst>
                  <a:ext uri="{FF2B5EF4-FFF2-40B4-BE49-F238E27FC236}">
                    <a16:creationId xmlns:a16="http://schemas.microsoft.com/office/drawing/2014/main" id="{17920ECC-BC43-4AF0-B255-2BA40C6F6CD7}"/>
                  </a:ext>
                </a:extLst>
              </p:cNvPr>
              <p:cNvCxnSpPr/>
              <p:nvPr userDrawn="1"/>
            </p:nvCxnSpPr>
            <p:spPr>
              <a:xfrm>
                <a:off x="-435429" y="2285994"/>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86" name="Straight Connector 1385">
                <a:extLst>
                  <a:ext uri="{FF2B5EF4-FFF2-40B4-BE49-F238E27FC236}">
                    <a16:creationId xmlns:a16="http://schemas.microsoft.com/office/drawing/2014/main" id="{8FB481FB-0292-4FCA-8B3E-12A62FCFEF1D}"/>
                  </a:ext>
                </a:extLst>
              </p:cNvPr>
              <p:cNvCxnSpPr/>
              <p:nvPr userDrawn="1"/>
            </p:nvCxnSpPr>
            <p:spPr>
              <a:xfrm>
                <a:off x="-435429" y="2775851"/>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87" name="Straight Connector 1386">
                <a:extLst>
                  <a:ext uri="{FF2B5EF4-FFF2-40B4-BE49-F238E27FC236}">
                    <a16:creationId xmlns:a16="http://schemas.microsoft.com/office/drawing/2014/main" id="{D703CB35-60BE-4D86-8215-CE6E2C378AB7}"/>
                  </a:ext>
                </a:extLst>
              </p:cNvPr>
              <p:cNvCxnSpPr/>
              <p:nvPr userDrawn="1"/>
            </p:nvCxnSpPr>
            <p:spPr>
              <a:xfrm>
                <a:off x="-435429" y="2612565"/>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88" name="Straight Connector 1387">
                <a:extLst>
                  <a:ext uri="{FF2B5EF4-FFF2-40B4-BE49-F238E27FC236}">
                    <a16:creationId xmlns:a16="http://schemas.microsoft.com/office/drawing/2014/main" id="{95ED6DEF-8382-41F0-BA34-D1990921C17C}"/>
                  </a:ext>
                </a:extLst>
              </p:cNvPr>
              <p:cNvCxnSpPr/>
              <p:nvPr userDrawn="1"/>
            </p:nvCxnSpPr>
            <p:spPr>
              <a:xfrm>
                <a:off x="-435429" y="3102422"/>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89" name="Straight Connector 1388">
                <a:extLst>
                  <a:ext uri="{FF2B5EF4-FFF2-40B4-BE49-F238E27FC236}">
                    <a16:creationId xmlns:a16="http://schemas.microsoft.com/office/drawing/2014/main" id="{6C27E6DB-0F15-4E2D-8E21-C678DBB75C0B}"/>
                  </a:ext>
                </a:extLst>
              </p:cNvPr>
              <p:cNvCxnSpPr/>
              <p:nvPr userDrawn="1"/>
            </p:nvCxnSpPr>
            <p:spPr>
              <a:xfrm>
                <a:off x="-435429" y="2939136"/>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90" name="Straight Connector 1389">
                <a:extLst>
                  <a:ext uri="{FF2B5EF4-FFF2-40B4-BE49-F238E27FC236}">
                    <a16:creationId xmlns:a16="http://schemas.microsoft.com/office/drawing/2014/main" id="{BF769C77-89F5-4BBE-A43F-8B11A5BDFDFA}"/>
                  </a:ext>
                </a:extLst>
              </p:cNvPr>
              <p:cNvCxnSpPr/>
              <p:nvPr userDrawn="1"/>
            </p:nvCxnSpPr>
            <p:spPr>
              <a:xfrm>
                <a:off x="-435429" y="3428993"/>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91" name="Straight Connector 1390">
                <a:extLst>
                  <a:ext uri="{FF2B5EF4-FFF2-40B4-BE49-F238E27FC236}">
                    <a16:creationId xmlns:a16="http://schemas.microsoft.com/office/drawing/2014/main" id="{DF5C9025-ECF3-4784-8CA7-922D9F05A0E5}"/>
                  </a:ext>
                </a:extLst>
              </p:cNvPr>
              <p:cNvCxnSpPr/>
              <p:nvPr userDrawn="1"/>
            </p:nvCxnSpPr>
            <p:spPr>
              <a:xfrm>
                <a:off x="-435429" y="3265707"/>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92" name="Straight Connector 1391">
                <a:extLst>
                  <a:ext uri="{FF2B5EF4-FFF2-40B4-BE49-F238E27FC236}">
                    <a16:creationId xmlns:a16="http://schemas.microsoft.com/office/drawing/2014/main" id="{64CCA04E-0AAB-486A-86C5-306D99AF5676}"/>
                  </a:ext>
                </a:extLst>
              </p:cNvPr>
              <p:cNvCxnSpPr/>
              <p:nvPr userDrawn="1"/>
            </p:nvCxnSpPr>
            <p:spPr>
              <a:xfrm>
                <a:off x="-435429" y="3755564"/>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93" name="Straight Connector 1392">
                <a:extLst>
                  <a:ext uri="{FF2B5EF4-FFF2-40B4-BE49-F238E27FC236}">
                    <a16:creationId xmlns:a16="http://schemas.microsoft.com/office/drawing/2014/main" id="{210C58CF-20D4-4750-88FB-AC86507F47CA}"/>
                  </a:ext>
                </a:extLst>
              </p:cNvPr>
              <p:cNvCxnSpPr/>
              <p:nvPr userDrawn="1"/>
            </p:nvCxnSpPr>
            <p:spPr>
              <a:xfrm>
                <a:off x="-435429" y="3592278"/>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39" name="Straight Connector 1438">
                <a:extLst>
                  <a:ext uri="{FF2B5EF4-FFF2-40B4-BE49-F238E27FC236}">
                    <a16:creationId xmlns:a16="http://schemas.microsoft.com/office/drawing/2014/main" id="{EB1C2386-EBDC-4313-AD95-BC1EA3B00D44}"/>
                  </a:ext>
                </a:extLst>
              </p:cNvPr>
              <p:cNvCxnSpPr/>
              <p:nvPr userDrawn="1"/>
            </p:nvCxnSpPr>
            <p:spPr>
              <a:xfrm>
                <a:off x="-435429" y="4081755"/>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40" name="Straight Connector 1439">
                <a:extLst>
                  <a:ext uri="{FF2B5EF4-FFF2-40B4-BE49-F238E27FC236}">
                    <a16:creationId xmlns:a16="http://schemas.microsoft.com/office/drawing/2014/main" id="{2545E5FF-62E2-46A7-8308-13410B2A9EA3}"/>
                  </a:ext>
                </a:extLst>
              </p:cNvPr>
              <p:cNvCxnSpPr/>
              <p:nvPr userDrawn="1"/>
            </p:nvCxnSpPr>
            <p:spPr>
              <a:xfrm>
                <a:off x="-435429" y="3918469"/>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41" name="Straight Connector 1440">
                <a:extLst>
                  <a:ext uri="{FF2B5EF4-FFF2-40B4-BE49-F238E27FC236}">
                    <a16:creationId xmlns:a16="http://schemas.microsoft.com/office/drawing/2014/main" id="{7C5E659C-ED93-4A42-B7A2-7AF650A2AD91}"/>
                  </a:ext>
                </a:extLst>
              </p:cNvPr>
              <p:cNvCxnSpPr/>
              <p:nvPr userDrawn="1"/>
            </p:nvCxnSpPr>
            <p:spPr>
              <a:xfrm>
                <a:off x="-435429" y="4408326"/>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42" name="Straight Connector 1441">
                <a:extLst>
                  <a:ext uri="{FF2B5EF4-FFF2-40B4-BE49-F238E27FC236}">
                    <a16:creationId xmlns:a16="http://schemas.microsoft.com/office/drawing/2014/main" id="{29953017-3E4A-4B60-8EB9-F4E96C8A8677}"/>
                  </a:ext>
                </a:extLst>
              </p:cNvPr>
              <p:cNvCxnSpPr/>
              <p:nvPr userDrawn="1"/>
            </p:nvCxnSpPr>
            <p:spPr>
              <a:xfrm>
                <a:off x="-435429" y="4245040"/>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43" name="Straight Connector 1442">
                <a:extLst>
                  <a:ext uri="{FF2B5EF4-FFF2-40B4-BE49-F238E27FC236}">
                    <a16:creationId xmlns:a16="http://schemas.microsoft.com/office/drawing/2014/main" id="{D21B177D-3A5E-41D0-A723-CC1E031D6DAC}"/>
                  </a:ext>
                </a:extLst>
              </p:cNvPr>
              <p:cNvCxnSpPr/>
              <p:nvPr userDrawn="1"/>
            </p:nvCxnSpPr>
            <p:spPr>
              <a:xfrm>
                <a:off x="-435429" y="4734897"/>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44" name="Straight Connector 1443">
                <a:extLst>
                  <a:ext uri="{FF2B5EF4-FFF2-40B4-BE49-F238E27FC236}">
                    <a16:creationId xmlns:a16="http://schemas.microsoft.com/office/drawing/2014/main" id="{F1187375-C4BD-4100-AF13-3BB8C653B16D}"/>
                  </a:ext>
                </a:extLst>
              </p:cNvPr>
              <p:cNvCxnSpPr/>
              <p:nvPr userDrawn="1"/>
            </p:nvCxnSpPr>
            <p:spPr>
              <a:xfrm>
                <a:off x="-435429" y="4571611"/>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45" name="Straight Connector 1444">
                <a:extLst>
                  <a:ext uri="{FF2B5EF4-FFF2-40B4-BE49-F238E27FC236}">
                    <a16:creationId xmlns:a16="http://schemas.microsoft.com/office/drawing/2014/main" id="{F56B7F69-9FDA-41A9-8F04-515EA15E2AE5}"/>
                  </a:ext>
                </a:extLst>
              </p:cNvPr>
              <p:cNvCxnSpPr/>
              <p:nvPr userDrawn="1"/>
            </p:nvCxnSpPr>
            <p:spPr>
              <a:xfrm>
                <a:off x="-435429" y="5061468"/>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47" name="Straight Connector 1446">
                <a:extLst>
                  <a:ext uri="{FF2B5EF4-FFF2-40B4-BE49-F238E27FC236}">
                    <a16:creationId xmlns:a16="http://schemas.microsoft.com/office/drawing/2014/main" id="{869A711C-75DA-45CC-A10E-093533BD0499}"/>
                  </a:ext>
                </a:extLst>
              </p:cNvPr>
              <p:cNvCxnSpPr/>
              <p:nvPr userDrawn="1"/>
            </p:nvCxnSpPr>
            <p:spPr>
              <a:xfrm>
                <a:off x="-435429" y="5388039"/>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48" name="Straight Connector 1447">
                <a:extLst>
                  <a:ext uri="{FF2B5EF4-FFF2-40B4-BE49-F238E27FC236}">
                    <a16:creationId xmlns:a16="http://schemas.microsoft.com/office/drawing/2014/main" id="{D2BCB45F-F437-4A94-AF89-688ED352AD66}"/>
                  </a:ext>
                </a:extLst>
              </p:cNvPr>
              <p:cNvCxnSpPr/>
              <p:nvPr userDrawn="1"/>
            </p:nvCxnSpPr>
            <p:spPr>
              <a:xfrm>
                <a:off x="-435429" y="5224753"/>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49" name="Straight Connector 1448">
                <a:extLst>
                  <a:ext uri="{FF2B5EF4-FFF2-40B4-BE49-F238E27FC236}">
                    <a16:creationId xmlns:a16="http://schemas.microsoft.com/office/drawing/2014/main" id="{681D650B-5525-43F3-9C5E-954EC60B80D7}"/>
                  </a:ext>
                </a:extLst>
              </p:cNvPr>
              <p:cNvCxnSpPr/>
              <p:nvPr userDrawn="1"/>
            </p:nvCxnSpPr>
            <p:spPr>
              <a:xfrm>
                <a:off x="-435429" y="5714610"/>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50" name="Straight Connector 1449">
                <a:extLst>
                  <a:ext uri="{FF2B5EF4-FFF2-40B4-BE49-F238E27FC236}">
                    <a16:creationId xmlns:a16="http://schemas.microsoft.com/office/drawing/2014/main" id="{930CB92A-1176-485B-92E3-68071683998D}"/>
                  </a:ext>
                </a:extLst>
              </p:cNvPr>
              <p:cNvCxnSpPr/>
              <p:nvPr userDrawn="1"/>
            </p:nvCxnSpPr>
            <p:spPr>
              <a:xfrm>
                <a:off x="-435429" y="5551324"/>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51" name="Straight Connector 1450">
                <a:extLst>
                  <a:ext uri="{FF2B5EF4-FFF2-40B4-BE49-F238E27FC236}">
                    <a16:creationId xmlns:a16="http://schemas.microsoft.com/office/drawing/2014/main" id="{72FEFD80-28A4-4DDC-8994-99287014CA12}"/>
                  </a:ext>
                </a:extLst>
              </p:cNvPr>
              <p:cNvCxnSpPr/>
              <p:nvPr userDrawn="1"/>
            </p:nvCxnSpPr>
            <p:spPr>
              <a:xfrm>
                <a:off x="-435429" y="6041181"/>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52" name="Straight Connector 1451">
                <a:extLst>
                  <a:ext uri="{FF2B5EF4-FFF2-40B4-BE49-F238E27FC236}">
                    <a16:creationId xmlns:a16="http://schemas.microsoft.com/office/drawing/2014/main" id="{698410CF-6AE7-4DC6-B502-EE95E4096A8F}"/>
                  </a:ext>
                </a:extLst>
              </p:cNvPr>
              <p:cNvCxnSpPr/>
              <p:nvPr userDrawn="1"/>
            </p:nvCxnSpPr>
            <p:spPr>
              <a:xfrm>
                <a:off x="-435429" y="5877895"/>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53" name="Straight Connector 1452">
                <a:extLst>
                  <a:ext uri="{FF2B5EF4-FFF2-40B4-BE49-F238E27FC236}">
                    <a16:creationId xmlns:a16="http://schemas.microsoft.com/office/drawing/2014/main" id="{A2FD97CB-6390-4504-A4DB-BD17752E831C}"/>
                  </a:ext>
                </a:extLst>
              </p:cNvPr>
              <p:cNvCxnSpPr/>
              <p:nvPr userDrawn="1"/>
            </p:nvCxnSpPr>
            <p:spPr>
              <a:xfrm>
                <a:off x="-435429" y="6367752"/>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54" name="Straight Connector 1453">
                <a:extLst>
                  <a:ext uri="{FF2B5EF4-FFF2-40B4-BE49-F238E27FC236}">
                    <a16:creationId xmlns:a16="http://schemas.microsoft.com/office/drawing/2014/main" id="{8E71966A-02B1-4CF9-9835-2AFFF7DF38EF}"/>
                  </a:ext>
                </a:extLst>
              </p:cNvPr>
              <p:cNvCxnSpPr/>
              <p:nvPr userDrawn="1"/>
            </p:nvCxnSpPr>
            <p:spPr>
              <a:xfrm>
                <a:off x="-435429" y="6204466"/>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84" name="Straight Connector 1083">
                <a:extLst>
                  <a:ext uri="{FF2B5EF4-FFF2-40B4-BE49-F238E27FC236}">
                    <a16:creationId xmlns:a16="http://schemas.microsoft.com/office/drawing/2014/main" id="{F98703EC-10A7-47FA-8C56-ACFE6CA2B4AF}"/>
                  </a:ext>
                </a:extLst>
              </p:cNvPr>
              <p:cNvCxnSpPr/>
              <p:nvPr userDrawn="1"/>
            </p:nvCxnSpPr>
            <p:spPr>
              <a:xfrm>
                <a:off x="494272"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85" name="Straight Connector 1084">
                <a:extLst>
                  <a:ext uri="{FF2B5EF4-FFF2-40B4-BE49-F238E27FC236}">
                    <a16:creationId xmlns:a16="http://schemas.microsoft.com/office/drawing/2014/main" id="{ABA3C1DF-4FC6-41D8-B732-A90172FBA3EE}"/>
                  </a:ext>
                </a:extLst>
              </p:cNvPr>
              <p:cNvCxnSpPr/>
              <p:nvPr userDrawn="1"/>
            </p:nvCxnSpPr>
            <p:spPr>
              <a:xfrm>
                <a:off x="329515"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86" name="Straight Connector 1085">
                <a:extLst>
                  <a:ext uri="{FF2B5EF4-FFF2-40B4-BE49-F238E27FC236}">
                    <a16:creationId xmlns:a16="http://schemas.microsoft.com/office/drawing/2014/main" id="{6FEF131F-8B52-4BD9-B4AA-801E5E3C4EB3}"/>
                  </a:ext>
                </a:extLst>
              </p:cNvPr>
              <p:cNvCxnSpPr/>
              <p:nvPr userDrawn="1"/>
            </p:nvCxnSpPr>
            <p:spPr>
              <a:xfrm>
                <a:off x="823786"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87" name="Straight Connector 1086">
                <a:extLst>
                  <a:ext uri="{FF2B5EF4-FFF2-40B4-BE49-F238E27FC236}">
                    <a16:creationId xmlns:a16="http://schemas.microsoft.com/office/drawing/2014/main" id="{D2018C6D-9BB5-49A1-9203-2A68B7C1355B}"/>
                  </a:ext>
                </a:extLst>
              </p:cNvPr>
              <p:cNvCxnSpPr/>
              <p:nvPr userDrawn="1"/>
            </p:nvCxnSpPr>
            <p:spPr>
              <a:xfrm>
                <a:off x="659029"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88" name="Straight Connector 1087">
                <a:extLst>
                  <a:ext uri="{FF2B5EF4-FFF2-40B4-BE49-F238E27FC236}">
                    <a16:creationId xmlns:a16="http://schemas.microsoft.com/office/drawing/2014/main" id="{42308FD5-86CC-4F45-A75A-8D9831456BAF}"/>
                  </a:ext>
                </a:extLst>
              </p:cNvPr>
              <p:cNvCxnSpPr/>
              <p:nvPr userDrawn="1"/>
            </p:nvCxnSpPr>
            <p:spPr>
              <a:xfrm>
                <a:off x="1153300"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89" name="Straight Connector 1088">
                <a:extLst>
                  <a:ext uri="{FF2B5EF4-FFF2-40B4-BE49-F238E27FC236}">
                    <a16:creationId xmlns:a16="http://schemas.microsoft.com/office/drawing/2014/main" id="{8551B858-C413-4262-9E3C-78E7425776A1}"/>
                  </a:ext>
                </a:extLst>
              </p:cNvPr>
              <p:cNvCxnSpPr/>
              <p:nvPr userDrawn="1"/>
            </p:nvCxnSpPr>
            <p:spPr>
              <a:xfrm>
                <a:off x="988543"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90" name="Straight Connector 1089">
                <a:extLst>
                  <a:ext uri="{FF2B5EF4-FFF2-40B4-BE49-F238E27FC236}">
                    <a16:creationId xmlns:a16="http://schemas.microsoft.com/office/drawing/2014/main" id="{29CB8798-9C96-44A3-9775-E07A5A434AAB}"/>
                  </a:ext>
                </a:extLst>
              </p:cNvPr>
              <p:cNvCxnSpPr/>
              <p:nvPr userDrawn="1"/>
            </p:nvCxnSpPr>
            <p:spPr>
              <a:xfrm>
                <a:off x="1482814"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91" name="Straight Connector 1090">
                <a:extLst>
                  <a:ext uri="{FF2B5EF4-FFF2-40B4-BE49-F238E27FC236}">
                    <a16:creationId xmlns:a16="http://schemas.microsoft.com/office/drawing/2014/main" id="{55ADA04C-C258-47C9-8E78-FB8230EBEE4D}"/>
                  </a:ext>
                </a:extLst>
              </p:cNvPr>
              <p:cNvCxnSpPr/>
              <p:nvPr userDrawn="1"/>
            </p:nvCxnSpPr>
            <p:spPr>
              <a:xfrm>
                <a:off x="1318057"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92" name="Straight Connector 1091">
                <a:extLst>
                  <a:ext uri="{FF2B5EF4-FFF2-40B4-BE49-F238E27FC236}">
                    <a16:creationId xmlns:a16="http://schemas.microsoft.com/office/drawing/2014/main" id="{8A42789B-A802-41DE-A9CF-AFB96BF909DE}"/>
                  </a:ext>
                </a:extLst>
              </p:cNvPr>
              <p:cNvCxnSpPr/>
              <p:nvPr userDrawn="1"/>
            </p:nvCxnSpPr>
            <p:spPr>
              <a:xfrm>
                <a:off x="1812328"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93" name="Straight Connector 1092">
                <a:extLst>
                  <a:ext uri="{FF2B5EF4-FFF2-40B4-BE49-F238E27FC236}">
                    <a16:creationId xmlns:a16="http://schemas.microsoft.com/office/drawing/2014/main" id="{7AF31126-7AE0-4F67-91EE-574F98393F45}"/>
                  </a:ext>
                </a:extLst>
              </p:cNvPr>
              <p:cNvCxnSpPr/>
              <p:nvPr userDrawn="1"/>
            </p:nvCxnSpPr>
            <p:spPr>
              <a:xfrm>
                <a:off x="1647571"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94" name="Straight Connector 1093">
                <a:extLst>
                  <a:ext uri="{FF2B5EF4-FFF2-40B4-BE49-F238E27FC236}">
                    <a16:creationId xmlns:a16="http://schemas.microsoft.com/office/drawing/2014/main" id="{0A47E2A5-1A02-4067-8018-FC8CCFA7DA46}"/>
                  </a:ext>
                </a:extLst>
              </p:cNvPr>
              <p:cNvCxnSpPr/>
              <p:nvPr userDrawn="1"/>
            </p:nvCxnSpPr>
            <p:spPr>
              <a:xfrm>
                <a:off x="2141842"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95" name="Straight Connector 1094">
                <a:extLst>
                  <a:ext uri="{FF2B5EF4-FFF2-40B4-BE49-F238E27FC236}">
                    <a16:creationId xmlns:a16="http://schemas.microsoft.com/office/drawing/2014/main" id="{A3FC942A-4AB1-4A97-87A5-D1D40F79FE8B}"/>
                  </a:ext>
                </a:extLst>
              </p:cNvPr>
              <p:cNvCxnSpPr/>
              <p:nvPr userDrawn="1"/>
            </p:nvCxnSpPr>
            <p:spPr>
              <a:xfrm>
                <a:off x="1977085"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96" name="Straight Connector 1095">
                <a:extLst>
                  <a:ext uri="{FF2B5EF4-FFF2-40B4-BE49-F238E27FC236}">
                    <a16:creationId xmlns:a16="http://schemas.microsoft.com/office/drawing/2014/main" id="{E1DDD30E-A94E-4110-AB62-879750779D42}"/>
                  </a:ext>
                </a:extLst>
              </p:cNvPr>
              <p:cNvCxnSpPr/>
              <p:nvPr userDrawn="1"/>
            </p:nvCxnSpPr>
            <p:spPr>
              <a:xfrm>
                <a:off x="2471356"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97" name="Straight Connector 1096">
                <a:extLst>
                  <a:ext uri="{FF2B5EF4-FFF2-40B4-BE49-F238E27FC236}">
                    <a16:creationId xmlns:a16="http://schemas.microsoft.com/office/drawing/2014/main" id="{2E8B6C68-E726-4A2F-A0A2-CB9590DD59C4}"/>
                  </a:ext>
                </a:extLst>
              </p:cNvPr>
              <p:cNvCxnSpPr/>
              <p:nvPr userDrawn="1"/>
            </p:nvCxnSpPr>
            <p:spPr>
              <a:xfrm>
                <a:off x="2306599"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98" name="Straight Connector 1097">
                <a:extLst>
                  <a:ext uri="{FF2B5EF4-FFF2-40B4-BE49-F238E27FC236}">
                    <a16:creationId xmlns:a16="http://schemas.microsoft.com/office/drawing/2014/main" id="{7935BA12-98AC-4B8B-9E42-9E29ECC5B250}"/>
                  </a:ext>
                </a:extLst>
              </p:cNvPr>
              <p:cNvCxnSpPr/>
              <p:nvPr userDrawn="1"/>
            </p:nvCxnSpPr>
            <p:spPr>
              <a:xfrm>
                <a:off x="2800870"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99" name="Straight Connector 1098">
                <a:extLst>
                  <a:ext uri="{FF2B5EF4-FFF2-40B4-BE49-F238E27FC236}">
                    <a16:creationId xmlns:a16="http://schemas.microsoft.com/office/drawing/2014/main" id="{986D70DC-08EA-4384-96B6-19C8AA216CF8}"/>
                  </a:ext>
                </a:extLst>
              </p:cNvPr>
              <p:cNvCxnSpPr/>
              <p:nvPr userDrawn="1"/>
            </p:nvCxnSpPr>
            <p:spPr>
              <a:xfrm>
                <a:off x="2636113"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00" name="Straight Connector 1099">
                <a:extLst>
                  <a:ext uri="{FF2B5EF4-FFF2-40B4-BE49-F238E27FC236}">
                    <a16:creationId xmlns:a16="http://schemas.microsoft.com/office/drawing/2014/main" id="{9EFB890D-E70C-46B1-B15B-8F619540DC47}"/>
                  </a:ext>
                </a:extLst>
              </p:cNvPr>
              <p:cNvCxnSpPr/>
              <p:nvPr userDrawn="1"/>
            </p:nvCxnSpPr>
            <p:spPr>
              <a:xfrm>
                <a:off x="3130384"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01" name="Straight Connector 1100">
                <a:extLst>
                  <a:ext uri="{FF2B5EF4-FFF2-40B4-BE49-F238E27FC236}">
                    <a16:creationId xmlns:a16="http://schemas.microsoft.com/office/drawing/2014/main" id="{41CDCC37-3C7F-4934-874F-F17D98D6363C}"/>
                  </a:ext>
                </a:extLst>
              </p:cNvPr>
              <p:cNvCxnSpPr/>
              <p:nvPr userDrawn="1"/>
            </p:nvCxnSpPr>
            <p:spPr>
              <a:xfrm>
                <a:off x="2965627"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02" name="Straight Connector 1101">
                <a:extLst>
                  <a:ext uri="{FF2B5EF4-FFF2-40B4-BE49-F238E27FC236}">
                    <a16:creationId xmlns:a16="http://schemas.microsoft.com/office/drawing/2014/main" id="{E825F627-1927-40CE-A15D-32B2C85A90D7}"/>
                  </a:ext>
                </a:extLst>
              </p:cNvPr>
              <p:cNvCxnSpPr/>
              <p:nvPr userDrawn="1"/>
            </p:nvCxnSpPr>
            <p:spPr>
              <a:xfrm>
                <a:off x="3459898"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03" name="Straight Connector 1102">
                <a:extLst>
                  <a:ext uri="{FF2B5EF4-FFF2-40B4-BE49-F238E27FC236}">
                    <a16:creationId xmlns:a16="http://schemas.microsoft.com/office/drawing/2014/main" id="{5A008E69-4B12-47AC-B2C3-4C489158DA59}"/>
                  </a:ext>
                </a:extLst>
              </p:cNvPr>
              <p:cNvCxnSpPr/>
              <p:nvPr userDrawn="1"/>
            </p:nvCxnSpPr>
            <p:spPr>
              <a:xfrm>
                <a:off x="3295141"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04" name="Straight Connector 1103">
                <a:extLst>
                  <a:ext uri="{FF2B5EF4-FFF2-40B4-BE49-F238E27FC236}">
                    <a16:creationId xmlns:a16="http://schemas.microsoft.com/office/drawing/2014/main" id="{A0153B53-BD9F-4B99-ADF8-C319FBC736DA}"/>
                  </a:ext>
                </a:extLst>
              </p:cNvPr>
              <p:cNvCxnSpPr/>
              <p:nvPr userDrawn="1"/>
            </p:nvCxnSpPr>
            <p:spPr>
              <a:xfrm>
                <a:off x="3789412"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05" name="Straight Connector 1104">
                <a:extLst>
                  <a:ext uri="{FF2B5EF4-FFF2-40B4-BE49-F238E27FC236}">
                    <a16:creationId xmlns:a16="http://schemas.microsoft.com/office/drawing/2014/main" id="{5E17C78E-64E5-4327-8232-488164712B95}"/>
                  </a:ext>
                </a:extLst>
              </p:cNvPr>
              <p:cNvCxnSpPr/>
              <p:nvPr userDrawn="1"/>
            </p:nvCxnSpPr>
            <p:spPr>
              <a:xfrm>
                <a:off x="3624655"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06" name="Straight Connector 1105">
                <a:extLst>
                  <a:ext uri="{FF2B5EF4-FFF2-40B4-BE49-F238E27FC236}">
                    <a16:creationId xmlns:a16="http://schemas.microsoft.com/office/drawing/2014/main" id="{9357567C-C855-4B89-81F5-532CDE90DDBD}"/>
                  </a:ext>
                </a:extLst>
              </p:cNvPr>
              <p:cNvCxnSpPr/>
              <p:nvPr userDrawn="1"/>
            </p:nvCxnSpPr>
            <p:spPr>
              <a:xfrm>
                <a:off x="4118926"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07" name="Straight Connector 1106">
                <a:extLst>
                  <a:ext uri="{FF2B5EF4-FFF2-40B4-BE49-F238E27FC236}">
                    <a16:creationId xmlns:a16="http://schemas.microsoft.com/office/drawing/2014/main" id="{E8F6D05C-4679-4C51-ADF0-0526040CCF68}"/>
                  </a:ext>
                </a:extLst>
              </p:cNvPr>
              <p:cNvCxnSpPr/>
              <p:nvPr userDrawn="1"/>
            </p:nvCxnSpPr>
            <p:spPr>
              <a:xfrm>
                <a:off x="3954169"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08" name="Straight Connector 1107">
                <a:extLst>
                  <a:ext uri="{FF2B5EF4-FFF2-40B4-BE49-F238E27FC236}">
                    <a16:creationId xmlns:a16="http://schemas.microsoft.com/office/drawing/2014/main" id="{3E7A87FB-11CA-40C0-9F6E-26601EB24796}"/>
                  </a:ext>
                </a:extLst>
              </p:cNvPr>
              <p:cNvCxnSpPr/>
              <p:nvPr userDrawn="1"/>
            </p:nvCxnSpPr>
            <p:spPr>
              <a:xfrm>
                <a:off x="4448440"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09" name="Straight Connector 1108">
                <a:extLst>
                  <a:ext uri="{FF2B5EF4-FFF2-40B4-BE49-F238E27FC236}">
                    <a16:creationId xmlns:a16="http://schemas.microsoft.com/office/drawing/2014/main" id="{5C281A07-DE87-4630-871F-BA1E6D11E34A}"/>
                  </a:ext>
                </a:extLst>
              </p:cNvPr>
              <p:cNvCxnSpPr/>
              <p:nvPr userDrawn="1"/>
            </p:nvCxnSpPr>
            <p:spPr>
              <a:xfrm>
                <a:off x="4283683"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10" name="Straight Connector 1109">
                <a:extLst>
                  <a:ext uri="{FF2B5EF4-FFF2-40B4-BE49-F238E27FC236}">
                    <a16:creationId xmlns:a16="http://schemas.microsoft.com/office/drawing/2014/main" id="{023D1E26-0F8D-435A-8AF8-29927CEC8560}"/>
                  </a:ext>
                </a:extLst>
              </p:cNvPr>
              <p:cNvCxnSpPr/>
              <p:nvPr userDrawn="1"/>
            </p:nvCxnSpPr>
            <p:spPr>
              <a:xfrm>
                <a:off x="4777954"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11" name="Straight Connector 1110">
                <a:extLst>
                  <a:ext uri="{FF2B5EF4-FFF2-40B4-BE49-F238E27FC236}">
                    <a16:creationId xmlns:a16="http://schemas.microsoft.com/office/drawing/2014/main" id="{867AEAF4-69A2-4252-A166-0E38541C1982}"/>
                  </a:ext>
                </a:extLst>
              </p:cNvPr>
              <p:cNvCxnSpPr/>
              <p:nvPr userDrawn="1"/>
            </p:nvCxnSpPr>
            <p:spPr>
              <a:xfrm>
                <a:off x="4613197"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12" name="Straight Connector 1111">
                <a:extLst>
                  <a:ext uri="{FF2B5EF4-FFF2-40B4-BE49-F238E27FC236}">
                    <a16:creationId xmlns:a16="http://schemas.microsoft.com/office/drawing/2014/main" id="{72B9BBB3-403F-4C83-BE2D-A1827D9323E3}"/>
                  </a:ext>
                </a:extLst>
              </p:cNvPr>
              <p:cNvCxnSpPr/>
              <p:nvPr userDrawn="1"/>
            </p:nvCxnSpPr>
            <p:spPr>
              <a:xfrm>
                <a:off x="5107468"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13" name="Straight Connector 1112">
                <a:extLst>
                  <a:ext uri="{FF2B5EF4-FFF2-40B4-BE49-F238E27FC236}">
                    <a16:creationId xmlns:a16="http://schemas.microsoft.com/office/drawing/2014/main" id="{1258E0EB-7F1D-4491-A716-8DA0E4676D85}"/>
                  </a:ext>
                </a:extLst>
              </p:cNvPr>
              <p:cNvCxnSpPr/>
              <p:nvPr userDrawn="1"/>
            </p:nvCxnSpPr>
            <p:spPr>
              <a:xfrm>
                <a:off x="4942711"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14" name="Straight Connector 1113">
                <a:extLst>
                  <a:ext uri="{FF2B5EF4-FFF2-40B4-BE49-F238E27FC236}">
                    <a16:creationId xmlns:a16="http://schemas.microsoft.com/office/drawing/2014/main" id="{8070B698-2BF5-4584-A7A1-C5B5482ACB17}"/>
                  </a:ext>
                </a:extLst>
              </p:cNvPr>
              <p:cNvCxnSpPr/>
              <p:nvPr userDrawn="1"/>
            </p:nvCxnSpPr>
            <p:spPr>
              <a:xfrm>
                <a:off x="5436982"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15" name="Straight Connector 1114">
                <a:extLst>
                  <a:ext uri="{FF2B5EF4-FFF2-40B4-BE49-F238E27FC236}">
                    <a16:creationId xmlns:a16="http://schemas.microsoft.com/office/drawing/2014/main" id="{24F7341B-D2E3-4A79-A8FE-53481B448D0D}"/>
                  </a:ext>
                </a:extLst>
              </p:cNvPr>
              <p:cNvCxnSpPr/>
              <p:nvPr userDrawn="1"/>
            </p:nvCxnSpPr>
            <p:spPr>
              <a:xfrm>
                <a:off x="5272225"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16" name="Straight Connector 1115">
                <a:extLst>
                  <a:ext uri="{FF2B5EF4-FFF2-40B4-BE49-F238E27FC236}">
                    <a16:creationId xmlns:a16="http://schemas.microsoft.com/office/drawing/2014/main" id="{0420C220-3DFE-4DBD-8FC6-31226C2CFAE6}"/>
                  </a:ext>
                </a:extLst>
              </p:cNvPr>
              <p:cNvCxnSpPr/>
              <p:nvPr userDrawn="1"/>
            </p:nvCxnSpPr>
            <p:spPr>
              <a:xfrm>
                <a:off x="5766496"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17" name="Straight Connector 1116">
                <a:extLst>
                  <a:ext uri="{FF2B5EF4-FFF2-40B4-BE49-F238E27FC236}">
                    <a16:creationId xmlns:a16="http://schemas.microsoft.com/office/drawing/2014/main" id="{9C1572BF-60D4-45E2-8275-F9BB6E3D5F19}"/>
                  </a:ext>
                </a:extLst>
              </p:cNvPr>
              <p:cNvCxnSpPr/>
              <p:nvPr userDrawn="1"/>
            </p:nvCxnSpPr>
            <p:spPr>
              <a:xfrm>
                <a:off x="5601739"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18" name="Straight Connector 1117">
                <a:extLst>
                  <a:ext uri="{FF2B5EF4-FFF2-40B4-BE49-F238E27FC236}">
                    <a16:creationId xmlns:a16="http://schemas.microsoft.com/office/drawing/2014/main" id="{EA722B74-A1BA-4E83-9B9E-ECF30274C61B}"/>
                  </a:ext>
                </a:extLst>
              </p:cNvPr>
              <p:cNvCxnSpPr/>
              <p:nvPr userDrawn="1"/>
            </p:nvCxnSpPr>
            <p:spPr>
              <a:xfrm>
                <a:off x="6096010"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19" name="Straight Connector 1118">
                <a:extLst>
                  <a:ext uri="{FF2B5EF4-FFF2-40B4-BE49-F238E27FC236}">
                    <a16:creationId xmlns:a16="http://schemas.microsoft.com/office/drawing/2014/main" id="{02866627-3DE7-4946-9098-ED97A9511D76}"/>
                  </a:ext>
                </a:extLst>
              </p:cNvPr>
              <p:cNvCxnSpPr/>
              <p:nvPr userDrawn="1"/>
            </p:nvCxnSpPr>
            <p:spPr>
              <a:xfrm>
                <a:off x="5931253"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20" name="Straight Connector 1119">
                <a:extLst>
                  <a:ext uri="{FF2B5EF4-FFF2-40B4-BE49-F238E27FC236}">
                    <a16:creationId xmlns:a16="http://schemas.microsoft.com/office/drawing/2014/main" id="{D94C9D49-441D-48F5-BB80-7CEFC1A7B3F3}"/>
                  </a:ext>
                </a:extLst>
              </p:cNvPr>
              <p:cNvCxnSpPr/>
              <p:nvPr userDrawn="1"/>
            </p:nvCxnSpPr>
            <p:spPr>
              <a:xfrm>
                <a:off x="6425524"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21" name="Straight Connector 1120">
                <a:extLst>
                  <a:ext uri="{FF2B5EF4-FFF2-40B4-BE49-F238E27FC236}">
                    <a16:creationId xmlns:a16="http://schemas.microsoft.com/office/drawing/2014/main" id="{D7191DA9-F506-46D0-A4E5-E5ED6958CB07}"/>
                  </a:ext>
                </a:extLst>
              </p:cNvPr>
              <p:cNvCxnSpPr/>
              <p:nvPr userDrawn="1"/>
            </p:nvCxnSpPr>
            <p:spPr>
              <a:xfrm>
                <a:off x="6260767"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27" name="Straight Connector 1126">
                <a:extLst>
                  <a:ext uri="{FF2B5EF4-FFF2-40B4-BE49-F238E27FC236}">
                    <a16:creationId xmlns:a16="http://schemas.microsoft.com/office/drawing/2014/main" id="{3633778B-3308-42BD-B7A4-D62395E7C2E9}"/>
                  </a:ext>
                </a:extLst>
              </p:cNvPr>
              <p:cNvCxnSpPr/>
              <p:nvPr userDrawn="1"/>
            </p:nvCxnSpPr>
            <p:spPr>
              <a:xfrm>
                <a:off x="6590280"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29" name="Straight Connector 1128">
                <a:extLst>
                  <a:ext uri="{FF2B5EF4-FFF2-40B4-BE49-F238E27FC236}">
                    <a16:creationId xmlns:a16="http://schemas.microsoft.com/office/drawing/2014/main" id="{4D42B9FC-1EEC-47B6-9395-003EE22FA7E9}"/>
                  </a:ext>
                </a:extLst>
              </p:cNvPr>
              <p:cNvCxnSpPr/>
              <p:nvPr userDrawn="1"/>
            </p:nvCxnSpPr>
            <p:spPr>
              <a:xfrm>
                <a:off x="6919794"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30" name="Straight Connector 1129">
                <a:extLst>
                  <a:ext uri="{FF2B5EF4-FFF2-40B4-BE49-F238E27FC236}">
                    <a16:creationId xmlns:a16="http://schemas.microsoft.com/office/drawing/2014/main" id="{FAE3B969-07CD-46F7-9D25-5D6531670E71}"/>
                  </a:ext>
                </a:extLst>
              </p:cNvPr>
              <p:cNvCxnSpPr/>
              <p:nvPr userDrawn="1"/>
            </p:nvCxnSpPr>
            <p:spPr>
              <a:xfrm>
                <a:off x="6755037"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31" name="Straight Connector 1130">
                <a:extLst>
                  <a:ext uri="{FF2B5EF4-FFF2-40B4-BE49-F238E27FC236}">
                    <a16:creationId xmlns:a16="http://schemas.microsoft.com/office/drawing/2014/main" id="{20318A03-1C79-42C8-B08B-6353914A00E9}"/>
                  </a:ext>
                </a:extLst>
              </p:cNvPr>
              <p:cNvCxnSpPr/>
              <p:nvPr userDrawn="1"/>
            </p:nvCxnSpPr>
            <p:spPr>
              <a:xfrm>
                <a:off x="7249308"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32" name="Straight Connector 1131">
                <a:extLst>
                  <a:ext uri="{FF2B5EF4-FFF2-40B4-BE49-F238E27FC236}">
                    <a16:creationId xmlns:a16="http://schemas.microsoft.com/office/drawing/2014/main" id="{736F3D5C-8179-4FBC-A254-5AB03C8A4601}"/>
                  </a:ext>
                </a:extLst>
              </p:cNvPr>
              <p:cNvCxnSpPr/>
              <p:nvPr userDrawn="1"/>
            </p:nvCxnSpPr>
            <p:spPr>
              <a:xfrm>
                <a:off x="7084551"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33" name="Straight Connector 1132">
                <a:extLst>
                  <a:ext uri="{FF2B5EF4-FFF2-40B4-BE49-F238E27FC236}">
                    <a16:creationId xmlns:a16="http://schemas.microsoft.com/office/drawing/2014/main" id="{7DC153D7-6A4C-4E99-A700-E65E897A291D}"/>
                  </a:ext>
                </a:extLst>
              </p:cNvPr>
              <p:cNvCxnSpPr/>
              <p:nvPr userDrawn="1"/>
            </p:nvCxnSpPr>
            <p:spPr>
              <a:xfrm>
                <a:off x="7578822"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34" name="Straight Connector 1133">
                <a:extLst>
                  <a:ext uri="{FF2B5EF4-FFF2-40B4-BE49-F238E27FC236}">
                    <a16:creationId xmlns:a16="http://schemas.microsoft.com/office/drawing/2014/main" id="{7F7DE9BC-B842-4500-B8FE-069D755D5941}"/>
                  </a:ext>
                </a:extLst>
              </p:cNvPr>
              <p:cNvCxnSpPr/>
              <p:nvPr userDrawn="1"/>
            </p:nvCxnSpPr>
            <p:spPr>
              <a:xfrm>
                <a:off x="7414065"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35" name="Straight Connector 1134">
                <a:extLst>
                  <a:ext uri="{FF2B5EF4-FFF2-40B4-BE49-F238E27FC236}">
                    <a16:creationId xmlns:a16="http://schemas.microsoft.com/office/drawing/2014/main" id="{6D6F3CE9-CE34-4166-BB7E-FA57943507AA}"/>
                  </a:ext>
                </a:extLst>
              </p:cNvPr>
              <p:cNvCxnSpPr/>
              <p:nvPr userDrawn="1"/>
            </p:nvCxnSpPr>
            <p:spPr>
              <a:xfrm>
                <a:off x="7908336"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36" name="Straight Connector 1135">
                <a:extLst>
                  <a:ext uri="{FF2B5EF4-FFF2-40B4-BE49-F238E27FC236}">
                    <a16:creationId xmlns:a16="http://schemas.microsoft.com/office/drawing/2014/main" id="{02B98D94-F31F-4D40-AA28-10A3CB3E8A15}"/>
                  </a:ext>
                </a:extLst>
              </p:cNvPr>
              <p:cNvCxnSpPr/>
              <p:nvPr userDrawn="1"/>
            </p:nvCxnSpPr>
            <p:spPr>
              <a:xfrm>
                <a:off x="7743579"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37" name="Straight Connector 1136">
                <a:extLst>
                  <a:ext uri="{FF2B5EF4-FFF2-40B4-BE49-F238E27FC236}">
                    <a16:creationId xmlns:a16="http://schemas.microsoft.com/office/drawing/2014/main" id="{6BDB6908-335B-4BA9-AAF1-A833062BB4F2}"/>
                  </a:ext>
                </a:extLst>
              </p:cNvPr>
              <p:cNvCxnSpPr/>
              <p:nvPr userDrawn="1"/>
            </p:nvCxnSpPr>
            <p:spPr>
              <a:xfrm>
                <a:off x="8237850"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38" name="Straight Connector 1137">
                <a:extLst>
                  <a:ext uri="{FF2B5EF4-FFF2-40B4-BE49-F238E27FC236}">
                    <a16:creationId xmlns:a16="http://schemas.microsoft.com/office/drawing/2014/main" id="{7DB499A0-BAE0-473A-B35A-3D8D320D86FF}"/>
                  </a:ext>
                </a:extLst>
              </p:cNvPr>
              <p:cNvCxnSpPr/>
              <p:nvPr userDrawn="1"/>
            </p:nvCxnSpPr>
            <p:spPr>
              <a:xfrm>
                <a:off x="8073093"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39" name="Straight Connector 1138">
                <a:extLst>
                  <a:ext uri="{FF2B5EF4-FFF2-40B4-BE49-F238E27FC236}">
                    <a16:creationId xmlns:a16="http://schemas.microsoft.com/office/drawing/2014/main" id="{14C83527-3801-4402-822D-6BE1BEB71689}"/>
                  </a:ext>
                </a:extLst>
              </p:cNvPr>
              <p:cNvCxnSpPr/>
              <p:nvPr userDrawn="1"/>
            </p:nvCxnSpPr>
            <p:spPr>
              <a:xfrm>
                <a:off x="8567364"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40" name="Straight Connector 1139">
                <a:extLst>
                  <a:ext uri="{FF2B5EF4-FFF2-40B4-BE49-F238E27FC236}">
                    <a16:creationId xmlns:a16="http://schemas.microsoft.com/office/drawing/2014/main" id="{2D011E6B-EACF-4B9D-B680-1CEE227DB273}"/>
                  </a:ext>
                </a:extLst>
              </p:cNvPr>
              <p:cNvCxnSpPr/>
              <p:nvPr userDrawn="1"/>
            </p:nvCxnSpPr>
            <p:spPr>
              <a:xfrm>
                <a:off x="8402607"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41" name="Straight Connector 1140">
                <a:extLst>
                  <a:ext uri="{FF2B5EF4-FFF2-40B4-BE49-F238E27FC236}">
                    <a16:creationId xmlns:a16="http://schemas.microsoft.com/office/drawing/2014/main" id="{ED01ED32-4BB6-4810-9496-CB8CB5C89599}"/>
                  </a:ext>
                </a:extLst>
              </p:cNvPr>
              <p:cNvCxnSpPr/>
              <p:nvPr userDrawn="1"/>
            </p:nvCxnSpPr>
            <p:spPr>
              <a:xfrm>
                <a:off x="8896878"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42" name="Straight Connector 1141">
                <a:extLst>
                  <a:ext uri="{FF2B5EF4-FFF2-40B4-BE49-F238E27FC236}">
                    <a16:creationId xmlns:a16="http://schemas.microsoft.com/office/drawing/2014/main" id="{4ACAC1A9-49DF-42D6-A86E-4634B706749F}"/>
                  </a:ext>
                </a:extLst>
              </p:cNvPr>
              <p:cNvCxnSpPr/>
              <p:nvPr userDrawn="1"/>
            </p:nvCxnSpPr>
            <p:spPr>
              <a:xfrm>
                <a:off x="8732121"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43" name="Straight Connector 1142">
                <a:extLst>
                  <a:ext uri="{FF2B5EF4-FFF2-40B4-BE49-F238E27FC236}">
                    <a16:creationId xmlns:a16="http://schemas.microsoft.com/office/drawing/2014/main" id="{8658D9CC-EB17-4662-A350-DA4BC67B4092}"/>
                  </a:ext>
                </a:extLst>
              </p:cNvPr>
              <p:cNvCxnSpPr/>
              <p:nvPr userDrawn="1"/>
            </p:nvCxnSpPr>
            <p:spPr>
              <a:xfrm>
                <a:off x="9226392"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44" name="Straight Connector 1143">
                <a:extLst>
                  <a:ext uri="{FF2B5EF4-FFF2-40B4-BE49-F238E27FC236}">
                    <a16:creationId xmlns:a16="http://schemas.microsoft.com/office/drawing/2014/main" id="{3323636E-04CF-4E93-A434-B300BE0581FB}"/>
                  </a:ext>
                </a:extLst>
              </p:cNvPr>
              <p:cNvCxnSpPr/>
              <p:nvPr userDrawn="1"/>
            </p:nvCxnSpPr>
            <p:spPr>
              <a:xfrm>
                <a:off x="9061635"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45" name="Straight Connector 1144">
                <a:extLst>
                  <a:ext uri="{FF2B5EF4-FFF2-40B4-BE49-F238E27FC236}">
                    <a16:creationId xmlns:a16="http://schemas.microsoft.com/office/drawing/2014/main" id="{0CC4B32C-726C-44ED-9666-3D93F3C4E057}"/>
                  </a:ext>
                </a:extLst>
              </p:cNvPr>
              <p:cNvCxnSpPr/>
              <p:nvPr userDrawn="1"/>
            </p:nvCxnSpPr>
            <p:spPr>
              <a:xfrm>
                <a:off x="9555906"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46" name="Straight Connector 1145">
                <a:extLst>
                  <a:ext uri="{FF2B5EF4-FFF2-40B4-BE49-F238E27FC236}">
                    <a16:creationId xmlns:a16="http://schemas.microsoft.com/office/drawing/2014/main" id="{EB0E2399-C6B8-4409-BCA1-65A19B0FB4EE}"/>
                  </a:ext>
                </a:extLst>
              </p:cNvPr>
              <p:cNvCxnSpPr/>
              <p:nvPr userDrawn="1"/>
            </p:nvCxnSpPr>
            <p:spPr>
              <a:xfrm>
                <a:off x="9391149"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47" name="Straight Connector 1146">
                <a:extLst>
                  <a:ext uri="{FF2B5EF4-FFF2-40B4-BE49-F238E27FC236}">
                    <a16:creationId xmlns:a16="http://schemas.microsoft.com/office/drawing/2014/main" id="{D8320A6E-741D-4EA1-8455-B50257E96994}"/>
                  </a:ext>
                </a:extLst>
              </p:cNvPr>
              <p:cNvCxnSpPr/>
              <p:nvPr userDrawn="1"/>
            </p:nvCxnSpPr>
            <p:spPr>
              <a:xfrm>
                <a:off x="9885420"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48" name="Straight Connector 1147">
                <a:extLst>
                  <a:ext uri="{FF2B5EF4-FFF2-40B4-BE49-F238E27FC236}">
                    <a16:creationId xmlns:a16="http://schemas.microsoft.com/office/drawing/2014/main" id="{AE0BB1B5-3AF6-4B81-99F8-146822E0D682}"/>
                  </a:ext>
                </a:extLst>
              </p:cNvPr>
              <p:cNvCxnSpPr/>
              <p:nvPr userDrawn="1"/>
            </p:nvCxnSpPr>
            <p:spPr>
              <a:xfrm>
                <a:off x="9720663"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49" name="Straight Connector 1148">
                <a:extLst>
                  <a:ext uri="{FF2B5EF4-FFF2-40B4-BE49-F238E27FC236}">
                    <a16:creationId xmlns:a16="http://schemas.microsoft.com/office/drawing/2014/main" id="{572D8F9B-3778-4B6A-AA89-C1D4D608D749}"/>
                  </a:ext>
                </a:extLst>
              </p:cNvPr>
              <p:cNvCxnSpPr/>
              <p:nvPr userDrawn="1"/>
            </p:nvCxnSpPr>
            <p:spPr>
              <a:xfrm>
                <a:off x="10214934"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50" name="Straight Connector 1149">
                <a:extLst>
                  <a:ext uri="{FF2B5EF4-FFF2-40B4-BE49-F238E27FC236}">
                    <a16:creationId xmlns:a16="http://schemas.microsoft.com/office/drawing/2014/main" id="{5273A952-34E8-4678-AE7D-AA755A9E8273}"/>
                  </a:ext>
                </a:extLst>
              </p:cNvPr>
              <p:cNvCxnSpPr/>
              <p:nvPr userDrawn="1"/>
            </p:nvCxnSpPr>
            <p:spPr>
              <a:xfrm>
                <a:off x="10050177"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51" name="Straight Connector 1150">
                <a:extLst>
                  <a:ext uri="{FF2B5EF4-FFF2-40B4-BE49-F238E27FC236}">
                    <a16:creationId xmlns:a16="http://schemas.microsoft.com/office/drawing/2014/main" id="{437A8600-F067-47A4-9156-163E5F556A96}"/>
                  </a:ext>
                </a:extLst>
              </p:cNvPr>
              <p:cNvCxnSpPr/>
              <p:nvPr userDrawn="1"/>
            </p:nvCxnSpPr>
            <p:spPr>
              <a:xfrm>
                <a:off x="10544448"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52" name="Straight Connector 1151">
                <a:extLst>
                  <a:ext uri="{FF2B5EF4-FFF2-40B4-BE49-F238E27FC236}">
                    <a16:creationId xmlns:a16="http://schemas.microsoft.com/office/drawing/2014/main" id="{F558DEDE-F555-40DE-BD60-CE2A2E3528E6}"/>
                  </a:ext>
                </a:extLst>
              </p:cNvPr>
              <p:cNvCxnSpPr/>
              <p:nvPr userDrawn="1"/>
            </p:nvCxnSpPr>
            <p:spPr>
              <a:xfrm>
                <a:off x="10379691"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53" name="Straight Connector 1152">
                <a:extLst>
                  <a:ext uri="{FF2B5EF4-FFF2-40B4-BE49-F238E27FC236}">
                    <a16:creationId xmlns:a16="http://schemas.microsoft.com/office/drawing/2014/main" id="{74D5376B-A943-456B-AF3A-E4E7569CC3C4}"/>
                  </a:ext>
                </a:extLst>
              </p:cNvPr>
              <p:cNvCxnSpPr/>
              <p:nvPr userDrawn="1"/>
            </p:nvCxnSpPr>
            <p:spPr>
              <a:xfrm>
                <a:off x="10873962"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54" name="Straight Connector 1153">
                <a:extLst>
                  <a:ext uri="{FF2B5EF4-FFF2-40B4-BE49-F238E27FC236}">
                    <a16:creationId xmlns:a16="http://schemas.microsoft.com/office/drawing/2014/main" id="{83749953-C9BE-45AD-B736-18FDD1A1D63F}"/>
                  </a:ext>
                </a:extLst>
              </p:cNvPr>
              <p:cNvCxnSpPr/>
              <p:nvPr userDrawn="1"/>
            </p:nvCxnSpPr>
            <p:spPr>
              <a:xfrm>
                <a:off x="10709205"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55" name="Straight Connector 1154">
                <a:extLst>
                  <a:ext uri="{FF2B5EF4-FFF2-40B4-BE49-F238E27FC236}">
                    <a16:creationId xmlns:a16="http://schemas.microsoft.com/office/drawing/2014/main" id="{B87A31C2-BA0F-4BD1-94B6-A079359EE4D0}"/>
                  </a:ext>
                </a:extLst>
              </p:cNvPr>
              <p:cNvCxnSpPr/>
              <p:nvPr userDrawn="1"/>
            </p:nvCxnSpPr>
            <p:spPr>
              <a:xfrm>
                <a:off x="11203476"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56" name="Straight Connector 1155">
                <a:extLst>
                  <a:ext uri="{FF2B5EF4-FFF2-40B4-BE49-F238E27FC236}">
                    <a16:creationId xmlns:a16="http://schemas.microsoft.com/office/drawing/2014/main" id="{32C5F0FC-E6E5-4F53-B1FC-0BD7A0CDE166}"/>
                  </a:ext>
                </a:extLst>
              </p:cNvPr>
              <p:cNvCxnSpPr/>
              <p:nvPr userDrawn="1"/>
            </p:nvCxnSpPr>
            <p:spPr>
              <a:xfrm>
                <a:off x="11038719"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57" name="Straight Connector 1156">
                <a:extLst>
                  <a:ext uri="{FF2B5EF4-FFF2-40B4-BE49-F238E27FC236}">
                    <a16:creationId xmlns:a16="http://schemas.microsoft.com/office/drawing/2014/main" id="{23945321-E259-45E3-B63C-07AA027AA153}"/>
                  </a:ext>
                </a:extLst>
              </p:cNvPr>
              <p:cNvCxnSpPr/>
              <p:nvPr userDrawn="1"/>
            </p:nvCxnSpPr>
            <p:spPr>
              <a:xfrm>
                <a:off x="11532990"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58" name="Straight Connector 1157">
                <a:extLst>
                  <a:ext uri="{FF2B5EF4-FFF2-40B4-BE49-F238E27FC236}">
                    <a16:creationId xmlns:a16="http://schemas.microsoft.com/office/drawing/2014/main" id="{8D09E792-E0A5-4E2F-A7BD-89347189808F}"/>
                  </a:ext>
                </a:extLst>
              </p:cNvPr>
              <p:cNvCxnSpPr/>
              <p:nvPr userDrawn="1"/>
            </p:nvCxnSpPr>
            <p:spPr>
              <a:xfrm>
                <a:off x="11368233"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59" name="Straight Connector 1158">
                <a:extLst>
                  <a:ext uri="{FF2B5EF4-FFF2-40B4-BE49-F238E27FC236}">
                    <a16:creationId xmlns:a16="http://schemas.microsoft.com/office/drawing/2014/main" id="{77D461BF-7E03-4CC9-9E16-0BD7C4C84A17}"/>
                  </a:ext>
                </a:extLst>
              </p:cNvPr>
              <p:cNvCxnSpPr/>
              <p:nvPr userDrawn="1"/>
            </p:nvCxnSpPr>
            <p:spPr>
              <a:xfrm>
                <a:off x="11862504"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60" name="Straight Connector 1159">
                <a:extLst>
                  <a:ext uri="{FF2B5EF4-FFF2-40B4-BE49-F238E27FC236}">
                    <a16:creationId xmlns:a16="http://schemas.microsoft.com/office/drawing/2014/main" id="{FB6C9502-DABF-4B2F-B496-420E15866FD7}"/>
                  </a:ext>
                </a:extLst>
              </p:cNvPr>
              <p:cNvCxnSpPr/>
              <p:nvPr userDrawn="1"/>
            </p:nvCxnSpPr>
            <p:spPr>
              <a:xfrm>
                <a:off x="11697747"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46" name="Straight Connector 1845">
                <a:extLst>
                  <a:ext uri="{FF2B5EF4-FFF2-40B4-BE49-F238E27FC236}">
                    <a16:creationId xmlns:a16="http://schemas.microsoft.com/office/drawing/2014/main" id="{A4EBEFFA-BA25-4E1A-BDDA-015ED507B0CE}"/>
                  </a:ext>
                </a:extLst>
              </p:cNvPr>
              <p:cNvCxnSpPr/>
              <p:nvPr userDrawn="1"/>
            </p:nvCxnSpPr>
            <p:spPr>
              <a:xfrm>
                <a:off x="12481692" y="489854"/>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47" name="Straight Connector 1846">
                <a:extLst>
                  <a:ext uri="{FF2B5EF4-FFF2-40B4-BE49-F238E27FC236}">
                    <a16:creationId xmlns:a16="http://schemas.microsoft.com/office/drawing/2014/main" id="{3CF73DA3-659C-48E3-9963-D1C44A31C415}"/>
                  </a:ext>
                </a:extLst>
              </p:cNvPr>
              <p:cNvCxnSpPr/>
              <p:nvPr userDrawn="1"/>
            </p:nvCxnSpPr>
            <p:spPr>
              <a:xfrm>
                <a:off x="12481692" y="326568"/>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48" name="Straight Connector 1847">
                <a:extLst>
                  <a:ext uri="{FF2B5EF4-FFF2-40B4-BE49-F238E27FC236}">
                    <a16:creationId xmlns:a16="http://schemas.microsoft.com/office/drawing/2014/main" id="{5CEF9ED2-053B-4E04-9F75-148B3BB45138}"/>
                  </a:ext>
                </a:extLst>
              </p:cNvPr>
              <p:cNvCxnSpPr/>
              <p:nvPr userDrawn="1"/>
            </p:nvCxnSpPr>
            <p:spPr>
              <a:xfrm>
                <a:off x="12481692" y="816425"/>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49" name="Straight Connector 1848">
                <a:extLst>
                  <a:ext uri="{FF2B5EF4-FFF2-40B4-BE49-F238E27FC236}">
                    <a16:creationId xmlns:a16="http://schemas.microsoft.com/office/drawing/2014/main" id="{EE6BB664-156D-4EC9-87AA-81F824CDCA61}"/>
                  </a:ext>
                </a:extLst>
              </p:cNvPr>
              <p:cNvCxnSpPr/>
              <p:nvPr userDrawn="1"/>
            </p:nvCxnSpPr>
            <p:spPr>
              <a:xfrm>
                <a:off x="12481692" y="653139"/>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50" name="Straight Connector 1849">
                <a:extLst>
                  <a:ext uri="{FF2B5EF4-FFF2-40B4-BE49-F238E27FC236}">
                    <a16:creationId xmlns:a16="http://schemas.microsoft.com/office/drawing/2014/main" id="{10EA876D-C26C-49EC-8B55-BE03DD8E7623}"/>
                  </a:ext>
                </a:extLst>
              </p:cNvPr>
              <p:cNvCxnSpPr/>
              <p:nvPr userDrawn="1"/>
            </p:nvCxnSpPr>
            <p:spPr>
              <a:xfrm>
                <a:off x="12481692" y="1142996"/>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51" name="Straight Connector 1850">
                <a:extLst>
                  <a:ext uri="{FF2B5EF4-FFF2-40B4-BE49-F238E27FC236}">
                    <a16:creationId xmlns:a16="http://schemas.microsoft.com/office/drawing/2014/main" id="{7C4A6D44-BC17-4D43-B7AE-C7503D0B8A21}"/>
                  </a:ext>
                </a:extLst>
              </p:cNvPr>
              <p:cNvCxnSpPr/>
              <p:nvPr userDrawn="1"/>
            </p:nvCxnSpPr>
            <p:spPr>
              <a:xfrm>
                <a:off x="12481692" y="979710"/>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52" name="Straight Connector 1851">
                <a:extLst>
                  <a:ext uri="{FF2B5EF4-FFF2-40B4-BE49-F238E27FC236}">
                    <a16:creationId xmlns:a16="http://schemas.microsoft.com/office/drawing/2014/main" id="{EA06E691-9607-4317-8C48-254E0521AA1D}"/>
                  </a:ext>
                </a:extLst>
              </p:cNvPr>
              <p:cNvCxnSpPr/>
              <p:nvPr userDrawn="1"/>
            </p:nvCxnSpPr>
            <p:spPr>
              <a:xfrm>
                <a:off x="12481692" y="1469567"/>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53" name="Straight Connector 1852">
                <a:extLst>
                  <a:ext uri="{FF2B5EF4-FFF2-40B4-BE49-F238E27FC236}">
                    <a16:creationId xmlns:a16="http://schemas.microsoft.com/office/drawing/2014/main" id="{B0AA6427-2C4F-43F1-9439-3781909AE402}"/>
                  </a:ext>
                </a:extLst>
              </p:cNvPr>
              <p:cNvCxnSpPr/>
              <p:nvPr userDrawn="1"/>
            </p:nvCxnSpPr>
            <p:spPr>
              <a:xfrm>
                <a:off x="12481692" y="1306281"/>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54" name="Straight Connector 1853">
                <a:extLst>
                  <a:ext uri="{FF2B5EF4-FFF2-40B4-BE49-F238E27FC236}">
                    <a16:creationId xmlns:a16="http://schemas.microsoft.com/office/drawing/2014/main" id="{68D350F4-ADAD-4051-AE44-9C9AD2242397}"/>
                  </a:ext>
                </a:extLst>
              </p:cNvPr>
              <p:cNvCxnSpPr/>
              <p:nvPr userDrawn="1"/>
            </p:nvCxnSpPr>
            <p:spPr>
              <a:xfrm>
                <a:off x="12481692" y="1796138"/>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55" name="Straight Connector 1854">
                <a:extLst>
                  <a:ext uri="{FF2B5EF4-FFF2-40B4-BE49-F238E27FC236}">
                    <a16:creationId xmlns:a16="http://schemas.microsoft.com/office/drawing/2014/main" id="{798F6AC0-658D-481D-9454-23D6ECD24477}"/>
                  </a:ext>
                </a:extLst>
              </p:cNvPr>
              <p:cNvCxnSpPr/>
              <p:nvPr userDrawn="1"/>
            </p:nvCxnSpPr>
            <p:spPr>
              <a:xfrm>
                <a:off x="12481692" y="1632852"/>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56" name="Straight Connector 1855">
                <a:extLst>
                  <a:ext uri="{FF2B5EF4-FFF2-40B4-BE49-F238E27FC236}">
                    <a16:creationId xmlns:a16="http://schemas.microsoft.com/office/drawing/2014/main" id="{4E4B02EA-62DD-4C43-A716-7BFCA2A0500B}"/>
                  </a:ext>
                </a:extLst>
              </p:cNvPr>
              <p:cNvCxnSpPr/>
              <p:nvPr userDrawn="1"/>
            </p:nvCxnSpPr>
            <p:spPr>
              <a:xfrm>
                <a:off x="12481692" y="2122709"/>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57" name="Straight Connector 1856">
                <a:extLst>
                  <a:ext uri="{FF2B5EF4-FFF2-40B4-BE49-F238E27FC236}">
                    <a16:creationId xmlns:a16="http://schemas.microsoft.com/office/drawing/2014/main" id="{E874A35C-A4B1-4399-951D-F7FF0AD3C002}"/>
                  </a:ext>
                </a:extLst>
              </p:cNvPr>
              <p:cNvCxnSpPr/>
              <p:nvPr userDrawn="1"/>
            </p:nvCxnSpPr>
            <p:spPr>
              <a:xfrm>
                <a:off x="12481692" y="1959423"/>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58" name="Straight Connector 1857">
                <a:extLst>
                  <a:ext uri="{FF2B5EF4-FFF2-40B4-BE49-F238E27FC236}">
                    <a16:creationId xmlns:a16="http://schemas.microsoft.com/office/drawing/2014/main" id="{54EC331E-1727-485A-BF69-852A9D7745B8}"/>
                  </a:ext>
                </a:extLst>
              </p:cNvPr>
              <p:cNvCxnSpPr/>
              <p:nvPr userDrawn="1"/>
            </p:nvCxnSpPr>
            <p:spPr>
              <a:xfrm>
                <a:off x="12481692" y="2449280"/>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59" name="Straight Connector 1858">
                <a:extLst>
                  <a:ext uri="{FF2B5EF4-FFF2-40B4-BE49-F238E27FC236}">
                    <a16:creationId xmlns:a16="http://schemas.microsoft.com/office/drawing/2014/main" id="{5BD57214-257F-458A-9870-6966C1264ED2}"/>
                  </a:ext>
                </a:extLst>
              </p:cNvPr>
              <p:cNvCxnSpPr/>
              <p:nvPr userDrawn="1"/>
            </p:nvCxnSpPr>
            <p:spPr>
              <a:xfrm>
                <a:off x="12481692" y="2285994"/>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60" name="Straight Connector 1859">
                <a:extLst>
                  <a:ext uri="{FF2B5EF4-FFF2-40B4-BE49-F238E27FC236}">
                    <a16:creationId xmlns:a16="http://schemas.microsoft.com/office/drawing/2014/main" id="{9FB89F2F-F489-4165-AE11-FFE27B51285F}"/>
                  </a:ext>
                </a:extLst>
              </p:cNvPr>
              <p:cNvCxnSpPr/>
              <p:nvPr userDrawn="1"/>
            </p:nvCxnSpPr>
            <p:spPr>
              <a:xfrm>
                <a:off x="12481692" y="2775851"/>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61" name="Straight Connector 1860">
                <a:extLst>
                  <a:ext uri="{FF2B5EF4-FFF2-40B4-BE49-F238E27FC236}">
                    <a16:creationId xmlns:a16="http://schemas.microsoft.com/office/drawing/2014/main" id="{F7BAAA2E-0FB1-43C5-BF2B-212086AE8319}"/>
                  </a:ext>
                </a:extLst>
              </p:cNvPr>
              <p:cNvCxnSpPr/>
              <p:nvPr userDrawn="1"/>
            </p:nvCxnSpPr>
            <p:spPr>
              <a:xfrm>
                <a:off x="12481692" y="2612565"/>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62" name="Straight Connector 1861">
                <a:extLst>
                  <a:ext uri="{FF2B5EF4-FFF2-40B4-BE49-F238E27FC236}">
                    <a16:creationId xmlns:a16="http://schemas.microsoft.com/office/drawing/2014/main" id="{8E71BC40-A7EA-4C54-BA9F-1D06E59DA1EA}"/>
                  </a:ext>
                </a:extLst>
              </p:cNvPr>
              <p:cNvCxnSpPr/>
              <p:nvPr userDrawn="1"/>
            </p:nvCxnSpPr>
            <p:spPr>
              <a:xfrm>
                <a:off x="12481692" y="3102422"/>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63" name="Straight Connector 1862">
                <a:extLst>
                  <a:ext uri="{FF2B5EF4-FFF2-40B4-BE49-F238E27FC236}">
                    <a16:creationId xmlns:a16="http://schemas.microsoft.com/office/drawing/2014/main" id="{F4446A0B-E07A-49F5-8256-17E0D863436E}"/>
                  </a:ext>
                </a:extLst>
              </p:cNvPr>
              <p:cNvCxnSpPr/>
              <p:nvPr userDrawn="1"/>
            </p:nvCxnSpPr>
            <p:spPr>
              <a:xfrm>
                <a:off x="12481692" y="2939136"/>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64" name="Straight Connector 1863">
                <a:extLst>
                  <a:ext uri="{FF2B5EF4-FFF2-40B4-BE49-F238E27FC236}">
                    <a16:creationId xmlns:a16="http://schemas.microsoft.com/office/drawing/2014/main" id="{FA1E5DC1-6A01-4A68-A1AC-EA7B7604D4E5}"/>
                  </a:ext>
                </a:extLst>
              </p:cNvPr>
              <p:cNvCxnSpPr/>
              <p:nvPr userDrawn="1"/>
            </p:nvCxnSpPr>
            <p:spPr>
              <a:xfrm>
                <a:off x="12481692" y="3428993"/>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65" name="Straight Connector 1864">
                <a:extLst>
                  <a:ext uri="{FF2B5EF4-FFF2-40B4-BE49-F238E27FC236}">
                    <a16:creationId xmlns:a16="http://schemas.microsoft.com/office/drawing/2014/main" id="{E7138EF7-FBA2-4C13-B049-A4821AA85E14}"/>
                  </a:ext>
                </a:extLst>
              </p:cNvPr>
              <p:cNvCxnSpPr/>
              <p:nvPr userDrawn="1"/>
            </p:nvCxnSpPr>
            <p:spPr>
              <a:xfrm>
                <a:off x="12481692" y="3265707"/>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66" name="Straight Connector 1865">
                <a:extLst>
                  <a:ext uri="{FF2B5EF4-FFF2-40B4-BE49-F238E27FC236}">
                    <a16:creationId xmlns:a16="http://schemas.microsoft.com/office/drawing/2014/main" id="{EDCDE1AF-E0B5-4CE7-8625-32364359673C}"/>
                  </a:ext>
                </a:extLst>
              </p:cNvPr>
              <p:cNvCxnSpPr/>
              <p:nvPr userDrawn="1"/>
            </p:nvCxnSpPr>
            <p:spPr>
              <a:xfrm>
                <a:off x="12481692" y="3755564"/>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67" name="Straight Connector 1866">
                <a:extLst>
                  <a:ext uri="{FF2B5EF4-FFF2-40B4-BE49-F238E27FC236}">
                    <a16:creationId xmlns:a16="http://schemas.microsoft.com/office/drawing/2014/main" id="{9F6B3EC6-7F4C-49F7-A4C2-A0B7DBAD2178}"/>
                  </a:ext>
                </a:extLst>
              </p:cNvPr>
              <p:cNvCxnSpPr/>
              <p:nvPr userDrawn="1"/>
            </p:nvCxnSpPr>
            <p:spPr>
              <a:xfrm>
                <a:off x="12481692" y="3592278"/>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68" name="Straight Connector 1867">
                <a:extLst>
                  <a:ext uri="{FF2B5EF4-FFF2-40B4-BE49-F238E27FC236}">
                    <a16:creationId xmlns:a16="http://schemas.microsoft.com/office/drawing/2014/main" id="{0392A7A1-F502-4475-9491-ABC542C937EF}"/>
                  </a:ext>
                </a:extLst>
              </p:cNvPr>
              <p:cNvCxnSpPr/>
              <p:nvPr userDrawn="1"/>
            </p:nvCxnSpPr>
            <p:spPr>
              <a:xfrm>
                <a:off x="12481692" y="4081755"/>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69" name="Straight Connector 1868">
                <a:extLst>
                  <a:ext uri="{FF2B5EF4-FFF2-40B4-BE49-F238E27FC236}">
                    <a16:creationId xmlns:a16="http://schemas.microsoft.com/office/drawing/2014/main" id="{734D041E-063B-4497-85AA-7B8FBE417457}"/>
                  </a:ext>
                </a:extLst>
              </p:cNvPr>
              <p:cNvCxnSpPr/>
              <p:nvPr userDrawn="1"/>
            </p:nvCxnSpPr>
            <p:spPr>
              <a:xfrm>
                <a:off x="12481692" y="3918469"/>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70" name="Straight Connector 1869">
                <a:extLst>
                  <a:ext uri="{FF2B5EF4-FFF2-40B4-BE49-F238E27FC236}">
                    <a16:creationId xmlns:a16="http://schemas.microsoft.com/office/drawing/2014/main" id="{EC9749B8-000A-4818-BB0F-974419FD2021}"/>
                  </a:ext>
                </a:extLst>
              </p:cNvPr>
              <p:cNvCxnSpPr/>
              <p:nvPr userDrawn="1"/>
            </p:nvCxnSpPr>
            <p:spPr>
              <a:xfrm>
                <a:off x="12481692" y="4408326"/>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71" name="Straight Connector 1870">
                <a:extLst>
                  <a:ext uri="{FF2B5EF4-FFF2-40B4-BE49-F238E27FC236}">
                    <a16:creationId xmlns:a16="http://schemas.microsoft.com/office/drawing/2014/main" id="{8C30234A-BAC2-4ADB-ADE2-1CCA3DBC9092}"/>
                  </a:ext>
                </a:extLst>
              </p:cNvPr>
              <p:cNvCxnSpPr/>
              <p:nvPr userDrawn="1"/>
            </p:nvCxnSpPr>
            <p:spPr>
              <a:xfrm>
                <a:off x="12481692" y="4245040"/>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72" name="Straight Connector 1871">
                <a:extLst>
                  <a:ext uri="{FF2B5EF4-FFF2-40B4-BE49-F238E27FC236}">
                    <a16:creationId xmlns:a16="http://schemas.microsoft.com/office/drawing/2014/main" id="{6B6F744C-7013-45B9-9791-38F4976AE050}"/>
                  </a:ext>
                </a:extLst>
              </p:cNvPr>
              <p:cNvCxnSpPr/>
              <p:nvPr userDrawn="1"/>
            </p:nvCxnSpPr>
            <p:spPr>
              <a:xfrm>
                <a:off x="12481692" y="4734897"/>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73" name="Straight Connector 1872">
                <a:extLst>
                  <a:ext uri="{FF2B5EF4-FFF2-40B4-BE49-F238E27FC236}">
                    <a16:creationId xmlns:a16="http://schemas.microsoft.com/office/drawing/2014/main" id="{38A09CC4-4EE2-452A-8585-3C22C9462376}"/>
                  </a:ext>
                </a:extLst>
              </p:cNvPr>
              <p:cNvCxnSpPr/>
              <p:nvPr userDrawn="1"/>
            </p:nvCxnSpPr>
            <p:spPr>
              <a:xfrm>
                <a:off x="12481692" y="4571611"/>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74" name="Straight Connector 1873">
                <a:extLst>
                  <a:ext uri="{FF2B5EF4-FFF2-40B4-BE49-F238E27FC236}">
                    <a16:creationId xmlns:a16="http://schemas.microsoft.com/office/drawing/2014/main" id="{18047928-7E24-453B-9C35-D3F4D9727E33}"/>
                  </a:ext>
                </a:extLst>
              </p:cNvPr>
              <p:cNvCxnSpPr/>
              <p:nvPr userDrawn="1"/>
            </p:nvCxnSpPr>
            <p:spPr>
              <a:xfrm>
                <a:off x="12481692" y="5061468"/>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76" name="Straight Connector 1875">
                <a:extLst>
                  <a:ext uri="{FF2B5EF4-FFF2-40B4-BE49-F238E27FC236}">
                    <a16:creationId xmlns:a16="http://schemas.microsoft.com/office/drawing/2014/main" id="{AEB32B1B-FDD5-4DA4-B07C-87365241BE3E}"/>
                  </a:ext>
                </a:extLst>
              </p:cNvPr>
              <p:cNvCxnSpPr/>
              <p:nvPr userDrawn="1"/>
            </p:nvCxnSpPr>
            <p:spPr>
              <a:xfrm>
                <a:off x="12481692" y="5388039"/>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77" name="Straight Connector 1876">
                <a:extLst>
                  <a:ext uri="{FF2B5EF4-FFF2-40B4-BE49-F238E27FC236}">
                    <a16:creationId xmlns:a16="http://schemas.microsoft.com/office/drawing/2014/main" id="{2A0ABFEF-DF4E-4CEB-959C-B6B26B683376}"/>
                  </a:ext>
                </a:extLst>
              </p:cNvPr>
              <p:cNvCxnSpPr/>
              <p:nvPr userDrawn="1"/>
            </p:nvCxnSpPr>
            <p:spPr>
              <a:xfrm>
                <a:off x="12481692" y="5224753"/>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78" name="Straight Connector 1877">
                <a:extLst>
                  <a:ext uri="{FF2B5EF4-FFF2-40B4-BE49-F238E27FC236}">
                    <a16:creationId xmlns:a16="http://schemas.microsoft.com/office/drawing/2014/main" id="{3451E7DD-CB32-422A-8DF3-8F31E24E8239}"/>
                  </a:ext>
                </a:extLst>
              </p:cNvPr>
              <p:cNvCxnSpPr/>
              <p:nvPr userDrawn="1"/>
            </p:nvCxnSpPr>
            <p:spPr>
              <a:xfrm>
                <a:off x="12481692" y="5714610"/>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79" name="Straight Connector 1878">
                <a:extLst>
                  <a:ext uri="{FF2B5EF4-FFF2-40B4-BE49-F238E27FC236}">
                    <a16:creationId xmlns:a16="http://schemas.microsoft.com/office/drawing/2014/main" id="{D86475DA-391E-4A74-AD10-8794319D1EFB}"/>
                  </a:ext>
                </a:extLst>
              </p:cNvPr>
              <p:cNvCxnSpPr/>
              <p:nvPr userDrawn="1"/>
            </p:nvCxnSpPr>
            <p:spPr>
              <a:xfrm>
                <a:off x="12481692" y="5551324"/>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80" name="Straight Connector 1879">
                <a:extLst>
                  <a:ext uri="{FF2B5EF4-FFF2-40B4-BE49-F238E27FC236}">
                    <a16:creationId xmlns:a16="http://schemas.microsoft.com/office/drawing/2014/main" id="{2B166F54-2D92-4FBE-B9F4-1253F4EF6868}"/>
                  </a:ext>
                </a:extLst>
              </p:cNvPr>
              <p:cNvCxnSpPr/>
              <p:nvPr userDrawn="1"/>
            </p:nvCxnSpPr>
            <p:spPr>
              <a:xfrm>
                <a:off x="12481692" y="6041181"/>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81" name="Straight Connector 1880">
                <a:extLst>
                  <a:ext uri="{FF2B5EF4-FFF2-40B4-BE49-F238E27FC236}">
                    <a16:creationId xmlns:a16="http://schemas.microsoft.com/office/drawing/2014/main" id="{F02BF647-500B-4CB9-B89E-D7EAED4F6AE7}"/>
                  </a:ext>
                </a:extLst>
              </p:cNvPr>
              <p:cNvCxnSpPr/>
              <p:nvPr userDrawn="1"/>
            </p:nvCxnSpPr>
            <p:spPr>
              <a:xfrm>
                <a:off x="12481692" y="5877895"/>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82" name="Straight Connector 1881">
                <a:extLst>
                  <a:ext uri="{FF2B5EF4-FFF2-40B4-BE49-F238E27FC236}">
                    <a16:creationId xmlns:a16="http://schemas.microsoft.com/office/drawing/2014/main" id="{D4100C2F-A6CC-4330-AE7F-77C409F51318}"/>
                  </a:ext>
                </a:extLst>
              </p:cNvPr>
              <p:cNvCxnSpPr/>
              <p:nvPr userDrawn="1"/>
            </p:nvCxnSpPr>
            <p:spPr>
              <a:xfrm>
                <a:off x="12481692" y="6367752"/>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83" name="Straight Connector 1882">
                <a:extLst>
                  <a:ext uri="{FF2B5EF4-FFF2-40B4-BE49-F238E27FC236}">
                    <a16:creationId xmlns:a16="http://schemas.microsoft.com/office/drawing/2014/main" id="{736E85BA-741B-47DD-83C9-89BF1C9AC151}"/>
                  </a:ext>
                </a:extLst>
              </p:cNvPr>
              <p:cNvCxnSpPr/>
              <p:nvPr userDrawn="1"/>
            </p:nvCxnSpPr>
            <p:spPr>
              <a:xfrm>
                <a:off x="12481692" y="6204466"/>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21" name="Straight Connector 2020">
                <a:extLst>
                  <a:ext uri="{FF2B5EF4-FFF2-40B4-BE49-F238E27FC236}">
                    <a16:creationId xmlns:a16="http://schemas.microsoft.com/office/drawing/2014/main" id="{E7775488-7784-403B-BC04-F7FEAFC1D23C}"/>
                  </a:ext>
                </a:extLst>
              </p:cNvPr>
              <p:cNvCxnSpPr/>
              <p:nvPr userDrawn="1"/>
            </p:nvCxnSpPr>
            <p:spPr>
              <a:xfrm>
                <a:off x="494272"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22" name="Straight Connector 2021">
                <a:extLst>
                  <a:ext uri="{FF2B5EF4-FFF2-40B4-BE49-F238E27FC236}">
                    <a16:creationId xmlns:a16="http://schemas.microsoft.com/office/drawing/2014/main" id="{BCFE1D7B-6F55-42CB-B02B-856236CD9137}"/>
                  </a:ext>
                </a:extLst>
              </p:cNvPr>
              <p:cNvCxnSpPr/>
              <p:nvPr userDrawn="1"/>
            </p:nvCxnSpPr>
            <p:spPr>
              <a:xfrm>
                <a:off x="329515"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23" name="Straight Connector 2022">
                <a:extLst>
                  <a:ext uri="{FF2B5EF4-FFF2-40B4-BE49-F238E27FC236}">
                    <a16:creationId xmlns:a16="http://schemas.microsoft.com/office/drawing/2014/main" id="{68E9AD67-5D0F-4D1D-B2C6-0F44E7A00DB5}"/>
                  </a:ext>
                </a:extLst>
              </p:cNvPr>
              <p:cNvCxnSpPr/>
              <p:nvPr userDrawn="1"/>
            </p:nvCxnSpPr>
            <p:spPr>
              <a:xfrm>
                <a:off x="823786"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24" name="Straight Connector 2023">
                <a:extLst>
                  <a:ext uri="{FF2B5EF4-FFF2-40B4-BE49-F238E27FC236}">
                    <a16:creationId xmlns:a16="http://schemas.microsoft.com/office/drawing/2014/main" id="{6A77AADB-CF97-4212-BF30-FCD05F619287}"/>
                  </a:ext>
                </a:extLst>
              </p:cNvPr>
              <p:cNvCxnSpPr/>
              <p:nvPr userDrawn="1"/>
            </p:nvCxnSpPr>
            <p:spPr>
              <a:xfrm>
                <a:off x="659029"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25" name="Straight Connector 2024">
                <a:extLst>
                  <a:ext uri="{FF2B5EF4-FFF2-40B4-BE49-F238E27FC236}">
                    <a16:creationId xmlns:a16="http://schemas.microsoft.com/office/drawing/2014/main" id="{324FC146-C2BF-4C87-B40C-8E3578830F57}"/>
                  </a:ext>
                </a:extLst>
              </p:cNvPr>
              <p:cNvCxnSpPr/>
              <p:nvPr userDrawn="1"/>
            </p:nvCxnSpPr>
            <p:spPr>
              <a:xfrm>
                <a:off x="1153300"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26" name="Straight Connector 2025">
                <a:extLst>
                  <a:ext uri="{FF2B5EF4-FFF2-40B4-BE49-F238E27FC236}">
                    <a16:creationId xmlns:a16="http://schemas.microsoft.com/office/drawing/2014/main" id="{EC2B6437-2BB5-471E-ABC2-7E7904E3D4C3}"/>
                  </a:ext>
                </a:extLst>
              </p:cNvPr>
              <p:cNvCxnSpPr/>
              <p:nvPr userDrawn="1"/>
            </p:nvCxnSpPr>
            <p:spPr>
              <a:xfrm>
                <a:off x="988543"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27" name="Straight Connector 2026">
                <a:extLst>
                  <a:ext uri="{FF2B5EF4-FFF2-40B4-BE49-F238E27FC236}">
                    <a16:creationId xmlns:a16="http://schemas.microsoft.com/office/drawing/2014/main" id="{52BB5111-C422-4C26-8C98-E36EF8D4915A}"/>
                  </a:ext>
                </a:extLst>
              </p:cNvPr>
              <p:cNvCxnSpPr/>
              <p:nvPr userDrawn="1"/>
            </p:nvCxnSpPr>
            <p:spPr>
              <a:xfrm>
                <a:off x="1482814"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28" name="Straight Connector 2027">
                <a:extLst>
                  <a:ext uri="{FF2B5EF4-FFF2-40B4-BE49-F238E27FC236}">
                    <a16:creationId xmlns:a16="http://schemas.microsoft.com/office/drawing/2014/main" id="{57E7B28E-78CD-4304-901F-45AA13D106A1}"/>
                  </a:ext>
                </a:extLst>
              </p:cNvPr>
              <p:cNvCxnSpPr/>
              <p:nvPr userDrawn="1"/>
            </p:nvCxnSpPr>
            <p:spPr>
              <a:xfrm>
                <a:off x="1318057"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29" name="Straight Connector 2028">
                <a:extLst>
                  <a:ext uri="{FF2B5EF4-FFF2-40B4-BE49-F238E27FC236}">
                    <a16:creationId xmlns:a16="http://schemas.microsoft.com/office/drawing/2014/main" id="{C854AE8E-D93F-4651-89BA-5113864C436B}"/>
                  </a:ext>
                </a:extLst>
              </p:cNvPr>
              <p:cNvCxnSpPr/>
              <p:nvPr userDrawn="1"/>
            </p:nvCxnSpPr>
            <p:spPr>
              <a:xfrm>
                <a:off x="1812328"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30" name="Straight Connector 2029">
                <a:extLst>
                  <a:ext uri="{FF2B5EF4-FFF2-40B4-BE49-F238E27FC236}">
                    <a16:creationId xmlns:a16="http://schemas.microsoft.com/office/drawing/2014/main" id="{2F10C3E3-B5E1-4AFE-A016-EA667102B8E5}"/>
                  </a:ext>
                </a:extLst>
              </p:cNvPr>
              <p:cNvCxnSpPr/>
              <p:nvPr userDrawn="1"/>
            </p:nvCxnSpPr>
            <p:spPr>
              <a:xfrm>
                <a:off x="1647571"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31" name="Straight Connector 2030">
                <a:extLst>
                  <a:ext uri="{FF2B5EF4-FFF2-40B4-BE49-F238E27FC236}">
                    <a16:creationId xmlns:a16="http://schemas.microsoft.com/office/drawing/2014/main" id="{2E4C1715-969B-4A57-AB1C-A7B9416B8940}"/>
                  </a:ext>
                </a:extLst>
              </p:cNvPr>
              <p:cNvCxnSpPr/>
              <p:nvPr userDrawn="1"/>
            </p:nvCxnSpPr>
            <p:spPr>
              <a:xfrm>
                <a:off x="2141842"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32" name="Straight Connector 2031">
                <a:extLst>
                  <a:ext uri="{FF2B5EF4-FFF2-40B4-BE49-F238E27FC236}">
                    <a16:creationId xmlns:a16="http://schemas.microsoft.com/office/drawing/2014/main" id="{158CE7B0-F5BE-4A43-8581-8996297032EE}"/>
                  </a:ext>
                </a:extLst>
              </p:cNvPr>
              <p:cNvCxnSpPr/>
              <p:nvPr userDrawn="1"/>
            </p:nvCxnSpPr>
            <p:spPr>
              <a:xfrm>
                <a:off x="1977085"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33" name="Straight Connector 2032">
                <a:extLst>
                  <a:ext uri="{FF2B5EF4-FFF2-40B4-BE49-F238E27FC236}">
                    <a16:creationId xmlns:a16="http://schemas.microsoft.com/office/drawing/2014/main" id="{66158B0E-679A-42D3-9371-E559F3212A00}"/>
                  </a:ext>
                </a:extLst>
              </p:cNvPr>
              <p:cNvCxnSpPr/>
              <p:nvPr userDrawn="1"/>
            </p:nvCxnSpPr>
            <p:spPr>
              <a:xfrm>
                <a:off x="2471356"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34" name="Straight Connector 2033">
                <a:extLst>
                  <a:ext uri="{FF2B5EF4-FFF2-40B4-BE49-F238E27FC236}">
                    <a16:creationId xmlns:a16="http://schemas.microsoft.com/office/drawing/2014/main" id="{041138B8-72FE-4238-8CD3-A948B4811361}"/>
                  </a:ext>
                </a:extLst>
              </p:cNvPr>
              <p:cNvCxnSpPr/>
              <p:nvPr userDrawn="1"/>
            </p:nvCxnSpPr>
            <p:spPr>
              <a:xfrm>
                <a:off x="2306599"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35" name="Straight Connector 2034">
                <a:extLst>
                  <a:ext uri="{FF2B5EF4-FFF2-40B4-BE49-F238E27FC236}">
                    <a16:creationId xmlns:a16="http://schemas.microsoft.com/office/drawing/2014/main" id="{9C203DDF-9EC6-42CA-82A4-B36E9732D657}"/>
                  </a:ext>
                </a:extLst>
              </p:cNvPr>
              <p:cNvCxnSpPr/>
              <p:nvPr userDrawn="1"/>
            </p:nvCxnSpPr>
            <p:spPr>
              <a:xfrm>
                <a:off x="2800870"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36" name="Straight Connector 2035">
                <a:extLst>
                  <a:ext uri="{FF2B5EF4-FFF2-40B4-BE49-F238E27FC236}">
                    <a16:creationId xmlns:a16="http://schemas.microsoft.com/office/drawing/2014/main" id="{45917DC4-72A8-445B-A89D-DB24F13E75B5}"/>
                  </a:ext>
                </a:extLst>
              </p:cNvPr>
              <p:cNvCxnSpPr/>
              <p:nvPr userDrawn="1"/>
            </p:nvCxnSpPr>
            <p:spPr>
              <a:xfrm>
                <a:off x="2636113"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37" name="Straight Connector 2036">
                <a:extLst>
                  <a:ext uri="{FF2B5EF4-FFF2-40B4-BE49-F238E27FC236}">
                    <a16:creationId xmlns:a16="http://schemas.microsoft.com/office/drawing/2014/main" id="{250E3C34-4E8B-4492-83A8-F62ED6E47ECB}"/>
                  </a:ext>
                </a:extLst>
              </p:cNvPr>
              <p:cNvCxnSpPr/>
              <p:nvPr userDrawn="1"/>
            </p:nvCxnSpPr>
            <p:spPr>
              <a:xfrm>
                <a:off x="3130384"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38" name="Straight Connector 2037">
                <a:extLst>
                  <a:ext uri="{FF2B5EF4-FFF2-40B4-BE49-F238E27FC236}">
                    <a16:creationId xmlns:a16="http://schemas.microsoft.com/office/drawing/2014/main" id="{2DA6F0F4-D527-4063-ABE6-DA7B1AFA0343}"/>
                  </a:ext>
                </a:extLst>
              </p:cNvPr>
              <p:cNvCxnSpPr/>
              <p:nvPr userDrawn="1"/>
            </p:nvCxnSpPr>
            <p:spPr>
              <a:xfrm>
                <a:off x="2965627"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39" name="Straight Connector 2038">
                <a:extLst>
                  <a:ext uri="{FF2B5EF4-FFF2-40B4-BE49-F238E27FC236}">
                    <a16:creationId xmlns:a16="http://schemas.microsoft.com/office/drawing/2014/main" id="{4ADD9BC8-05F2-4ACD-B6AF-D75161CC54BF}"/>
                  </a:ext>
                </a:extLst>
              </p:cNvPr>
              <p:cNvCxnSpPr/>
              <p:nvPr userDrawn="1"/>
            </p:nvCxnSpPr>
            <p:spPr>
              <a:xfrm>
                <a:off x="3459898"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40" name="Straight Connector 2039">
                <a:extLst>
                  <a:ext uri="{FF2B5EF4-FFF2-40B4-BE49-F238E27FC236}">
                    <a16:creationId xmlns:a16="http://schemas.microsoft.com/office/drawing/2014/main" id="{9F6DE046-7C11-473D-826E-ECFF5561C559}"/>
                  </a:ext>
                </a:extLst>
              </p:cNvPr>
              <p:cNvCxnSpPr/>
              <p:nvPr userDrawn="1"/>
            </p:nvCxnSpPr>
            <p:spPr>
              <a:xfrm>
                <a:off x="3295141"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41" name="Straight Connector 2040">
                <a:extLst>
                  <a:ext uri="{FF2B5EF4-FFF2-40B4-BE49-F238E27FC236}">
                    <a16:creationId xmlns:a16="http://schemas.microsoft.com/office/drawing/2014/main" id="{CA944FFF-70A6-4FF9-A022-A40BFBCD9312}"/>
                  </a:ext>
                </a:extLst>
              </p:cNvPr>
              <p:cNvCxnSpPr/>
              <p:nvPr userDrawn="1"/>
            </p:nvCxnSpPr>
            <p:spPr>
              <a:xfrm>
                <a:off x="3789412"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42" name="Straight Connector 2041">
                <a:extLst>
                  <a:ext uri="{FF2B5EF4-FFF2-40B4-BE49-F238E27FC236}">
                    <a16:creationId xmlns:a16="http://schemas.microsoft.com/office/drawing/2014/main" id="{3C2DFD9C-328E-4B1F-8B1C-6671D1EBF9DB}"/>
                  </a:ext>
                </a:extLst>
              </p:cNvPr>
              <p:cNvCxnSpPr/>
              <p:nvPr userDrawn="1"/>
            </p:nvCxnSpPr>
            <p:spPr>
              <a:xfrm>
                <a:off x="3624655"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43" name="Straight Connector 2042">
                <a:extLst>
                  <a:ext uri="{FF2B5EF4-FFF2-40B4-BE49-F238E27FC236}">
                    <a16:creationId xmlns:a16="http://schemas.microsoft.com/office/drawing/2014/main" id="{29C922E8-2F3D-43CE-A121-17CF94547BAD}"/>
                  </a:ext>
                </a:extLst>
              </p:cNvPr>
              <p:cNvCxnSpPr/>
              <p:nvPr userDrawn="1"/>
            </p:nvCxnSpPr>
            <p:spPr>
              <a:xfrm>
                <a:off x="4118926"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44" name="Straight Connector 2043">
                <a:extLst>
                  <a:ext uri="{FF2B5EF4-FFF2-40B4-BE49-F238E27FC236}">
                    <a16:creationId xmlns:a16="http://schemas.microsoft.com/office/drawing/2014/main" id="{7A93877F-AB12-4FF8-91C4-04D0B4ECC66A}"/>
                  </a:ext>
                </a:extLst>
              </p:cNvPr>
              <p:cNvCxnSpPr/>
              <p:nvPr userDrawn="1"/>
            </p:nvCxnSpPr>
            <p:spPr>
              <a:xfrm>
                <a:off x="3954169"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45" name="Straight Connector 2044">
                <a:extLst>
                  <a:ext uri="{FF2B5EF4-FFF2-40B4-BE49-F238E27FC236}">
                    <a16:creationId xmlns:a16="http://schemas.microsoft.com/office/drawing/2014/main" id="{935663A9-3DAF-4FEA-B361-F7CDC8C4262A}"/>
                  </a:ext>
                </a:extLst>
              </p:cNvPr>
              <p:cNvCxnSpPr/>
              <p:nvPr userDrawn="1"/>
            </p:nvCxnSpPr>
            <p:spPr>
              <a:xfrm>
                <a:off x="4448440"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46" name="Straight Connector 2045">
                <a:extLst>
                  <a:ext uri="{FF2B5EF4-FFF2-40B4-BE49-F238E27FC236}">
                    <a16:creationId xmlns:a16="http://schemas.microsoft.com/office/drawing/2014/main" id="{348D3BE9-3FCA-4C32-81F4-B88BA2668C71}"/>
                  </a:ext>
                </a:extLst>
              </p:cNvPr>
              <p:cNvCxnSpPr/>
              <p:nvPr userDrawn="1"/>
            </p:nvCxnSpPr>
            <p:spPr>
              <a:xfrm>
                <a:off x="4283683"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47" name="Straight Connector 2046">
                <a:extLst>
                  <a:ext uri="{FF2B5EF4-FFF2-40B4-BE49-F238E27FC236}">
                    <a16:creationId xmlns:a16="http://schemas.microsoft.com/office/drawing/2014/main" id="{3DAAF9E5-FC2D-41C4-A0F9-5294F77E362D}"/>
                  </a:ext>
                </a:extLst>
              </p:cNvPr>
              <p:cNvCxnSpPr/>
              <p:nvPr userDrawn="1"/>
            </p:nvCxnSpPr>
            <p:spPr>
              <a:xfrm>
                <a:off x="4777954"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48" name="Straight Connector 2047">
                <a:extLst>
                  <a:ext uri="{FF2B5EF4-FFF2-40B4-BE49-F238E27FC236}">
                    <a16:creationId xmlns:a16="http://schemas.microsoft.com/office/drawing/2014/main" id="{E7DF4BB4-CC67-4504-963E-61FA8714FA3B}"/>
                  </a:ext>
                </a:extLst>
              </p:cNvPr>
              <p:cNvCxnSpPr/>
              <p:nvPr userDrawn="1"/>
            </p:nvCxnSpPr>
            <p:spPr>
              <a:xfrm>
                <a:off x="4613197"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49" name="Straight Connector 2048">
                <a:extLst>
                  <a:ext uri="{FF2B5EF4-FFF2-40B4-BE49-F238E27FC236}">
                    <a16:creationId xmlns:a16="http://schemas.microsoft.com/office/drawing/2014/main" id="{EE734A94-C376-4C99-98CE-E1B12E811DC8}"/>
                  </a:ext>
                </a:extLst>
              </p:cNvPr>
              <p:cNvCxnSpPr/>
              <p:nvPr userDrawn="1"/>
            </p:nvCxnSpPr>
            <p:spPr>
              <a:xfrm>
                <a:off x="5107468"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50" name="Straight Connector 2049">
                <a:extLst>
                  <a:ext uri="{FF2B5EF4-FFF2-40B4-BE49-F238E27FC236}">
                    <a16:creationId xmlns:a16="http://schemas.microsoft.com/office/drawing/2014/main" id="{865EE46D-C843-4A85-BA7D-E64DCF36E286}"/>
                  </a:ext>
                </a:extLst>
              </p:cNvPr>
              <p:cNvCxnSpPr/>
              <p:nvPr userDrawn="1"/>
            </p:nvCxnSpPr>
            <p:spPr>
              <a:xfrm>
                <a:off x="4942711"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51" name="Straight Connector 2050">
                <a:extLst>
                  <a:ext uri="{FF2B5EF4-FFF2-40B4-BE49-F238E27FC236}">
                    <a16:creationId xmlns:a16="http://schemas.microsoft.com/office/drawing/2014/main" id="{AF1C7CAA-6590-4527-B14A-DB14548A9F12}"/>
                  </a:ext>
                </a:extLst>
              </p:cNvPr>
              <p:cNvCxnSpPr/>
              <p:nvPr userDrawn="1"/>
            </p:nvCxnSpPr>
            <p:spPr>
              <a:xfrm>
                <a:off x="5436982"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52" name="Straight Connector 2051">
                <a:extLst>
                  <a:ext uri="{FF2B5EF4-FFF2-40B4-BE49-F238E27FC236}">
                    <a16:creationId xmlns:a16="http://schemas.microsoft.com/office/drawing/2014/main" id="{A3A71923-A512-4D0E-9FB4-90750AA5BCE6}"/>
                  </a:ext>
                </a:extLst>
              </p:cNvPr>
              <p:cNvCxnSpPr/>
              <p:nvPr userDrawn="1"/>
            </p:nvCxnSpPr>
            <p:spPr>
              <a:xfrm>
                <a:off x="5272225"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53" name="Straight Connector 2052">
                <a:extLst>
                  <a:ext uri="{FF2B5EF4-FFF2-40B4-BE49-F238E27FC236}">
                    <a16:creationId xmlns:a16="http://schemas.microsoft.com/office/drawing/2014/main" id="{762BFA0C-869D-4074-BA13-586C7453508C}"/>
                  </a:ext>
                </a:extLst>
              </p:cNvPr>
              <p:cNvCxnSpPr/>
              <p:nvPr userDrawn="1"/>
            </p:nvCxnSpPr>
            <p:spPr>
              <a:xfrm>
                <a:off x="5766496"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54" name="Straight Connector 2053">
                <a:extLst>
                  <a:ext uri="{FF2B5EF4-FFF2-40B4-BE49-F238E27FC236}">
                    <a16:creationId xmlns:a16="http://schemas.microsoft.com/office/drawing/2014/main" id="{45DD90F0-013E-470F-B932-DF34112F9148}"/>
                  </a:ext>
                </a:extLst>
              </p:cNvPr>
              <p:cNvCxnSpPr/>
              <p:nvPr userDrawn="1"/>
            </p:nvCxnSpPr>
            <p:spPr>
              <a:xfrm>
                <a:off x="5601739"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55" name="Straight Connector 2054">
                <a:extLst>
                  <a:ext uri="{FF2B5EF4-FFF2-40B4-BE49-F238E27FC236}">
                    <a16:creationId xmlns:a16="http://schemas.microsoft.com/office/drawing/2014/main" id="{13AE674F-F33B-4A4B-B56D-548693F3C815}"/>
                  </a:ext>
                </a:extLst>
              </p:cNvPr>
              <p:cNvCxnSpPr/>
              <p:nvPr userDrawn="1"/>
            </p:nvCxnSpPr>
            <p:spPr>
              <a:xfrm>
                <a:off x="6096010"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56" name="Straight Connector 2055">
                <a:extLst>
                  <a:ext uri="{FF2B5EF4-FFF2-40B4-BE49-F238E27FC236}">
                    <a16:creationId xmlns:a16="http://schemas.microsoft.com/office/drawing/2014/main" id="{A680FD1A-7D29-481B-B6C3-2DEAB6286BCC}"/>
                  </a:ext>
                </a:extLst>
              </p:cNvPr>
              <p:cNvCxnSpPr/>
              <p:nvPr userDrawn="1"/>
            </p:nvCxnSpPr>
            <p:spPr>
              <a:xfrm>
                <a:off x="5931253"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57" name="Straight Connector 2056">
                <a:extLst>
                  <a:ext uri="{FF2B5EF4-FFF2-40B4-BE49-F238E27FC236}">
                    <a16:creationId xmlns:a16="http://schemas.microsoft.com/office/drawing/2014/main" id="{2C3A5CB2-2CE4-46D5-876B-ABBCC2F3E017}"/>
                  </a:ext>
                </a:extLst>
              </p:cNvPr>
              <p:cNvCxnSpPr/>
              <p:nvPr userDrawn="1"/>
            </p:nvCxnSpPr>
            <p:spPr>
              <a:xfrm>
                <a:off x="6425524"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58" name="Straight Connector 2057">
                <a:extLst>
                  <a:ext uri="{FF2B5EF4-FFF2-40B4-BE49-F238E27FC236}">
                    <a16:creationId xmlns:a16="http://schemas.microsoft.com/office/drawing/2014/main" id="{403D01B7-569C-4059-9608-4A861B81AF1A}"/>
                  </a:ext>
                </a:extLst>
              </p:cNvPr>
              <p:cNvCxnSpPr/>
              <p:nvPr userDrawn="1"/>
            </p:nvCxnSpPr>
            <p:spPr>
              <a:xfrm>
                <a:off x="6260767"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59" name="Straight Connector 2058">
                <a:extLst>
                  <a:ext uri="{FF2B5EF4-FFF2-40B4-BE49-F238E27FC236}">
                    <a16:creationId xmlns:a16="http://schemas.microsoft.com/office/drawing/2014/main" id="{1ABF768A-3814-4A15-90CF-BDACE6502F77}"/>
                  </a:ext>
                </a:extLst>
              </p:cNvPr>
              <p:cNvCxnSpPr/>
              <p:nvPr userDrawn="1"/>
            </p:nvCxnSpPr>
            <p:spPr>
              <a:xfrm>
                <a:off x="6590280"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60" name="Straight Connector 2059">
                <a:extLst>
                  <a:ext uri="{FF2B5EF4-FFF2-40B4-BE49-F238E27FC236}">
                    <a16:creationId xmlns:a16="http://schemas.microsoft.com/office/drawing/2014/main" id="{FCFCFDC3-7C9D-45CE-A25A-F9D0990F0DA5}"/>
                  </a:ext>
                </a:extLst>
              </p:cNvPr>
              <p:cNvCxnSpPr/>
              <p:nvPr userDrawn="1"/>
            </p:nvCxnSpPr>
            <p:spPr>
              <a:xfrm>
                <a:off x="6919794"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61" name="Straight Connector 2060">
                <a:extLst>
                  <a:ext uri="{FF2B5EF4-FFF2-40B4-BE49-F238E27FC236}">
                    <a16:creationId xmlns:a16="http://schemas.microsoft.com/office/drawing/2014/main" id="{502D6FFE-63AA-48A3-A3A2-EA8186B7CE75}"/>
                  </a:ext>
                </a:extLst>
              </p:cNvPr>
              <p:cNvCxnSpPr/>
              <p:nvPr userDrawn="1"/>
            </p:nvCxnSpPr>
            <p:spPr>
              <a:xfrm>
                <a:off x="6755037"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62" name="Straight Connector 2061">
                <a:extLst>
                  <a:ext uri="{FF2B5EF4-FFF2-40B4-BE49-F238E27FC236}">
                    <a16:creationId xmlns:a16="http://schemas.microsoft.com/office/drawing/2014/main" id="{45D02340-9CEF-4D15-8728-8CE100E598AD}"/>
                  </a:ext>
                </a:extLst>
              </p:cNvPr>
              <p:cNvCxnSpPr/>
              <p:nvPr userDrawn="1"/>
            </p:nvCxnSpPr>
            <p:spPr>
              <a:xfrm>
                <a:off x="7249308"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63" name="Straight Connector 2062">
                <a:extLst>
                  <a:ext uri="{FF2B5EF4-FFF2-40B4-BE49-F238E27FC236}">
                    <a16:creationId xmlns:a16="http://schemas.microsoft.com/office/drawing/2014/main" id="{48E771BA-5C48-40DE-821E-676678C2CE43}"/>
                  </a:ext>
                </a:extLst>
              </p:cNvPr>
              <p:cNvCxnSpPr/>
              <p:nvPr userDrawn="1"/>
            </p:nvCxnSpPr>
            <p:spPr>
              <a:xfrm>
                <a:off x="7084551"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64" name="Straight Connector 2063">
                <a:extLst>
                  <a:ext uri="{FF2B5EF4-FFF2-40B4-BE49-F238E27FC236}">
                    <a16:creationId xmlns:a16="http://schemas.microsoft.com/office/drawing/2014/main" id="{6677D2F6-CD4B-448A-A392-97ABF94545FA}"/>
                  </a:ext>
                </a:extLst>
              </p:cNvPr>
              <p:cNvCxnSpPr/>
              <p:nvPr userDrawn="1"/>
            </p:nvCxnSpPr>
            <p:spPr>
              <a:xfrm>
                <a:off x="7578822"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65" name="Straight Connector 2064">
                <a:extLst>
                  <a:ext uri="{FF2B5EF4-FFF2-40B4-BE49-F238E27FC236}">
                    <a16:creationId xmlns:a16="http://schemas.microsoft.com/office/drawing/2014/main" id="{64CC4814-104F-4D03-8563-371B90F226B0}"/>
                  </a:ext>
                </a:extLst>
              </p:cNvPr>
              <p:cNvCxnSpPr/>
              <p:nvPr userDrawn="1"/>
            </p:nvCxnSpPr>
            <p:spPr>
              <a:xfrm>
                <a:off x="7414065"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66" name="Straight Connector 2065">
                <a:extLst>
                  <a:ext uri="{FF2B5EF4-FFF2-40B4-BE49-F238E27FC236}">
                    <a16:creationId xmlns:a16="http://schemas.microsoft.com/office/drawing/2014/main" id="{AAAE3F7E-7C9A-4A46-9A19-BE2828746503}"/>
                  </a:ext>
                </a:extLst>
              </p:cNvPr>
              <p:cNvCxnSpPr/>
              <p:nvPr userDrawn="1"/>
            </p:nvCxnSpPr>
            <p:spPr>
              <a:xfrm>
                <a:off x="7908336"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67" name="Straight Connector 2066">
                <a:extLst>
                  <a:ext uri="{FF2B5EF4-FFF2-40B4-BE49-F238E27FC236}">
                    <a16:creationId xmlns:a16="http://schemas.microsoft.com/office/drawing/2014/main" id="{66306011-B0C8-4751-B99B-CD8502EB33BD}"/>
                  </a:ext>
                </a:extLst>
              </p:cNvPr>
              <p:cNvCxnSpPr/>
              <p:nvPr userDrawn="1"/>
            </p:nvCxnSpPr>
            <p:spPr>
              <a:xfrm>
                <a:off x="7743579"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68" name="Straight Connector 2067">
                <a:extLst>
                  <a:ext uri="{FF2B5EF4-FFF2-40B4-BE49-F238E27FC236}">
                    <a16:creationId xmlns:a16="http://schemas.microsoft.com/office/drawing/2014/main" id="{6C77A301-58B5-4369-BDF7-67D58A257A01}"/>
                  </a:ext>
                </a:extLst>
              </p:cNvPr>
              <p:cNvCxnSpPr/>
              <p:nvPr userDrawn="1"/>
            </p:nvCxnSpPr>
            <p:spPr>
              <a:xfrm>
                <a:off x="8237850"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69" name="Straight Connector 2068">
                <a:extLst>
                  <a:ext uri="{FF2B5EF4-FFF2-40B4-BE49-F238E27FC236}">
                    <a16:creationId xmlns:a16="http://schemas.microsoft.com/office/drawing/2014/main" id="{CA097E7B-A969-46D4-8193-89CFFA1C307D}"/>
                  </a:ext>
                </a:extLst>
              </p:cNvPr>
              <p:cNvCxnSpPr/>
              <p:nvPr userDrawn="1"/>
            </p:nvCxnSpPr>
            <p:spPr>
              <a:xfrm>
                <a:off x="8073093"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70" name="Straight Connector 2069">
                <a:extLst>
                  <a:ext uri="{FF2B5EF4-FFF2-40B4-BE49-F238E27FC236}">
                    <a16:creationId xmlns:a16="http://schemas.microsoft.com/office/drawing/2014/main" id="{85326DB9-2FFE-4E9B-9018-91D22694127E}"/>
                  </a:ext>
                </a:extLst>
              </p:cNvPr>
              <p:cNvCxnSpPr/>
              <p:nvPr userDrawn="1"/>
            </p:nvCxnSpPr>
            <p:spPr>
              <a:xfrm>
                <a:off x="8567364"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71" name="Straight Connector 2070">
                <a:extLst>
                  <a:ext uri="{FF2B5EF4-FFF2-40B4-BE49-F238E27FC236}">
                    <a16:creationId xmlns:a16="http://schemas.microsoft.com/office/drawing/2014/main" id="{FA90063D-1E8D-4171-950D-0515962A8A4C}"/>
                  </a:ext>
                </a:extLst>
              </p:cNvPr>
              <p:cNvCxnSpPr/>
              <p:nvPr userDrawn="1"/>
            </p:nvCxnSpPr>
            <p:spPr>
              <a:xfrm>
                <a:off x="8402607"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72" name="Straight Connector 2071">
                <a:extLst>
                  <a:ext uri="{FF2B5EF4-FFF2-40B4-BE49-F238E27FC236}">
                    <a16:creationId xmlns:a16="http://schemas.microsoft.com/office/drawing/2014/main" id="{07D091C2-97B3-4AA9-BF62-A6C5EB90FCCF}"/>
                  </a:ext>
                </a:extLst>
              </p:cNvPr>
              <p:cNvCxnSpPr/>
              <p:nvPr userDrawn="1"/>
            </p:nvCxnSpPr>
            <p:spPr>
              <a:xfrm>
                <a:off x="8896878"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73" name="Straight Connector 2072">
                <a:extLst>
                  <a:ext uri="{FF2B5EF4-FFF2-40B4-BE49-F238E27FC236}">
                    <a16:creationId xmlns:a16="http://schemas.microsoft.com/office/drawing/2014/main" id="{BCDDE9C1-2235-4F77-851D-2A5D7A6D307E}"/>
                  </a:ext>
                </a:extLst>
              </p:cNvPr>
              <p:cNvCxnSpPr/>
              <p:nvPr userDrawn="1"/>
            </p:nvCxnSpPr>
            <p:spPr>
              <a:xfrm>
                <a:off x="8732121"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74" name="Straight Connector 2073">
                <a:extLst>
                  <a:ext uri="{FF2B5EF4-FFF2-40B4-BE49-F238E27FC236}">
                    <a16:creationId xmlns:a16="http://schemas.microsoft.com/office/drawing/2014/main" id="{1358DD33-9840-49F5-916C-281567870CAB}"/>
                  </a:ext>
                </a:extLst>
              </p:cNvPr>
              <p:cNvCxnSpPr/>
              <p:nvPr userDrawn="1"/>
            </p:nvCxnSpPr>
            <p:spPr>
              <a:xfrm>
                <a:off x="9226392"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75" name="Straight Connector 2074">
                <a:extLst>
                  <a:ext uri="{FF2B5EF4-FFF2-40B4-BE49-F238E27FC236}">
                    <a16:creationId xmlns:a16="http://schemas.microsoft.com/office/drawing/2014/main" id="{33E555CD-25CB-45A8-9457-432593C24ACA}"/>
                  </a:ext>
                </a:extLst>
              </p:cNvPr>
              <p:cNvCxnSpPr/>
              <p:nvPr userDrawn="1"/>
            </p:nvCxnSpPr>
            <p:spPr>
              <a:xfrm>
                <a:off x="9061635"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76" name="Straight Connector 2075">
                <a:extLst>
                  <a:ext uri="{FF2B5EF4-FFF2-40B4-BE49-F238E27FC236}">
                    <a16:creationId xmlns:a16="http://schemas.microsoft.com/office/drawing/2014/main" id="{1320B94B-8741-4C4D-BFAE-1155B5D4DF33}"/>
                  </a:ext>
                </a:extLst>
              </p:cNvPr>
              <p:cNvCxnSpPr/>
              <p:nvPr userDrawn="1"/>
            </p:nvCxnSpPr>
            <p:spPr>
              <a:xfrm>
                <a:off x="9555906"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77" name="Straight Connector 2076">
                <a:extLst>
                  <a:ext uri="{FF2B5EF4-FFF2-40B4-BE49-F238E27FC236}">
                    <a16:creationId xmlns:a16="http://schemas.microsoft.com/office/drawing/2014/main" id="{A64B07E2-57C0-4074-8FC5-5D8E56152217}"/>
                  </a:ext>
                </a:extLst>
              </p:cNvPr>
              <p:cNvCxnSpPr/>
              <p:nvPr userDrawn="1"/>
            </p:nvCxnSpPr>
            <p:spPr>
              <a:xfrm>
                <a:off x="9391149"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78" name="Straight Connector 2077">
                <a:extLst>
                  <a:ext uri="{FF2B5EF4-FFF2-40B4-BE49-F238E27FC236}">
                    <a16:creationId xmlns:a16="http://schemas.microsoft.com/office/drawing/2014/main" id="{386FE378-792B-4FF4-97B5-9059EEA24E33}"/>
                  </a:ext>
                </a:extLst>
              </p:cNvPr>
              <p:cNvCxnSpPr/>
              <p:nvPr userDrawn="1"/>
            </p:nvCxnSpPr>
            <p:spPr>
              <a:xfrm>
                <a:off x="9885420"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79" name="Straight Connector 2078">
                <a:extLst>
                  <a:ext uri="{FF2B5EF4-FFF2-40B4-BE49-F238E27FC236}">
                    <a16:creationId xmlns:a16="http://schemas.microsoft.com/office/drawing/2014/main" id="{F2A3D371-9C51-417D-9B2B-61374FE4851F}"/>
                  </a:ext>
                </a:extLst>
              </p:cNvPr>
              <p:cNvCxnSpPr/>
              <p:nvPr userDrawn="1"/>
            </p:nvCxnSpPr>
            <p:spPr>
              <a:xfrm>
                <a:off x="9720663"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80" name="Straight Connector 2079">
                <a:extLst>
                  <a:ext uri="{FF2B5EF4-FFF2-40B4-BE49-F238E27FC236}">
                    <a16:creationId xmlns:a16="http://schemas.microsoft.com/office/drawing/2014/main" id="{DA1FD462-14C4-4DE1-974A-01E6227E82A2}"/>
                  </a:ext>
                </a:extLst>
              </p:cNvPr>
              <p:cNvCxnSpPr/>
              <p:nvPr userDrawn="1"/>
            </p:nvCxnSpPr>
            <p:spPr>
              <a:xfrm>
                <a:off x="10214934"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81" name="Straight Connector 2080">
                <a:extLst>
                  <a:ext uri="{FF2B5EF4-FFF2-40B4-BE49-F238E27FC236}">
                    <a16:creationId xmlns:a16="http://schemas.microsoft.com/office/drawing/2014/main" id="{A83DF3A0-6082-4977-A8F9-A056B16EE32F}"/>
                  </a:ext>
                </a:extLst>
              </p:cNvPr>
              <p:cNvCxnSpPr/>
              <p:nvPr userDrawn="1"/>
            </p:nvCxnSpPr>
            <p:spPr>
              <a:xfrm>
                <a:off x="10050177"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82" name="Straight Connector 2081">
                <a:extLst>
                  <a:ext uri="{FF2B5EF4-FFF2-40B4-BE49-F238E27FC236}">
                    <a16:creationId xmlns:a16="http://schemas.microsoft.com/office/drawing/2014/main" id="{E968AB59-612D-42A9-A79E-65077F990111}"/>
                  </a:ext>
                </a:extLst>
              </p:cNvPr>
              <p:cNvCxnSpPr/>
              <p:nvPr userDrawn="1"/>
            </p:nvCxnSpPr>
            <p:spPr>
              <a:xfrm>
                <a:off x="10544448"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83" name="Straight Connector 2082">
                <a:extLst>
                  <a:ext uri="{FF2B5EF4-FFF2-40B4-BE49-F238E27FC236}">
                    <a16:creationId xmlns:a16="http://schemas.microsoft.com/office/drawing/2014/main" id="{A6FF53F8-DE09-45FA-9945-814280C87A46}"/>
                  </a:ext>
                </a:extLst>
              </p:cNvPr>
              <p:cNvCxnSpPr/>
              <p:nvPr userDrawn="1"/>
            </p:nvCxnSpPr>
            <p:spPr>
              <a:xfrm>
                <a:off x="10379691"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84" name="Straight Connector 2083">
                <a:extLst>
                  <a:ext uri="{FF2B5EF4-FFF2-40B4-BE49-F238E27FC236}">
                    <a16:creationId xmlns:a16="http://schemas.microsoft.com/office/drawing/2014/main" id="{67FC9E8C-5E20-4E01-93DF-877E650D9B9E}"/>
                  </a:ext>
                </a:extLst>
              </p:cNvPr>
              <p:cNvCxnSpPr/>
              <p:nvPr userDrawn="1"/>
            </p:nvCxnSpPr>
            <p:spPr>
              <a:xfrm>
                <a:off x="10873962"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85" name="Straight Connector 2084">
                <a:extLst>
                  <a:ext uri="{FF2B5EF4-FFF2-40B4-BE49-F238E27FC236}">
                    <a16:creationId xmlns:a16="http://schemas.microsoft.com/office/drawing/2014/main" id="{671215D9-A9E4-49CC-80DB-02465B59BB0B}"/>
                  </a:ext>
                </a:extLst>
              </p:cNvPr>
              <p:cNvCxnSpPr/>
              <p:nvPr userDrawn="1"/>
            </p:nvCxnSpPr>
            <p:spPr>
              <a:xfrm>
                <a:off x="10709205"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86" name="Straight Connector 2085">
                <a:extLst>
                  <a:ext uri="{FF2B5EF4-FFF2-40B4-BE49-F238E27FC236}">
                    <a16:creationId xmlns:a16="http://schemas.microsoft.com/office/drawing/2014/main" id="{63DF0AE8-A239-4607-957B-A6E6898D2DC7}"/>
                  </a:ext>
                </a:extLst>
              </p:cNvPr>
              <p:cNvCxnSpPr/>
              <p:nvPr userDrawn="1"/>
            </p:nvCxnSpPr>
            <p:spPr>
              <a:xfrm>
                <a:off x="11203476"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87" name="Straight Connector 2086">
                <a:extLst>
                  <a:ext uri="{FF2B5EF4-FFF2-40B4-BE49-F238E27FC236}">
                    <a16:creationId xmlns:a16="http://schemas.microsoft.com/office/drawing/2014/main" id="{30186851-514A-445D-ADCB-EC889CCD8529}"/>
                  </a:ext>
                </a:extLst>
              </p:cNvPr>
              <p:cNvCxnSpPr/>
              <p:nvPr userDrawn="1"/>
            </p:nvCxnSpPr>
            <p:spPr>
              <a:xfrm>
                <a:off x="11038719"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88" name="Straight Connector 2087">
                <a:extLst>
                  <a:ext uri="{FF2B5EF4-FFF2-40B4-BE49-F238E27FC236}">
                    <a16:creationId xmlns:a16="http://schemas.microsoft.com/office/drawing/2014/main" id="{450EADC7-2D8F-40C6-982A-60998A2CB1D9}"/>
                  </a:ext>
                </a:extLst>
              </p:cNvPr>
              <p:cNvCxnSpPr/>
              <p:nvPr userDrawn="1"/>
            </p:nvCxnSpPr>
            <p:spPr>
              <a:xfrm>
                <a:off x="11532990"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89" name="Straight Connector 2088">
                <a:extLst>
                  <a:ext uri="{FF2B5EF4-FFF2-40B4-BE49-F238E27FC236}">
                    <a16:creationId xmlns:a16="http://schemas.microsoft.com/office/drawing/2014/main" id="{1343E186-906F-4D8B-9237-973C30D350A1}"/>
                  </a:ext>
                </a:extLst>
              </p:cNvPr>
              <p:cNvCxnSpPr/>
              <p:nvPr userDrawn="1"/>
            </p:nvCxnSpPr>
            <p:spPr>
              <a:xfrm>
                <a:off x="11368233"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90" name="Straight Connector 2089">
                <a:extLst>
                  <a:ext uri="{FF2B5EF4-FFF2-40B4-BE49-F238E27FC236}">
                    <a16:creationId xmlns:a16="http://schemas.microsoft.com/office/drawing/2014/main" id="{BB771F8B-0200-4B12-AA58-9E8731C9BB33}"/>
                  </a:ext>
                </a:extLst>
              </p:cNvPr>
              <p:cNvCxnSpPr/>
              <p:nvPr userDrawn="1"/>
            </p:nvCxnSpPr>
            <p:spPr>
              <a:xfrm>
                <a:off x="11862504"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91" name="Straight Connector 2090">
                <a:extLst>
                  <a:ext uri="{FF2B5EF4-FFF2-40B4-BE49-F238E27FC236}">
                    <a16:creationId xmlns:a16="http://schemas.microsoft.com/office/drawing/2014/main" id="{5F989D3F-0729-4046-83A7-57A4CDB4A767}"/>
                  </a:ext>
                </a:extLst>
              </p:cNvPr>
              <p:cNvCxnSpPr/>
              <p:nvPr userDrawn="1"/>
            </p:nvCxnSpPr>
            <p:spPr>
              <a:xfrm>
                <a:off x="11697747"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grpSp>
        <p:grpSp>
          <p:nvGrpSpPr>
            <p:cNvPr id="29" name="Group 28">
              <a:extLst>
                <a:ext uri="{FF2B5EF4-FFF2-40B4-BE49-F238E27FC236}">
                  <a16:creationId xmlns:a16="http://schemas.microsoft.com/office/drawing/2014/main" id="{27119EA8-DF83-4A6C-9AAA-FA1740AC79C1}"/>
                </a:ext>
              </a:extLst>
            </p:cNvPr>
            <p:cNvGrpSpPr/>
            <p:nvPr userDrawn="1"/>
          </p:nvGrpSpPr>
          <p:grpSpPr>
            <a:xfrm>
              <a:off x="-435429" y="-435426"/>
              <a:ext cx="13043121" cy="7728852"/>
              <a:chOff x="-435429" y="-435426"/>
              <a:chExt cx="13043121" cy="7728852"/>
            </a:xfrm>
          </p:grpSpPr>
          <p:cxnSp>
            <p:nvCxnSpPr>
              <p:cNvPr id="1898" name="Straight Connector 1897">
                <a:extLst>
                  <a:ext uri="{FF2B5EF4-FFF2-40B4-BE49-F238E27FC236}">
                    <a16:creationId xmlns:a16="http://schemas.microsoft.com/office/drawing/2014/main" id="{20D09B73-2843-43CA-8CF2-C731325248A1}"/>
                  </a:ext>
                </a:extLst>
              </p:cNvPr>
              <p:cNvCxnSpPr/>
              <p:nvPr/>
            </p:nvCxnSpPr>
            <p:spPr>
              <a:xfrm>
                <a:off x="12355692" y="4898565"/>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a:extLst>
                  <a:ext uri="{FF2B5EF4-FFF2-40B4-BE49-F238E27FC236}">
                    <a16:creationId xmlns:a16="http://schemas.microsoft.com/office/drawing/2014/main" id="{E345FD7F-A9C1-42D0-BF09-FB40DC99AA53}"/>
                  </a:ext>
                </a:extLst>
              </p:cNvPr>
              <p:cNvCxnSpPr/>
              <p:nvPr/>
            </p:nvCxnSpPr>
            <p:spPr>
              <a:xfrm>
                <a:off x="-435429" y="326571"/>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a:extLst>
                  <a:ext uri="{FF2B5EF4-FFF2-40B4-BE49-F238E27FC236}">
                    <a16:creationId xmlns:a16="http://schemas.microsoft.com/office/drawing/2014/main" id="{CC5BC418-FCEF-43F6-84FC-4A873C290BAA}"/>
                  </a:ext>
                </a:extLst>
              </p:cNvPr>
              <p:cNvCxnSpPr/>
              <p:nvPr/>
            </p:nvCxnSpPr>
            <p:spPr>
              <a:xfrm>
                <a:off x="-435429" y="0"/>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a:extLst>
                  <a:ext uri="{FF2B5EF4-FFF2-40B4-BE49-F238E27FC236}">
                    <a16:creationId xmlns:a16="http://schemas.microsoft.com/office/drawing/2014/main" id="{2221C01C-53D2-46A1-AAF1-1CA8804E7746}"/>
                  </a:ext>
                </a:extLst>
              </p:cNvPr>
              <p:cNvCxnSpPr/>
              <p:nvPr/>
            </p:nvCxnSpPr>
            <p:spPr>
              <a:xfrm>
                <a:off x="-435429" y="979713"/>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a:extLst>
                  <a:ext uri="{FF2B5EF4-FFF2-40B4-BE49-F238E27FC236}">
                    <a16:creationId xmlns:a16="http://schemas.microsoft.com/office/drawing/2014/main" id="{1D0DC50C-11F4-4D74-A05A-CE145AD8A183}"/>
                  </a:ext>
                </a:extLst>
              </p:cNvPr>
              <p:cNvCxnSpPr/>
              <p:nvPr/>
            </p:nvCxnSpPr>
            <p:spPr>
              <a:xfrm>
                <a:off x="-435429" y="653142"/>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a:extLst>
                  <a:ext uri="{FF2B5EF4-FFF2-40B4-BE49-F238E27FC236}">
                    <a16:creationId xmlns:a16="http://schemas.microsoft.com/office/drawing/2014/main" id="{06075E29-B89D-4D19-977C-378BE5702E0E}"/>
                  </a:ext>
                </a:extLst>
              </p:cNvPr>
              <p:cNvCxnSpPr/>
              <p:nvPr/>
            </p:nvCxnSpPr>
            <p:spPr>
              <a:xfrm>
                <a:off x="-435429" y="1632855"/>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a:extLst>
                  <a:ext uri="{FF2B5EF4-FFF2-40B4-BE49-F238E27FC236}">
                    <a16:creationId xmlns:a16="http://schemas.microsoft.com/office/drawing/2014/main" id="{60B9ABF4-6542-49BC-AD52-F3531B803CCC}"/>
                  </a:ext>
                </a:extLst>
              </p:cNvPr>
              <p:cNvCxnSpPr/>
              <p:nvPr/>
            </p:nvCxnSpPr>
            <p:spPr>
              <a:xfrm>
                <a:off x="-435429" y="1306284"/>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C2786AC8-310A-40D6-B68B-17F04D2237D9}"/>
                  </a:ext>
                </a:extLst>
              </p:cNvPr>
              <p:cNvCxnSpPr/>
              <p:nvPr/>
            </p:nvCxnSpPr>
            <p:spPr>
              <a:xfrm>
                <a:off x="-435429" y="2285997"/>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id="{626541A1-55F4-431B-A2DF-C0F15EEB2EB0}"/>
                  </a:ext>
                </a:extLst>
              </p:cNvPr>
              <p:cNvCxnSpPr/>
              <p:nvPr/>
            </p:nvCxnSpPr>
            <p:spPr>
              <a:xfrm>
                <a:off x="-435429" y="1959426"/>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1A9182CB-3E1F-4152-AE87-E88804D6B6D5}"/>
                  </a:ext>
                </a:extLst>
              </p:cNvPr>
              <p:cNvCxnSpPr/>
              <p:nvPr/>
            </p:nvCxnSpPr>
            <p:spPr>
              <a:xfrm>
                <a:off x="-435429" y="2939139"/>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a:extLst>
                  <a:ext uri="{FF2B5EF4-FFF2-40B4-BE49-F238E27FC236}">
                    <a16:creationId xmlns:a16="http://schemas.microsoft.com/office/drawing/2014/main" id="{6D4A6424-105E-4EB5-930F-78470A1E4957}"/>
                  </a:ext>
                </a:extLst>
              </p:cNvPr>
              <p:cNvCxnSpPr/>
              <p:nvPr/>
            </p:nvCxnSpPr>
            <p:spPr>
              <a:xfrm>
                <a:off x="-435429" y="2612568"/>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a:extLst>
                  <a:ext uri="{FF2B5EF4-FFF2-40B4-BE49-F238E27FC236}">
                    <a16:creationId xmlns:a16="http://schemas.microsoft.com/office/drawing/2014/main" id="{B82F1B8B-9B5D-47E9-A5E2-E08116E411E9}"/>
                  </a:ext>
                </a:extLst>
              </p:cNvPr>
              <p:cNvCxnSpPr/>
              <p:nvPr/>
            </p:nvCxnSpPr>
            <p:spPr>
              <a:xfrm>
                <a:off x="-435429" y="3592281"/>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id="{6251671E-7195-4186-B532-CC29D56BEFD5}"/>
                  </a:ext>
                </a:extLst>
              </p:cNvPr>
              <p:cNvCxnSpPr/>
              <p:nvPr/>
            </p:nvCxnSpPr>
            <p:spPr>
              <a:xfrm>
                <a:off x="-435429" y="3265710"/>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a:extLst>
                  <a:ext uri="{FF2B5EF4-FFF2-40B4-BE49-F238E27FC236}">
                    <a16:creationId xmlns:a16="http://schemas.microsoft.com/office/drawing/2014/main" id="{0D46A5BA-19D2-4A30-BEE8-B97BB78E015B}"/>
                  </a:ext>
                </a:extLst>
              </p:cNvPr>
              <p:cNvCxnSpPr/>
              <p:nvPr/>
            </p:nvCxnSpPr>
            <p:spPr>
              <a:xfrm>
                <a:off x="-435429" y="4245423"/>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a:extLst>
                  <a:ext uri="{FF2B5EF4-FFF2-40B4-BE49-F238E27FC236}">
                    <a16:creationId xmlns:a16="http://schemas.microsoft.com/office/drawing/2014/main" id="{D4A539D6-CD6F-4D11-993D-5CC4B0CC2106}"/>
                  </a:ext>
                </a:extLst>
              </p:cNvPr>
              <p:cNvCxnSpPr/>
              <p:nvPr/>
            </p:nvCxnSpPr>
            <p:spPr>
              <a:xfrm>
                <a:off x="-435429" y="3918852"/>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a:extLst>
                  <a:ext uri="{FF2B5EF4-FFF2-40B4-BE49-F238E27FC236}">
                    <a16:creationId xmlns:a16="http://schemas.microsoft.com/office/drawing/2014/main" id="{1FE7DE87-E28C-404C-BB81-9E2D2458B379}"/>
                  </a:ext>
                </a:extLst>
              </p:cNvPr>
              <p:cNvCxnSpPr/>
              <p:nvPr/>
            </p:nvCxnSpPr>
            <p:spPr>
              <a:xfrm>
                <a:off x="-435429" y="4898565"/>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a:extLst>
                  <a:ext uri="{FF2B5EF4-FFF2-40B4-BE49-F238E27FC236}">
                    <a16:creationId xmlns:a16="http://schemas.microsoft.com/office/drawing/2014/main" id="{BE5A7807-C8C4-43E7-815B-22994995506E}"/>
                  </a:ext>
                </a:extLst>
              </p:cNvPr>
              <p:cNvCxnSpPr/>
              <p:nvPr/>
            </p:nvCxnSpPr>
            <p:spPr>
              <a:xfrm>
                <a:off x="-435429" y="4571994"/>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a:extLst>
                  <a:ext uri="{FF2B5EF4-FFF2-40B4-BE49-F238E27FC236}">
                    <a16:creationId xmlns:a16="http://schemas.microsoft.com/office/drawing/2014/main" id="{BA9E55CF-4A3C-4598-9E64-10F7FBE98C94}"/>
                  </a:ext>
                </a:extLst>
              </p:cNvPr>
              <p:cNvCxnSpPr/>
              <p:nvPr/>
            </p:nvCxnSpPr>
            <p:spPr>
              <a:xfrm>
                <a:off x="-435429" y="5551707"/>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a:extLst>
                  <a:ext uri="{FF2B5EF4-FFF2-40B4-BE49-F238E27FC236}">
                    <a16:creationId xmlns:a16="http://schemas.microsoft.com/office/drawing/2014/main" id="{972532AE-0359-4D8F-BE38-76E659D05FCE}"/>
                  </a:ext>
                </a:extLst>
              </p:cNvPr>
              <p:cNvCxnSpPr/>
              <p:nvPr/>
            </p:nvCxnSpPr>
            <p:spPr>
              <a:xfrm>
                <a:off x="-435429" y="5225136"/>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a:extLst>
                  <a:ext uri="{FF2B5EF4-FFF2-40B4-BE49-F238E27FC236}">
                    <a16:creationId xmlns:a16="http://schemas.microsoft.com/office/drawing/2014/main" id="{ECB890B9-059A-4331-8BEC-92C62266C9C8}"/>
                  </a:ext>
                </a:extLst>
              </p:cNvPr>
              <p:cNvCxnSpPr/>
              <p:nvPr/>
            </p:nvCxnSpPr>
            <p:spPr>
              <a:xfrm>
                <a:off x="-435429" y="6204849"/>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a:extLst>
                  <a:ext uri="{FF2B5EF4-FFF2-40B4-BE49-F238E27FC236}">
                    <a16:creationId xmlns:a16="http://schemas.microsoft.com/office/drawing/2014/main" id="{73085996-FF29-41BB-8ADE-690F7664E3EE}"/>
                  </a:ext>
                </a:extLst>
              </p:cNvPr>
              <p:cNvCxnSpPr/>
              <p:nvPr/>
            </p:nvCxnSpPr>
            <p:spPr>
              <a:xfrm>
                <a:off x="-435429" y="5878278"/>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a:extLst>
                  <a:ext uri="{FF2B5EF4-FFF2-40B4-BE49-F238E27FC236}">
                    <a16:creationId xmlns:a16="http://schemas.microsoft.com/office/drawing/2014/main" id="{D5B61798-D3C5-42E4-B07F-CACA21FE238F}"/>
                  </a:ext>
                </a:extLst>
              </p:cNvPr>
              <p:cNvCxnSpPr/>
              <p:nvPr/>
            </p:nvCxnSpPr>
            <p:spPr>
              <a:xfrm>
                <a:off x="-435429" y="6857991"/>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a:extLst>
                  <a:ext uri="{FF2B5EF4-FFF2-40B4-BE49-F238E27FC236}">
                    <a16:creationId xmlns:a16="http://schemas.microsoft.com/office/drawing/2014/main" id="{A924165C-DB76-4EB9-9CAA-473B566AA775}"/>
                  </a:ext>
                </a:extLst>
              </p:cNvPr>
              <p:cNvCxnSpPr/>
              <p:nvPr/>
            </p:nvCxnSpPr>
            <p:spPr>
              <a:xfrm>
                <a:off x="-435429" y="6531420"/>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07" name="Straight Connector 806">
                <a:extLst>
                  <a:ext uri="{FF2B5EF4-FFF2-40B4-BE49-F238E27FC236}">
                    <a16:creationId xmlns:a16="http://schemas.microsoft.com/office/drawing/2014/main" id="{23E491F9-7909-4052-A925-59CF4238B0B8}"/>
                  </a:ext>
                </a:extLst>
              </p:cNvPr>
              <p:cNvCxnSpPr/>
              <p:nvPr/>
            </p:nvCxnSpPr>
            <p:spPr>
              <a:xfrm flipH="1" flipV="1">
                <a:off x="11862503"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08" name="Straight Connector 807">
                <a:extLst>
                  <a:ext uri="{FF2B5EF4-FFF2-40B4-BE49-F238E27FC236}">
                    <a16:creationId xmlns:a16="http://schemas.microsoft.com/office/drawing/2014/main" id="{5D5E3801-DC79-4573-8874-70EE0596096E}"/>
                  </a:ext>
                </a:extLst>
              </p:cNvPr>
              <p:cNvCxnSpPr/>
              <p:nvPr/>
            </p:nvCxnSpPr>
            <p:spPr>
              <a:xfrm flipH="1" flipV="1">
                <a:off x="12192017"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09" name="Straight Connector 808">
                <a:extLst>
                  <a:ext uri="{FF2B5EF4-FFF2-40B4-BE49-F238E27FC236}">
                    <a16:creationId xmlns:a16="http://schemas.microsoft.com/office/drawing/2014/main" id="{2CEB60EF-5666-4660-92D2-3C1890C71F22}"/>
                  </a:ext>
                </a:extLst>
              </p:cNvPr>
              <p:cNvCxnSpPr/>
              <p:nvPr/>
            </p:nvCxnSpPr>
            <p:spPr>
              <a:xfrm flipH="1" flipV="1">
                <a:off x="11203475"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10" name="Straight Connector 809">
                <a:extLst>
                  <a:ext uri="{FF2B5EF4-FFF2-40B4-BE49-F238E27FC236}">
                    <a16:creationId xmlns:a16="http://schemas.microsoft.com/office/drawing/2014/main" id="{0CD97106-A5E9-4968-8AED-FEB374BC0AEA}"/>
                  </a:ext>
                </a:extLst>
              </p:cNvPr>
              <p:cNvCxnSpPr/>
              <p:nvPr/>
            </p:nvCxnSpPr>
            <p:spPr>
              <a:xfrm flipH="1" flipV="1">
                <a:off x="11532989"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11" name="Straight Connector 810">
                <a:extLst>
                  <a:ext uri="{FF2B5EF4-FFF2-40B4-BE49-F238E27FC236}">
                    <a16:creationId xmlns:a16="http://schemas.microsoft.com/office/drawing/2014/main" id="{8B853DFE-0173-40B1-BDFB-6310B4534161}"/>
                  </a:ext>
                </a:extLst>
              </p:cNvPr>
              <p:cNvCxnSpPr/>
              <p:nvPr/>
            </p:nvCxnSpPr>
            <p:spPr>
              <a:xfrm flipH="1" flipV="1">
                <a:off x="10544447"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12" name="Straight Connector 811">
                <a:extLst>
                  <a:ext uri="{FF2B5EF4-FFF2-40B4-BE49-F238E27FC236}">
                    <a16:creationId xmlns:a16="http://schemas.microsoft.com/office/drawing/2014/main" id="{9BDBDA9C-3418-4E9A-A045-4FD86824DAAA}"/>
                  </a:ext>
                </a:extLst>
              </p:cNvPr>
              <p:cNvCxnSpPr/>
              <p:nvPr/>
            </p:nvCxnSpPr>
            <p:spPr>
              <a:xfrm flipH="1" flipV="1">
                <a:off x="10873961"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13" name="Straight Connector 812">
                <a:extLst>
                  <a:ext uri="{FF2B5EF4-FFF2-40B4-BE49-F238E27FC236}">
                    <a16:creationId xmlns:a16="http://schemas.microsoft.com/office/drawing/2014/main" id="{985FF995-8CA0-4EBB-977E-C5F8FF4E8885}"/>
                  </a:ext>
                </a:extLst>
              </p:cNvPr>
              <p:cNvCxnSpPr/>
              <p:nvPr/>
            </p:nvCxnSpPr>
            <p:spPr>
              <a:xfrm flipH="1" flipV="1">
                <a:off x="9885419"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14" name="Straight Connector 813">
                <a:extLst>
                  <a:ext uri="{FF2B5EF4-FFF2-40B4-BE49-F238E27FC236}">
                    <a16:creationId xmlns:a16="http://schemas.microsoft.com/office/drawing/2014/main" id="{CD4E6672-CF43-4FA9-92D9-8F694F42EFBF}"/>
                  </a:ext>
                </a:extLst>
              </p:cNvPr>
              <p:cNvCxnSpPr/>
              <p:nvPr/>
            </p:nvCxnSpPr>
            <p:spPr>
              <a:xfrm flipH="1" flipV="1">
                <a:off x="10214933"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15" name="Straight Connector 814">
                <a:extLst>
                  <a:ext uri="{FF2B5EF4-FFF2-40B4-BE49-F238E27FC236}">
                    <a16:creationId xmlns:a16="http://schemas.microsoft.com/office/drawing/2014/main" id="{2C814BD9-1857-4680-A13B-356D802C1F0D}"/>
                  </a:ext>
                </a:extLst>
              </p:cNvPr>
              <p:cNvCxnSpPr/>
              <p:nvPr/>
            </p:nvCxnSpPr>
            <p:spPr>
              <a:xfrm flipH="1" flipV="1">
                <a:off x="9226391"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16" name="Straight Connector 815">
                <a:extLst>
                  <a:ext uri="{FF2B5EF4-FFF2-40B4-BE49-F238E27FC236}">
                    <a16:creationId xmlns:a16="http://schemas.microsoft.com/office/drawing/2014/main" id="{7EC10050-B383-4805-9048-F97BE7EE132B}"/>
                  </a:ext>
                </a:extLst>
              </p:cNvPr>
              <p:cNvCxnSpPr/>
              <p:nvPr/>
            </p:nvCxnSpPr>
            <p:spPr>
              <a:xfrm flipH="1" flipV="1">
                <a:off x="9555905"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17" name="Straight Connector 816">
                <a:extLst>
                  <a:ext uri="{FF2B5EF4-FFF2-40B4-BE49-F238E27FC236}">
                    <a16:creationId xmlns:a16="http://schemas.microsoft.com/office/drawing/2014/main" id="{4CE9DB14-187E-4291-AC7C-5CB0B929C542}"/>
                  </a:ext>
                </a:extLst>
              </p:cNvPr>
              <p:cNvCxnSpPr/>
              <p:nvPr/>
            </p:nvCxnSpPr>
            <p:spPr>
              <a:xfrm flipH="1" flipV="1">
                <a:off x="8567363"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18" name="Straight Connector 817">
                <a:extLst>
                  <a:ext uri="{FF2B5EF4-FFF2-40B4-BE49-F238E27FC236}">
                    <a16:creationId xmlns:a16="http://schemas.microsoft.com/office/drawing/2014/main" id="{A2D31992-58B7-4B67-A0E2-2CECF017E012}"/>
                  </a:ext>
                </a:extLst>
              </p:cNvPr>
              <p:cNvCxnSpPr/>
              <p:nvPr/>
            </p:nvCxnSpPr>
            <p:spPr>
              <a:xfrm flipH="1" flipV="1">
                <a:off x="8896877"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19" name="Straight Connector 818">
                <a:extLst>
                  <a:ext uri="{FF2B5EF4-FFF2-40B4-BE49-F238E27FC236}">
                    <a16:creationId xmlns:a16="http://schemas.microsoft.com/office/drawing/2014/main" id="{9D0AAA67-3337-4635-9BF4-FA8C35435836}"/>
                  </a:ext>
                </a:extLst>
              </p:cNvPr>
              <p:cNvCxnSpPr/>
              <p:nvPr/>
            </p:nvCxnSpPr>
            <p:spPr>
              <a:xfrm flipH="1" flipV="1">
                <a:off x="7908335"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20" name="Straight Connector 819">
                <a:extLst>
                  <a:ext uri="{FF2B5EF4-FFF2-40B4-BE49-F238E27FC236}">
                    <a16:creationId xmlns:a16="http://schemas.microsoft.com/office/drawing/2014/main" id="{0A4E5BE8-904C-43AB-97FA-366FE4BF8FCA}"/>
                  </a:ext>
                </a:extLst>
              </p:cNvPr>
              <p:cNvCxnSpPr/>
              <p:nvPr/>
            </p:nvCxnSpPr>
            <p:spPr>
              <a:xfrm flipH="1" flipV="1">
                <a:off x="8237849"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21" name="Straight Connector 820">
                <a:extLst>
                  <a:ext uri="{FF2B5EF4-FFF2-40B4-BE49-F238E27FC236}">
                    <a16:creationId xmlns:a16="http://schemas.microsoft.com/office/drawing/2014/main" id="{D0B24FC6-5911-4E83-ADC9-17AED34D359E}"/>
                  </a:ext>
                </a:extLst>
              </p:cNvPr>
              <p:cNvCxnSpPr/>
              <p:nvPr/>
            </p:nvCxnSpPr>
            <p:spPr>
              <a:xfrm flipH="1" flipV="1">
                <a:off x="7249307"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22" name="Straight Connector 821">
                <a:extLst>
                  <a:ext uri="{FF2B5EF4-FFF2-40B4-BE49-F238E27FC236}">
                    <a16:creationId xmlns:a16="http://schemas.microsoft.com/office/drawing/2014/main" id="{CA53439D-95A1-4C09-B2EF-501C93497F31}"/>
                  </a:ext>
                </a:extLst>
              </p:cNvPr>
              <p:cNvCxnSpPr/>
              <p:nvPr/>
            </p:nvCxnSpPr>
            <p:spPr>
              <a:xfrm flipH="1" flipV="1">
                <a:off x="7578821"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23" name="Straight Connector 822">
                <a:extLst>
                  <a:ext uri="{FF2B5EF4-FFF2-40B4-BE49-F238E27FC236}">
                    <a16:creationId xmlns:a16="http://schemas.microsoft.com/office/drawing/2014/main" id="{7B303BF8-4BC3-4851-8DB2-91A47D086A29}"/>
                  </a:ext>
                </a:extLst>
              </p:cNvPr>
              <p:cNvCxnSpPr/>
              <p:nvPr/>
            </p:nvCxnSpPr>
            <p:spPr>
              <a:xfrm flipH="1" flipV="1">
                <a:off x="6590279"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24" name="Straight Connector 823">
                <a:extLst>
                  <a:ext uri="{FF2B5EF4-FFF2-40B4-BE49-F238E27FC236}">
                    <a16:creationId xmlns:a16="http://schemas.microsoft.com/office/drawing/2014/main" id="{2911A49C-7461-4127-B557-48F0F5917B8A}"/>
                  </a:ext>
                </a:extLst>
              </p:cNvPr>
              <p:cNvCxnSpPr/>
              <p:nvPr/>
            </p:nvCxnSpPr>
            <p:spPr>
              <a:xfrm flipH="1" flipV="1">
                <a:off x="6919793"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25" name="Straight Connector 824">
                <a:extLst>
                  <a:ext uri="{FF2B5EF4-FFF2-40B4-BE49-F238E27FC236}">
                    <a16:creationId xmlns:a16="http://schemas.microsoft.com/office/drawing/2014/main" id="{6EFAFDED-BE93-43BF-8A54-8EDB8E088DDB}"/>
                  </a:ext>
                </a:extLst>
              </p:cNvPr>
              <p:cNvCxnSpPr/>
              <p:nvPr/>
            </p:nvCxnSpPr>
            <p:spPr>
              <a:xfrm flipH="1" flipV="1">
                <a:off x="5931251"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26" name="Straight Connector 825">
                <a:extLst>
                  <a:ext uri="{FF2B5EF4-FFF2-40B4-BE49-F238E27FC236}">
                    <a16:creationId xmlns:a16="http://schemas.microsoft.com/office/drawing/2014/main" id="{ABD390CF-7751-44B6-B25E-CD5D75A58F81}"/>
                  </a:ext>
                </a:extLst>
              </p:cNvPr>
              <p:cNvCxnSpPr/>
              <p:nvPr/>
            </p:nvCxnSpPr>
            <p:spPr>
              <a:xfrm flipH="1" flipV="1">
                <a:off x="6260765"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27" name="Straight Connector 826">
                <a:extLst>
                  <a:ext uri="{FF2B5EF4-FFF2-40B4-BE49-F238E27FC236}">
                    <a16:creationId xmlns:a16="http://schemas.microsoft.com/office/drawing/2014/main" id="{E6CDE806-B014-4319-88A4-24F26955E4FA}"/>
                  </a:ext>
                </a:extLst>
              </p:cNvPr>
              <p:cNvCxnSpPr/>
              <p:nvPr/>
            </p:nvCxnSpPr>
            <p:spPr>
              <a:xfrm flipH="1" flipV="1">
                <a:off x="5272223"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28" name="Straight Connector 827">
                <a:extLst>
                  <a:ext uri="{FF2B5EF4-FFF2-40B4-BE49-F238E27FC236}">
                    <a16:creationId xmlns:a16="http://schemas.microsoft.com/office/drawing/2014/main" id="{6AC9636A-087D-41D2-BDBE-A4336C626F36}"/>
                  </a:ext>
                </a:extLst>
              </p:cNvPr>
              <p:cNvCxnSpPr/>
              <p:nvPr/>
            </p:nvCxnSpPr>
            <p:spPr>
              <a:xfrm flipH="1" flipV="1">
                <a:off x="5601737"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29" name="Straight Connector 828">
                <a:extLst>
                  <a:ext uri="{FF2B5EF4-FFF2-40B4-BE49-F238E27FC236}">
                    <a16:creationId xmlns:a16="http://schemas.microsoft.com/office/drawing/2014/main" id="{44B2108E-4818-4C19-8EA4-ABFDBB8BFC42}"/>
                  </a:ext>
                </a:extLst>
              </p:cNvPr>
              <p:cNvCxnSpPr/>
              <p:nvPr/>
            </p:nvCxnSpPr>
            <p:spPr>
              <a:xfrm flipH="1" flipV="1">
                <a:off x="4613195"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30" name="Straight Connector 829">
                <a:extLst>
                  <a:ext uri="{FF2B5EF4-FFF2-40B4-BE49-F238E27FC236}">
                    <a16:creationId xmlns:a16="http://schemas.microsoft.com/office/drawing/2014/main" id="{0F59C71B-8CDC-4753-87E3-308896877930}"/>
                  </a:ext>
                </a:extLst>
              </p:cNvPr>
              <p:cNvCxnSpPr/>
              <p:nvPr/>
            </p:nvCxnSpPr>
            <p:spPr>
              <a:xfrm flipH="1" flipV="1">
                <a:off x="4942709"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31" name="Straight Connector 830">
                <a:extLst>
                  <a:ext uri="{FF2B5EF4-FFF2-40B4-BE49-F238E27FC236}">
                    <a16:creationId xmlns:a16="http://schemas.microsoft.com/office/drawing/2014/main" id="{C71CB4DF-AB29-4FA0-B052-91B0698043BF}"/>
                  </a:ext>
                </a:extLst>
              </p:cNvPr>
              <p:cNvCxnSpPr/>
              <p:nvPr/>
            </p:nvCxnSpPr>
            <p:spPr>
              <a:xfrm flipH="1" flipV="1">
                <a:off x="3954167"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32" name="Straight Connector 831">
                <a:extLst>
                  <a:ext uri="{FF2B5EF4-FFF2-40B4-BE49-F238E27FC236}">
                    <a16:creationId xmlns:a16="http://schemas.microsoft.com/office/drawing/2014/main" id="{DFA3A068-0510-412A-ADA1-5092C9D556AE}"/>
                  </a:ext>
                </a:extLst>
              </p:cNvPr>
              <p:cNvCxnSpPr/>
              <p:nvPr/>
            </p:nvCxnSpPr>
            <p:spPr>
              <a:xfrm flipH="1" flipV="1">
                <a:off x="4283681"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33" name="Straight Connector 832">
                <a:extLst>
                  <a:ext uri="{FF2B5EF4-FFF2-40B4-BE49-F238E27FC236}">
                    <a16:creationId xmlns:a16="http://schemas.microsoft.com/office/drawing/2014/main" id="{01E18317-A34C-47AD-8CAF-4888355EE5FF}"/>
                  </a:ext>
                </a:extLst>
              </p:cNvPr>
              <p:cNvCxnSpPr/>
              <p:nvPr/>
            </p:nvCxnSpPr>
            <p:spPr>
              <a:xfrm flipH="1" flipV="1">
                <a:off x="3295139"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34" name="Straight Connector 833">
                <a:extLst>
                  <a:ext uri="{FF2B5EF4-FFF2-40B4-BE49-F238E27FC236}">
                    <a16:creationId xmlns:a16="http://schemas.microsoft.com/office/drawing/2014/main" id="{A2B51684-F1FD-45E4-86C2-728CCE00451C}"/>
                  </a:ext>
                </a:extLst>
              </p:cNvPr>
              <p:cNvCxnSpPr/>
              <p:nvPr/>
            </p:nvCxnSpPr>
            <p:spPr>
              <a:xfrm flipH="1" flipV="1">
                <a:off x="3624653"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35" name="Straight Connector 834">
                <a:extLst>
                  <a:ext uri="{FF2B5EF4-FFF2-40B4-BE49-F238E27FC236}">
                    <a16:creationId xmlns:a16="http://schemas.microsoft.com/office/drawing/2014/main" id="{1F078F63-78C0-4BBE-81E1-ABC00599B730}"/>
                  </a:ext>
                </a:extLst>
              </p:cNvPr>
              <p:cNvCxnSpPr/>
              <p:nvPr/>
            </p:nvCxnSpPr>
            <p:spPr>
              <a:xfrm flipH="1" flipV="1">
                <a:off x="2636111"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36" name="Straight Connector 835">
                <a:extLst>
                  <a:ext uri="{FF2B5EF4-FFF2-40B4-BE49-F238E27FC236}">
                    <a16:creationId xmlns:a16="http://schemas.microsoft.com/office/drawing/2014/main" id="{B27BF890-768C-4F31-B491-4F7E847E6735}"/>
                  </a:ext>
                </a:extLst>
              </p:cNvPr>
              <p:cNvCxnSpPr/>
              <p:nvPr/>
            </p:nvCxnSpPr>
            <p:spPr>
              <a:xfrm flipH="1" flipV="1">
                <a:off x="2965625"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37" name="Straight Connector 836">
                <a:extLst>
                  <a:ext uri="{FF2B5EF4-FFF2-40B4-BE49-F238E27FC236}">
                    <a16:creationId xmlns:a16="http://schemas.microsoft.com/office/drawing/2014/main" id="{13C5CDF4-4A4B-47A9-83A6-F6E77AF40C62}"/>
                  </a:ext>
                </a:extLst>
              </p:cNvPr>
              <p:cNvCxnSpPr/>
              <p:nvPr/>
            </p:nvCxnSpPr>
            <p:spPr>
              <a:xfrm flipH="1" flipV="1">
                <a:off x="1977083"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38" name="Straight Connector 837">
                <a:extLst>
                  <a:ext uri="{FF2B5EF4-FFF2-40B4-BE49-F238E27FC236}">
                    <a16:creationId xmlns:a16="http://schemas.microsoft.com/office/drawing/2014/main" id="{543B6AA4-C53C-4EE8-8EA0-BE3B5759B748}"/>
                  </a:ext>
                </a:extLst>
              </p:cNvPr>
              <p:cNvCxnSpPr/>
              <p:nvPr/>
            </p:nvCxnSpPr>
            <p:spPr>
              <a:xfrm flipH="1" flipV="1">
                <a:off x="2306597"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39" name="Straight Connector 838">
                <a:extLst>
                  <a:ext uri="{FF2B5EF4-FFF2-40B4-BE49-F238E27FC236}">
                    <a16:creationId xmlns:a16="http://schemas.microsoft.com/office/drawing/2014/main" id="{30ECDC17-842A-4651-8F79-53482293C1AD}"/>
                  </a:ext>
                </a:extLst>
              </p:cNvPr>
              <p:cNvCxnSpPr/>
              <p:nvPr/>
            </p:nvCxnSpPr>
            <p:spPr>
              <a:xfrm flipH="1" flipV="1">
                <a:off x="1318055"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40" name="Straight Connector 839">
                <a:extLst>
                  <a:ext uri="{FF2B5EF4-FFF2-40B4-BE49-F238E27FC236}">
                    <a16:creationId xmlns:a16="http://schemas.microsoft.com/office/drawing/2014/main" id="{6CDEA0D1-7207-4A2E-8690-2D97EE16411C}"/>
                  </a:ext>
                </a:extLst>
              </p:cNvPr>
              <p:cNvCxnSpPr/>
              <p:nvPr/>
            </p:nvCxnSpPr>
            <p:spPr>
              <a:xfrm flipH="1" flipV="1">
                <a:off x="1647569"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41" name="Straight Connector 840">
                <a:extLst>
                  <a:ext uri="{FF2B5EF4-FFF2-40B4-BE49-F238E27FC236}">
                    <a16:creationId xmlns:a16="http://schemas.microsoft.com/office/drawing/2014/main" id="{447171EA-65EB-403E-9D79-D2A25318DDF4}"/>
                  </a:ext>
                </a:extLst>
              </p:cNvPr>
              <p:cNvCxnSpPr/>
              <p:nvPr/>
            </p:nvCxnSpPr>
            <p:spPr>
              <a:xfrm flipH="1" flipV="1">
                <a:off x="659027"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42" name="Straight Connector 841">
                <a:extLst>
                  <a:ext uri="{FF2B5EF4-FFF2-40B4-BE49-F238E27FC236}">
                    <a16:creationId xmlns:a16="http://schemas.microsoft.com/office/drawing/2014/main" id="{11A73AC6-4D57-447F-AF49-9A8DED55DB3C}"/>
                  </a:ext>
                </a:extLst>
              </p:cNvPr>
              <p:cNvCxnSpPr/>
              <p:nvPr/>
            </p:nvCxnSpPr>
            <p:spPr>
              <a:xfrm flipH="1" flipV="1">
                <a:off x="988541"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43" name="Straight Connector 842">
                <a:extLst>
                  <a:ext uri="{FF2B5EF4-FFF2-40B4-BE49-F238E27FC236}">
                    <a16:creationId xmlns:a16="http://schemas.microsoft.com/office/drawing/2014/main" id="{0ECEB3F6-EC08-4D9B-9209-E2EDFB37D50E}"/>
                  </a:ext>
                </a:extLst>
              </p:cNvPr>
              <p:cNvCxnSpPr/>
              <p:nvPr/>
            </p:nvCxnSpPr>
            <p:spPr>
              <a:xfrm flipH="1" flipV="1">
                <a:off x="0"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44" name="Straight Connector 843">
                <a:extLst>
                  <a:ext uri="{FF2B5EF4-FFF2-40B4-BE49-F238E27FC236}">
                    <a16:creationId xmlns:a16="http://schemas.microsoft.com/office/drawing/2014/main" id="{D83D5BC5-FB7F-44AF-98CC-867D34F8081A}"/>
                  </a:ext>
                </a:extLst>
              </p:cNvPr>
              <p:cNvCxnSpPr/>
              <p:nvPr/>
            </p:nvCxnSpPr>
            <p:spPr>
              <a:xfrm flipH="1" flipV="1">
                <a:off x="329513"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84" name="Straight Connector 1883">
                <a:extLst>
                  <a:ext uri="{FF2B5EF4-FFF2-40B4-BE49-F238E27FC236}">
                    <a16:creationId xmlns:a16="http://schemas.microsoft.com/office/drawing/2014/main" id="{7DCCF481-4B83-49DD-83B8-9FEE075F7676}"/>
                  </a:ext>
                </a:extLst>
              </p:cNvPr>
              <p:cNvCxnSpPr/>
              <p:nvPr/>
            </p:nvCxnSpPr>
            <p:spPr>
              <a:xfrm>
                <a:off x="12355692" y="326571"/>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85" name="Straight Connector 1884">
                <a:extLst>
                  <a:ext uri="{FF2B5EF4-FFF2-40B4-BE49-F238E27FC236}">
                    <a16:creationId xmlns:a16="http://schemas.microsoft.com/office/drawing/2014/main" id="{18CBF373-FFFF-471F-B492-9F56EFA5C78A}"/>
                  </a:ext>
                </a:extLst>
              </p:cNvPr>
              <p:cNvCxnSpPr/>
              <p:nvPr/>
            </p:nvCxnSpPr>
            <p:spPr>
              <a:xfrm>
                <a:off x="12355692" y="0"/>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86" name="Straight Connector 1885">
                <a:extLst>
                  <a:ext uri="{FF2B5EF4-FFF2-40B4-BE49-F238E27FC236}">
                    <a16:creationId xmlns:a16="http://schemas.microsoft.com/office/drawing/2014/main" id="{E68F9435-D080-4457-B603-EADD7AA341ED}"/>
                  </a:ext>
                </a:extLst>
              </p:cNvPr>
              <p:cNvCxnSpPr/>
              <p:nvPr/>
            </p:nvCxnSpPr>
            <p:spPr>
              <a:xfrm>
                <a:off x="12355692" y="979713"/>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87" name="Straight Connector 1886">
                <a:extLst>
                  <a:ext uri="{FF2B5EF4-FFF2-40B4-BE49-F238E27FC236}">
                    <a16:creationId xmlns:a16="http://schemas.microsoft.com/office/drawing/2014/main" id="{032447B0-9A58-46EF-9B17-C2790FF516CC}"/>
                  </a:ext>
                </a:extLst>
              </p:cNvPr>
              <p:cNvCxnSpPr/>
              <p:nvPr/>
            </p:nvCxnSpPr>
            <p:spPr>
              <a:xfrm>
                <a:off x="12355692" y="653142"/>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88" name="Straight Connector 1887">
                <a:extLst>
                  <a:ext uri="{FF2B5EF4-FFF2-40B4-BE49-F238E27FC236}">
                    <a16:creationId xmlns:a16="http://schemas.microsoft.com/office/drawing/2014/main" id="{6218CD48-A2E5-4193-B033-68524EB33141}"/>
                  </a:ext>
                </a:extLst>
              </p:cNvPr>
              <p:cNvCxnSpPr/>
              <p:nvPr/>
            </p:nvCxnSpPr>
            <p:spPr>
              <a:xfrm>
                <a:off x="12355692" y="1632855"/>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89" name="Straight Connector 1888">
                <a:extLst>
                  <a:ext uri="{FF2B5EF4-FFF2-40B4-BE49-F238E27FC236}">
                    <a16:creationId xmlns:a16="http://schemas.microsoft.com/office/drawing/2014/main" id="{64C36808-3CA5-4C2E-90BF-B47207466DA4}"/>
                  </a:ext>
                </a:extLst>
              </p:cNvPr>
              <p:cNvCxnSpPr/>
              <p:nvPr/>
            </p:nvCxnSpPr>
            <p:spPr>
              <a:xfrm>
                <a:off x="12355692" y="1306284"/>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90" name="Straight Connector 1889">
                <a:extLst>
                  <a:ext uri="{FF2B5EF4-FFF2-40B4-BE49-F238E27FC236}">
                    <a16:creationId xmlns:a16="http://schemas.microsoft.com/office/drawing/2014/main" id="{5A6E9B5B-010A-4780-961B-45BDEAFA1FCE}"/>
                  </a:ext>
                </a:extLst>
              </p:cNvPr>
              <p:cNvCxnSpPr/>
              <p:nvPr/>
            </p:nvCxnSpPr>
            <p:spPr>
              <a:xfrm>
                <a:off x="12355692" y="2285997"/>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91" name="Straight Connector 1890">
                <a:extLst>
                  <a:ext uri="{FF2B5EF4-FFF2-40B4-BE49-F238E27FC236}">
                    <a16:creationId xmlns:a16="http://schemas.microsoft.com/office/drawing/2014/main" id="{455BC4F4-C865-44B2-AB00-8B01C86D70E6}"/>
                  </a:ext>
                </a:extLst>
              </p:cNvPr>
              <p:cNvCxnSpPr/>
              <p:nvPr/>
            </p:nvCxnSpPr>
            <p:spPr>
              <a:xfrm>
                <a:off x="12355692" y="1959426"/>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92" name="Straight Connector 1891">
                <a:extLst>
                  <a:ext uri="{FF2B5EF4-FFF2-40B4-BE49-F238E27FC236}">
                    <a16:creationId xmlns:a16="http://schemas.microsoft.com/office/drawing/2014/main" id="{8BB82876-4884-4403-89E0-5948E797CB5B}"/>
                  </a:ext>
                </a:extLst>
              </p:cNvPr>
              <p:cNvCxnSpPr/>
              <p:nvPr/>
            </p:nvCxnSpPr>
            <p:spPr>
              <a:xfrm>
                <a:off x="12355692" y="2939139"/>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93" name="Straight Connector 1892">
                <a:extLst>
                  <a:ext uri="{FF2B5EF4-FFF2-40B4-BE49-F238E27FC236}">
                    <a16:creationId xmlns:a16="http://schemas.microsoft.com/office/drawing/2014/main" id="{C77E13C1-5FC7-46F5-A38F-5BF0BE316B9B}"/>
                  </a:ext>
                </a:extLst>
              </p:cNvPr>
              <p:cNvCxnSpPr/>
              <p:nvPr/>
            </p:nvCxnSpPr>
            <p:spPr>
              <a:xfrm>
                <a:off x="12355692" y="2612568"/>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94" name="Straight Connector 1893">
                <a:extLst>
                  <a:ext uri="{FF2B5EF4-FFF2-40B4-BE49-F238E27FC236}">
                    <a16:creationId xmlns:a16="http://schemas.microsoft.com/office/drawing/2014/main" id="{76243603-CDED-4A39-BDB9-B685DA1E86A3}"/>
                  </a:ext>
                </a:extLst>
              </p:cNvPr>
              <p:cNvCxnSpPr/>
              <p:nvPr/>
            </p:nvCxnSpPr>
            <p:spPr>
              <a:xfrm>
                <a:off x="12355692" y="3592281"/>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95" name="Straight Connector 1894">
                <a:extLst>
                  <a:ext uri="{FF2B5EF4-FFF2-40B4-BE49-F238E27FC236}">
                    <a16:creationId xmlns:a16="http://schemas.microsoft.com/office/drawing/2014/main" id="{5B2A8128-10AA-4A8A-9362-E7ED7726B70C}"/>
                  </a:ext>
                </a:extLst>
              </p:cNvPr>
              <p:cNvCxnSpPr/>
              <p:nvPr/>
            </p:nvCxnSpPr>
            <p:spPr>
              <a:xfrm>
                <a:off x="12355692" y="3265710"/>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96" name="Straight Connector 1895">
                <a:extLst>
                  <a:ext uri="{FF2B5EF4-FFF2-40B4-BE49-F238E27FC236}">
                    <a16:creationId xmlns:a16="http://schemas.microsoft.com/office/drawing/2014/main" id="{A978AD4C-641A-45C9-B3AE-59B971EDFAC6}"/>
                  </a:ext>
                </a:extLst>
              </p:cNvPr>
              <p:cNvCxnSpPr/>
              <p:nvPr/>
            </p:nvCxnSpPr>
            <p:spPr>
              <a:xfrm>
                <a:off x="12355692" y="4245423"/>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97" name="Straight Connector 1896">
                <a:extLst>
                  <a:ext uri="{FF2B5EF4-FFF2-40B4-BE49-F238E27FC236}">
                    <a16:creationId xmlns:a16="http://schemas.microsoft.com/office/drawing/2014/main" id="{FBD49316-306F-4CA9-82E0-CA1C990DB314}"/>
                  </a:ext>
                </a:extLst>
              </p:cNvPr>
              <p:cNvCxnSpPr/>
              <p:nvPr/>
            </p:nvCxnSpPr>
            <p:spPr>
              <a:xfrm>
                <a:off x="12355692" y="3918852"/>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99" name="Straight Connector 1898">
                <a:extLst>
                  <a:ext uri="{FF2B5EF4-FFF2-40B4-BE49-F238E27FC236}">
                    <a16:creationId xmlns:a16="http://schemas.microsoft.com/office/drawing/2014/main" id="{37C66047-97D4-44B1-81EB-D15BED5DDE50}"/>
                  </a:ext>
                </a:extLst>
              </p:cNvPr>
              <p:cNvCxnSpPr/>
              <p:nvPr/>
            </p:nvCxnSpPr>
            <p:spPr>
              <a:xfrm>
                <a:off x="12355692" y="4571994"/>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00" name="Straight Connector 1899">
                <a:extLst>
                  <a:ext uri="{FF2B5EF4-FFF2-40B4-BE49-F238E27FC236}">
                    <a16:creationId xmlns:a16="http://schemas.microsoft.com/office/drawing/2014/main" id="{EDEE9B5F-4198-4FFD-87EF-ED0C68469DB4}"/>
                  </a:ext>
                </a:extLst>
              </p:cNvPr>
              <p:cNvCxnSpPr/>
              <p:nvPr/>
            </p:nvCxnSpPr>
            <p:spPr>
              <a:xfrm>
                <a:off x="12355692" y="5551707"/>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01" name="Straight Connector 1900">
                <a:extLst>
                  <a:ext uri="{FF2B5EF4-FFF2-40B4-BE49-F238E27FC236}">
                    <a16:creationId xmlns:a16="http://schemas.microsoft.com/office/drawing/2014/main" id="{97ECF772-DEA1-40E3-BFDB-E51697A425D0}"/>
                  </a:ext>
                </a:extLst>
              </p:cNvPr>
              <p:cNvCxnSpPr/>
              <p:nvPr/>
            </p:nvCxnSpPr>
            <p:spPr>
              <a:xfrm>
                <a:off x="12355692" y="5225136"/>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02" name="Straight Connector 1901">
                <a:extLst>
                  <a:ext uri="{FF2B5EF4-FFF2-40B4-BE49-F238E27FC236}">
                    <a16:creationId xmlns:a16="http://schemas.microsoft.com/office/drawing/2014/main" id="{BD1D36AA-35E5-4293-B351-3DF089A44C02}"/>
                  </a:ext>
                </a:extLst>
              </p:cNvPr>
              <p:cNvCxnSpPr/>
              <p:nvPr/>
            </p:nvCxnSpPr>
            <p:spPr>
              <a:xfrm>
                <a:off x="12355692" y="6204849"/>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03" name="Straight Connector 1902">
                <a:extLst>
                  <a:ext uri="{FF2B5EF4-FFF2-40B4-BE49-F238E27FC236}">
                    <a16:creationId xmlns:a16="http://schemas.microsoft.com/office/drawing/2014/main" id="{09194D05-1C9E-4D15-8B40-4076083BB5DC}"/>
                  </a:ext>
                </a:extLst>
              </p:cNvPr>
              <p:cNvCxnSpPr/>
              <p:nvPr/>
            </p:nvCxnSpPr>
            <p:spPr>
              <a:xfrm>
                <a:off x="12355692" y="5878278"/>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04" name="Straight Connector 1903">
                <a:extLst>
                  <a:ext uri="{FF2B5EF4-FFF2-40B4-BE49-F238E27FC236}">
                    <a16:creationId xmlns:a16="http://schemas.microsoft.com/office/drawing/2014/main" id="{C590795A-B842-403A-BF47-FA39EEDB5D95}"/>
                  </a:ext>
                </a:extLst>
              </p:cNvPr>
              <p:cNvCxnSpPr/>
              <p:nvPr/>
            </p:nvCxnSpPr>
            <p:spPr>
              <a:xfrm>
                <a:off x="12355692" y="6857991"/>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05" name="Straight Connector 1904">
                <a:extLst>
                  <a:ext uri="{FF2B5EF4-FFF2-40B4-BE49-F238E27FC236}">
                    <a16:creationId xmlns:a16="http://schemas.microsoft.com/office/drawing/2014/main" id="{19285929-1B30-43E3-9B71-9D76E5A843AA}"/>
                  </a:ext>
                </a:extLst>
              </p:cNvPr>
              <p:cNvCxnSpPr/>
              <p:nvPr/>
            </p:nvCxnSpPr>
            <p:spPr>
              <a:xfrm>
                <a:off x="12355692" y="6531420"/>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92" name="Straight Connector 2091">
                <a:extLst>
                  <a:ext uri="{FF2B5EF4-FFF2-40B4-BE49-F238E27FC236}">
                    <a16:creationId xmlns:a16="http://schemas.microsoft.com/office/drawing/2014/main" id="{18955715-BE40-407F-8E29-AC978F520BFD}"/>
                  </a:ext>
                </a:extLst>
              </p:cNvPr>
              <p:cNvCxnSpPr/>
              <p:nvPr userDrawn="1"/>
            </p:nvCxnSpPr>
            <p:spPr>
              <a:xfrm flipH="1" flipV="1">
                <a:off x="11862503"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93" name="Straight Connector 2092">
                <a:extLst>
                  <a:ext uri="{FF2B5EF4-FFF2-40B4-BE49-F238E27FC236}">
                    <a16:creationId xmlns:a16="http://schemas.microsoft.com/office/drawing/2014/main" id="{5638E2CC-1302-4B4E-8CB7-E6E75197EED1}"/>
                  </a:ext>
                </a:extLst>
              </p:cNvPr>
              <p:cNvCxnSpPr/>
              <p:nvPr userDrawn="1"/>
            </p:nvCxnSpPr>
            <p:spPr>
              <a:xfrm flipH="1" flipV="1">
                <a:off x="12192017"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94" name="Straight Connector 2093">
                <a:extLst>
                  <a:ext uri="{FF2B5EF4-FFF2-40B4-BE49-F238E27FC236}">
                    <a16:creationId xmlns:a16="http://schemas.microsoft.com/office/drawing/2014/main" id="{5E6D3FA3-7D69-4381-82C8-6EE5806A8F4D}"/>
                  </a:ext>
                </a:extLst>
              </p:cNvPr>
              <p:cNvCxnSpPr/>
              <p:nvPr userDrawn="1"/>
            </p:nvCxnSpPr>
            <p:spPr>
              <a:xfrm flipH="1" flipV="1">
                <a:off x="11203475"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95" name="Straight Connector 2094">
                <a:extLst>
                  <a:ext uri="{FF2B5EF4-FFF2-40B4-BE49-F238E27FC236}">
                    <a16:creationId xmlns:a16="http://schemas.microsoft.com/office/drawing/2014/main" id="{88D3BC91-170B-4944-82FE-C6537FCEDCE5}"/>
                  </a:ext>
                </a:extLst>
              </p:cNvPr>
              <p:cNvCxnSpPr/>
              <p:nvPr userDrawn="1"/>
            </p:nvCxnSpPr>
            <p:spPr>
              <a:xfrm flipH="1" flipV="1">
                <a:off x="11532989"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96" name="Straight Connector 2095">
                <a:extLst>
                  <a:ext uri="{FF2B5EF4-FFF2-40B4-BE49-F238E27FC236}">
                    <a16:creationId xmlns:a16="http://schemas.microsoft.com/office/drawing/2014/main" id="{7154F9DC-E9CA-4FB6-9A29-2054090C74EC}"/>
                  </a:ext>
                </a:extLst>
              </p:cNvPr>
              <p:cNvCxnSpPr/>
              <p:nvPr userDrawn="1"/>
            </p:nvCxnSpPr>
            <p:spPr>
              <a:xfrm flipH="1" flipV="1">
                <a:off x="10544447"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97" name="Straight Connector 2096">
                <a:extLst>
                  <a:ext uri="{FF2B5EF4-FFF2-40B4-BE49-F238E27FC236}">
                    <a16:creationId xmlns:a16="http://schemas.microsoft.com/office/drawing/2014/main" id="{42CC8AC6-600C-4B77-AD8B-466BCE26A6C1}"/>
                  </a:ext>
                </a:extLst>
              </p:cNvPr>
              <p:cNvCxnSpPr/>
              <p:nvPr userDrawn="1"/>
            </p:nvCxnSpPr>
            <p:spPr>
              <a:xfrm flipH="1" flipV="1">
                <a:off x="10873961"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98" name="Straight Connector 2097">
                <a:extLst>
                  <a:ext uri="{FF2B5EF4-FFF2-40B4-BE49-F238E27FC236}">
                    <a16:creationId xmlns:a16="http://schemas.microsoft.com/office/drawing/2014/main" id="{2E2A4CE9-8101-4A20-9DAD-69474F75CE04}"/>
                  </a:ext>
                </a:extLst>
              </p:cNvPr>
              <p:cNvCxnSpPr/>
              <p:nvPr userDrawn="1"/>
            </p:nvCxnSpPr>
            <p:spPr>
              <a:xfrm flipH="1" flipV="1">
                <a:off x="9885419"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99" name="Straight Connector 2098">
                <a:extLst>
                  <a:ext uri="{FF2B5EF4-FFF2-40B4-BE49-F238E27FC236}">
                    <a16:creationId xmlns:a16="http://schemas.microsoft.com/office/drawing/2014/main" id="{32752D81-C2BC-4FED-A471-0D8EC660E2C3}"/>
                  </a:ext>
                </a:extLst>
              </p:cNvPr>
              <p:cNvCxnSpPr/>
              <p:nvPr userDrawn="1"/>
            </p:nvCxnSpPr>
            <p:spPr>
              <a:xfrm flipH="1" flipV="1">
                <a:off x="10214933"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00" name="Straight Connector 2099">
                <a:extLst>
                  <a:ext uri="{FF2B5EF4-FFF2-40B4-BE49-F238E27FC236}">
                    <a16:creationId xmlns:a16="http://schemas.microsoft.com/office/drawing/2014/main" id="{CC1234EC-92F9-4C9A-9D17-BCE595C17B1A}"/>
                  </a:ext>
                </a:extLst>
              </p:cNvPr>
              <p:cNvCxnSpPr/>
              <p:nvPr userDrawn="1"/>
            </p:nvCxnSpPr>
            <p:spPr>
              <a:xfrm flipH="1" flipV="1">
                <a:off x="9226391"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01" name="Straight Connector 2100">
                <a:extLst>
                  <a:ext uri="{FF2B5EF4-FFF2-40B4-BE49-F238E27FC236}">
                    <a16:creationId xmlns:a16="http://schemas.microsoft.com/office/drawing/2014/main" id="{1BC8A546-E995-4E23-8D85-FEBEF1B8B4BB}"/>
                  </a:ext>
                </a:extLst>
              </p:cNvPr>
              <p:cNvCxnSpPr/>
              <p:nvPr userDrawn="1"/>
            </p:nvCxnSpPr>
            <p:spPr>
              <a:xfrm flipH="1" flipV="1">
                <a:off x="9555905"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02" name="Straight Connector 2101">
                <a:extLst>
                  <a:ext uri="{FF2B5EF4-FFF2-40B4-BE49-F238E27FC236}">
                    <a16:creationId xmlns:a16="http://schemas.microsoft.com/office/drawing/2014/main" id="{57733B90-9D75-4030-A3A5-818E2AB1D53F}"/>
                  </a:ext>
                </a:extLst>
              </p:cNvPr>
              <p:cNvCxnSpPr/>
              <p:nvPr userDrawn="1"/>
            </p:nvCxnSpPr>
            <p:spPr>
              <a:xfrm flipH="1" flipV="1">
                <a:off x="8567363"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03" name="Straight Connector 2102">
                <a:extLst>
                  <a:ext uri="{FF2B5EF4-FFF2-40B4-BE49-F238E27FC236}">
                    <a16:creationId xmlns:a16="http://schemas.microsoft.com/office/drawing/2014/main" id="{E9EB7894-0DE4-4276-9991-2625FF673EC3}"/>
                  </a:ext>
                </a:extLst>
              </p:cNvPr>
              <p:cNvCxnSpPr/>
              <p:nvPr userDrawn="1"/>
            </p:nvCxnSpPr>
            <p:spPr>
              <a:xfrm flipH="1" flipV="1">
                <a:off x="8896877"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04" name="Straight Connector 2103">
                <a:extLst>
                  <a:ext uri="{FF2B5EF4-FFF2-40B4-BE49-F238E27FC236}">
                    <a16:creationId xmlns:a16="http://schemas.microsoft.com/office/drawing/2014/main" id="{B729F981-201D-4A68-8485-8DEC52F62E61}"/>
                  </a:ext>
                </a:extLst>
              </p:cNvPr>
              <p:cNvCxnSpPr/>
              <p:nvPr userDrawn="1"/>
            </p:nvCxnSpPr>
            <p:spPr>
              <a:xfrm flipH="1" flipV="1">
                <a:off x="7908335"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05" name="Straight Connector 2104">
                <a:extLst>
                  <a:ext uri="{FF2B5EF4-FFF2-40B4-BE49-F238E27FC236}">
                    <a16:creationId xmlns:a16="http://schemas.microsoft.com/office/drawing/2014/main" id="{68C875F6-9F9B-4268-BCD1-0EAEEAF16F9C}"/>
                  </a:ext>
                </a:extLst>
              </p:cNvPr>
              <p:cNvCxnSpPr/>
              <p:nvPr userDrawn="1"/>
            </p:nvCxnSpPr>
            <p:spPr>
              <a:xfrm flipH="1" flipV="1">
                <a:off x="8237849"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06" name="Straight Connector 2105">
                <a:extLst>
                  <a:ext uri="{FF2B5EF4-FFF2-40B4-BE49-F238E27FC236}">
                    <a16:creationId xmlns:a16="http://schemas.microsoft.com/office/drawing/2014/main" id="{49182ECF-19FD-4540-AE84-90DA119FE625}"/>
                  </a:ext>
                </a:extLst>
              </p:cNvPr>
              <p:cNvCxnSpPr/>
              <p:nvPr userDrawn="1"/>
            </p:nvCxnSpPr>
            <p:spPr>
              <a:xfrm flipH="1" flipV="1">
                <a:off x="7249307"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07" name="Straight Connector 2106">
                <a:extLst>
                  <a:ext uri="{FF2B5EF4-FFF2-40B4-BE49-F238E27FC236}">
                    <a16:creationId xmlns:a16="http://schemas.microsoft.com/office/drawing/2014/main" id="{67D375AF-52AB-4F3B-9764-C16383B7093D}"/>
                  </a:ext>
                </a:extLst>
              </p:cNvPr>
              <p:cNvCxnSpPr/>
              <p:nvPr userDrawn="1"/>
            </p:nvCxnSpPr>
            <p:spPr>
              <a:xfrm flipH="1" flipV="1">
                <a:off x="7578821"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08" name="Straight Connector 2107">
                <a:extLst>
                  <a:ext uri="{FF2B5EF4-FFF2-40B4-BE49-F238E27FC236}">
                    <a16:creationId xmlns:a16="http://schemas.microsoft.com/office/drawing/2014/main" id="{877BC8F1-8106-499A-B32A-E6A88CA2718B}"/>
                  </a:ext>
                </a:extLst>
              </p:cNvPr>
              <p:cNvCxnSpPr/>
              <p:nvPr userDrawn="1"/>
            </p:nvCxnSpPr>
            <p:spPr>
              <a:xfrm flipH="1" flipV="1">
                <a:off x="6590279"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09" name="Straight Connector 2108">
                <a:extLst>
                  <a:ext uri="{FF2B5EF4-FFF2-40B4-BE49-F238E27FC236}">
                    <a16:creationId xmlns:a16="http://schemas.microsoft.com/office/drawing/2014/main" id="{1ABA91D5-02CB-48E9-AFC6-D648F9858D61}"/>
                  </a:ext>
                </a:extLst>
              </p:cNvPr>
              <p:cNvCxnSpPr/>
              <p:nvPr userDrawn="1"/>
            </p:nvCxnSpPr>
            <p:spPr>
              <a:xfrm flipH="1" flipV="1">
                <a:off x="6919793"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10" name="Straight Connector 2109">
                <a:extLst>
                  <a:ext uri="{FF2B5EF4-FFF2-40B4-BE49-F238E27FC236}">
                    <a16:creationId xmlns:a16="http://schemas.microsoft.com/office/drawing/2014/main" id="{187480F7-5D56-47DC-8159-3C927A11B8F5}"/>
                  </a:ext>
                </a:extLst>
              </p:cNvPr>
              <p:cNvCxnSpPr/>
              <p:nvPr userDrawn="1"/>
            </p:nvCxnSpPr>
            <p:spPr>
              <a:xfrm flipH="1" flipV="1">
                <a:off x="5931251"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11" name="Straight Connector 2110">
                <a:extLst>
                  <a:ext uri="{FF2B5EF4-FFF2-40B4-BE49-F238E27FC236}">
                    <a16:creationId xmlns:a16="http://schemas.microsoft.com/office/drawing/2014/main" id="{77A69EF4-3281-4A63-8BA9-5BB34F66857A}"/>
                  </a:ext>
                </a:extLst>
              </p:cNvPr>
              <p:cNvCxnSpPr/>
              <p:nvPr userDrawn="1"/>
            </p:nvCxnSpPr>
            <p:spPr>
              <a:xfrm flipH="1" flipV="1">
                <a:off x="6260765"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12" name="Straight Connector 2111">
                <a:extLst>
                  <a:ext uri="{FF2B5EF4-FFF2-40B4-BE49-F238E27FC236}">
                    <a16:creationId xmlns:a16="http://schemas.microsoft.com/office/drawing/2014/main" id="{39F765CF-D877-4E6C-8BD0-4688625623CE}"/>
                  </a:ext>
                </a:extLst>
              </p:cNvPr>
              <p:cNvCxnSpPr/>
              <p:nvPr userDrawn="1"/>
            </p:nvCxnSpPr>
            <p:spPr>
              <a:xfrm flipH="1" flipV="1">
                <a:off x="5272223"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13" name="Straight Connector 2112">
                <a:extLst>
                  <a:ext uri="{FF2B5EF4-FFF2-40B4-BE49-F238E27FC236}">
                    <a16:creationId xmlns:a16="http://schemas.microsoft.com/office/drawing/2014/main" id="{A159A1EA-9975-4CEF-9740-B976438CB8A4}"/>
                  </a:ext>
                </a:extLst>
              </p:cNvPr>
              <p:cNvCxnSpPr/>
              <p:nvPr userDrawn="1"/>
            </p:nvCxnSpPr>
            <p:spPr>
              <a:xfrm flipH="1" flipV="1">
                <a:off x="5601737"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14" name="Straight Connector 2113">
                <a:extLst>
                  <a:ext uri="{FF2B5EF4-FFF2-40B4-BE49-F238E27FC236}">
                    <a16:creationId xmlns:a16="http://schemas.microsoft.com/office/drawing/2014/main" id="{5BD5C484-36E6-4C93-B2E2-4DE58CD754FD}"/>
                  </a:ext>
                </a:extLst>
              </p:cNvPr>
              <p:cNvCxnSpPr/>
              <p:nvPr userDrawn="1"/>
            </p:nvCxnSpPr>
            <p:spPr>
              <a:xfrm flipH="1" flipV="1">
                <a:off x="4613195"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15" name="Straight Connector 2114">
                <a:extLst>
                  <a:ext uri="{FF2B5EF4-FFF2-40B4-BE49-F238E27FC236}">
                    <a16:creationId xmlns:a16="http://schemas.microsoft.com/office/drawing/2014/main" id="{5AA32D50-6D4D-4163-8E85-A8902ABA7916}"/>
                  </a:ext>
                </a:extLst>
              </p:cNvPr>
              <p:cNvCxnSpPr/>
              <p:nvPr userDrawn="1"/>
            </p:nvCxnSpPr>
            <p:spPr>
              <a:xfrm flipH="1" flipV="1">
                <a:off x="4942709"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16" name="Straight Connector 2115">
                <a:extLst>
                  <a:ext uri="{FF2B5EF4-FFF2-40B4-BE49-F238E27FC236}">
                    <a16:creationId xmlns:a16="http://schemas.microsoft.com/office/drawing/2014/main" id="{6DCC40B9-BD3D-4450-A249-8B987B5DCB6E}"/>
                  </a:ext>
                </a:extLst>
              </p:cNvPr>
              <p:cNvCxnSpPr/>
              <p:nvPr userDrawn="1"/>
            </p:nvCxnSpPr>
            <p:spPr>
              <a:xfrm flipH="1" flipV="1">
                <a:off x="3954167"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17" name="Straight Connector 2116">
                <a:extLst>
                  <a:ext uri="{FF2B5EF4-FFF2-40B4-BE49-F238E27FC236}">
                    <a16:creationId xmlns:a16="http://schemas.microsoft.com/office/drawing/2014/main" id="{89A7B52C-4AD1-45CC-9C19-1E7E5F245D10}"/>
                  </a:ext>
                </a:extLst>
              </p:cNvPr>
              <p:cNvCxnSpPr/>
              <p:nvPr userDrawn="1"/>
            </p:nvCxnSpPr>
            <p:spPr>
              <a:xfrm flipH="1" flipV="1">
                <a:off x="4283681"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18" name="Straight Connector 2117">
                <a:extLst>
                  <a:ext uri="{FF2B5EF4-FFF2-40B4-BE49-F238E27FC236}">
                    <a16:creationId xmlns:a16="http://schemas.microsoft.com/office/drawing/2014/main" id="{DEC05E5E-3D4B-4389-B071-5516A1A7F16F}"/>
                  </a:ext>
                </a:extLst>
              </p:cNvPr>
              <p:cNvCxnSpPr/>
              <p:nvPr userDrawn="1"/>
            </p:nvCxnSpPr>
            <p:spPr>
              <a:xfrm flipH="1" flipV="1">
                <a:off x="3295139"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19" name="Straight Connector 2118">
                <a:extLst>
                  <a:ext uri="{FF2B5EF4-FFF2-40B4-BE49-F238E27FC236}">
                    <a16:creationId xmlns:a16="http://schemas.microsoft.com/office/drawing/2014/main" id="{B835C85E-0FC9-475E-A20F-3EA2E027E444}"/>
                  </a:ext>
                </a:extLst>
              </p:cNvPr>
              <p:cNvCxnSpPr/>
              <p:nvPr userDrawn="1"/>
            </p:nvCxnSpPr>
            <p:spPr>
              <a:xfrm flipH="1" flipV="1">
                <a:off x="3624653"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20" name="Straight Connector 2119">
                <a:extLst>
                  <a:ext uri="{FF2B5EF4-FFF2-40B4-BE49-F238E27FC236}">
                    <a16:creationId xmlns:a16="http://schemas.microsoft.com/office/drawing/2014/main" id="{7B6D0C7C-1910-42C4-931C-8B0E0D50F48D}"/>
                  </a:ext>
                </a:extLst>
              </p:cNvPr>
              <p:cNvCxnSpPr/>
              <p:nvPr userDrawn="1"/>
            </p:nvCxnSpPr>
            <p:spPr>
              <a:xfrm flipH="1" flipV="1">
                <a:off x="2636111"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21" name="Straight Connector 2120">
                <a:extLst>
                  <a:ext uri="{FF2B5EF4-FFF2-40B4-BE49-F238E27FC236}">
                    <a16:creationId xmlns:a16="http://schemas.microsoft.com/office/drawing/2014/main" id="{21278BB2-F644-46A5-8D69-879E4155CB9E}"/>
                  </a:ext>
                </a:extLst>
              </p:cNvPr>
              <p:cNvCxnSpPr/>
              <p:nvPr userDrawn="1"/>
            </p:nvCxnSpPr>
            <p:spPr>
              <a:xfrm flipH="1" flipV="1">
                <a:off x="2965625"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22" name="Straight Connector 2121">
                <a:extLst>
                  <a:ext uri="{FF2B5EF4-FFF2-40B4-BE49-F238E27FC236}">
                    <a16:creationId xmlns:a16="http://schemas.microsoft.com/office/drawing/2014/main" id="{A21BBD2C-6258-4A19-BB5C-5FF47112C4A5}"/>
                  </a:ext>
                </a:extLst>
              </p:cNvPr>
              <p:cNvCxnSpPr/>
              <p:nvPr userDrawn="1"/>
            </p:nvCxnSpPr>
            <p:spPr>
              <a:xfrm flipH="1" flipV="1">
                <a:off x="1977083"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23" name="Straight Connector 2122">
                <a:extLst>
                  <a:ext uri="{FF2B5EF4-FFF2-40B4-BE49-F238E27FC236}">
                    <a16:creationId xmlns:a16="http://schemas.microsoft.com/office/drawing/2014/main" id="{48116147-B980-486E-AF28-3CCFE568C1E3}"/>
                  </a:ext>
                </a:extLst>
              </p:cNvPr>
              <p:cNvCxnSpPr/>
              <p:nvPr userDrawn="1"/>
            </p:nvCxnSpPr>
            <p:spPr>
              <a:xfrm flipH="1" flipV="1">
                <a:off x="2306597"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24" name="Straight Connector 2123">
                <a:extLst>
                  <a:ext uri="{FF2B5EF4-FFF2-40B4-BE49-F238E27FC236}">
                    <a16:creationId xmlns:a16="http://schemas.microsoft.com/office/drawing/2014/main" id="{700800A8-572C-445C-87F6-C9F8F63FC1AE}"/>
                  </a:ext>
                </a:extLst>
              </p:cNvPr>
              <p:cNvCxnSpPr/>
              <p:nvPr userDrawn="1"/>
            </p:nvCxnSpPr>
            <p:spPr>
              <a:xfrm flipH="1" flipV="1">
                <a:off x="1318055"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25" name="Straight Connector 2124">
                <a:extLst>
                  <a:ext uri="{FF2B5EF4-FFF2-40B4-BE49-F238E27FC236}">
                    <a16:creationId xmlns:a16="http://schemas.microsoft.com/office/drawing/2014/main" id="{B05BC7E7-AD65-4241-9D62-F84F492B3E88}"/>
                  </a:ext>
                </a:extLst>
              </p:cNvPr>
              <p:cNvCxnSpPr/>
              <p:nvPr userDrawn="1"/>
            </p:nvCxnSpPr>
            <p:spPr>
              <a:xfrm flipH="1" flipV="1">
                <a:off x="1647569"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26" name="Straight Connector 2125">
                <a:extLst>
                  <a:ext uri="{FF2B5EF4-FFF2-40B4-BE49-F238E27FC236}">
                    <a16:creationId xmlns:a16="http://schemas.microsoft.com/office/drawing/2014/main" id="{C345A2B3-B095-4911-9931-8FE4BA1568DF}"/>
                  </a:ext>
                </a:extLst>
              </p:cNvPr>
              <p:cNvCxnSpPr/>
              <p:nvPr userDrawn="1"/>
            </p:nvCxnSpPr>
            <p:spPr>
              <a:xfrm flipH="1" flipV="1">
                <a:off x="659027"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27" name="Straight Connector 2126">
                <a:extLst>
                  <a:ext uri="{FF2B5EF4-FFF2-40B4-BE49-F238E27FC236}">
                    <a16:creationId xmlns:a16="http://schemas.microsoft.com/office/drawing/2014/main" id="{EFFD2F0B-C60B-4858-A70D-7869E9228341}"/>
                  </a:ext>
                </a:extLst>
              </p:cNvPr>
              <p:cNvCxnSpPr/>
              <p:nvPr userDrawn="1"/>
            </p:nvCxnSpPr>
            <p:spPr>
              <a:xfrm flipH="1" flipV="1">
                <a:off x="988541"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28" name="Straight Connector 2127">
                <a:extLst>
                  <a:ext uri="{FF2B5EF4-FFF2-40B4-BE49-F238E27FC236}">
                    <a16:creationId xmlns:a16="http://schemas.microsoft.com/office/drawing/2014/main" id="{9C4F4319-8E5B-491E-8A16-E420FB9BF300}"/>
                  </a:ext>
                </a:extLst>
              </p:cNvPr>
              <p:cNvCxnSpPr/>
              <p:nvPr userDrawn="1"/>
            </p:nvCxnSpPr>
            <p:spPr>
              <a:xfrm flipH="1" flipV="1">
                <a:off x="0"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29" name="Straight Connector 2128">
                <a:extLst>
                  <a:ext uri="{FF2B5EF4-FFF2-40B4-BE49-F238E27FC236}">
                    <a16:creationId xmlns:a16="http://schemas.microsoft.com/office/drawing/2014/main" id="{FFB34A7A-6794-45FC-9163-FF8C69C3C72F}"/>
                  </a:ext>
                </a:extLst>
              </p:cNvPr>
              <p:cNvCxnSpPr/>
              <p:nvPr userDrawn="1"/>
            </p:nvCxnSpPr>
            <p:spPr>
              <a:xfrm flipH="1" flipV="1">
                <a:off x="329513"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grpSp>
      </p:grpSp>
      <p:sp>
        <p:nvSpPr>
          <p:cNvPr id="2" name="Title Placeholder 1"/>
          <p:cNvSpPr>
            <a:spLocks noGrp="1"/>
          </p:cNvSpPr>
          <p:nvPr userDrawn="1">
            <p:ph type="title"/>
          </p:nvPr>
        </p:nvSpPr>
        <p:spPr bwMode="auto">
          <a:xfrm>
            <a:off x="659008" y="325235"/>
            <a:ext cx="10873955" cy="817244"/>
          </a:xfrm>
          <a:prstGeom prst="rect">
            <a:avLst/>
          </a:prstGeom>
        </p:spPr>
        <p:txBody>
          <a:bodyPr vert="horz" lIns="0" tIns="0" rIns="0" bIns="0" rtlCol="0" anchor="t" anchorCtr="0">
            <a:noAutofit/>
          </a:bodyPr>
          <a:lstStyle/>
          <a:p>
            <a:r>
              <a:rPr lang="en-GB" noProof="0"/>
              <a:t>Click to edit </a:t>
            </a:r>
            <a:br>
              <a:rPr lang="en-GB" noProof="0"/>
            </a:br>
            <a:r>
              <a:rPr lang="en-GB" noProof="0"/>
              <a:t>Master title style</a:t>
            </a:r>
          </a:p>
        </p:txBody>
      </p:sp>
      <p:sp>
        <p:nvSpPr>
          <p:cNvPr id="3" name="Text Placeholder 2"/>
          <p:cNvSpPr>
            <a:spLocks noGrp="1"/>
          </p:cNvSpPr>
          <p:nvPr userDrawn="1">
            <p:ph type="body" idx="1"/>
          </p:nvPr>
        </p:nvSpPr>
        <p:spPr bwMode="auto">
          <a:xfrm>
            <a:off x="659008" y="1141197"/>
            <a:ext cx="10873955" cy="5142128"/>
          </a:xfrm>
          <a:prstGeom prst="rect">
            <a:avLst/>
          </a:prstGeom>
        </p:spPr>
        <p:txBody>
          <a:bodyPr vert="horz" lIns="0" tIns="0" rIns="0" bIns="0" rtlCol="0">
            <a:noAutofit/>
          </a:body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a:t>Fifth level</a:t>
            </a:r>
            <a:endParaRPr lang="en-GB" noProof="0" dirty="0"/>
          </a:p>
        </p:txBody>
      </p:sp>
      <p:sp>
        <p:nvSpPr>
          <p:cNvPr id="21" name="Slide Number Placeholder 5"/>
          <p:cNvSpPr>
            <a:spLocks noGrp="1"/>
          </p:cNvSpPr>
          <p:nvPr userDrawn="1">
            <p:ph type="sldNum" sz="quarter" idx="4"/>
          </p:nvPr>
        </p:nvSpPr>
        <p:spPr bwMode="gray">
          <a:xfrm>
            <a:off x="11037663" y="6403940"/>
            <a:ext cx="495300" cy="188119"/>
          </a:xfrm>
          <a:prstGeom prst="rect">
            <a:avLst/>
          </a:prstGeom>
        </p:spPr>
        <p:txBody>
          <a:bodyPr vert="horz" lIns="0" tIns="0" rIns="0" bIns="0" rtlCol="0" anchor="ctr"/>
          <a:lstStyle>
            <a:lvl1pPr algn="r">
              <a:defRPr sz="1000" b="0" i="0">
                <a:solidFill>
                  <a:schemeClr val="tx1"/>
                </a:solidFill>
              </a:defRPr>
            </a:lvl1pPr>
          </a:lstStyle>
          <a:p>
            <a:fld id="{DDD2A080-DA64-4F5C-9131-47EB793B4410}" type="slidenum">
              <a:rPr lang="en-GB" smtClean="0"/>
              <a:pPr/>
              <a:t>‹#›</a:t>
            </a:fld>
            <a:endParaRPr lang="en-GB" dirty="0"/>
          </a:p>
        </p:txBody>
      </p:sp>
      <p:sp>
        <p:nvSpPr>
          <p:cNvPr id="5" name="Footer Placeholder 4">
            <a:extLst>
              <a:ext uri="{FF2B5EF4-FFF2-40B4-BE49-F238E27FC236}">
                <a16:creationId xmlns:a16="http://schemas.microsoft.com/office/drawing/2014/main" id="{23CCD4DD-CD62-41D2-B52A-25AF9A5EF44A}"/>
              </a:ext>
            </a:extLst>
          </p:cNvPr>
          <p:cNvSpPr>
            <a:spLocks noGrp="1"/>
          </p:cNvSpPr>
          <p:nvPr userDrawn="1">
            <p:ph type="ftr" sz="quarter" idx="3"/>
          </p:nvPr>
        </p:nvSpPr>
        <p:spPr>
          <a:xfrm>
            <a:off x="659007" y="6403940"/>
            <a:ext cx="8896889" cy="187200"/>
          </a:xfrm>
          <a:prstGeom prst="rect">
            <a:avLst/>
          </a:prstGeom>
        </p:spPr>
        <p:txBody>
          <a:bodyPr vert="horz" lIns="0" tIns="0" rIns="0" bIns="0" rtlCol="0" anchor="ctr">
            <a:noAutofit/>
          </a:bodyPr>
          <a:lstStyle>
            <a:lvl1pPr algn="l">
              <a:defRPr lang="en-US" sz="900" smtClean="0"/>
            </a:lvl1pPr>
          </a:lstStyle>
          <a:p>
            <a:endParaRPr lang="en-GB" noProof="0" dirty="0"/>
          </a:p>
        </p:txBody>
      </p:sp>
    </p:spTree>
    <p:extLst>
      <p:ext uri="{BB962C8B-B14F-4D97-AF65-F5344CB8AC3E}">
        <p14:creationId xmlns:p14="http://schemas.microsoft.com/office/powerpoint/2010/main" val="4239967618"/>
      </p:ext>
    </p:extLst>
  </p:cSld>
  <p:clrMap bg1="lt1" tx1="dk1" bg2="lt2" tx2="dk2" accent1="accent1" accent2="accent2" accent3="accent3" accent4="accent4" accent5="accent5" accent6="accent6" hlink="hlink" folHlink="folHlink"/>
  <p:sldLayoutIdLst>
    <p:sldLayoutId id="2147483707" r:id="rId1"/>
    <p:sldLayoutId id="2147483685" r:id="rId2"/>
    <p:sldLayoutId id="2147483737" r:id="rId3"/>
    <p:sldLayoutId id="2147483729" r:id="rId4"/>
    <p:sldLayoutId id="2147483725" r:id="rId5"/>
    <p:sldLayoutId id="2147483777" r:id="rId6"/>
    <p:sldLayoutId id="2147483781" r:id="rId7"/>
    <p:sldLayoutId id="2147483796" r:id="rId8"/>
    <p:sldLayoutId id="2147483797" r:id="rId9"/>
    <p:sldLayoutId id="2147483692" r:id="rId10"/>
    <p:sldLayoutId id="2147483711" r:id="rId11"/>
    <p:sldLayoutId id="2147483779" r:id="rId12"/>
    <p:sldLayoutId id="2147483694" r:id="rId13"/>
    <p:sldLayoutId id="2147483695" r:id="rId14"/>
    <p:sldLayoutId id="2147483696" r:id="rId15"/>
    <p:sldLayoutId id="2147483736" r:id="rId16"/>
    <p:sldLayoutId id="2147483773" r:id="rId17"/>
    <p:sldLayoutId id="2147483774" r:id="rId18"/>
    <p:sldLayoutId id="2147483731" r:id="rId19"/>
    <p:sldLayoutId id="2147483697" r:id="rId20"/>
    <p:sldLayoutId id="2147483740" r:id="rId21"/>
    <p:sldLayoutId id="2147483716" r:id="rId22"/>
    <p:sldLayoutId id="2147483718" r:id="rId23"/>
    <p:sldLayoutId id="2147483719" r:id="rId24"/>
    <p:sldLayoutId id="2147483700" r:id="rId25"/>
    <p:sldLayoutId id="2147483743" r:id="rId26"/>
    <p:sldLayoutId id="2147483742" r:id="rId27"/>
    <p:sldLayoutId id="2147483741" r:id="rId28"/>
    <p:sldLayoutId id="2147483775" r:id="rId29"/>
    <p:sldLayoutId id="2147483776" r:id="rId30"/>
    <p:sldLayoutId id="2147483726" r:id="rId31"/>
    <p:sldLayoutId id="2147483778" r:id="rId32"/>
    <p:sldLayoutId id="2147483831" r:id="rId33"/>
  </p:sldLayoutIdLst>
  <p:hf hdr="0" ftr="0" dt="0"/>
  <p:txStyles>
    <p:titleStyle>
      <a:lvl1pPr algn="l" defTabSz="914400" rtl="0" eaLnBrk="1" latinLnBrk="0" hangingPunct="1">
        <a:lnSpc>
          <a:spcPct val="83000"/>
        </a:lnSpc>
        <a:spcBef>
          <a:spcPct val="0"/>
        </a:spcBef>
        <a:buNone/>
        <a:defRPr sz="2800" b="1" kern="1200" baseline="0">
          <a:solidFill>
            <a:schemeClr val="tx2"/>
          </a:solidFill>
          <a:latin typeface="+mj-lt"/>
          <a:ea typeface="+mj-ea"/>
          <a:cs typeface="ING Me" pitchFamily="2" charset="0"/>
        </a:defRPr>
      </a:lvl1pPr>
    </p:titleStyle>
    <p:bodyStyle>
      <a:lvl1pPr marL="0" indent="0" algn="l" defTabSz="914400" rtl="0" eaLnBrk="1" latinLnBrk="0" hangingPunct="1">
        <a:lnSpc>
          <a:spcPct val="90000"/>
        </a:lnSpc>
        <a:spcBef>
          <a:spcPts val="0"/>
        </a:spcBef>
        <a:spcAft>
          <a:spcPts val="300"/>
        </a:spcAft>
        <a:buFont typeface="Arial" panose="020B0604020202020204" pitchFamily="34" charset="0"/>
        <a:buNone/>
        <a:defRPr sz="2000" b="0" kern="1200" baseline="0">
          <a:solidFill>
            <a:schemeClr val="tx1"/>
          </a:solidFill>
          <a:latin typeface="+mn-lt"/>
          <a:ea typeface="+mn-ea"/>
          <a:cs typeface="ING Me" pitchFamily="2" charset="0"/>
        </a:defRPr>
      </a:lvl1pPr>
      <a:lvl2pPr marL="180000" indent="-180000" algn="l" defTabSz="914400" rtl="0" eaLnBrk="1" latinLnBrk="0" hangingPunct="1">
        <a:lnSpc>
          <a:spcPct val="90000"/>
        </a:lnSpc>
        <a:spcBef>
          <a:spcPts val="0"/>
        </a:spcBef>
        <a:spcAft>
          <a:spcPts val="300"/>
        </a:spcAft>
        <a:buFontTx/>
        <a:buBlip>
          <a:blip r:embed="rId35">
            <a:extLst>
              <a:ext uri="{96DAC541-7B7A-43D3-8B79-37D633B846F1}">
                <asvg:svgBlip xmlns:asvg="http://schemas.microsoft.com/office/drawing/2016/SVG/main" r:embed="rId36"/>
              </a:ext>
            </a:extLst>
          </a:blip>
        </a:buBlip>
        <a:defRPr sz="2000" kern="1200" baseline="0">
          <a:solidFill>
            <a:schemeClr val="tx1"/>
          </a:solidFill>
          <a:latin typeface="+mn-lt"/>
          <a:ea typeface="+mn-ea"/>
          <a:cs typeface="ING Me" pitchFamily="2" charset="0"/>
        </a:defRPr>
      </a:lvl2pPr>
      <a:lvl3pPr marL="360000" indent="-180000" algn="l" defTabSz="914400" rtl="0" eaLnBrk="1" latinLnBrk="0" hangingPunct="1">
        <a:lnSpc>
          <a:spcPct val="90000"/>
        </a:lnSpc>
        <a:spcBef>
          <a:spcPts val="0"/>
        </a:spcBef>
        <a:spcAft>
          <a:spcPts val="300"/>
        </a:spcAft>
        <a:buClr>
          <a:schemeClr val="tx2"/>
        </a:buClr>
        <a:buFontTx/>
        <a:buBlip>
          <a:blip r:embed="rId37">
            <a:extLst>
              <a:ext uri="{96DAC541-7B7A-43D3-8B79-37D633B846F1}">
                <asvg:svgBlip xmlns:asvg="http://schemas.microsoft.com/office/drawing/2016/SVG/main" r:embed="rId38"/>
              </a:ext>
            </a:extLst>
          </a:blip>
        </a:buBlip>
        <a:defRPr sz="2000" kern="1200" baseline="0">
          <a:solidFill>
            <a:schemeClr val="tx1"/>
          </a:solidFill>
          <a:latin typeface="+mn-lt"/>
          <a:ea typeface="+mn-ea"/>
          <a:cs typeface="ING Me" pitchFamily="2" charset="0"/>
        </a:defRPr>
      </a:lvl3pPr>
      <a:lvl4pPr marL="540000" indent="-180000" algn="l" defTabSz="914400" rtl="0" eaLnBrk="1" latinLnBrk="0" hangingPunct="1">
        <a:lnSpc>
          <a:spcPct val="90000"/>
        </a:lnSpc>
        <a:spcBef>
          <a:spcPts val="0"/>
        </a:spcBef>
        <a:spcAft>
          <a:spcPts val="300"/>
        </a:spcAft>
        <a:buClr>
          <a:schemeClr val="bg2"/>
        </a:buClr>
        <a:buFontTx/>
        <a:buBlip>
          <a:blip r:embed="rId39">
            <a:extLst>
              <a:ext uri="{96DAC541-7B7A-43D3-8B79-37D633B846F1}">
                <asvg:svgBlip xmlns:asvg="http://schemas.microsoft.com/office/drawing/2016/SVG/main" r:embed="rId40"/>
              </a:ext>
            </a:extLst>
          </a:blip>
        </a:buBlip>
        <a:defRPr sz="2000" kern="1200" baseline="0">
          <a:solidFill>
            <a:schemeClr val="tx1"/>
          </a:solidFill>
          <a:latin typeface="+mn-lt"/>
          <a:ea typeface="+mn-ea"/>
          <a:cs typeface="ING Me" pitchFamily="2" charset="0"/>
        </a:defRPr>
      </a:lvl4pPr>
      <a:lvl5pPr marL="720000" indent="-180000" algn="l" defTabSz="914400" rtl="0" eaLnBrk="1" latinLnBrk="0" hangingPunct="1">
        <a:lnSpc>
          <a:spcPct val="90000"/>
        </a:lnSpc>
        <a:spcBef>
          <a:spcPts val="0"/>
        </a:spcBef>
        <a:spcAft>
          <a:spcPts val="300"/>
        </a:spcAft>
        <a:buClr>
          <a:schemeClr val="accent3"/>
        </a:buClr>
        <a:buFontTx/>
        <a:buBlip>
          <a:blip r:embed="rId41">
            <a:extLst>
              <a:ext uri="{96DAC541-7B7A-43D3-8B79-37D633B846F1}">
                <asvg:svgBlip xmlns:asvg="http://schemas.microsoft.com/office/drawing/2016/SVG/main" r:embed="rId42"/>
              </a:ext>
            </a:extLst>
          </a:blip>
        </a:buBlip>
        <a:defRPr sz="2000" kern="1200" baseline="0">
          <a:solidFill>
            <a:schemeClr val="tx1"/>
          </a:solidFill>
          <a:latin typeface="+mn-lt"/>
          <a:ea typeface="+mn-ea"/>
          <a:cs typeface="ING Me"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GB"/>
      </a:defPPr>
      <a:lvl1pPr marL="0" algn="l" defTabSz="914400" rtl="0" eaLnBrk="1" latinLnBrk="0" hangingPunct="1">
        <a:defRPr sz="1400" kern="1200">
          <a:solidFill>
            <a:schemeClr val="tx1"/>
          </a:solidFill>
          <a:latin typeface="+mn-lt"/>
          <a:ea typeface="+mn-ea"/>
          <a:cs typeface="+mn-cs"/>
        </a:defRPr>
      </a:lvl1pPr>
      <a:lvl2pPr marL="0" algn="l" defTabSz="914400" rtl="0" eaLnBrk="1" latinLnBrk="0" hangingPunct="1">
        <a:defRPr sz="1400" kern="1200">
          <a:solidFill>
            <a:schemeClr val="tx1"/>
          </a:solidFill>
          <a:latin typeface="+mn-lt"/>
          <a:ea typeface="+mn-ea"/>
          <a:cs typeface="+mn-cs"/>
        </a:defRPr>
      </a:lvl2pPr>
      <a:lvl3pPr marL="0" algn="l" defTabSz="914400" rtl="0" eaLnBrk="1" latinLnBrk="0" hangingPunct="1">
        <a:defRPr sz="1400" kern="1200">
          <a:solidFill>
            <a:schemeClr val="tx1"/>
          </a:solidFill>
          <a:latin typeface="+mn-lt"/>
          <a:ea typeface="+mn-ea"/>
          <a:cs typeface="+mn-cs"/>
        </a:defRPr>
      </a:lvl3pPr>
      <a:lvl4pPr marL="0" algn="l" defTabSz="914400" rtl="0" eaLnBrk="1" latinLnBrk="0" hangingPunct="1">
        <a:defRPr sz="1400" kern="1200">
          <a:solidFill>
            <a:schemeClr val="tx1"/>
          </a:solidFill>
          <a:latin typeface="+mn-lt"/>
          <a:ea typeface="+mn-ea"/>
          <a:cs typeface="+mn-cs"/>
        </a:defRPr>
      </a:lvl4pPr>
      <a:lvl5pPr marL="0" algn="l" defTabSz="914400" rtl="0" eaLnBrk="1" latinLnBrk="0" hangingPunct="1">
        <a:defRPr sz="1400" kern="1200">
          <a:solidFill>
            <a:schemeClr val="tx1"/>
          </a:solidFill>
          <a:latin typeface="+mn-lt"/>
          <a:ea typeface="+mn-ea"/>
          <a:cs typeface="+mn-cs"/>
        </a:defRPr>
      </a:lvl5pPr>
      <a:lvl6pPr marL="0" algn="l" defTabSz="914400" rtl="0" eaLnBrk="1" latinLnBrk="0" hangingPunct="1">
        <a:defRPr sz="1400" kern="1200">
          <a:solidFill>
            <a:schemeClr val="tx1"/>
          </a:solidFill>
          <a:latin typeface="+mn-lt"/>
          <a:ea typeface="+mn-ea"/>
          <a:cs typeface="+mn-cs"/>
        </a:defRPr>
      </a:lvl6pPr>
      <a:lvl7pPr marL="0" algn="l" defTabSz="914400" rtl="0" eaLnBrk="1" latinLnBrk="0" hangingPunct="1">
        <a:defRPr sz="1400" kern="1200">
          <a:solidFill>
            <a:schemeClr val="tx1"/>
          </a:solidFill>
          <a:latin typeface="+mn-lt"/>
          <a:ea typeface="+mn-ea"/>
          <a:cs typeface="+mn-cs"/>
        </a:defRPr>
      </a:lvl7pPr>
      <a:lvl8pPr marL="0" algn="l" defTabSz="914400" rtl="0" eaLnBrk="1" latinLnBrk="0" hangingPunct="1">
        <a:defRPr sz="1400" kern="1200">
          <a:solidFill>
            <a:schemeClr val="tx1"/>
          </a:solidFill>
          <a:latin typeface="+mn-lt"/>
          <a:ea typeface="+mn-ea"/>
          <a:cs typeface="+mn-cs"/>
        </a:defRPr>
      </a:lvl8pPr>
      <a:lvl9pPr marL="0" algn="l" defTabSz="914400"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721" userDrawn="1">
          <p15:clr>
            <a:srgbClr val="F26B43"/>
          </p15:clr>
        </p15:guide>
        <p15:guide id="9" orient="horz" pos="205" userDrawn="1">
          <p15:clr>
            <a:srgbClr val="F26B43"/>
          </p15:clr>
        </p15:guide>
        <p15:guide id="11" orient="horz" pos="3904" userDrawn="1">
          <p15:clr>
            <a:srgbClr val="F26B43"/>
          </p15:clr>
        </p15:guide>
        <p15:guide id="13" pos="7473" userDrawn="1">
          <p15:clr>
            <a:srgbClr val="F26B43"/>
          </p15:clr>
        </p15:guide>
        <p15:guide id="14" pos="417" userDrawn="1">
          <p15:clr>
            <a:srgbClr val="F26B43"/>
          </p15:clr>
        </p15:guide>
        <p15:guide id="18" pos="3840" userDrawn="1">
          <p15:clr>
            <a:srgbClr val="F26B43"/>
          </p15:clr>
        </p15:guide>
        <p15:guide id="19" orient="horz" pos="2160" userDrawn="1">
          <p15:clr>
            <a:srgbClr val="F26B43"/>
          </p15:clr>
        </p15:guide>
        <p15:guide id="20" pos="7268"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sp>
        <p:nvSpPr>
          <p:cNvPr id="876" name="Scale panel">
            <a:extLst>
              <a:ext uri="{FF2B5EF4-FFF2-40B4-BE49-F238E27FC236}">
                <a16:creationId xmlns:a16="http://schemas.microsoft.com/office/drawing/2014/main" id="{7D99C099-15B5-4131-8313-8D2176B4F5F3}"/>
              </a:ext>
            </a:extLst>
          </p:cNvPr>
          <p:cNvSpPr>
            <a:spLocks noChangeArrowheads="1"/>
          </p:cNvSpPr>
          <p:nvPr userDrawn="1"/>
        </p:nvSpPr>
        <p:spPr bwMode="gray">
          <a:xfrm>
            <a:off x="-2368598" y="-435426"/>
            <a:ext cx="16929187" cy="7728851"/>
          </a:xfrm>
          <a:prstGeom prst="rect">
            <a:avLst/>
          </a:prstGeom>
          <a:solidFill>
            <a:srgbClr val="FFFFFF">
              <a:alpha val="0"/>
            </a:srgbClr>
          </a:solidFill>
          <a:ln>
            <a:noFill/>
          </a:ln>
          <a:effectLst/>
        </p:spPr>
        <p:txBody>
          <a:bodyPr wrap="square" lIns="180000" tIns="180000" rIns="180000" bIns="180000" anchor="ctr">
            <a:noAutofit/>
          </a:bodyPr>
          <a:lstStyle/>
          <a:p>
            <a:endParaRPr lang="en-GB" sz="1000" dirty="0"/>
          </a:p>
        </p:txBody>
      </p:sp>
      <p:grpSp>
        <p:nvGrpSpPr>
          <p:cNvPr id="268" name="Master Grid" hidden="1">
            <a:extLst>
              <a:ext uri="{FF2B5EF4-FFF2-40B4-BE49-F238E27FC236}">
                <a16:creationId xmlns:a16="http://schemas.microsoft.com/office/drawing/2014/main" id="{D42BA328-ECEA-4217-9F3F-D0202D59CA05}"/>
              </a:ext>
            </a:extLst>
          </p:cNvPr>
          <p:cNvGrpSpPr/>
          <p:nvPr userDrawn="1"/>
        </p:nvGrpSpPr>
        <p:grpSpPr>
          <a:xfrm>
            <a:off x="0" y="0"/>
            <a:ext cx="12192018" cy="6858000"/>
            <a:chOff x="152391" y="152400"/>
            <a:chExt cx="12192018" cy="6858000"/>
          </a:xfrm>
        </p:grpSpPr>
        <p:grpSp>
          <p:nvGrpSpPr>
            <p:cNvPr id="396" name="GRID">
              <a:extLst>
                <a:ext uri="{FF2B5EF4-FFF2-40B4-BE49-F238E27FC236}">
                  <a16:creationId xmlns:a16="http://schemas.microsoft.com/office/drawing/2014/main" id="{D7354782-E49A-4699-9B7B-4355C8BEEA02}"/>
                </a:ext>
              </a:extLst>
            </p:cNvPr>
            <p:cNvGrpSpPr/>
            <p:nvPr/>
          </p:nvGrpSpPr>
          <p:grpSpPr>
            <a:xfrm>
              <a:off x="152391" y="152400"/>
              <a:ext cx="12192018" cy="6858000"/>
              <a:chOff x="-1" y="0"/>
              <a:chExt cx="12192018" cy="6858000"/>
            </a:xfrm>
          </p:grpSpPr>
          <p:grpSp>
            <p:nvGrpSpPr>
              <p:cNvPr id="455" name="Group 454">
                <a:extLst>
                  <a:ext uri="{FF2B5EF4-FFF2-40B4-BE49-F238E27FC236}">
                    <a16:creationId xmlns:a16="http://schemas.microsoft.com/office/drawing/2014/main" id="{E22339AD-B53F-4786-BDB6-A89FE50DB2A6}"/>
                  </a:ext>
                </a:extLst>
              </p:cNvPr>
              <p:cNvGrpSpPr/>
              <p:nvPr/>
            </p:nvGrpSpPr>
            <p:grpSpPr>
              <a:xfrm>
                <a:off x="0" y="0"/>
                <a:ext cx="12192017" cy="6858000"/>
                <a:chOff x="0" y="0"/>
                <a:chExt cx="12192017" cy="6858000"/>
              </a:xfrm>
            </p:grpSpPr>
            <p:cxnSp>
              <p:nvCxnSpPr>
                <p:cNvPr id="479" name="Straight Connector 478">
                  <a:extLst>
                    <a:ext uri="{FF2B5EF4-FFF2-40B4-BE49-F238E27FC236}">
                      <a16:creationId xmlns:a16="http://schemas.microsoft.com/office/drawing/2014/main" id="{57B30F03-8C9D-4CD8-9D83-8DC8450A16C1}"/>
                    </a:ext>
                  </a:extLst>
                </p:cNvPr>
                <p:cNvCxnSpPr/>
                <p:nvPr/>
              </p:nvCxnSpPr>
              <p:spPr>
                <a:xfrm>
                  <a:off x="329514"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80" name="Straight Connector 479">
                  <a:extLst>
                    <a:ext uri="{FF2B5EF4-FFF2-40B4-BE49-F238E27FC236}">
                      <a16:creationId xmlns:a16="http://schemas.microsoft.com/office/drawing/2014/main" id="{9BF6938D-A300-4D5C-8E4F-4FBFF9880310}"/>
                    </a:ext>
                  </a:extLst>
                </p:cNvPr>
                <p:cNvCxnSpPr/>
                <p:nvPr/>
              </p:nvCxnSpPr>
              <p:spPr>
                <a:xfrm>
                  <a:off x="0"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81" name="Straight Connector 480">
                  <a:extLst>
                    <a:ext uri="{FF2B5EF4-FFF2-40B4-BE49-F238E27FC236}">
                      <a16:creationId xmlns:a16="http://schemas.microsoft.com/office/drawing/2014/main" id="{2C368DAC-ED72-418B-BB58-22A9EBABC287}"/>
                    </a:ext>
                  </a:extLst>
                </p:cNvPr>
                <p:cNvCxnSpPr/>
                <p:nvPr/>
              </p:nvCxnSpPr>
              <p:spPr>
                <a:xfrm>
                  <a:off x="988542"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82" name="Straight Connector 481">
                  <a:extLst>
                    <a:ext uri="{FF2B5EF4-FFF2-40B4-BE49-F238E27FC236}">
                      <a16:creationId xmlns:a16="http://schemas.microsoft.com/office/drawing/2014/main" id="{FEC1711E-ABCA-4911-8DBD-2875A8456EF4}"/>
                    </a:ext>
                  </a:extLst>
                </p:cNvPr>
                <p:cNvCxnSpPr/>
                <p:nvPr/>
              </p:nvCxnSpPr>
              <p:spPr>
                <a:xfrm>
                  <a:off x="659028"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83" name="Straight Connector 482">
                  <a:extLst>
                    <a:ext uri="{FF2B5EF4-FFF2-40B4-BE49-F238E27FC236}">
                      <a16:creationId xmlns:a16="http://schemas.microsoft.com/office/drawing/2014/main" id="{89290615-FFDF-4C1B-9930-59588ADCE1D0}"/>
                    </a:ext>
                  </a:extLst>
                </p:cNvPr>
                <p:cNvCxnSpPr/>
                <p:nvPr/>
              </p:nvCxnSpPr>
              <p:spPr>
                <a:xfrm>
                  <a:off x="1647570"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84" name="Straight Connector 483">
                  <a:extLst>
                    <a:ext uri="{FF2B5EF4-FFF2-40B4-BE49-F238E27FC236}">
                      <a16:creationId xmlns:a16="http://schemas.microsoft.com/office/drawing/2014/main" id="{087D6E6A-FBCD-44B7-811F-E440101FA6B3}"/>
                    </a:ext>
                  </a:extLst>
                </p:cNvPr>
                <p:cNvCxnSpPr/>
                <p:nvPr/>
              </p:nvCxnSpPr>
              <p:spPr>
                <a:xfrm>
                  <a:off x="1318056"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85" name="Straight Connector 484">
                  <a:extLst>
                    <a:ext uri="{FF2B5EF4-FFF2-40B4-BE49-F238E27FC236}">
                      <a16:creationId xmlns:a16="http://schemas.microsoft.com/office/drawing/2014/main" id="{C7EE4D9C-5972-4F11-AD88-CDE4D2D4A05E}"/>
                    </a:ext>
                  </a:extLst>
                </p:cNvPr>
                <p:cNvCxnSpPr/>
                <p:nvPr/>
              </p:nvCxnSpPr>
              <p:spPr>
                <a:xfrm>
                  <a:off x="2306598"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86" name="Straight Connector 485">
                  <a:extLst>
                    <a:ext uri="{FF2B5EF4-FFF2-40B4-BE49-F238E27FC236}">
                      <a16:creationId xmlns:a16="http://schemas.microsoft.com/office/drawing/2014/main" id="{A1D02A60-D36A-429F-8D81-D08F3EF38993}"/>
                    </a:ext>
                  </a:extLst>
                </p:cNvPr>
                <p:cNvCxnSpPr/>
                <p:nvPr/>
              </p:nvCxnSpPr>
              <p:spPr>
                <a:xfrm>
                  <a:off x="1977084"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87" name="Straight Connector 486">
                  <a:extLst>
                    <a:ext uri="{FF2B5EF4-FFF2-40B4-BE49-F238E27FC236}">
                      <a16:creationId xmlns:a16="http://schemas.microsoft.com/office/drawing/2014/main" id="{88E78551-A749-4A2E-8477-CABB2C2782EC}"/>
                    </a:ext>
                  </a:extLst>
                </p:cNvPr>
                <p:cNvCxnSpPr/>
                <p:nvPr/>
              </p:nvCxnSpPr>
              <p:spPr>
                <a:xfrm>
                  <a:off x="2965626"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88" name="Straight Connector 487">
                  <a:extLst>
                    <a:ext uri="{FF2B5EF4-FFF2-40B4-BE49-F238E27FC236}">
                      <a16:creationId xmlns:a16="http://schemas.microsoft.com/office/drawing/2014/main" id="{FBD58499-8938-44E0-8520-DDE63A4C4496}"/>
                    </a:ext>
                  </a:extLst>
                </p:cNvPr>
                <p:cNvCxnSpPr/>
                <p:nvPr/>
              </p:nvCxnSpPr>
              <p:spPr>
                <a:xfrm>
                  <a:off x="2636112"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89" name="Straight Connector 488">
                  <a:extLst>
                    <a:ext uri="{FF2B5EF4-FFF2-40B4-BE49-F238E27FC236}">
                      <a16:creationId xmlns:a16="http://schemas.microsoft.com/office/drawing/2014/main" id="{BC923EA8-C256-4634-8339-7DB6BA413CD2}"/>
                    </a:ext>
                  </a:extLst>
                </p:cNvPr>
                <p:cNvCxnSpPr/>
                <p:nvPr/>
              </p:nvCxnSpPr>
              <p:spPr>
                <a:xfrm>
                  <a:off x="3624654"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90" name="Straight Connector 489">
                  <a:extLst>
                    <a:ext uri="{FF2B5EF4-FFF2-40B4-BE49-F238E27FC236}">
                      <a16:creationId xmlns:a16="http://schemas.microsoft.com/office/drawing/2014/main" id="{3BABF286-6674-4701-B1E9-263284795AB3}"/>
                    </a:ext>
                  </a:extLst>
                </p:cNvPr>
                <p:cNvCxnSpPr/>
                <p:nvPr/>
              </p:nvCxnSpPr>
              <p:spPr>
                <a:xfrm>
                  <a:off x="3295140"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91" name="Straight Connector 490">
                  <a:extLst>
                    <a:ext uri="{FF2B5EF4-FFF2-40B4-BE49-F238E27FC236}">
                      <a16:creationId xmlns:a16="http://schemas.microsoft.com/office/drawing/2014/main" id="{99FB23A9-E6D7-43CC-A0D5-725192604B3D}"/>
                    </a:ext>
                  </a:extLst>
                </p:cNvPr>
                <p:cNvCxnSpPr/>
                <p:nvPr/>
              </p:nvCxnSpPr>
              <p:spPr>
                <a:xfrm>
                  <a:off x="4283682"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92" name="Straight Connector 491">
                  <a:extLst>
                    <a:ext uri="{FF2B5EF4-FFF2-40B4-BE49-F238E27FC236}">
                      <a16:creationId xmlns:a16="http://schemas.microsoft.com/office/drawing/2014/main" id="{F23FDEA7-2269-4F06-8F07-260EE77295DF}"/>
                    </a:ext>
                  </a:extLst>
                </p:cNvPr>
                <p:cNvCxnSpPr/>
                <p:nvPr/>
              </p:nvCxnSpPr>
              <p:spPr>
                <a:xfrm>
                  <a:off x="3954168"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93" name="Straight Connector 492">
                  <a:extLst>
                    <a:ext uri="{FF2B5EF4-FFF2-40B4-BE49-F238E27FC236}">
                      <a16:creationId xmlns:a16="http://schemas.microsoft.com/office/drawing/2014/main" id="{E8A88CA9-B891-491E-95C8-1C4D7ACDAA96}"/>
                    </a:ext>
                  </a:extLst>
                </p:cNvPr>
                <p:cNvCxnSpPr/>
                <p:nvPr/>
              </p:nvCxnSpPr>
              <p:spPr>
                <a:xfrm>
                  <a:off x="4942710"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94" name="Straight Connector 493">
                  <a:extLst>
                    <a:ext uri="{FF2B5EF4-FFF2-40B4-BE49-F238E27FC236}">
                      <a16:creationId xmlns:a16="http://schemas.microsoft.com/office/drawing/2014/main" id="{C6C7A0C6-4EAC-4FEF-85DD-F06A1AACCCD9}"/>
                    </a:ext>
                  </a:extLst>
                </p:cNvPr>
                <p:cNvCxnSpPr/>
                <p:nvPr/>
              </p:nvCxnSpPr>
              <p:spPr>
                <a:xfrm>
                  <a:off x="4613196"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95" name="Straight Connector 494">
                  <a:extLst>
                    <a:ext uri="{FF2B5EF4-FFF2-40B4-BE49-F238E27FC236}">
                      <a16:creationId xmlns:a16="http://schemas.microsoft.com/office/drawing/2014/main" id="{BC387629-3884-4ADF-98D9-B40527E1A937}"/>
                    </a:ext>
                  </a:extLst>
                </p:cNvPr>
                <p:cNvCxnSpPr/>
                <p:nvPr/>
              </p:nvCxnSpPr>
              <p:spPr>
                <a:xfrm>
                  <a:off x="5601738"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96" name="Straight Connector 495">
                  <a:extLst>
                    <a:ext uri="{FF2B5EF4-FFF2-40B4-BE49-F238E27FC236}">
                      <a16:creationId xmlns:a16="http://schemas.microsoft.com/office/drawing/2014/main" id="{DC1FB6E3-5983-42E2-B487-B2A550667A58}"/>
                    </a:ext>
                  </a:extLst>
                </p:cNvPr>
                <p:cNvCxnSpPr/>
                <p:nvPr/>
              </p:nvCxnSpPr>
              <p:spPr>
                <a:xfrm>
                  <a:off x="5272224"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97" name="Straight Connector 496">
                  <a:extLst>
                    <a:ext uri="{FF2B5EF4-FFF2-40B4-BE49-F238E27FC236}">
                      <a16:creationId xmlns:a16="http://schemas.microsoft.com/office/drawing/2014/main" id="{BE47B01B-846E-438F-95BE-84D5D1A6988B}"/>
                    </a:ext>
                  </a:extLst>
                </p:cNvPr>
                <p:cNvCxnSpPr/>
                <p:nvPr/>
              </p:nvCxnSpPr>
              <p:spPr>
                <a:xfrm>
                  <a:off x="6260766"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98" name="Straight Connector 497">
                  <a:extLst>
                    <a:ext uri="{FF2B5EF4-FFF2-40B4-BE49-F238E27FC236}">
                      <a16:creationId xmlns:a16="http://schemas.microsoft.com/office/drawing/2014/main" id="{DAAA516D-477A-4244-8BF2-30CB948742FB}"/>
                    </a:ext>
                  </a:extLst>
                </p:cNvPr>
                <p:cNvCxnSpPr/>
                <p:nvPr/>
              </p:nvCxnSpPr>
              <p:spPr>
                <a:xfrm>
                  <a:off x="5931252"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99" name="Straight Connector 498">
                  <a:extLst>
                    <a:ext uri="{FF2B5EF4-FFF2-40B4-BE49-F238E27FC236}">
                      <a16:creationId xmlns:a16="http://schemas.microsoft.com/office/drawing/2014/main" id="{1B7D312D-F4D1-4D37-9DD6-637968C596A3}"/>
                    </a:ext>
                  </a:extLst>
                </p:cNvPr>
                <p:cNvCxnSpPr/>
                <p:nvPr/>
              </p:nvCxnSpPr>
              <p:spPr>
                <a:xfrm>
                  <a:off x="6919794"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00" name="Straight Connector 499">
                  <a:extLst>
                    <a:ext uri="{FF2B5EF4-FFF2-40B4-BE49-F238E27FC236}">
                      <a16:creationId xmlns:a16="http://schemas.microsoft.com/office/drawing/2014/main" id="{F0831B2C-01F0-4C7A-BA32-9CB020598BF8}"/>
                    </a:ext>
                  </a:extLst>
                </p:cNvPr>
                <p:cNvCxnSpPr/>
                <p:nvPr/>
              </p:nvCxnSpPr>
              <p:spPr>
                <a:xfrm>
                  <a:off x="6590280"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01" name="Straight Connector 500">
                  <a:extLst>
                    <a:ext uri="{FF2B5EF4-FFF2-40B4-BE49-F238E27FC236}">
                      <a16:creationId xmlns:a16="http://schemas.microsoft.com/office/drawing/2014/main" id="{5FA4CBA0-89DA-4E51-8503-D9D34E32D744}"/>
                    </a:ext>
                  </a:extLst>
                </p:cNvPr>
                <p:cNvCxnSpPr/>
                <p:nvPr/>
              </p:nvCxnSpPr>
              <p:spPr>
                <a:xfrm>
                  <a:off x="7578822"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02" name="Straight Connector 501">
                  <a:extLst>
                    <a:ext uri="{FF2B5EF4-FFF2-40B4-BE49-F238E27FC236}">
                      <a16:creationId xmlns:a16="http://schemas.microsoft.com/office/drawing/2014/main" id="{D24F47CE-2594-44BF-B7AB-D72724CDF156}"/>
                    </a:ext>
                  </a:extLst>
                </p:cNvPr>
                <p:cNvCxnSpPr/>
                <p:nvPr/>
              </p:nvCxnSpPr>
              <p:spPr>
                <a:xfrm>
                  <a:off x="7249308"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03" name="Straight Connector 502">
                  <a:extLst>
                    <a:ext uri="{FF2B5EF4-FFF2-40B4-BE49-F238E27FC236}">
                      <a16:creationId xmlns:a16="http://schemas.microsoft.com/office/drawing/2014/main" id="{988568FF-7259-4F57-B421-DD1BF280A590}"/>
                    </a:ext>
                  </a:extLst>
                </p:cNvPr>
                <p:cNvCxnSpPr/>
                <p:nvPr/>
              </p:nvCxnSpPr>
              <p:spPr>
                <a:xfrm>
                  <a:off x="8237850"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04" name="Straight Connector 503">
                  <a:extLst>
                    <a:ext uri="{FF2B5EF4-FFF2-40B4-BE49-F238E27FC236}">
                      <a16:creationId xmlns:a16="http://schemas.microsoft.com/office/drawing/2014/main" id="{EB6004BB-45E2-44DE-9D6C-1EA1B31F75E8}"/>
                    </a:ext>
                  </a:extLst>
                </p:cNvPr>
                <p:cNvCxnSpPr/>
                <p:nvPr/>
              </p:nvCxnSpPr>
              <p:spPr>
                <a:xfrm>
                  <a:off x="7908336"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05" name="Straight Connector 504">
                  <a:extLst>
                    <a:ext uri="{FF2B5EF4-FFF2-40B4-BE49-F238E27FC236}">
                      <a16:creationId xmlns:a16="http://schemas.microsoft.com/office/drawing/2014/main" id="{8C72E3C8-520C-497F-A4D5-DCF44D12CD80}"/>
                    </a:ext>
                  </a:extLst>
                </p:cNvPr>
                <p:cNvCxnSpPr/>
                <p:nvPr/>
              </p:nvCxnSpPr>
              <p:spPr>
                <a:xfrm>
                  <a:off x="8896878"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06" name="Straight Connector 505">
                  <a:extLst>
                    <a:ext uri="{FF2B5EF4-FFF2-40B4-BE49-F238E27FC236}">
                      <a16:creationId xmlns:a16="http://schemas.microsoft.com/office/drawing/2014/main" id="{7B720938-127D-49F5-97AF-562D32A74600}"/>
                    </a:ext>
                  </a:extLst>
                </p:cNvPr>
                <p:cNvCxnSpPr/>
                <p:nvPr/>
              </p:nvCxnSpPr>
              <p:spPr>
                <a:xfrm>
                  <a:off x="8567364"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07" name="Straight Connector 506">
                  <a:extLst>
                    <a:ext uri="{FF2B5EF4-FFF2-40B4-BE49-F238E27FC236}">
                      <a16:creationId xmlns:a16="http://schemas.microsoft.com/office/drawing/2014/main" id="{852789AE-4FBE-467B-B00B-8D948D856D4C}"/>
                    </a:ext>
                  </a:extLst>
                </p:cNvPr>
                <p:cNvCxnSpPr/>
                <p:nvPr/>
              </p:nvCxnSpPr>
              <p:spPr>
                <a:xfrm>
                  <a:off x="9555906"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08" name="Straight Connector 507">
                  <a:extLst>
                    <a:ext uri="{FF2B5EF4-FFF2-40B4-BE49-F238E27FC236}">
                      <a16:creationId xmlns:a16="http://schemas.microsoft.com/office/drawing/2014/main" id="{FCDC861B-1131-4468-B891-4639874C33C1}"/>
                    </a:ext>
                  </a:extLst>
                </p:cNvPr>
                <p:cNvCxnSpPr/>
                <p:nvPr/>
              </p:nvCxnSpPr>
              <p:spPr>
                <a:xfrm>
                  <a:off x="9226392"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09" name="Straight Connector 508">
                  <a:extLst>
                    <a:ext uri="{FF2B5EF4-FFF2-40B4-BE49-F238E27FC236}">
                      <a16:creationId xmlns:a16="http://schemas.microsoft.com/office/drawing/2014/main" id="{3112DEAC-80A0-4F90-81EC-4D87F645E76D}"/>
                    </a:ext>
                  </a:extLst>
                </p:cNvPr>
                <p:cNvCxnSpPr/>
                <p:nvPr/>
              </p:nvCxnSpPr>
              <p:spPr>
                <a:xfrm>
                  <a:off x="10214934"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10" name="Straight Connector 509">
                  <a:extLst>
                    <a:ext uri="{FF2B5EF4-FFF2-40B4-BE49-F238E27FC236}">
                      <a16:creationId xmlns:a16="http://schemas.microsoft.com/office/drawing/2014/main" id="{8A83F6CC-CFBB-4012-B5AB-3DBB9C000E43}"/>
                    </a:ext>
                  </a:extLst>
                </p:cNvPr>
                <p:cNvCxnSpPr/>
                <p:nvPr/>
              </p:nvCxnSpPr>
              <p:spPr>
                <a:xfrm>
                  <a:off x="9885420"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11" name="Straight Connector 510">
                  <a:extLst>
                    <a:ext uri="{FF2B5EF4-FFF2-40B4-BE49-F238E27FC236}">
                      <a16:creationId xmlns:a16="http://schemas.microsoft.com/office/drawing/2014/main" id="{7086FB9D-BDC7-4EB6-B7F8-9727B0084ACC}"/>
                    </a:ext>
                  </a:extLst>
                </p:cNvPr>
                <p:cNvCxnSpPr/>
                <p:nvPr/>
              </p:nvCxnSpPr>
              <p:spPr>
                <a:xfrm>
                  <a:off x="10873962"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12" name="Straight Connector 511">
                  <a:extLst>
                    <a:ext uri="{FF2B5EF4-FFF2-40B4-BE49-F238E27FC236}">
                      <a16:creationId xmlns:a16="http://schemas.microsoft.com/office/drawing/2014/main" id="{C745221B-E8F8-4CB2-8FCD-AE0FE353C32A}"/>
                    </a:ext>
                  </a:extLst>
                </p:cNvPr>
                <p:cNvCxnSpPr/>
                <p:nvPr/>
              </p:nvCxnSpPr>
              <p:spPr>
                <a:xfrm>
                  <a:off x="10544448"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13" name="Straight Connector 512">
                  <a:extLst>
                    <a:ext uri="{FF2B5EF4-FFF2-40B4-BE49-F238E27FC236}">
                      <a16:creationId xmlns:a16="http://schemas.microsoft.com/office/drawing/2014/main" id="{5094AAE4-01E5-4C6E-81F6-3A5C0DA6FC6A}"/>
                    </a:ext>
                  </a:extLst>
                </p:cNvPr>
                <p:cNvCxnSpPr/>
                <p:nvPr/>
              </p:nvCxnSpPr>
              <p:spPr>
                <a:xfrm>
                  <a:off x="11532990"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14" name="Straight Connector 513">
                  <a:extLst>
                    <a:ext uri="{FF2B5EF4-FFF2-40B4-BE49-F238E27FC236}">
                      <a16:creationId xmlns:a16="http://schemas.microsoft.com/office/drawing/2014/main" id="{F528AFAE-A6AC-4CD7-BDA2-17857F962AB2}"/>
                    </a:ext>
                  </a:extLst>
                </p:cNvPr>
                <p:cNvCxnSpPr/>
                <p:nvPr/>
              </p:nvCxnSpPr>
              <p:spPr>
                <a:xfrm>
                  <a:off x="11203476"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15" name="Straight Connector 514">
                  <a:extLst>
                    <a:ext uri="{FF2B5EF4-FFF2-40B4-BE49-F238E27FC236}">
                      <a16:creationId xmlns:a16="http://schemas.microsoft.com/office/drawing/2014/main" id="{5F6B84C4-9796-4319-B3A5-7807A33D0C19}"/>
                    </a:ext>
                  </a:extLst>
                </p:cNvPr>
                <p:cNvCxnSpPr/>
                <p:nvPr/>
              </p:nvCxnSpPr>
              <p:spPr>
                <a:xfrm>
                  <a:off x="12192017"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16" name="Straight Connector 515">
                  <a:extLst>
                    <a:ext uri="{FF2B5EF4-FFF2-40B4-BE49-F238E27FC236}">
                      <a16:creationId xmlns:a16="http://schemas.microsoft.com/office/drawing/2014/main" id="{14BC46D6-8B78-452A-85E9-056E038007FC}"/>
                    </a:ext>
                  </a:extLst>
                </p:cNvPr>
                <p:cNvCxnSpPr/>
                <p:nvPr/>
              </p:nvCxnSpPr>
              <p:spPr>
                <a:xfrm>
                  <a:off x="11862504"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grpSp>
          <p:grpSp>
            <p:nvGrpSpPr>
              <p:cNvPr id="456" name="Group 455">
                <a:extLst>
                  <a:ext uri="{FF2B5EF4-FFF2-40B4-BE49-F238E27FC236}">
                    <a16:creationId xmlns:a16="http://schemas.microsoft.com/office/drawing/2014/main" id="{227661DF-0032-42D4-848A-1DF956BA62EE}"/>
                  </a:ext>
                </a:extLst>
              </p:cNvPr>
              <p:cNvGrpSpPr/>
              <p:nvPr/>
            </p:nvGrpSpPr>
            <p:grpSpPr>
              <a:xfrm>
                <a:off x="-1" y="0"/>
                <a:ext cx="12191993" cy="6857991"/>
                <a:chOff x="0" y="0"/>
                <a:chExt cx="290286" cy="6857991"/>
              </a:xfrm>
            </p:grpSpPr>
            <p:cxnSp>
              <p:nvCxnSpPr>
                <p:cNvPr id="457" name="Straight Connector 456">
                  <a:extLst>
                    <a:ext uri="{FF2B5EF4-FFF2-40B4-BE49-F238E27FC236}">
                      <a16:creationId xmlns:a16="http://schemas.microsoft.com/office/drawing/2014/main" id="{A8B104F2-1FE8-4D63-B92B-36A1B724A029}"/>
                    </a:ext>
                  </a:extLst>
                </p:cNvPr>
                <p:cNvCxnSpPr/>
                <p:nvPr/>
              </p:nvCxnSpPr>
              <p:spPr>
                <a:xfrm>
                  <a:off x="0" y="326571"/>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58" name="Straight Connector 457">
                  <a:extLst>
                    <a:ext uri="{FF2B5EF4-FFF2-40B4-BE49-F238E27FC236}">
                      <a16:creationId xmlns:a16="http://schemas.microsoft.com/office/drawing/2014/main" id="{DE01FDE6-42EE-47DE-A4B5-3566FC6E0209}"/>
                    </a:ext>
                  </a:extLst>
                </p:cNvPr>
                <p:cNvCxnSpPr/>
                <p:nvPr/>
              </p:nvCxnSpPr>
              <p:spPr>
                <a:xfrm>
                  <a:off x="0" y="0"/>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59" name="Straight Connector 458">
                  <a:extLst>
                    <a:ext uri="{FF2B5EF4-FFF2-40B4-BE49-F238E27FC236}">
                      <a16:creationId xmlns:a16="http://schemas.microsoft.com/office/drawing/2014/main" id="{8E20FD14-D0FA-43AC-95DB-3150872E1F31}"/>
                    </a:ext>
                  </a:extLst>
                </p:cNvPr>
                <p:cNvCxnSpPr/>
                <p:nvPr/>
              </p:nvCxnSpPr>
              <p:spPr>
                <a:xfrm>
                  <a:off x="0" y="979713"/>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60" name="Straight Connector 459">
                  <a:extLst>
                    <a:ext uri="{FF2B5EF4-FFF2-40B4-BE49-F238E27FC236}">
                      <a16:creationId xmlns:a16="http://schemas.microsoft.com/office/drawing/2014/main" id="{028DF3B0-4034-45B4-A3E1-B0B55513AF6F}"/>
                    </a:ext>
                  </a:extLst>
                </p:cNvPr>
                <p:cNvCxnSpPr/>
                <p:nvPr/>
              </p:nvCxnSpPr>
              <p:spPr>
                <a:xfrm>
                  <a:off x="0" y="653142"/>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61" name="Straight Connector 460">
                  <a:extLst>
                    <a:ext uri="{FF2B5EF4-FFF2-40B4-BE49-F238E27FC236}">
                      <a16:creationId xmlns:a16="http://schemas.microsoft.com/office/drawing/2014/main" id="{7C67B68B-36B6-46CB-AF56-B2B821C00FAF}"/>
                    </a:ext>
                  </a:extLst>
                </p:cNvPr>
                <p:cNvCxnSpPr/>
                <p:nvPr/>
              </p:nvCxnSpPr>
              <p:spPr>
                <a:xfrm>
                  <a:off x="0" y="1632855"/>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62" name="Straight Connector 461">
                  <a:extLst>
                    <a:ext uri="{FF2B5EF4-FFF2-40B4-BE49-F238E27FC236}">
                      <a16:creationId xmlns:a16="http://schemas.microsoft.com/office/drawing/2014/main" id="{DE60AE33-3E26-48DF-B7AD-4C1629648BD3}"/>
                    </a:ext>
                  </a:extLst>
                </p:cNvPr>
                <p:cNvCxnSpPr/>
                <p:nvPr/>
              </p:nvCxnSpPr>
              <p:spPr>
                <a:xfrm>
                  <a:off x="0" y="1306284"/>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63" name="Straight Connector 462">
                  <a:extLst>
                    <a:ext uri="{FF2B5EF4-FFF2-40B4-BE49-F238E27FC236}">
                      <a16:creationId xmlns:a16="http://schemas.microsoft.com/office/drawing/2014/main" id="{49230077-BD1C-4346-9269-CE1185B4EC60}"/>
                    </a:ext>
                  </a:extLst>
                </p:cNvPr>
                <p:cNvCxnSpPr/>
                <p:nvPr/>
              </p:nvCxnSpPr>
              <p:spPr>
                <a:xfrm>
                  <a:off x="0" y="2285997"/>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64" name="Straight Connector 463">
                  <a:extLst>
                    <a:ext uri="{FF2B5EF4-FFF2-40B4-BE49-F238E27FC236}">
                      <a16:creationId xmlns:a16="http://schemas.microsoft.com/office/drawing/2014/main" id="{03416EBD-0E45-458C-9475-D1F38956C958}"/>
                    </a:ext>
                  </a:extLst>
                </p:cNvPr>
                <p:cNvCxnSpPr/>
                <p:nvPr/>
              </p:nvCxnSpPr>
              <p:spPr>
                <a:xfrm>
                  <a:off x="0" y="1959426"/>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65" name="Straight Connector 464">
                  <a:extLst>
                    <a:ext uri="{FF2B5EF4-FFF2-40B4-BE49-F238E27FC236}">
                      <a16:creationId xmlns:a16="http://schemas.microsoft.com/office/drawing/2014/main" id="{AD9E3C15-C229-48BA-83EF-B53E947B4C17}"/>
                    </a:ext>
                  </a:extLst>
                </p:cNvPr>
                <p:cNvCxnSpPr/>
                <p:nvPr/>
              </p:nvCxnSpPr>
              <p:spPr>
                <a:xfrm>
                  <a:off x="0" y="2939139"/>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66" name="Straight Connector 465">
                  <a:extLst>
                    <a:ext uri="{FF2B5EF4-FFF2-40B4-BE49-F238E27FC236}">
                      <a16:creationId xmlns:a16="http://schemas.microsoft.com/office/drawing/2014/main" id="{7108ABE6-2564-47F9-80A8-9647EEAB9EE3}"/>
                    </a:ext>
                  </a:extLst>
                </p:cNvPr>
                <p:cNvCxnSpPr/>
                <p:nvPr/>
              </p:nvCxnSpPr>
              <p:spPr>
                <a:xfrm>
                  <a:off x="0" y="2612568"/>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67" name="Straight Connector 466">
                  <a:extLst>
                    <a:ext uri="{FF2B5EF4-FFF2-40B4-BE49-F238E27FC236}">
                      <a16:creationId xmlns:a16="http://schemas.microsoft.com/office/drawing/2014/main" id="{31F5B969-81B8-4151-AA30-AB80C3D57C89}"/>
                    </a:ext>
                  </a:extLst>
                </p:cNvPr>
                <p:cNvCxnSpPr/>
                <p:nvPr/>
              </p:nvCxnSpPr>
              <p:spPr>
                <a:xfrm>
                  <a:off x="0" y="3592281"/>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68" name="Straight Connector 467">
                  <a:extLst>
                    <a:ext uri="{FF2B5EF4-FFF2-40B4-BE49-F238E27FC236}">
                      <a16:creationId xmlns:a16="http://schemas.microsoft.com/office/drawing/2014/main" id="{D0AC87BF-14F2-4A12-9B7F-08750A4DDC11}"/>
                    </a:ext>
                  </a:extLst>
                </p:cNvPr>
                <p:cNvCxnSpPr/>
                <p:nvPr/>
              </p:nvCxnSpPr>
              <p:spPr>
                <a:xfrm>
                  <a:off x="0" y="3265710"/>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69" name="Straight Connector 468">
                  <a:extLst>
                    <a:ext uri="{FF2B5EF4-FFF2-40B4-BE49-F238E27FC236}">
                      <a16:creationId xmlns:a16="http://schemas.microsoft.com/office/drawing/2014/main" id="{63C86CDC-0953-42F0-8DF7-1B70CE60A563}"/>
                    </a:ext>
                  </a:extLst>
                </p:cNvPr>
                <p:cNvCxnSpPr/>
                <p:nvPr/>
              </p:nvCxnSpPr>
              <p:spPr>
                <a:xfrm>
                  <a:off x="0" y="4245423"/>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70" name="Straight Connector 469">
                  <a:extLst>
                    <a:ext uri="{FF2B5EF4-FFF2-40B4-BE49-F238E27FC236}">
                      <a16:creationId xmlns:a16="http://schemas.microsoft.com/office/drawing/2014/main" id="{BCD5262D-4A74-4B84-84F0-2923CBB4ADC4}"/>
                    </a:ext>
                  </a:extLst>
                </p:cNvPr>
                <p:cNvCxnSpPr/>
                <p:nvPr/>
              </p:nvCxnSpPr>
              <p:spPr>
                <a:xfrm>
                  <a:off x="0" y="3918852"/>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71" name="Straight Connector 470">
                  <a:extLst>
                    <a:ext uri="{FF2B5EF4-FFF2-40B4-BE49-F238E27FC236}">
                      <a16:creationId xmlns:a16="http://schemas.microsoft.com/office/drawing/2014/main" id="{E2397635-6E7F-42E1-9838-F7A4B2562AC5}"/>
                    </a:ext>
                  </a:extLst>
                </p:cNvPr>
                <p:cNvCxnSpPr/>
                <p:nvPr/>
              </p:nvCxnSpPr>
              <p:spPr>
                <a:xfrm>
                  <a:off x="0" y="4898565"/>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72" name="Straight Connector 471">
                  <a:extLst>
                    <a:ext uri="{FF2B5EF4-FFF2-40B4-BE49-F238E27FC236}">
                      <a16:creationId xmlns:a16="http://schemas.microsoft.com/office/drawing/2014/main" id="{C725B471-3E31-4D81-AD68-871863B5FFF8}"/>
                    </a:ext>
                  </a:extLst>
                </p:cNvPr>
                <p:cNvCxnSpPr/>
                <p:nvPr/>
              </p:nvCxnSpPr>
              <p:spPr>
                <a:xfrm>
                  <a:off x="0" y="4571994"/>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73" name="Straight Connector 472">
                  <a:extLst>
                    <a:ext uri="{FF2B5EF4-FFF2-40B4-BE49-F238E27FC236}">
                      <a16:creationId xmlns:a16="http://schemas.microsoft.com/office/drawing/2014/main" id="{4A732D9C-81BE-41A0-9553-5A9BAC5D4997}"/>
                    </a:ext>
                  </a:extLst>
                </p:cNvPr>
                <p:cNvCxnSpPr/>
                <p:nvPr/>
              </p:nvCxnSpPr>
              <p:spPr>
                <a:xfrm>
                  <a:off x="0" y="5551707"/>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74" name="Straight Connector 473">
                  <a:extLst>
                    <a:ext uri="{FF2B5EF4-FFF2-40B4-BE49-F238E27FC236}">
                      <a16:creationId xmlns:a16="http://schemas.microsoft.com/office/drawing/2014/main" id="{449D03A4-8841-4AB5-ACF6-D4CCD93B40CA}"/>
                    </a:ext>
                  </a:extLst>
                </p:cNvPr>
                <p:cNvCxnSpPr/>
                <p:nvPr/>
              </p:nvCxnSpPr>
              <p:spPr>
                <a:xfrm>
                  <a:off x="0" y="5225136"/>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75" name="Straight Connector 474">
                  <a:extLst>
                    <a:ext uri="{FF2B5EF4-FFF2-40B4-BE49-F238E27FC236}">
                      <a16:creationId xmlns:a16="http://schemas.microsoft.com/office/drawing/2014/main" id="{3C358C4E-BEE4-438F-A5A7-D41B9CEC66DF}"/>
                    </a:ext>
                  </a:extLst>
                </p:cNvPr>
                <p:cNvCxnSpPr/>
                <p:nvPr/>
              </p:nvCxnSpPr>
              <p:spPr>
                <a:xfrm>
                  <a:off x="0" y="6204849"/>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76" name="Straight Connector 475">
                  <a:extLst>
                    <a:ext uri="{FF2B5EF4-FFF2-40B4-BE49-F238E27FC236}">
                      <a16:creationId xmlns:a16="http://schemas.microsoft.com/office/drawing/2014/main" id="{D39A6CFE-5C25-41AE-9585-4B6B3A882D6C}"/>
                    </a:ext>
                  </a:extLst>
                </p:cNvPr>
                <p:cNvCxnSpPr/>
                <p:nvPr/>
              </p:nvCxnSpPr>
              <p:spPr>
                <a:xfrm>
                  <a:off x="0" y="5878278"/>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77" name="Straight Connector 476">
                  <a:extLst>
                    <a:ext uri="{FF2B5EF4-FFF2-40B4-BE49-F238E27FC236}">
                      <a16:creationId xmlns:a16="http://schemas.microsoft.com/office/drawing/2014/main" id="{0A11B869-E168-4FCB-8D8E-CAD61A31502C}"/>
                    </a:ext>
                  </a:extLst>
                </p:cNvPr>
                <p:cNvCxnSpPr/>
                <p:nvPr/>
              </p:nvCxnSpPr>
              <p:spPr>
                <a:xfrm>
                  <a:off x="0" y="6857991"/>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78" name="Straight Connector 477">
                  <a:extLst>
                    <a:ext uri="{FF2B5EF4-FFF2-40B4-BE49-F238E27FC236}">
                      <a16:creationId xmlns:a16="http://schemas.microsoft.com/office/drawing/2014/main" id="{637D3411-FEB4-42A4-A4E6-53C82CAF12C1}"/>
                    </a:ext>
                  </a:extLst>
                </p:cNvPr>
                <p:cNvCxnSpPr/>
                <p:nvPr/>
              </p:nvCxnSpPr>
              <p:spPr>
                <a:xfrm>
                  <a:off x="0" y="6531420"/>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grpSp>
        </p:grpSp>
        <p:grpSp>
          <p:nvGrpSpPr>
            <p:cNvPr id="397" name="Group 396">
              <a:extLst>
                <a:ext uri="{FF2B5EF4-FFF2-40B4-BE49-F238E27FC236}">
                  <a16:creationId xmlns:a16="http://schemas.microsoft.com/office/drawing/2014/main" id="{F5F0C4C6-AF74-44DA-9406-3E7AED384149}"/>
                </a:ext>
              </a:extLst>
            </p:cNvPr>
            <p:cNvGrpSpPr/>
            <p:nvPr/>
          </p:nvGrpSpPr>
          <p:grpSpPr>
            <a:xfrm>
              <a:off x="481914" y="478968"/>
              <a:ext cx="11532990" cy="5878800"/>
              <a:chOff x="329514" y="326568"/>
              <a:chExt cx="11532990" cy="5878800"/>
            </a:xfrm>
          </p:grpSpPr>
          <p:grpSp>
            <p:nvGrpSpPr>
              <p:cNvPr id="398" name="Group 397">
                <a:extLst>
                  <a:ext uri="{FF2B5EF4-FFF2-40B4-BE49-F238E27FC236}">
                    <a16:creationId xmlns:a16="http://schemas.microsoft.com/office/drawing/2014/main" id="{959629C5-B76B-49DB-8665-BCCF0700AEA9}"/>
                  </a:ext>
                </a:extLst>
              </p:cNvPr>
              <p:cNvGrpSpPr/>
              <p:nvPr/>
            </p:nvGrpSpPr>
            <p:grpSpPr>
              <a:xfrm>
                <a:off x="329514" y="326568"/>
                <a:ext cx="11532990" cy="5878800"/>
                <a:chOff x="329514" y="7659249"/>
                <a:chExt cx="11532990" cy="290284"/>
              </a:xfrm>
            </p:grpSpPr>
            <p:cxnSp>
              <p:nvCxnSpPr>
                <p:cNvPr id="419" name="Straight Connector 418">
                  <a:extLst>
                    <a:ext uri="{FF2B5EF4-FFF2-40B4-BE49-F238E27FC236}">
                      <a16:creationId xmlns:a16="http://schemas.microsoft.com/office/drawing/2014/main" id="{02A9E9C8-12EF-4FD8-B59F-AD9AFA41F250}"/>
                    </a:ext>
                  </a:extLst>
                </p:cNvPr>
                <p:cNvCxnSpPr/>
                <p:nvPr/>
              </p:nvCxnSpPr>
              <p:spPr>
                <a:xfrm>
                  <a:off x="329514"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20" name="Straight Connector 419">
                  <a:extLst>
                    <a:ext uri="{FF2B5EF4-FFF2-40B4-BE49-F238E27FC236}">
                      <a16:creationId xmlns:a16="http://schemas.microsoft.com/office/drawing/2014/main" id="{89F3C64C-E468-4B31-B0E8-E457A553D7FF}"/>
                    </a:ext>
                  </a:extLst>
                </p:cNvPr>
                <p:cNvCxnSpPr/>
                <p:nvPr/>
              </p:nvCxnSpPr>
              <p:spPr>
                <a:xfrm>
                  <a:off x="988542"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21" name="Straight Connector 420">
                  <a:extLst>
                    <a:ext uri="{FF2B5EF4-FFF2-40B4-BE49-F238E27FC236}">
                      <a16:creationId xmlns:a16="http://schemas.microsoft.com/office/drawing/2014/main" id="{8D3063DD-D920-4264-AC88-BA167696829E}"/>
                    </a:ext>
                  </a:extLst>
                </p:cNvPr>
                <p:cNvCxnSpPr/>
                <p:nvPr/>
              </p:nvCxnSpPr>
              <p:spPr>
                <a:xfrm>
                  <a:off x="659028"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22" name="Straight Connector 421">
                  <a:extLst>
                    <a:ext uri="{FF2B5EF4-FFF2-40B4-BE49-F238E27FC236}">
                      <a16:creationId xmlns:a16="http://schemas.microsoft.com/office/drawing/2014/main" id="{D4D63840-5FEB-44F8-8D70-127D1369FFA3}"/>
                    </a:ext>
                  </a:extLst>
                </p:cNvPr>
                <p:cNvCxnSpPr/>
                <p:nvPr/>
              </p:nvCxnSpPr>
              <p:spPr>
                <a:xfrm>
                  <a:off x="1647570"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23" name="Straight Connector 422">
                  <a:extLst>
                    <a:ext uri="{FF2B5EF4-FFF2-40B4-BE49-F238E27FC236}">
                      <a16:creationId xmlns:a16="http://schemas.microsoft.com/office/drawing/2014/main" id="{0CBB9098-BD71-4673-A661-673C0DF5AA6F}"/>
                    </a:ext>
                  </a:extLst>
                </p:cNvPr>
                <p:cNvCxnSpPr/>
                <p:nvPr/>
              </p:nvCxnSpPr>
              <p:spPr>
                <a:xfrm>
                  <a:off x="1318056"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24" name="Straight Connector 423">
                  <a:extLst>
                    <a:ext uri="{FF2B5EF4-FFF2-40B4-BE49-F238E27FC236}">
                      <a16:creationId xmlns:a16="http://schemas.microsoft.com/office/drawing/2014/main" id="{AE6C7DA8-1FA1-44CA-BBB0-7D6022833D6E}"/>
                    </a:ext>
                  </a:extLst>
                </p:cNvPr>
                <p:cNvCxnSpPr/>
                <p:nvPr/>
              </p:nvCxnSpPr>
              <p:spPr>
                <a:xfrm>
                  <a:off x="2306598"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25" name="Straight Connector 424">
                  <a:extLst>
                    <a:ext uri="{FF2B5EF4-FFF2-40B4-BE49-F238E27FC236}">
                      <a16:creationId xmlns:a16="http://schemas.microsoft.com/office/drawing/2014/main" id="{BFC41C42-B367-483A-85C2-C14AD27777F4}"/>
                    </a:ext>
                  </a:extLst>
                </p:cNvPr>
                <p:cNvCxnSpPr/>
                <p:nvPr/>
              </p:nvCxnSpPr>
              <p:spPr>
                <a:xfrm>
                  <a:off x="1977084"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26" name="Straight Connector 425">
                  <a:extLst>
                    <a:ext uri="{FF2B5EF4-FFF2-40B4-BE49-F238E27FC236}">
                      <a16:creationId xmlns:a16="http://schemas.microsoft.com/office/drawing/2014/main" id="{358DD47D-7968-4930-92AC-399D6F78B6DE}"/>
                    </a:ext>
                  </a:extLst>
                </p:cNvPr>
                <p:cNvCxnSpPr/>
                <p:nvPr/>
              </p:nvCxnSpPr>
              <p:spPr>
                <a:xfrm>
                  <a:off x="2965626"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27" name="Straight Connector 426">
                  <a:extLst>
                    <a:ext uri="{FF2B5EF4-FFF2-40B4-BE49-F238E27FC236}">
                      <a16:creationId xmlns:a16="http://schemas.microsoft.com/office/drawing/2014/main" id="{6535C280-03E8-4C3A-AD39-C8114747A35F}"/>
                    </a:ext>
                  </a:extLst>
                </p:cNvPr>
                <p:cNvCxnSpPr/>
                <p:nvPr/>
              </p:nvCxnSpPr>
              <p:spPr>
                <a:xfrm>
                  <a:off x="2636112"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28" name="Straight Connector 427">
                  <a:extLst>
                    <a:ext uri="{FF2B5EF4-FFF2-40B4-BE49-F238E27FC236}">
                      <a16:creationId xmlns:a16="http://schemas.microsoft.com/office/drawing/2014/main" id="{8D3D78D7-5C2E-4798-A67C-C267B0B1D939}"/>
                    </a:ext>
                  </a:extLst>
                </p:cNvPr>
                <p:cNvCxnSpPr/>
                <p:nvPr/>
              </p:nvCxnSpPr>
              <p:spPr>
                <a:xfrm>
                  <a:off x="3624654"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29" name="Straight Connector 428">
                  <a:extLst>
                    <a:ext uri="{FF2B5EF4-FFF2-40B4-BE49-F238E27FC236}">
                      <a16:creationId xmlns:a16="http://schemas.microsoft.com/office/drawing/2014/main" id="{963B44B9-A70E-4BE5-9E17-9770183E6124}"/>
                    </a:ext>
                  </a:extLst>
                </p:cNvPr>
                <p:cNvCxnSpPr/>
                <p:nvPr/>
              </p:nvCxnSpPr>
              <p:spPr>
                <a:xfrm>
                  <a:off x="3295140"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30" name="Straight Connector 429">
                  <a:extLst>
                    <a:ext uri="{FF2B5EF4-FFF2-40B4-BE49-F238E27FC236}">
                      <a16:creationId xmlns:a16="http://schemas.microsoft.com/office/drawing/2014/main" id="{68EDB83C-0A75-4145-B5C0-C0E3F8789DFC}"/>
                    </a:ext>
                  </a:extLst>
                </p:cNvPr>
                <p:cNvCxnSpPr/>
                <p:nvPr/>
              </p:nvCxnSpPr>
              <p:spPr>
                <a:xfrm>
                  <a:off x="4283682"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31" name="Straight Connector 430">
                  <a:extLst>
                    <a:ext uri="{FF2B5EF4-FFF2-40B4-BE49-F238E27FC236}">
                      <a16:creationId xmlns:a16="http://schemas.microsoft.com/office/drawing/2014/main" id="{BBCC3B8A-B34D-4E0B-8347-DD64E2A84B3A}"/>
                    </a:ext>
                  </a:extLst>
                </p:cNvPr>
                <p:cNvCxnSpPr/>
                <p:nvPr/>
              </p:nvCxnSpPr>
              <p:spPr>
                <a:xfrm>
                  <a:off x="3954168"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32" name="Straight Connector 431">
                  <a:extLst>
                    <a:ext uri="{FF2B5EF4-FFF2-40B4-BE49-F238E27FC236}">
                      <a16:creationId xmlns:a16="http://schemas.microsoft.com/office/drawing/2014/main" id="{AAF00C96-4D66-4B1A-84AC-695270EC1949}"/>
                    </a:ext>
                  </a:extLst>
                </p:cNvPr>
                <p:cNvCxnSpPr/>
                <p:nvPr/>
              </p:nvCxnSpPr>
              <p:spPr>
                <a:xfrm>
                  <a:off x="4942710"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33" name="Straight Connector 432">
                  <a:extLst>
                    <a:ext uri="{FF2B5EF4-FFF2-40B4-BE49-F238E27FC236}">
                      <a16:creationId xmlns:a16="http://schemas.microsoft.com/office/drawing/2014/main" id="{68119A2B-33F4-4F0D-829E-3830B2AA19B4}"/>
                    </a:ext>
                  </a:extLst>
                </p:cNvPr>
                <p:cNvCxnSpPr/>
                <p:nvPr/>
              </p:nvCxnSpPr>
              <p:spPr>
                <a:xfrm>
                  <a:off x="4613196"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34" name="Straight Connector 433">
                  <a:extLst>
                    <a:ext uri="{FF2B5EF4-FFF2-40B4-BE49-F238E27FC236}">
                      <a16:creationId xmlns:a16="http://schemas.microsoft.com/office/drawing/2014/main" id="{BE044DB2-3DB7-4CAC-9CFD-9EB229E8EEFA}"/>
                    </a:ext>
                  </a:extLst>
                </p:cNvPr>
                <p:cNvCxnSpPr/>
                <p:nvPr/>
              </p:nvCxnSpPr>
              <p:spPr>
                <a:xfrm>
                  <a:off x="5601738"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35" name="Straight Connector 434">
                  <a:extLst>
                    <a:ext uri="{FF2B5EF4-FFF2-40B4-BE49-F238E27FC236}">
                      <a16:creationId xmlns:a16="http://schemas.microsoft.com/office/drawing/2014/main" id="{1662EB9E-F6CC-4767-B511-446BFF3310A5}"/>
                    </a:ext>
                  </a:extLst>
                </p:cNvPr>
                <p:cNvCxnSpPr/>
                <p:nvPr/>
              </p:nvCxnSpPr>
              <p:spPr>
                <a:xfrm>
                  <a:off x="5272224"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36" name="Straight Connector 435">
                  <a:extLst>
                    <a:ext uri="{FF2B5EF4-FFF2-40B4-BE49-F238E27FC236}">
                      <a16:creationId xmlns:a16="http://schemas.microsoft.com/office/drawing/2014/main" id="{712FC8C6-80C9-42C3-8597-F06F99307F77}"/>
                    </a:ext>
                  </a:extLst>
                </p:cNvPr>
                <p:cNvCxnSpPr/>
                <p:nvPr/>
              </p:nvCxnSpPr>
              <p:spPr>
                <a:xfrm>
                  <a:off x="6260766"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37" name="Straight Connector 436">
                  <a:extLst>
                    <a:ext uri="{FF2B5EF4-FFF2-40B4-BE49-F238E27FC236}">
                      <a16:creationId xmlns:a16="http://schemas.microsoft.com/office/drawing/2014/main" id="{F0B16139-98C1-4AC9-881B-46A24931F232}"/>
                    </a:ext>
                  </a:extLst>
                </p:cNvPr>
                <p:cNvCxnSpPr/>
                <p:nvPr/>
              </p:nvCxnSpPr>
              <p:spPr>
                <a:xfrm>
                  <a:off x="5931252"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38" name="Straight Connector 437">
                  <a:extLst>
                    <a:ext uri="{FF2B5EF4-FFF2-40B4-BE49-F238E27FC236}">
                      <a16:creationId xmlns:a16="http://schemas.microsoft.com/office/drawing/2014/main" id="{DBE2C112-6430-4C7E-A8E2-C78E2AB2EA12}"/>
                    </a:ext>
                  </a:extLst>
                </p:cNvPr>
                <p:cNvCxnSpPr/>
                <p:nvPr/>
              </p:nvCxnSpPr>
              <p:spPr>
                <a:xfrm>
                  <a:off x="6919794"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39" name="Straight Connector 438">
                  <a:extLst>
                    <a:ext uri="{FF2B5EF4-FFF2-40B4-BE49-F238E27FC236}">
                      <a16:creationId xmlns:a16="http://schemas.microsoft.com/office/drawing/2014/main" id="{726957DF-47ED-4D65-8800-F085ACCFE1FD}"/>
                    </a:ext>
                  </a:extLst>
                </p:cNvPr>
                <p:cNvCxnSpPr/>
                <p:nvPr/>
              </p:nvCxnSpPr>
              <p:spPr>
                <a:xfrm>
                  <a:off x="6590280"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40" name="Straight Connector 439">
                  <a:extLst>
                    <a:ext uri="{FF2B5EF4-FFF2-40B4-BE49-F238E27FC236}">
                      <a16:creationId xmlns:a16="http://schemas.microsoft.com/office/drawing/2014/main" id="{9F196261-542D-486A-9DF7-3BDA9086CB5E}"/>
                    </a:ext>
                  </a:extLst>
                </p:cNvPr>
                <p:cNvCxnSpPr/>
                <p:nvPr/>
              </p:nvCxnSpPr>
              <p:spPr>
                <a:xfrm>
                  <a:off x="7578822"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41" name="Straight Connector 440">
                  <a:extLst>
                    <a:ext uri="{FF2B5EF4-FFF2-40B4-BE49-F238E27FC236}">
                      <a16:creationId xmlns:a16="http://schemas.microsoft.com/office/drawing/2014/main" id="{36C706F6-7F4F-430A-90EC-C0DC7DCE228B}"/>
                    </a:ext>
                  </a:extLst>
                </p:cNvPr>
                <p:cNvCxnSpPr/>
                <p:nvPr/>
              </p:nvCxnSpPr>
              <p:spPr>
                <a:xfrm>
                  <a:off x="7249308"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42" name="Straight Connector 441">
                  <a:extLst>
                    <a:ext uri="{FF2B5EF4-FFF2-40B4-BE49-F238E27FC236}">
                      <a16:creationId xmlns:a16="http://schemas.microsoft.com/office/drawing/2014/main" id="{68683E7A-6DE0-456C-A371-DE6E051982F6}"/>
                    </a:ext>
                  </a:extLst>
                </p:cNvPr>
                <p:cNvCxnSpPr/>
                <p:nvPr/>
              </p:nvCxnSpPr>
              <p:spPr>
                <a:xfrm>
                  <a:off x="8237850"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43" name="Straight Connector 442">
                  <a:extLst>
                    <a:ext uri="{FF2B5EF4-FFF2-40B4-BE49-F238E27FC236}">
                      <a16:creationId xmlns:a16="http://schemas.microsoft.com/office/drawing/2014/main" id="{16C0EFE9-00B1-4B1E-B245-DCA3630F08EF}"/>
                    </a:ext>
                  </a:extLst>
                </p:cNvPr>
                <p:cNvCxnSpPr/>
                <p:nvPr/>
              </p:nvCxnSpPr>
              <p:spPr>
                <a:xfrm>
                  <a:off x="7908336"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44" name="Straight Connector 443">
                  <a:extLst>
                    <a:ext uri="{FF2B5EF4-FFF2-40B4-BE49-F238E27FC236}">
                      <a16:creationId xmlns:a16="http://schemas.microsoft.com/office/drawing/2014/main" id="{B9E321CF-F559-4D9F-A3B4-515E0F43B7A6}"/>
                    </a:ext>
                  </a:extLst>
                </p:cNvPr>
                <p:cNvCxnSpPr/>
                <p:nvPr/>
              </p:nvCxnSpPr>
              <p:spPr>
                <a:xfrm>
                  <a:off x="8896878"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45" name="Straight Connector 444">
                  <a:extLst>
                    <a:ext uri="{FF2B5EF4-FFF2-40B4-BE49-F238E27FC236}">
                      <a16:creationId xmlns:a16="http://schemas.microsoft.com/office/drawing/2014/main" id="{DA046096-6B41-4E77-B4B0-62D292EB04F7}"/>
                    </a:ext>
                  </a:extLst>
                </p:cNvPr>
                <p:cNvCxnSpPr/>
                <p:nvPr/>
              </p:nvCxnSpPr>
              <p:spPr>
                <a:xfrm>
                  <a:off x="8567364"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46" name="Straight Connector 445">
                  <a:extLst>
                    <a:ext uri="{FF2B5EF4-FFF2-40B4-BE49-F238E27FC236}">
                      <a16:creationId xmlns:a16="http://schemas.microsoft.com/office/drawing/2014/main" id="{C91DBEC2-AD48-44B7-99C8-BC05A0CFA508}"/>
                    </a:ext>
                  </a:extLst>
                </p:cNvPr>
                <p:cNvCxnSpPr/>
                <p:nvPr/>
              </p:nvCxnSpPr>
              <p:spPr>
                <a:xfrm>
                  <a:off x="9555906"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47" name="Straight Connector 446">
                  <a:extLst>
                    <a:ext uri="{FF2B5EF4-FFF2-40B4-BE49-F238E27FC236}">
                      <a16:creationId xmlns:a16="http://schemas.microsoft.com/office/drawing/2014/main" id="{F6249704-D7A1-4294-B54F-533A95218730}"/>
                    </a:ext>
                  </a:extLst>
                </p:cNvPr>
                <p:cNvCxnSpPr/>
                <p:nvPr/>
              </p:nvCxnSpPr>
              <p:spPr>
                <a:xfrm>
                  <a:off x="9226392"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48" name="Straight Connector 447">
                  <a:extLst>
                    <a:ext uri="{FF2B5EF4-FFF2-40B4-BE49-F238E27FC236}">
                      <a16:creationId xmlns:a16="http://schemas.microsoft.com/office/drawing/2014/main" id="{31248934-071C-42C7-B4CE-819AE60C2A10}"/>
                    </a:ext>
                  </a:extLst>
                </p:cNvPr>
                <p:cNvCxnSpPr/>
                <p:nvPr/>
              </p:nvCxnSpPr>
              <p:spPr>
                <a:xfrm>
                  <a:off x="10214934"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49" name="Straight Connector 448">
                  <a:extLst>
                    <a:ext uri="{FF2B5EF4-FFF2-40B4-BE49-F238E27FC236}">
                      <a16:creationId xmlns:a16="http://schemas.microsoft.com/office/drawing/2014/main" id="{0992A428-8766-42AD-A492-CCEF2552BFE8}"/>
                    </a:ext>
                  </a:extLst>
                </p:cNvPr>
                <p:cNvCxnSpPr/>
                <p:nvPr/>
              </p:nvCxnSpPr>
              <p:spPr>
                <a:xfrm>
                  <a:off x="9885420"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50" name="Straight Connector 449">
                  <a:extLst>
                    <a:ext uri="{FF2B5EF4-FFF2-40B4-BE49-F238E27FC236}">
                      <a16:creationId xmlns:a16="http://schemas.microsoft.com/office/drawing/2014/main" id="{A14CF3FB-E5AB-44B9-B5ED-D8A18177C53D}"/>
                    </a:ext>
                  </a:extLst>
                </p:cNvPr>
                <p:cNvCxnSpPr/>
                <p:nvPr/>
              </p:nvCxnSpPr>
              <p:spPr>
                <a:xfrm>
                  <a:off x="10873962"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51" name="Straight Connector 450">
                  <a:extLst>
                    <a:ext uri="{FF2B5EF4-FFF2-40B4-BE49-F238E27FC236}">
                      <a16:creationId xmlns:a16="http://schemas.microsoft.com/office/drawing/2014/main" id="{4DAF4BB5-AE87-4E23-89D7-5217AE443338}"/>
                    </a:ext>
                  </a:extLst>
                </p:cNvPr>
                <p:cNvCxnSpPr/>
                <p:nvPr/>
              </p:nvCxnSpPr>
              <p:spPr>
                <a:xfrm>
                  <a:off x="10544448"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52" name="Straight Connector 451">
                  <a:extLst>
                    <a:ext uri="{FF2B5EF4-FFF2-40B4-BE49-F238E27FC236}">
                      <a16:creationId xmlns:a16="http://schemas.microsoft.com/office/drawing/2014/main" id="{A042475F-8DDF-4B12-89F2-CAE2752D1D86}"/>
                    </a:ext>
                  </a:extLst>
                </p:cNvPr>
                <p:cNvCxnSpPr/>
                <p:nvPr/>
              </p:nvCxnSpPr>
              <p:spPr>
                <a:xfrm>
                  <a:off x="11532990"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53" name="Straight Connector 452">
                  <a:extLst>
                    <a:ext uri="{FF2B5EF4-FFF2-40B4-BE49-F238E27FC236}">
                      <a16:creationId xmlns:a16="http://schemas.microsoft.com/office/drawing/2014/main" id="{F64BE6EB-ED6F-4DBE-9783-C84E6F7865A4}"/>
                    </a:ext>
                  </a:extLst>
                </p:cNvPr>
                <p:cNvCxnSpPr/>
                <p:nvPr/>
              </p:nvCxnSpPr>
              <p:spPr>
                <a:xfrm>
                  <a:off x="11203476"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54" name="Straight Connector 453">
                  <a:extLst>
                    <a:ext uri="{FF2B5EF4-FFF2-40B4-BE49-F238E27FC236}">
                      <a16:creationId xmlns:a16="http://schemas.microsoft.com/office/drawing/2014/main" id="{08B729EE-88A3-48DB-BD13-99712E7729A5}"/>
                    </a:ext>
                  </a:extLst>
                </p:cNvPr>
                <p:cNvCxnSpPr/>
                <p:nvPr/>
              </p:nvCxnSpPr>
              <p:spPr>
                <a:xfrm>
                  <a:off x="11862504"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grpSp>
          <p:grpSp>
            <p:nvGrpSpPr>
              <p:cNvPr id="399" name="Group 398">
                <a:extLst>
                  <a:ext uri="{FF2B5EF4-FFF2-40B4-BE49-F238E27FC236}">
                    <a16:creationId xmlns:a16="http://schemas.microsoft.com/office/drawing/2014/main" id="{65C56642-1A38-44FE-A60F-896552CF671B}"/>
                  </a:ext>
                </a:extLst>
              </p:cNvPr>
              <p:cNvGrpSpPr/>
              <p:nvPr/>
            </p:nvGrpSpPr>
            <p:grpSpPr>
              <a:xfrm>
                <a:off x="329514" y="326571"/>
                <a:ext cx="11532972" cy="5878278"/>
                <a:chOff x="0" y="326571"/>
                <a:chExt cx="290286" cy="5878278"/>
              </a:xfrm>
            </p:grpSpPr>
            <p:cxnSp>
              <p:nvCxnSpPr>
                <p:cNvPr id="400" name="Straight Connector 399">
                  <a:extLst>
                    <a:ext uri="{FF2B5EF4-FFF2-40B4-BE49-F238E27FC236}">
                      <a16:creationId xmlns:a16="http://schemas.microsoft.com/office/drawing/2014/main" id="{2C9C3606-2AE4-4321-B0EC-ECF90B13BD0A}"/>
                    </a:ext>
                  </a:extLst>
                </p:cNvPr>
                <p:cNvCxnSpPr/>
                <p:nvPr/>
              </p:nvCxnSpPr>
              <p:spPr>
                <a:xfrm>
                  <a:off x="0" y="326571"/>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01" name="Straight Connector 400">
                  <a:extLst>
                    <a:ext uri="{FF2B5EF4-FFF2-40B4-BE49-F238E27FC236}">
                      <a16:creationId xmlns:a16="http://schemas.microsoft.com/office/drawing/2014/main" id="{1A873C48-9220-4A4F-BC71-7CFC8A5B3C11}"/>
                    </a:ext>
                  </a:extLst>
                </p:cNvPr>
                <p:cNvCxnSpPr/>
                <p:nvPr/>
              </p:nvCxnSpPr>
              <p:spPr>
                <a:xfrm>
                  <a:off x="0" y="979713"/>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02" name="Straight Connector 401">
                  <a:extLst>
                    <a:ext uri="{FF2B5EF4-FFF2-40B4-BE49-F238E27FC236}">
                      <a16:creationId xmlns:a16="http://schemas.microsoft.com/office/drawing/2014/main" id="{D207E6F9-7395-41EB-81D5-45C05DBAA4B9}"/>
                    </a:ext>
                  </a:extLst>
                </p:cNvPr>
                <p:cNvCxnSpPr/>
                <p:nvPr/>
              </p:nvCxnSpPr>
              <p:spPr>
                <a:xfrm>
                  <a:off x="0" y="653142"/>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03" name="Straight Connector 402">
                  <a:extLst>
                    <a:ext uri="{FF2B5EF4-FFF2-40B4-BE49-F238E27FC236}">
                      <a16:creationId xmlns:a16="http://schemas.microsoft.com/office/drawing/2014/main" id="{C8E4AA01-8939-4597-9530-FF1CC87186F9}"/>
                    </a:ext>
                  </a:extLst>
                </p:cNvPr>
                <p:cNvCxnSpPr/>
                <p:nvPr/>
              </p:nvCxnSpPr>
              <p:spPr>
                <a:xfrm>
                  <a:off x="0" y="1632855"/>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04" name="Straight Connector 403">
                  <a:extLst>
                    <a:ext uri="{FF2B5EF4-FFF2-40B4-BE49-F238E27FC236}">
                      <a16:creationId xmlns:a16="http://schemas.microsoft.com/office/drawing/2014/main" id="{188F81DE-648D-4C43-BD3E-66EEAE3DD217}"/>
                    </a:ext>
                  </a:extLst>
                </p:cNvPr>
                <p:cNvCxnSpPr/>
                <p:nvPr/>
              </p:nvCxnSpPr>
              <p:spPr>
                <a:xfrm>
                  <a:off x="0" y="1306284"/>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05" name="Straight Connector 404">
                  <a:extLst>
                    <a:ext uri="{FF2B5EF4-FFF2-40B4-BE49-F238E27FC236}">
                      <a16:creationId xmlns:a16="http://schemas.microsoft.com/office/drawing/2014/main" id="{7579E8F3-5233-418C-AEC5-F75DC38ACDEF}"/>
                    </a:ext>
                  </a:extLst>
                </p:cNvPr>
                <p:cNvCxnSpPr/>
                <p:nvPr/>
              </p:nvCxnSpPr>
              <p:spPr>
                <a:xfrm>
                  <a:off x="0" y="2285997"/>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06" name="Straight Connector 405">
                  <a:extLst>
                    <a:ext uri="{FF2B5EF4-FFF2-40B4-BE49-F238E27FC236}">
                      <a16:creationId xmlns:a16="http://schemas.microsoft.com/office/drawing/2014/main" id="{8AF5C722-A59C-4548-A78C-2345421CFC5B}"/>
                    </a:ext>
                  </a:extLst>
                </p:cNvPr>
                <p:cNvCxnSpPr/>
                <p:nvPr/>
              </p:nvCxnSpPr>
              <p:spPr>
                <a:xfrm>
                  <a:off x="0" y="1959426"/>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07" name="Straight Connector 406">
                  <a:extLst>
                    <a:ext uri="{FF2B5EF4-FFF2-40B4-BE49-F238E27FC236}">
                      <a16:creationId xmlns:a16="http://schemas.microsoft.com/office/drawing/2014/main" id="{FF13D5CD-6DDC-4084-B2C7-FDF30A5CFA7D}"/>
                    </a:ext>
                  </a:extLst>
                </p:cNvPr>
                <p:cNvCxnSpPr/>
                <p:nvPr/>
              </p:nvCxnSpPr>
              <p:spPr>
                <a:xfrm>
                  <a:off x="0" y="2939139"/>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08" name="Straight Connector 407">
                  <a:extLst>
                    <a:ext uri="{FF2B5EF4-FFF2-40B4-BE49-F238E27FC236}">
                      <a16:creationId xmlns:a16="http://schemas.microsoft.com/office/drawing/2014/main" id="{D7BC1EF2-4039-47AD-BD61-3AB0165C5F48}"/>
                    </a:ext>
                  </a:extLst>
                </p:cNvPr>
                <p:cNvCxnSpPr/>
                <p:nvPr/>
              </p:nvCxnSpPr>
              <p:spPr>
                <a:xfrm>
                  <a:off x="0" y="2612568"/>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09" name="Straight Connector 408">
                  <a:extLst>
                    <a:ext uri="{FF2B5EF4-FFF2-40B4-BE49-F238E27FC236}">
                      <a16:creationId xmlns:a16="http://schemas.microsoft.com/office/drawing/2014/main" id="{449BF3C1-748F-448A-BD0C-09206B9E5160}"/>
                    </a:ext>
                  </a:extLst>
                </p:cNvPr>
                <p:cNvCxnSpPr/>
                <p:nvPr/>
              </p:nvCxnSpPr>
              <p:spPr>
                <a:xfrm>
                  <a:off x="0" y="3592281"/>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10" name="Straight Connector 409">
                  <a:extLst>
                    <a:ext uri="{FF2B5EF4-FFF2-40B4-BE49-F238E27FC236}">
                      <a16:creationId xmlns:a16="http://schemas.microsoft.com/office/drawing/2014/main" id="{C2D8A61B-9F96-4CCA-8C5F-F2946CB4AC21}"/>
                    </a:ext>
                  </a:extLst>
                </p:cNvPr>
                <p:cNvCxnSpPr/>
                <p:nvPr/>
              </p:nvCxnSpPr>
              <p:spPr>
                <a:xfrm>
                  <a:off x="0" y="3265710"/>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11" name="Straight Connector 410">
                  <a:extLst>
                    <a:ext uri="{FF2B5EF4-FFF2-40B4-BE49-F238E27FC236}">
                      <a16:creationId xmlns:a16="http://schemas.microsoft.com/office/drawing/2014/main" id="{43AA27A5-2ECA-4563-853C-8E000E0E219D}"/>
                    </a:ext>
                  </a:extLst>
                </p:cNvPr>
                <p:cNvCxnSpPr/>
                <p:nvPr/>
              </p:nvCxnSpPr>
              <p:spPr>
                <a:xfrm>
                  <a:off x="0" y="4245423"/>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12" name="Straight Connector 411">
                  <a:extLst>
                    <a:ext uri="{FF2B5EF4-FFF2-40B4-BE49-F238E27FC236}">
                      <a16:creationId xmlns:a16="http://schemas.microsoft.com/office/drawing/2014/main" id="{FE237B36-493C-4D63-AE3D-2895039F2098}"/>
                    </a:ext>
                  </a:extLst>
                </p:cNvPr>
                <p:cNvCxnSpPr/>
                <p:nvPr/>
              </p:nvCxnSpPr>
              <p:spPr>
                <a:xfrm>
                  <a:off x="0" y="3918852"/>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13" name="Straight Connector 412">
                  <a:extLst>
                    <a:ext uri="{FF2B5EF4-FFF2-40B4-BE49-F238E27FC236}">
                      <a16:creationId xmlns:a16="http://schemas.microsoft.com/office/drawing/2014/main" id="{C61F7156-CFDC-453A-8600-BFB0308C1EED}"/>
                    </a:ext>
                  </a:extLst>
                </p:cNvPr>
                <p:cNvCxnSpPr/>
                <p:nvPr/>
              </p:nvCxnSpPr>
              <p:spPr>
                <a:xfrm>
                  <a:off x="0" y="4898565"/>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14" name="Straight Connector 413">
                  <a:extLst>
                    <a:ext uri="{FF2B5EF4-FFF2-40B4-BE49-F238E27FC236}">
                      <a16:creationId xmlns:a16="http://schemas.microsoft.com/office/drawing/2014/main" id="{D5D9B0D5-F782-4988-A201-54C8A8781601}"/>
                    </a:ext>
                  </a:extLst>
                </p:cNvPr>
                <p:cNvCxnSpPr/>
                <p:nvPr/>
              </p:nvCxnSpPr>
              <p:spPr>
                <a:xfrm>
                  <a:off x="0" y="4571994"/>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15" name="Straight Connector 414">
                  <a:extLst>
                    <a:ext uri="{FF2B5EF4-FFF2-40B4-BE49-F238E27FC236}">
                      <a16:creationId xmlns:a16="http://schemas.microsoft.com/office/drawing/2014/main" id="{7E95871F-98D2-45D8-839E-862CC3E19F06}"/>
                    </a:ext>
                  </a:extLst>
                </p:cNvPr>
                <p:cNvCxnSpPr/>
                <p:nvPr/>
              </p:nvCxnSpPr>
              <p:spPr>
                <a:xfrm>
                  <a:off x="0" y="6204849"/>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16" name="Straight Connector 415">
                  <a:extLst>
                    <a:ext uri="{FF2B5EF4-FFF2-40B4-BE49-F238E27FC236}">
                      <a16:creationId xmlns:a16="http://schemas.microsoft.com/office/drawing/2014/main" id="{9D3F01A2-DF4E-477F-ADD3-45C5320AC6AA}"/>
                    </a:ext>
                  </a:extLst>
                </p:cNvPr>
                <p:cNvCxnSpPr/>
                <p:nvPr/>
              </p:nvCxnSpPr>
              <p:spPr>
                <a:xfrm>
                  <a:off x="0" y="5225136"/>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17" name="Straight Connector 416">
                  <a:extLst>
                    <a:ext uri="{FF2B5EF4-FFF2-40B4-BE49-F238E27FC236}">
                      <a16:creationId xmlns:a16="http://schemas.microsoft.com/office/drawing/2014/main" id="{BCEFF40D-D627-4E9B-A0F1-99E0118F85CD}"/>
                    </a:ext>
                  </a:extLst>
                </p:cNvPr>
                <p:cNvCxnSpPr/>
                <p:nvPr/>
              </p:nvCxnSpPr>
              <p:spPr>
                <a:xfrm>
                  <a:off x="0" y="5551707"/>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18" name="Straight Connector 417">
                  <a:extLst>
                    <a:ext uri="{FF2B5EF4-FFF2-40B4-BE49-F238E27FC236}">
                      <a16:creationId xmlns:a16="http://schemas.microsoft.com/office/drawing/2014/main" id="{D3DF13EE-50B3-421B-869D-C83D8FBFFBAE}"/>
                    </a:ext>
                  </a:extLst>
                </p:cNvPr>
                <p:cNvCxnSpPr/>
                <p:nvPr/>
              </p:nvCxnSpPr>
              <p:spPr>
                <a:xfrm>
                  <a:off x="0" y="5878278"/>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grpSp>
        </p:grpSp>
      </p:grpSp>
      <p:grpSp>
        <p:nvGrpSpPr>
          <p:cNvPr id="30" name="Master Grid Edge">
            <a:extLst>
              <a:ext uri="{FF2B5EF4-FFF2-40B4-BE49-F238E27FC236}">
                <a16:creationId xmlns:a16="http://schemas.microsoft.com/office/drawing/2014/main" id="{41418BFA-A91B-4B61-9FA9-3B2768EF5BB6}"/>
              </a:ext>
            </a:extLst>
          </p:cNvPr>
          <p:cNvGrpSpPr/>
          <p:nvPr userDrawn="1"/>
        </p:nvGrpSpPr>
        <p:grpSpPr>
          <a:xfrm>
            <a:off x="-435429" y="-435426"/>
            <a:ext cx="13043121" cy="7728852"/>
            <a:chOff x="-435429" y="-435426"/>
            <a:chExt cx="13043121" cy="7728852"/>
          </a:xfrm>
        </p:grpSpPr>
        <p:grpSp>
          <p:nvGrpSpPr>
            <p:cNvPr id="28" name="Group 27">
              <a:extLst>
                <a:ext uri="{FF2B5EF4-FFF2-40B4-BE49-F238E27FC236}">
                  <a16:creationId xmlns:a16="http://schemas.microsoft.com/office/drawing/2014/main" id="{D6427D9B-3B8B-4C38-9C39-5EF7E502DBA0}"/>
                </a:ext>
              </a:extLst>
            </p:cNvPr>
            <p:cNvGrpSpPr/>
            <p:nvPr userDrawn="1"/>
          </p:nvGrpSpPr>
          <p:grpSpPr>
            <a:xfrm>
              <a:off x="-435429" y="-435426"/>
              <a:ext cx="13043121" cy="7728852"/>
              <a:chOff x="-435429" y="-435426"/>
              <a:chExt cx="13043121" cy="7728852"/>
            </a:xfrm>
          </p:grpSpPr>
          <p:cxnSp>
            <p:nvCxnSpPr>
              <p:cNvPr id="1372" name="Straight Connector 1371">
                <a:extLst>
                  <a:ext uri="{FF2B5EF4-FFF2-40B4-BE49-F238E27FC236}">
                    <a16:creationId xmlns:a16="http://schemas.microsoft.com/office/drawing/2014/main" id="{0D48C6F6-C67A-4B0B-B83C-83FFE41B7A91}"/>
                  </a:ext>
                </a:extLst>
              </p:cNvPr>
              <p:cNvCxnSpPr/>
              <p:nvPr userDrawn="1"/>
            </p:nvCxnSpPr>
            <p:spPr>
              <a:xfrm>
                <a:off x="-435429" y="489854"/>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73" name="Straight Connector 1372">
                <a:extLst>
                  <a:ext uri="{FF2B5EF4-FFF2-40B4-BE49-F238E27FC236}">
                    <a16:creationId xmlns:a16="http://schemas.microsoft.com/office/drawing/2014/main" id="{8FE3C9B7-A179-4ABC-9EFA-E64C716A22AA}"/>
                  </a:ext>
                </a:extLst>
              </p:cNvPr>
              <p:cNvCxnSpPr/>
              <p:nvPr userDrawn="1"/>
            </p:nvCxnSpPr>
            <p:spPr>
              <a:xfrm>
                <a:off x="-435429" y="326568"/>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74" name="Straight Connector 1373">
                <a:extLst>
                  <a:ext uri="{FF2B5EF4-FFF2-40B4-BE49-F238E27FC236}">
                    <a16:creationId xmlns:a16="http://schemas.microsoft.com/office/drawing/2014/main" id="{E2A92BC7-4BD2-46A9-8859-77DBDB17E323}"/>
                  </a:ext>
                </a:extLst>
              </p:cNvPr>
              <p:cNvCxnSpPr/>
              <p:nvPr userDrawn="1"/>
            </p:nvCxnSpPr>
            <p:spPr>
              <a:xfrm>
                <a:off x="-435429" y="816425"/>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75" name="Straight Connector 1374">
                <a:extLst>
                  <a:ext uri="{FF2B5EF4-FFF2-40B4-BE49-F238E27FC236}">
                    <a16:creationId xmlns:a16="http://schemas.microsoft.com/office/drawing/2014/main" id="{4CA4EEE7-B75B-49B7-8459-BDC1C0DC2F21}"/>
                  </a:ext>
                </a:extLst>
              </p:cNvPr>
              <p:cNvCxnSpPr/>
              <p:nvPr userDrawn="1"/>
            </p:nvCxnSpPr>
            <p:spPr>
              <a:xfrm>
                <a:off x="-435429" y="653139"/>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76" name="Straight Connector 1375">
                <a:extLst>
                  <a:ext uri="{FF2B5EF4-FFF2-40B4-BE49-F238E27FC236}">
                    <a16:creationId xmlns:a16="http://schemas.microsoft.com/office/drawing/2014/main" id="{5115D53E-92C1-4E8B-A0DC-15EA4127FA95}"/>
                  </a:ext>
                </a:extLst>
              </p:cNvPr>
              <p:cNvCxnSpPr/>
              <p:nvPr userDrawn="1"/>
            </p:nvCxnSpPr>
            <p:spPr>
              <a:xfrm>
                <a:off x="-435429" y="1142996"/>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77" name="Straight Connector 1376">
                <a:extLst>
                  <a:ext uri="{FF2B5EF4-FFF2-40B4-BE49-F238E27FC236}">
                    <a16:creationId xmlns:a16="http://schemas.microsoft.com/office/drawing/2014/main" id="{A93C7B30-888B-4742-88C6-ECD3AB574BE0}"/>
                  </a:ext>
                </a:extLst>
              </p:cNvPr>
              <p:cNvCxnSpPr/>
              <p:nvPr userDrawn="1"/>
            </p:nvCxnSpPr>
            <p:spPr>
              <a:xfrm>
                <a:off x="-435429" y="979710"/>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78" name="Straight Connector 1377">
                <a:extLst>
                  <a:ext uri="{FF2B5EF4-FFF2-40B4-BE49-F238E27FC236}">
                    <a16:creationId xmlns:a16="http://schemas.microsoft.com/office/drawing/2014/main" id="{3C9085B0-4123-496B-8745-1EC1EE0DB992}"/>
                  </a:ext>
                </a:extLst>
              </p:cNvPr>
              <p:cNvCxnSpPr/>
              <p:nvPr userDrawn="1"/>
            </p:nvCxnSpPr>
            <p:spPr>
              <a:xfrm>
                <a:off x="-435429" y="1469567"/>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79" name="Straight Connector 1378">
                <a:extLst>
                  <a:ext uri="{FF2B5EF4-FFF2-40B4-BE49-F238E27FC236}">
                    <a16:creationId xmlns:a16="http://schemas.microsoft.com/office/drawing/2014/main" id="{CAD4C804-2FB1-454C-B59B-07C4CF426D47}"/>
                  </a:ext>
                </a:extLst>
              </p:cNvPr>
              <p:cNvCxnSpPr/>
              <p:nvPr userDrawn="1"/>
            </p:nvCxnSpPr>
            <p:spPr>
              <a:xfrm>
                <a:off x="-435429" y="1306281"/>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80" name="Straight Connector 1379">
                <a:extLst>
                  <a:ext uri="{FF2B5EF4-FFF2-40B4-BE49-F238E27FC236}">
                    <a16:creationId xmlns:a16="http://schemas.microsoft.com/office/drawing/2014/main" id="{3D11F836-0FE4-4E95-96CE-104A2D76FE2B}"/>
                  </a:ext>
                </a:extLst>
              </p:cNvPr>
              <p:cNvCxnSpPr/>
              <p:nvPr userDrawn="1"/>
            </p:nvCxnSpPr>
            <p:spPr>
              <a:xfrm>
                <a:off x="-435429" y="1796138"/>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81" name="Straight Connector 1380">
                <a:extLst>
                  <a:ext uri="{FF2B5EF4-FFF2-40B4-BE49-F238E27FC236}">
                    <a16:creationId xmlns:a16="http://schemas.microsoft.com/office/drawing/2014/main" id="{C6967465-01D9-4715-8A57-A31C9DF8260F}"/>
                  </a:ext>
                </a:extLst>
              </p:cNvPr>
              <p:cNvCxnSpPr/>
              <p:nvPr userDrawn="1"/>
            </p:nvCxnSpPr>
            <p:spPr>
              <a:xfrm>
                <a:off x="-435429" y="1632852"/>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82" name="Straight Connector 1381">
                <a:extLst>
                  <a:ext uri="{FF2B5EF4-FFF2-40B4-BE49-F238E27FC236}">
                    <a16:creationId xmlns:a16="http://schemas.microsoft.com/office/drawing/2014/main" id="{3DDC8228-B10D-4D8E-9206-B28493C02FA0}"/>
                  </a:ext>
                </a:extLst>
              </p:cNvPr>
              <p:cNvCxnSpPr/>
              <p:nvPr userDrawn="1"/>
            </p:nvCxnSpPr>
            <p:spPr>
              <a:xfrm>
                <a:off x="-435429" y="2122709"/>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83" name="Straight Connector 1382">
                <a:extLst>
                  <a:ext uri="{FF2B5EF4-FFF2-40B4-BE49-F238E27FC236}">
                    <a16:creationId xmlns:a16="http://schemas.microsoft.com/office/drawing/2014/main" id="{DC26D17E-F53E-47FE-841D-E40C315D6D8B}"/>
                  </a:ext>
                </a:extLst>
              </p:cNvPr>
              <p:cNvCxnSpPr/>
              <p:nvPr userDrawn="1"/>
            </p:nvCxnSpPr>
            <p:spPr>
              <a:xfrm>
                <a:off x="-435429" y="1959423"/>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84" name="Straight Connector 1383">
                <a:extLst>
                  <a:ext uri="{FF2B5EF4-FFF2-40B4-BE49-F238E27FC236}">
                    <a16:creationId xmlns:a16="http://schemas.microsoft.com/office/drawing/2014/main" id="{B73DA299-4D72-49FC-BE54-93714874307A}"/>
                  </a:ext>
                </a:extLst>
              </p:cNvPr>
              <p:cNvCxnSpPr/>
              <p:nvPr userDrawn="1"/>
            </p:nvCxnSpPr>
            <p:spPr>
              <a:xfrm>
                <a:off x="-435429" y="2449280"/>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85" name="Straight Connector 1384">
                <a:extLst>
                  <a:ext uri="{FF2B5EF4-FFF2-40B4-BE49-F238E27FC236}">
                    <a16:creationId xmlns:a16="http://schemas.microsoft.com/office/drawing/2014/main" id="{17920ECC-BC43-4AF0-B255-2BA40C6F6CD7}"/>
                  </a:ext>
                </a:extLst>
              </p:cNvPr>
              <p:cNvCxnSpPr/>
              <p:nvPr userDrawn="1"/>
            </p:nvCxnSpPr>
            <p:spPr>
              <a:xfrm>
                <a:off x="-435429" y="2285994"/>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86" name="Straight Connector 1385">
                <a:extLst>
                  <a:ext uri="{FF2B5EF4-FFF2-40B4-BE49-F238E27FC236}">
                    <a16:creationId xmlns:a16="http://schemas.microsoft.com/office/drawing/2014/main" id="{8FB481FB-0292-4FCA-8B3E-12A62FCFEF1D}"/>
                  </a:ext>
                </a:extLst>
              </p:cNvPr>
              <p:cNvCxnSpPr/>
              <p:nvPr userDrawn="1"/>
            </p:nvCxnSpPr>
            <p:spPr>
              <a:xfrm>
                <a:off x="-435429" y="2775851"/>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87" name="Straight Connector 1386">
                <a:extLst>
                  <a:ext uri="{FF2B5EF4-FFF2-40B4-BE49-F238E27FC236}">
                    <a16:creationId xmlns:a16="http://schemas.microsoft.com/office/drawing/2014/main" id="{D703CB35-60BE-4D86-8215-CE6E2C378AB7}"/>
                  </a:ext>
                </a:extLst>
              </p:cNvPr>
              <p:cNvCxnSpPr/>
              <p:nvPr userDrawn="1"/>
            </p:nvCxnSpPr>
            <p:spPr>
              <a:xfrm>
                <a:off x="-435429" y="2612565"/>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88" name="Straight Connector 1387">
                <a:extLst>
                  <a:ext uri="{FF2B5EF4-FFF2-40B4-BE49-F238E27FC236}">
                    <a16:creationId xmlns:a16="http://schemas.microsoft.com/office/drawing/2014/main" id="{95ED6DEF-8382-41F0-BA34-D1990921C17C}"/>
                  </a:ext>
                </a:extLst>
              </p:cNvPr>
              <p:cNvCxnSpPr/>
              <p:nvPr userDrawn="1"/>
            </p:nvCxnSpPr>
            <p:spPr>
              <a:xfrm>
                <a:off x="-435429" y="3102422"/>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89" name="Straight Connector 1388">
                <a:extLst>
                  <a:ext uri="{FF2B5EF4-FFF2-40B4-BE49-F238E27FC236}">
                    <a16:creationId xmlns:a16="http://schemas.microsoft.com/office/drawing/2014/main" id="{6C27E6DB-0F15-4E2D-8E21-C678DBB75C0B}"/>
                  </a:ext>
                </a:extLst>
              </p:cNvPr>
              <p:cNvCxnSpPr/>
              <p:nvPr userDrawn="1"/>
            </p:nvCxnSpPr>
            <p:spPr>
              <a:xfrm>
                <a:off x="-435429" y="2939136"/>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90" name="Straight Connector 1389">
                <a:extLst>
                  <a:ext uri="{FF2B5EF4-FFF2-40B4-BE49-F238E27FC236}">
                    <a16:creationId xmlns:a16="http://schemas.microsoft.com/office/drawing/2014/main" id="{BF769C77-89F5-4BBE-A43F-8B11A5BDFDFA}"/>
                  </a:ext>
                </a:extLst>
              </p:cNvPr>
              <p:cNvCxnSpPr/>
              <p:nvPr userDrawn="1"/>
            </p:nvCxnSpPr>
            <p:spPr>
              <a:xfrm>
                <a:off x="-435429" y="3428993"/>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91" name="Straight Connector 1390">
                <a:extLst>
                  <a:ext uri="{FF2B5EF4-FFF2-40B4-BE49-F238E27FC236}">
                    <a16:creationId xmlns:a16="http://schemas.microsoft.com/office/drawing/2014/main" id="{DF5C9025-ECF3-4784-8CA7-922D9F05A0E5}"/>
                  </a:ext>
                </a:extLst>
              </p:cNvPr>
              <p:cNvCxnSpPr/>
              <p:nvPr userDrawn="1"/>
            </p:nvCxnSpPr>
            <p:spPr>
              <a:xfrm>
                <a:off x="-435429" y="3265707"/>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92" name="Straight Connector 1391">
                <a:extLst>
                  <a:ext uri="{FF2B5EF4-FFF2-40B4-BE49-F238E27FC236}">
                    <a16:creationId xmlns:a16="http://schemas.microsoft.com/office/drawing/2014/main" id="{64CCA04E-0AAB-486A-86C5-306D99AF5676}"/>
                  </a:ext>
                </a:extLst>
              </p:cNvPr>
              <p:cNvCxnSpPr/>
              <p:nvPr userDrawn="1"/>
            </p:nvCxnSpPr>
            <p:spPr>
              <a:xfrm>
                <a:off x="-435429" y="3755564"/>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93" name="Straight Connector 1392">
                <a:extLst>
                  <a:ext uri="{FF2B5EF4-FFF2-40B4-BE49-F238E27FC236}">
                    <a16:creationId xmlns:a16="http://schemas.microsoft.com/office/drawing/2014/main" id="{210C58CF-20D4-4750-88FB-AC86507F47CA}"/>
                  </a:ext>
                </a:extLst>
              </p:cNvPr>
              <p:cNvCxnSpPr/>
              <p:nvPr userDrawn="1"/>
            </p:nvCxnSpPr>
            <p:spPr>
              <a:xfrm>
                <a:off x="-435429" y="3592278"/>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39" name="Straight Connector 1438">
                <a:extLst>
                  <a:ext uri="{FF2B5EF4-FFF2-40B4-BE49-F238E27FC236}">
                    <a16:creationId xmlns:a16="http://schemas.microsoft.com/office/drawing/2014/main" id="{EB1C2386-EBDC-4313-AD95-BC1EA3B00D44}"/>
                  </a:ext>
                </a:extLst>
              </p:cNvPr>
              <p:cNvCxnSpPr/>
              <p:nvPr userDrawn="1"/>
            </p:nvCxnSpPr>
            <p:spPr>
              <a:xfrm>
                <a:off x="-435429" y="4081755"/>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40" name="Straight Connector 1439">
                <a:extLst>
                  <a:ext uri="{FF2B5EF4-FFF2-40B4-BE49-F238E27FC236}">
                    <a16:creationId xmlns:a16="http://schemas.microsoft.com/office/drawing/2014/main" id="{2545E5FF-62E2-46A7-8308-13410B2A9EA3}"/>
                  </a:ext>
                </a:extLst>
              </p:cNvPr>
              <p:cNvCxnSpPr/>
              <p:nvPr userDrawn="1"/>
            </p:nvCxnSpPr>
            <p:spPr>
              <a:xfrm>
                <a:off x="-435429" y="3918469"/>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41" name="Straight Connector 1440">
                <a:extLst>
                  <a:ext uri="{FF2B5EF4-FFF2-40B4-BE49-F238E27FC236}">
                    <a16:creationId xmlns:a16="http://schemas.microsoft.com/office/drawing/2014/main" id="{7C5E659C-ED93-4A42-B7A2-7AF650A2AD91}"/>
                  </a:ext>
                </a:extLst>
              </p:cNvPr>
              <p:cNvCxnSpPr/>
              <p:nvPr userDrawn="1"/>
            </p:nvCxnSpPr>
            <p:spPr>
              <a:xfrm>
                <a:off x="-435429" y="4408326"/>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42" name="Straight Connector 1441">
                <a:extLst>
                  <a:ext uri="{FF2B5EF4-FFF2-40B4-BE49-F238E27FC236}">
                    <a16:creationId xmlns:a16="http://schemas.microsoft.com/office/drawing/2014/main" id="{29953017-3E4A-4B60-8EB9-F4E96C8A8677}"/>
                  </a:ext>
                </a:extLst>
              </p:cNvPr>
              <p:cNvCxnSpPr/>
              <p:nvPr userDrawn="1"/>
            </p:nvCxnSpPr>
            <p:spPr>
              <a:xfrm>
                <a:off x="-435429" y="4245040"/>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43" name="Straight Connector 1442">
                <a:extLst>
                  <a:ext uri="{FF2B5EF4-FFF2-40B4-BE49-F238E27FC236}">
                    <a16:creationId xmlns:a16="http://schemas.microsoft.com/office/drawing/2014/main" id="{D21B177D-3A5E-41D0-A723-CC1E031D6DAC}"/>
                  </a:ext>
                </a:extLst>
              </p:cNvPr>
              <p:cNvCxnSpPr/>
              <p:nvPr userDrawn="1"/>
            </p:nvCxnSpPr>
            <p:spPr>
              <a:xfrm>
                <a:off x="-435429" y="4734897"/>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44" name="Straight Connector 1443">
                <a:extLst>
                  <a:ext uri="{FF2B5EF4-FFF2-40B4-BE49-F238E27FC236}">
                    <a16:creationId xmlns:a16="http://schemas.microsoft.com/office/drawing/2014/main" id="{F1187375-C4BD-4100-AF13-3BB8C653B16D}"/>
                  </a:ext>
                </a:extLst>
              </p:cNvPr>
              <p:cNvCxnSpPr/>
              <p:nvPr userDrawn="1"/>
            </p:nvCxnSpPr>
            <p:spPr>
              <a:xfrm>
                <a:off x="-435429" y="4571611"/>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45" name="Straight Connector 1444">
                <a:extLst>
                  <a:ext uri="{FF2B5EF4-FFF2-40B4-BE49-F238E27FC236}">
                    <a16:creationId xmlns:a16="http://schemas.microsoft.com/office/drawing/2014/main" id="{F56B7F69-9FDA-41A9-8F04-515EA15E2AE5}"/>
                  </a:ext>
                </a:extLst>
              </p:cNvPr>
              <p:cNvCxnSpPr/>
              <p:nvPr userDrawn="1"/>
            </p:nvCxnSpPr>
            <p:spPr>
              <a:xfrm>
                <a:off x="-435429" y="5061468"/>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47" name="Straight Connector 1446">
                <a:extLst>
                  <a:ext uri="{FF2B5EF4-FFF2-40B4-BE49-F238E27FC236}">
                    <a16:creationId xmlns:a16="http://schemas.microsoft.com/office/drawing/2014/main" id="{869A711C-75DA-45CC-A10E-093533BD0499}"/>
                  </a:ext>
                </a:extLst>
              </p:cNvPr>
              <p:cNvCxnSpPr/>
              <p:nvPr userDrawn="1"/>
            </p:nvCxnSpPr>
            <p:spPr>
              <a:xfrm>
                <a:off x="-435429" y="5388039"/>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48" name="Straight Connector 1447">
                <a:extLst>
                  <a:ext uri="{FF2B5EF4-FFF2-40B4-BE49-F238E27FC236}">
                    <a16:creationId xmlns:a16="http://schemas.microsoft.com/office/drawing/2014/main" id="{D2BCB45F-F437-4A94-AF89-688ED352AD66}"/>
                  </a:ext>
                </a:extLst>
              </p:cNvPr>
              <p:cNvCxnSpPr/>
              <p:nvPr userDrawn="1"/>
            </p:nvCxnSpPr>
            <p:spPr>
              <a:xfrm>
                <a:off x="-435429" y="5224753"/>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49" name="Straight Connector 1448">
                <a:extLst>
                  <a:ext uri="{FF2B5EF4-FFF2-40B4-BE49-F238E27FC236}">
                    <a16:creationId xmlns:a16="http://schemas.microsoft.com/office/drawing/2014/main" id="{681D650B-5525-43F3-9C5E-954EC60B80D7}"/>
                  </a:ext>
                </a:extLst>
              </p:cNvPr>
              <p:cNvCxnSpPr/>
              <p:nvPr userDrawn="1"/>
            </p:nvCxnSpPr>
            <p:spPr>
              <a:xfrm>
                <a:off x="-435429" y="5714610"/>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50" name="Straight Connector 1449">
                <a:extLst>
                  <a:ext uri="{FF2B5EF4-FFF2-40B4-BE49-F238E27FC236}">
                    <a16:creationId xmlns:a16="http://schemas.microsoft.com/office/drawing/2014/main" id="{930CB92A-1176-485B-92E3-68071683998D}"/>
                  </a:ext>
                </a:extLst>
              </p:cNvPr>
              <p:cNvCxnSpPr/>
              <p:nvPr userDrawn="1"/>
            </p:nvCxnSpPr>
            <p:spPr>
              <a:xfrm>
                <a:off x="-435429" y="5551324"/>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51" name="Straight Connector 1450">
                <a:extLst>
                  <a:ext uri="{FF2B5EF4-FFF2-40B4-BE49-F238E27FC236}">
                    <a16:creationId xmlns:a16="http://schemas.microsoft.com/office/drawing/2014/main" id="{72FEFD80-28A4-4DDC-8994-99287014CA12}"/>
                  </a:ext>
                </a:extLst>
              </p:cNvPr>
              <p:cNvCxnSpPr/>
              <p:nvPr userDrawn="1"/>
            </p:nvCxnSpPr>
            <p:spPr>
              <a:xfrm>
                <a:off x="-435429" y="6041181"/>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52" name="Straight Connector 1451">
                <a:extLst>
                  <a:ext uri="{FF2B5EF4-FFF2-40B4-BE49-F238E27FC236}">
                    <a16:creationId xmlns:a16="http://schemas.microsoft.com/office/drawing/2014/main" id="{698410CF-6AE7-4DC6-B502-EE95E4096A8F}"/>
                  </a:ext>
                </a:extLst>
              </p:cNvPr>
              <p:cNvCxnSpPr/>
              <p:nvPr userDrawn="1"/>
            </p:nvCxnSpPr>
            <p:spPr>
              <a:xfrm>
                <a:off x="-435429" y="5877895"/>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53" name="Straight Connector 1452">
                <a:extLst>
                  <a:ext uri="{FF2B5EF4-FFF2-40B4-BE49-F238E27FC236}">
                    <a16:creationId xmlns:a16="http://schemas.microsoft.com/office/drawing/2014/main" id="{A2FD97CB-6390-4504-A4DB-BD17752E831C}"/>
                  </a:ext>
                </a:extLst>
              </p:cNvPr>
              <p:cNvCxnSpPr/>
              <p:nvPr userDrawn="1"/>
            </p:nvCxnSpPr>
            <p:spPr>
              <a:xfrm>
                <a:off x="-435429" y="6367752"/>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54" name="Straight Connector 1453">
                <a:extLst>
                  <a:ext uri="{FF2B5EF4-FFF2-40B4-BE49-F238E27FC236}">
                    <a16:creationId xmlns:a16="http://schemas.microsoft.com/office/drawing/2014/main" id="{8E71966A-02B1-4CF9-9835-2AFFF7DF38EF}"/>
                  </a:ext>
                </a:extLst>
              </p:cNvPr>
              <p:cNvCxnSpPr/>
              <p:nvPr userDrawn="1"/>
            </p:nvCxnSpPr>
            <p:spPr>
              <a:xfrm>
                <a:off x="-435429" y="6204466"/>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84" name="Straight Connector 1083">
                <a:extLst>
                  <a:ext uri="{FF2B5EF4-FFF2-40B4-BE49-F238E27FC236}">
                    <a16:creationId xmlns:a16="http://schemas.microsoft.com/office/drawing/2014/main" id="{F98703EC-10A7-47FA-8C56-ACFE6CA2B4AF}"/>
                  </a:ext>
                </a:extLst>
              </p:cNvPr>
              <p:cNvCxnSpPr/>
              <p:nvPr userDrawn="1"/>
            </p:nvCxnSpPr>
            <p:spPr>
              <a:xfrm>
                <a:off x="494272"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85" name="Straight Connector 1084">
                <a:extLst>
                  <a:ext uri="{FF2B5EF4-FFF2-40B4-BE49-F238E27FC236}">
                    <a16:creationId xmlns:a16="http://schemas.microsoft.com/office/drawing/2014/main" id="{ABA3C1DF-4FC6-41D8-B732-A90172FBA3EE}"/>
                  </a:ext>
                </a:extLst>
              </p:cNvPr>
              <p:cNvCxnSpPr/>
              <p:nvPr userDrawn="1"/>
            </p:nvCxnSpPr>
            <p:spPr>
              <a:xfrm>
                <a:off x="329515"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86" name="Straight Connector 1085">
                <a:extLst>
                  <a:ext uri="{FF2B5EF4-FFF2-40B4-BE49-F238E27FC236}">
                    <a16:creationId xmlns:a16="http://schemas.microsoft.com/office/drawing/2014/main" id="{6FEF131F-8B52-4BD9-B4AA-801E5E3C4EB3}"/>
                  </a:ext>
                </a:extLst>
              </p:cNvPr>
              <p:cNvCxnSpPr/>
              <p:nvPr userDrawn="1"/>
            </p:nvCxnSpPr>
            <p:spPr>
              <a:xfrm>
                <a:off x="823786"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87" name="Straight Connector 1086">
                <a:extLst>
                  <a:ext uri="{FF2B5EF4-FFF2-40B4-BE49-F238E27FC236}">
                    <a16:creationId xmlns:a16="http://schemas.microsoft.com/office/drawing/2014/main" id="{D2018C6D-9BB5-49A1-9203-2A68B7C1355B}"/>
                  </a:ext>
                </a:extLst>
              </p:cNvPr>
              <p:cNvCxnSpPr/>
              <p:nvPr userDrawn="1"/>
            </p:nvCxnSpPr>
            <p:spPr>
              <a:xfrm>
                <a:off x="659029"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88" name="Straight Connector 1087">
                <a:extLst>
                  <a:ext uri="{FF2B5EF4-FFF2-40B4-BE49-F238E27FC236}">
                    <a16:creationId xmlns:a16="http://schemas.microsoft.com/office/drawing/2014/main" id="{42308FD5-86CC-4F45-A75A-8D9831456BAF}"/>
                  </a:ext>
                </a:extLst>
              </p:cNvPr>
              <p:cNvCxnSpPr/>
              <p:nvPr userDrawn="1"/>
            </p:nvCxnSpPr>
            <p:spPr>
              <a:xfrm>
                <a:off x="1153300"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89" name="Straight Connector 1088">
                <a:extLst>
                  <a:ext uri="{FF2B5EF4-FFF2-40B4-BE49-F238E27FC236}">
                    <a16:creationId xmlns:a16="http://schemas.microsoft.com/office/drawing/2014/main" id="{8551B858-C413-4262-9E3C-78E7425776A1}"/>
                  </a:ext>
                </a:extLst>
              </p:cNvPr>
              <p:cNvCxnSpPr/>
              <p:nvPr userDrawn="1"/>
            </p:nvCxnSpPr>
            <p:spPr>
              <a:xfrm>
                <a:off x="988543"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90" name="Straight Connector 1089">
                <a:extLst>
                  <a:ext uri="{FF2B5EF4-FFF2-40B4-BE49-F238E27FC236}">
                    <a16:creationId xmlns:a16="http://schemas.microsoft.com/office/drawing/2014/main" id="{29CB8798-9C96-44A3-9775-E07A5A434AAB}"/>
                  </a:ext>
                </a:extLst>
              </p:cNvPr>
              <p:cNvCxnSpPr/>
              <p:nvPr userDrawn="1"/>
            </p:nvCxnSpPr>
            <p:spPr>
              <a:xfrm>
                <a:off x="1482814"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91" name="Straight Connector 1090">
                <a:extLst>
                  <a:ext uri="{FF2B5EF4-FFF2-40B4-BE49-F238E27FC236}">
                    <a16:creationId xmlns:a16="http://schemas.microsoft.com/office/drawing/2014/main" id="{55ADA04C-C258-47C9-8E78-FB8230EBEE4D}"/>
                  </a:ext>
                </a:extLst>
              </p:cNvPr>
              <p:cNvCxnSpPr/>
              <p:nvPr userDrawn="1"/>
            </p:nvCxnSpPr>
            <p:spPr>
              <a:xfrm>
                <a:off x="1318057"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92" name="Straight Connector 1091">
                <a:extLst>
                  <a:ext uri="{FF2B5EF4-FFF2-40B4-BE49-F238E27FC236}">
                    <a16:creationId xmlns:a16="http://schemas.microsoft.com/office/drawing/2014/main" id="{8A42789B-A802-41DE-A9CF-AFB96BF909DE}"/>
                  </a:ext>
                </a:extLst>
              </p:cNvPr>
              <p:cNvCxnSpPr/>
              <p:nvPr userDrawn="1"/>
            </p:nvCxnSpPr>
            <p:spPr>
              <a:xfrm>
                <a:off x="1812328"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93" name="Straight Connector 1092">
                <a:extLst>
                  <a:ext uri="{FF2B5EF4-FFF2-40B4-BE49-F238E27FC236}">
                    <a16:creationId xmlns:a16="http://schemas.microsoft.com/office/drawing/2014/main" id="{7AF31126-7AE0-4F67-91EE-574F98393F45}"/>
                  </a:ext>
                </a:extLst>
              </p:cNvPr>
              <p:cNvCxnSpPr/>
              <p:nvPr userDrawn="1"/>
            </p:nvCxnSpPr>
            <p:spPr>
              <a:xfrm>
                <a:off x="1647571"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94" name="Straight Connector 1093">
                <a:extLst>
                  <a:ext uri="{FF2B5EF4-FFF2-40B4-BE49-F238E27FC236}">
                    <a16:creationId xmlns:a16="http://schemas.microsoft.com/office/drawing/2014/main" id="{0A47E2A5-1A02-4067-8018-FC8CCFA7DA46}"/>
                  </a:ext>
                </a:extLst>
              </p:cNvPr>
              <p:cNvCxnSpPr/>
              <p:nvPr userDrawn="1"/>
            </p:nvCxnSpPr>
            <p:spPr>
              <a:xfrm>
                <a:off x="2141842"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95" name="Straight Connector 1094">
                <a:extLst>
                  <a:ext uri="{FF2B5EF4-FFF2-40B4-BE49-F238E27FC236}">
                    <a16:creationId xmlns:a16="http://schemas.microsoft.com/office/drawing/2014/main" id="{A3FC942A-4AB1-4A97-87A5-D1D40F79FE8B}"/>
                  </a:ext>
                </a:extLst>
              </p:cNvPr>
              <p:cNvCxnSpPr/>
              <p:nvPr userDrawn="1"/>
            </p:nvCxnSpPr>
            <p:spPr>
              <a:xfrm>
                <a:off x="1977085"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96" name="Straight Connector 1095">
                <a:extLst>
                  <a:ext uri="{FF2B5EF4-FFF2-40B4-BE49-F238E27FC236}">
                    <a16:creationId xmlns:a16="http://schemas.microsoft.com/office/drawing/2014/main" id="{E1DDD30E-A94E-4110-AB62-879750779D42}"/>
                  </a:ext>
                </a:extLst>
              </p:cNvPr>
              <p:cNvCxnSpPr/>
              <p:nvPr userDrawn="1"/>
            </p:nvCxnSpPr>
            <p:spPr>
              <a:xfrm>
                <a:off x="2471356"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97" name="Straight Connector 1096">
                <a:extLst>
                  <a:ext uri="{FF2B5EF4-FFF2-40B4-BE49-F238E27FC236}">
                    <a16:creationId xmlns:a16="http://schemas.microsoft.com/office/drawing/2014/main" id="{2E8B6C68-E726-4A2F-A0A2-CB9590DD59C4}"/>
                  </a:ext>
                </a:extLst>
              </p:cNvPr>
              <p:cNvCxnSpPr/>
              <p:nvPr userDrawn="1"/>
            </p:nvCxnSpPr>
            <p:spPr>
              <a:xfrm>
                <a:off x="2306599"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98" name="Straight Connector 1097">
                <a:extLst>
                  <a:ext uri="{FF2B5EF4-FFF2-40B4-BE49-F238E27FC236}">
                    <a16:creationId xmlns:a16="http://schemas.microsoft.com/office/drawing/2014/main" id="{7935BA12-98AC-4B8B-9E42-9E29ECC5B250}"/>
                  </a:ext>
                </a:extLst>
              </p:cNvPr>
              <p:cNvCxnSpPr/>
              <p:nvPr userDrawn="1"/>
            </p:nvCxnSpPr>
            <p:spPr>
              <a:xfrm>
                <a:off x="2800870"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99" name="Straight Connector 1098">
                <a:extLst>
                  <a:ext uri="{FF2B5EF4-FFF2-40B4-BE49-F238E27FC236}">
                    <a16:creationId xmlns:a16="http://schemas.microsoft.com/office/drawing/2014/main" id="{986D70DC-08EA-4384-96B6-19C8AA216CF8}"/>
                  </a:ext>
                </a:extLst>
              </p:cNvPr>
              <p:cNvCxnSpPr/>
              <p:nvPr userDrawn="1"/>
            </p:nvCxnSpPr>
            <p:spPr>
              <a:xfrm>
                <a:off x="2636113"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00" name="Straight Connector 1099">
                <a:extLst>
                  <a:ext uri="{FF2B5EF4-FFF2-40B4-BE49-F238E27FC236}">
                    <a16:creationId xmlns:a16="http://schemas.microsoft.com/office/drawing/2014/main" id="{9EFB890D-E70C-46B1-B15B-8F619540DC47}"/>
                  </a:ext>
                </a:extLst>
              </p:cNvPr>
              <p:cNvCxnSpPr/>
              <p:nvPr userDrawn="1"/>
            </p:nvCxnSpPr>
            <p:spPr>
              <a:xfrm>
                <a:off x="3130384"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01" name="Straight Connector 1100">
                <a:extLst>
                  <a:ext uri="{FF2B5EF4-FFF2-40B4-BE49-F238E27FC236}">
                    <a16:creationId xmlns:a16="http://schemas.microsoft.com/office/drawing/2014/main" id="{41CDCC37-3C7F-4934-874F-F17D98D6363C}"/>
                  </a:ext>
                </a:extLst>
              </p:cNvPr>
              <p:cNvCxnSpPr/>
              <p:nvPr userDrawn="1"/>
            </p:nvCxnSpPr>
            <p:spPr>
              <a:xfrm>
                <a:off x="2965627"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02" name="Straight Connector 1101">
                <a:extLst>
                  <a:ext uri="{FF2B5EF4-FFF2-40B4-BE49-F238E27FC236}">
                    <a16:creationId xmlns:a16="http://schemas.microsoft.com/office/drawing/2014/main" id="{E825F627-1927-40CE-A15D-32B2C85A90D7}"/>
                  </a:ext>
                </a:extLst>
              </p:cNvPr>
              <p:cNvCxnSpPr/>
              <p:nvPr userDrawn="1"/>
            </p:nvCxnSpPr>
            <p:spPr>
              <a:xfrm>
                <a:off x="3459898"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03" name="Straight Connector 1102">
                <a:extLst>
                  <a:ext uri="{FF2B5EF4-FFF2-40B4-BE49-F238E27FC236}">
                    <a16:creationId xmlns:a16="http://schemas.microsoft.com/office/drawing/2014/main" id="{5A008E69-4B12-47AC-B2C3-4C489158DA59}"/>
                  </a:ext>
                </a:extLst>
              </p:cNvPr>
              <p:cNvCxnSpPr/>
              <p:nvPr userDrawn="1"/>
            </p:nvCxnSpPr>
            <p:spPr>
              <a:xfrm>
                <a:off x="3295141"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04" name="Straight Connector 1103">
                <a:extLst>
                  <a:ext uri="{FF2B5EF4-FFF2-40B4-BE49-F238E27FC236}">
                    <a16:creationId xmlns:a16="http://schemas.microsoft.com/office/drawing/2014/main" id="{A0153B53-BD9F-4B99-ADF8-C319FBC736DA}"/>
                  </a:ext>
                </a:extLst>
              </p:cNvPr>
              <p:cNvCxnSpPr/>
              <p:nvPr userDrawn="1"/>
            </p:nvCxnSpPr>
            <p:spPr>
              <a:xfrm>
                <a:off x="3789412"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05" name="Straight Connector 1104">
                <a:extLst>
                  <a:ext uri="{FF2B5EF4-FFF2-40B4-BE49-F238E27FC236}">
                    <a16:creationId xmlns:a16="http://schemas.microsoft.com/office/drawing/2014/main" id="{5E17C78E-64E5-4327-8232-488164712B95}"/>
                  </a:ext>
                </a:extLst>
              </p:cNvPr>
              <p:cNvCxnSpPr/>
              <p:nvPr userDrawn="1"/>
            </p:nvCxnSpPr>
            <p:spPr>
              <a:xfrm>
                <a:off x="3624655"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06" name="Straight Connector 1105">
                <a:extLst>
                  <a:ext uri="{FF2B5EF4-FFF2-40B4-BE49-F238E27FC236}">
                    <a16:creationId xmlns:a16="http://schemas.microsoft.com/office/drawing/2014/main" id="{9357567C-C855-4B89-81F5-532CDE90DDBD}"/>
                  </a:ext>
                </a:extLst>
              </p:cNvPr>
              <p:cNvCxnSpPr/>
              <p:nvPr userDrawn="1"/>
            </p:nvCxnSpPr>
            <p:spPr>
              <a:xfrm>
                <a:off x="4118926"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07" name="Straight Connector 1106">
                <a:extLst>
                  <a:ext uri="{FF2B5EF4-FFF2-40B4-BE49-F238E27FC236}">
                    <a16:creationId xmlns:a16="http://schemas.microsoft.com/office/drawing/2014/main" id="{E8F6D05C-4679-4C51-ADF0-0526040CCF68}"/>
                  </a:ext>
                </a:extLst>
              </p:cNvPr>
              <p:cNvCxnSpPr/>
              <p:nvPr userDrawn="1"/>
            </p:nvCxnSpPr>
            <p:spPr>
              <a:xfrm>
                <a:off x="3954169"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08" name="Straight Connector 1107">
                <a:extLst>
                  <a:ext uri="{FF2B5EF4-FFF2-40B4-BE49-F238E27FC236}">
                    <a16:creationId xmlns:a16="http://schemas.microsoft.com/office/drawing/2014/main" id="{3E7A87FB-11CA-40C0-9F6E-26601EB24796}"/>
                  </a:ext>
                </a:extLst>
              </p:cNvPr>
              <p:cNvCxnSpPr/>
              <p:nvPr userDrawn="1"/>
            </p:nvCxnSpPr>
            <p:spPr>
              <a:xfrm>
                <a:off x="4448440"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09" name="Straight Connector 1108">
                <a:extLst>
                  <a:ext uri="{FF2B5EF4-FFF2-40B4-BE49-F238E27FC236}">
                    <a16:creationId xmlns:a16="http://schemas.microsoft.com/office/drawing/2014/main" id="{5C281A07-DE87-4630-871F-BA1E6D11E34A}"/>
                  </a:ext>
                </a:extLst>
              </p:cNvPr>
              <p:cNvCxnSpPr/>
              <p:nvPr userDrawn="1"/>
            </p:nvCxnSpPr>
            <p:spPr>
              <a:xfrm>
                <a:off x="4283683"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10" name="Straight Connector 1109">
                <a:extLst>
                  <a:ext uri="{FF2B5EF4-FFF2-40B4-BE49-F238E27FC236}">
                    <a16:creationId xmlns:a16="http://schemas.microsoft.com/office/drawing/2014/main" id="{023D1E26-0F8D-435A-8AF8-29927CEC8560}"/>
                  </a:ext>
                </a:extLst>
              </p:cNvPr>
              <p:cNvCxnSpPr/>
              <p:nvPr userDrawn="1"/>
            </p:nvCxnSpPr>
            <p:spPr>
              <a:xfrm>
                <a:off x="4777954"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11" name="Straight Connector 1110">
                <a:extLst>
                  <a:ext uri="{FF2B5EF4-FFF2-40B4-BE49-F238E27FC236}">
                    <a16:creationId xmlns:a16="http://schemas.microsoft.com/office/drawing/2014/main" id="{867AEAF4-69A2-4252-A166-0E38541C1982}"/>
                  </a:ext>
                </a:extLst>
              </p:cNvPr>
              <p:cNvCxnSpPr/>
              <p:nvPr userDrawn="1"/>
            </p:nvCxnSpPr>
            <p:spPr>
              <a:xfrm>
                <a:off x="4613197"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12" name="Straight Connector 1111">
                <a:extLst>
                  <a:ext uri="{FF2B5EF4-FFF2-40B4-BE49-F238E27FC236}">
                    <a16:creationId xmlns:a16="http://schemas.microsoft.com/office/drawing/2014/main" id="{72B9BBB3-403F-4C83-BE2D-A1827D9323E3}"/>
                  </a:ext>
                </a:extLst>
              </p:cNvPr>
              <p:cNvCxnSpPr/>
              <p:nvPr userDrawn="1"/>
            </p:nvCxnSpPr>
            <p:spPr>
              <a:xfrm>
                <a:off x="5107468"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13" name="Straight Connector 1112">
                <a:extLst>
                  <a:ext uri="{FF2B5EF4-FFF2-40B4-BE49-F238E27FC236}">
                    <a16:creationId xmlns:a16="http://schemas.microsoft.com/office/drawing/2014/main" id="{1258E0EB-7F1D-4491-A716-8DA0E4676D85}"/>
                  </a:ext>
                </a:extLst>
              </p:cNvPr>
              <p:cNvCxnSpPr/>
              <p:nvPr userDrawn="1"/>
            </p:nvCxnSpPr>
            <p:spPr>
              <a:xfrm>
                <a:off x="4942711"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14" name="Straight Connector 1113">
                <a:extLst>
                  <a:ext uri="{FF2B5EF4-FFF2-40B4-BE49-F238E27FC236}">
                    <a16:creationId xmlns:a16="http://schemas.microsoft.com/office/drawing/2014/main" id="{8070B698-2BF5-4584-A7A1-C5B5482ACB17}"/>
                  </a:ext>
                </a:extLst>
              </p:cNvPr>
              <p:cNvCxnSpPr/>
              <p:nvPr userDrawn="1"/>
            </p:nvCxnSpPr>
            <p:spPr>
              <a:xfrm>
                <a:off x="5436982"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15" name="Straight Connector 1114">
                <a:extLst>
                  <a:ext uri="{FF2B5EF4-FFF2-40B4-BE49-F238E27FC236}">
                    <a16:creationId xmlns:a16="http://schemas.microsoft.com/office/drawing/2014/main" id="{24F7341B-D2E3-4A79-A8FE-53481B448D0D}"/>
                  </a:ext>
                </a:extLst>
              </p:cNvPr>
              <p:cNvCxnSpPr/>
              <p:nvPr userDrawn="1"/>
            </p:nvCxnSpPr>
            <p:spPr>
              <a:xfrm>
                <a:off x="5272225"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16" name="Straight Connector 1115">
                <a:extLst>
                  <a:ext uri="{FF2B5EF4-FFF2-40B4-BE49-F238E27FC236}">
                    <a16:creationId xmlns:a16="http://schemas.microsoft.com/office/drawing/2014/main" id="{0420C220-3DFE-4DBD-8FC6-31226C2CFAE6}"/>
                  </a:ext>
                </a:extLst>
              </p:cNvPr>
              <p:cNvCxnSpPr/>
              <p:nvPr userDrawn="1"/>
            </p:nvCxnSpPr>
            <p:spPr>
              <a:xfrm>
                <a:off x="5766496"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17" name="Straight Connector 1116">
                <a:extLst>
                  <a:ext uri="{FF2B5EF4-FFF2-40B4-BE49-F238E27FC236}">
                    <a16:creationId xmlns:a16="http://schemas.microsoft.com/office/drawing/2014/main" id="{9C1572BF-60D4-45E2-8275-F9BB6E3D5F19}"/>
                  </a:ext>
                </a:extLst>
              </p:cNvPr>
              <p:cNvCxnSpPr/>
              <p:nvPr userDrawn="1"/>
            </p:nvCxnSpPr>
            <p:spPr>
              <a:xfrm>
                <a:off x="5601739"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18" name="Straight Connector 1117">
                <a:extLst>
                  <a:ext uri="{FF2B5EF4-FFF2-40B4-BE49-F238E27FC236}">
                    <a16:creationId xmlns:a16="http://schemas.microsoft.com/office/drawing/2014/main" id="{EA722B74-A1BA-4E83-9B9E-ECF30274C61B}"/>
                  </a:ext>
                </a:extLst>
              </p:cNvPr>
              <p:cNvCxnSpPr/>
              <p:nvPr userDrawn="1"/>
            </p:nvCxnSpPr>
            <p:spPr>
              <a:xfrm>
                <a:off x="6096010"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19" name="Straight Connector 1118">
                <a:extLst>
                  <a:ext uri="{FF2B5EF4-FFF2-40B4-BE49-F238E27FC236}">
                    <a16:creationId xmlns:a16="http://schemas.microsoft.com/office/drawing/2014/main" id="{02866627-3DE7-4946-9098-ED97A9511D76}"/>
                  </a:ext>
                </a:extLst>
              </p:cNvPr>
              <p:cNvCxnSpPr/>
              <p:nvPr userDrawn="1"/>
            </p:nvCxnSpPr>
            <p:spPr>
              <a:xfrm>
                <a:off x="5931253"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20" name="Straight Connector 1119">
                <a:extLst>
                  <a:ext uri="{FF2B5EF4-FFF2-40B4-BE49-F238E27FC236}">
                    <a16:creationId xmlns:a16="http://schemas.microsoft.com/office/drawing/2014/main" id="{D94C9D49-441D-48F5-BB80-7CEFC1A7B3F3}"/>
                  </a:ext>
                </a:extLst>
              </p:cNvPr>
              <p:cNvCxnSpPr/>
              <p:nvPr userDrawn="1"/>
            </p:nvCxnSpPr>
            <p:spPr>
              <a:xfrm>
                <a:off x="6425524"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21" name="Straight Connector 1120">
                <a:extLst>
                  <a:ext uri="{FF2B5EF4-FFF2-40B4-BE49-F238E27FC236}">
                    <a16:creationId xmlns:a16="http://schemas.microsoft.com/office/drawing/2014/main" id="{D7191DA9-F506-46D0-A4E5-E5ED6958CB07}"/>
                  </a:ext>
                </a:extLst>
              </p:cNvPr>
              <p:cNvCxnSpPr/>
              <p:nvPr userDrawn="1"/>
            </p:nvCxnSpPr>
            <p:spPr>
              <a:xfrm>
                <a:off x="6260767"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27" name="Straight Connector 1126">
                <a:extLst>
                  <a:ext uri="{FF2B5EF4-FFF2-40B4-BE49-F238E27FC236}">
                    <a16:creationId xmlns:a16="http://schemas.microsoft.com/office/drawing/2014/main" id="{3633778B-3308-42BD-B7A4-D62395E7C2E9}"/>
                  </a:ext>
                </a:extLst>
              </p:cNvPr>
              <p:cNvCxnSpPr/>
              <p:nvPr userDrawn="1"/>
            </p:nvCxnSpPr>
            <p:spPr>
              <a:xfrm>
                <a:off x="6590280"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29" name="Straight Connector 1128">
                <a:extLst>
                  <a:ext uri="{FF2B5EF4-FFF2-40B4-BE49-F238E27FC236}">
                    <a16:creationId xmlns:a16="http://schemas.microsoft.com/office/drawing/2014/main" id="{4D42B9FC-1EEC-47B6-9395-003EE22FA7E9}"/>
                  </a:ext>
                </a:extLst>
              </p:cNvPr>
              <p:cNvCxnSpPr/>
              <p:nvPr userDrawn="1"/>
            </p:nvCxnSpPr>
            <p:spPr>
              <a:xfrm>
                <a:off x="6919794"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30" name="Straight Connector 1129">
                <a:extLst>
                  <a:ext uri="{FF2B5EF4-FFF2-40B4-BE49-F238E27FC236}">
                    <a16:creationId xmlns:a16="http://schemas.microsoft.com/office/drawing/2014/main" id="{FAE3B969-07CD-46F7-9D25-5D6531670E71}"/>
                  </a:ext>
                </a:extLst>
              </p:cNvPr>
              <p:cNvCxnSpPr/>
              <p:nvPr userDrawn="1"/>
            </p:nvCxnSpPr>
            <p:spPr>
              <a:xfrm>
                <a:off x="6755037"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31" name="Straight Connector 1130">
                <a:extLst>
                  <a:ext uri="{FF2B5EF4-FFF2-40B4-BE49-F238E27FC236}">
                    <a16:creationId xmlns:a16="http://schemas.microsoft.com/office/drawing/2014/main" id="{20318A03-1C79-42C8-B08B-6353914A00E9}"/>
                  </a:ext>
                </a:extLst>
              </p:cNvPr>
              <p:cNvCxnSpPr/>
              <p:nvPr userDrawn="1"/>
            </p:nvCxnSpPr>
            <p:spPr>
              <a:xfrm>
                <a:off x="7249308"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32" name="Straight Connector 1131">
                <a:extLst>
                  <a:ext uri="{FF2B5EF4-FFF2-40B4-BE49-F238E27FC236}">
                    <a16:creationId xmlns:a16="http://schemas.microsoft.com/office/drawing/2014/main" id="{736F3D5C-8179-4FBC-A254-5AB03C8A4601}"/>
                  </a:ext>
                </a:extLst>
              </p:cNvPr>
              <p:cNvCxnSpPr/>
              <p:nvPr userDrawn="1"/>
            </p:nvCxnSpPr>
            <p:spPr>
              <a:xfrm>
                <a:off x="7084551"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33" name="Straight Connector 1132">
                <a:extLst>
                  <a:ext uri="{FF2B5EF4-FFF2-40B4-BE49-F238E27FC236}">
                    <a16:creationId xmlns:a16="http://schemas.microsoft.com/office/drawing/2014/main" id="{7DC153D7-6A4C-4E99-A700-E65E897A291D}"/>
                  </a:ext>
                </a:extLst>
              </p:cNvPr>
              <p:cNvCxnSpPr/>
              <p:nvPr userDrawn="1"/>
            </p:nvCxnSpPr>
            <p:spPr>
              <a:xfrm>
                <a:off x="7578822"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34" name="Straight Connector 1133">
                <a:extLst>
                  <a:ext uri="{FF2B5EF4-FFF2-40B4-BE49-F238E27FC236}">
                    <a16:creationId xmlns:a16="http://schemas.microsoft.com/office/drawing/2014/main" id="{7F7DE9BC-B842-4500-B8FE-069D755D5941}"/>
                  </a:ext>
                </a:extLst>
              </p:cNvPr>
              <p:cNvCxnSpPr/>
              <p:nvPr userDrawn="1"/>
            </p:nvCxnSpPr>
            <p:spPr>
              <a:xfrm>
                <a:off x="7414065"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35" name="Straight Connector 1134">
                <a:extLst>
                  <a:ext uri="{FF2B5EF4-FFF2-40B4-BE49-F238E27FC236}">
                    <a16:creationId xmlns:a16="http://schemas.microsoft.com/office/drawing/2014/main" id="{6D6F3CE9-CE34-4166-BB7E-FA57943507AA}"/>
                  </a:ext>
                </a:extLst>
              </p:cNvPr>
              <p:cNvCxnSpPr/>
              <p:nvPr userDrawn="1"/>
            </p:nvCxnSpPr>
            <p:spPr>
              <a:xfrm>
                <a:off x="7908336"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36" name="Straight Connector 1135">
                <a:extLst>
                  <a:ext uri="{FF2B5EF4-FFF2-40B4-BE49-F238E27FC236}">
                    <a16:creationId xmlns:a16="http://schemas.microsoft.com/office/drawing/2014/main" id="{02B98D94-F31F-4D40-AA28-10A3CB3E8A15}"/>
                  </a:ext>
                </a:extLst>
              </p:cNvPr>
              <p:cNvCxnSpPr/>
              <p:nvPr userDrawn="1"/>
            </p:nvCxnSpPr>
            <p:spPr>
              <a:xfrm>
                <a:off x="7743579"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37" name="Straight Connector 1136">
                <a:extLst>
                  <a:ext uri="{FF2B5EF4-FFF2-40B4-BE49-F238E27FC236}">
                    <a16:creationId xmlns:a16="http://schemas.microsoft.com/office/drawing/2014/main" id="{6BDB6908-335B-4BA9-AAF1-A833062BB4F2}"/>
                  </a:ext>
                </a:extLst>
              </p:cNvPr>
              <p:cNvCxnSpPr/>
              <p:nvPr userDrawn="1"/>
            </p:nvCxnSpPr>
            <p:spPr>
              <a:xfrm>
                <a:off x="8237850"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38" name="Straight Connector 1137">
                <a:extLst>
                  <a:ext uri="{FF2B5EF4-FFF2-40B4-BE49-F238E27FC236}">
                    <a16:creationId xmlns:a16="http://schemas.microsoft.com/office/drawing/2014/main" id="{7DB499A0-BAE0-473A-B35A-3D8D320D86FF}"/>
                  </a:ext>
                </a:extLst>
              </p:cNvPr>
              <p:cNvCxnSpPr/>
              <p:nvPr userDrawn="1"/>
            </p:nvCxnSpPr>
            <p:spPr>
              <a:xfrm>
                <a:off x="8073093"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39" name="Straight Connector 1138">
                <a:extLst>
                  <a:ext uri="{FF2B5EF4-FFF2-40B4-BE49-F238E27FC236}">
                    <a16:creationId xmlns:a16="http://schemas.microsoft.com/office/drawing/2014/main" id="{14C83527-3801-4402-822D-6BE1BEB71689}"/>
                  </a:ext>
                </a:extLst>
              </p:cNvPr>
              <p:cNvCxnSpPr/>
              <p:nvPr userDrawn="1"/>
            </p:nvCxnSpPr>
            <p:spPr>
              <a:xfrm>
                <a:off x="8567364"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40" name="Straight Connector 1139">
                <a:extLst>
                  <a:ext uri="{FF2B5EF4-FFF2-40B4-BE49-F238E27FC236}">
                    <a16:creationId xmlns:a16="http://schemas.microsoft.com/office/drawing/2014/main" id="{2D011E6B-EACF-4B9D-B680-1CEE227DB273}"/>
                  </a:ext>
                </a:extLst>
              </p:cNvPr>
              <p:cNvCxnSpPr/>
              <p:nvPr userDrawn="1"/>
            </p:nvCxnSpPr>
            <p:spPr>
              <a:xfrm>
                <a:off x="8402607"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41" name="Straight Connector 1140">
                <a:extLst>
                  <a:ext uri="{FF2B5EF4-FFF2-40B4-BE49-F238E27FC236}">
                    <a16:creationId xmlns:a16="http://schemas.microsoft.com/office/drawing/2014/main" id="{ED01ED32-4BB6-4810-9496-CB8CB5C89599}"/>
                  </a:ext>
                </a:extLst>
              </p:cNvPr>
              <p:cNvCxnSpPr/>
              <p:nvPr userDrawn="1"/>
            </p:nvCxnSpPr>
            <p:spPr>
              <a:xfrm>
                <a:off x="8896878"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42" name="Straight Connector 1141">
                <a:extLst>
                  <a:ext uri="{FF2B5EF4-FFF2-40B4-BE49-F238E27FC236}">
                    <a16:creationId xmlns:a16="http://schemas.microsoft.com/office/drawing/2014/main" id="{4ACAC1A9-49DF-42D6-A86E-4634B706749F}"/>
                  </a:ext>
                </a:extLst>
              </p:cNvPr>
              <p:cNvCxnSpPr/>
              <p:nvPr userDrawn="1"/>
            </p:nvCxnSpPr>
            <p:spPr>
              <a:xfrm>
                <a:off x="8732121"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43" name="Straight Connector 1142">
                <a:extLst>
                  <a:ext uri="{FF2B5EF4-FFF2-40B4-BE49-F238E27FC236}">
                    <a16:creationId xmlns:a16="http://schemas.microsoft.com/office/drawing/2014/main" id="{8658D9CC-EB17-4662-A350-DA4BC67B4092}"/>
                  </a:ext>
                </a:extLst>
              </p:cNvPr>
              <p:cNvCxnSpPr/>
              <p:nvPr userDrawn="1"/>
            </p:nvCxnSpPr>
            <p:spPr>
              <a:xfrm>
                <a:off x="9226392"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44" name="Straight Connector 1143">
                <a:extLst>
                  <a:ext uri="{FF2B5EF4-FFF2-40B4-BE49-F238E27FC236}">
                    <a16:creationId xmlns:a16="http://schemas.microsoft.com/office/drawing/2014/main" id="{3323636E-04CF-4E93-A434-B300BE0581FB}"/>
                  </a:ext>
                </a:extLst>
              </p:cNvPr>
              <p:cNvCxnSpPr/>
              <p:nvPr userDrawn="1"/>
            </p:nvCxnSpPr>
            <p:spPr>
              <a:xfrm>
                <a:off x="9061635"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45" name="Straight Connector 1144">
                <a:extLst>
                  <a:ext uri="{FF2B5EF4-FFF2-40B4-BE49-F238E27FC236}">
                    <a16:creationId xmlns:a16="http://schemas.microsoft.com/office/drawing/2014/main" id="{0CC4B32C-726C-44ED-9666-3D93F3C4E057}"/>
                  </a:ext>
                </a:extLst>
              </p:cNvPr>
              <p:cNvCxnSpPr/>
              <p:nvPr userDrawn="1"/>
            </p:nvCxnSpPr>
            <p:spPr>
              <a:xfrm>
                <a:off x="9555906"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46" name="Straight Connector 1145">
                <a:extLst>
                  <a:ext uri="{FF2B5EF4-FFF2-40B4-BE49-F238E27FC236}">
                    <a16:creationId xmlns:a16="http://schemas.microsoft.com/office/drawing/2014/main" id="{EB0E2399-C6B8-4409-BCA1-65A19B0FB4EE}"/>
                  </a:ext>
                </a:extLst>
              </p:cNvPr>
              <p:cNvCxnSpPr/>
              <p:nvPr userDrawn="1"/>
            </p:nvCxnSpPr>
            <p:spPr>
              <a:xfrm>
                <a:off x="9391149"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47" name="Straight Connector 1146">
                <a:extLst>
                  <a:ext uri="{FF2B5EF4-FFF2-40B4-BE49-F238E27FC236}">
                    <a16:creationId xmlns:a16="http://schemas.microsoft.com/office/drawing/2014/main" id="{D8320A6E-741D-4EA1-8455-B50257E96994}"/>
                  </a:ext>
                </a:extLst>
              </p:cNvPr>
              <p:cNvCxnSpPr/>
              <p:nvPr userDrawn="1"/>
            </p:nvCxnSpPr>
            <p:spPr>
              <a:xfrm>
                <a:off x="9885420"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48" name="Straight Connector 1147">
                <a:extLst>
                  <a:ext uri="{FF2B5EF4-FFF2-40B4-BE49-F238E27FC236}">
                    <a16:creationId xmlns:a16="http://schemas.microsoft.com/office/drawing/2014/main" id="{AE0BB1B5-3AF6-4B81-99F8-146822E0D682}"/>
                  </a:ext>
                </a:extLst>
              </p:cNvPr>
              <p:cNvCxnSpPr/>
              <p:nvPr userDrawn="1"/>
            </p:nvCxnSpPr>
            <p:spPr>
              <a:xfrm>
                <a:off x="9720663"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49" name="Straight Connector 1148">
                <a:extLst>
                  <a:ext uri="{FF2B5EF4-FFF2-40B4-BE49-F238E27FC236}">
                    <a16:creationId xmlns:a16="http://schemas.microsoft.com/office/drawing/2014/main" id="{572D8F9B-3778-4B6A-AA89-C1D4D608D749}"/>
                  </a:ext>
                </a:extLst>
              </p:cNvPr>
              <p:cNvCxnSpPr/>
              <p:nvPr userDrawn="1"/>
            </p:nvCxnSpPr>
            <p:spPr>
              <a:xfrm>
                <a:off x="10214934"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50" name="Straight Connector 1149">
                <a:extLst>
                  <a:ext uri="{FF2B5EF4-FFF2-40B4-BE49-F238E27FC236}">
                    <a16:creationId xmlns:a16="http://schemas.microsoft.com/office/drawing/2014/main" id="{5273A952-34E8-4678-AE7D-AA755A9E8273}"/>
                  </a:ext>
                </a:extLst>
              </p:cNvPr>
              <p:cNvCxnSpPr/>
              <p:nvPr userDrawn="1"/>
            </p:nvCxnSpPr>
            <p:spPr>
              <a:xfrm>
                <a:off x="10050177"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51" name="Straight Connector 1150">
                <a:extLst>
                  <a:ext uri="{FF2B5EF4-FFF2-40B4-BE49-F238E27FC236}">
                    <a16:creationId xmlns:a16="http://schemas.microsoft.com/office/drawing/2014/main" id="{437A8600-F067-47A4-9156-163E5F556A96}"/>
                  </a:ext>
                </a:extLst>
              </p:cNvPr>
              <p:cNvCxnSpPr/>
              <p:nvPr userDrawn="1"/>
            </p:nvCxnSpPr>
            <p:spPr>
              <a:xfrm>
                <a:off x="10544448"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52" name="Straight Connector 1151">
                <a:extLst>
                  <a:ext uri="{FF2B5EF4-FFF2-40B4-BE49-F238E27FC236}">
                    <a16:creationId xmlns:a16="http://schemas.microsoft.com/office/drawing/2014/main" id="{F558DEDE-F555-40DE-BD60-CE2A2E3528E6}"/>
                  </a:ext>
                </a:extLst>
              </p:cNvPr>
              <p:cNvCxnSpPr/>
              <p:nvPr userDrawn="1"/>
            </p:nvCxnSpPr>
            <p:spPr>
              <a:xfrm>
                <a:off x="10379691"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53" name="Straight Connector 1152">
                <a:extLst>
                  <a:ext uri="{FF2B5EF4-FFF2-40B4-BE49-F238E27FC236}">
                    <a16:creationId xmlns:a16="http://schemas.microsoft.com/office/drawing/2014/main" id="{74D5376B-A943-456B-AF3A-E4E7569CC3C4}"/>
                  </a:ext>
                </a:extLst>
              </p:cNvPr>
              <p:cNvCxnSpPr/>
              <p:nvPr userDrawn="1"/>
            </p:nvCxnSpPr>
            <p:spPr>
              <a:xfrm>
                <a:off x="10873962"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54" name="Straight Connector 1153">
                <a:extLst>
                  <a:ext uri="{FF2B5EF4-FFF2-40B4-BE49-F238E27FC236}">
                    <a16:creationId xmlns:a16="http://schemas.microsoft.com/office/drawing/2014/main" id="{83749953-C9BE-45AD-B736-18FDD1A1D63F}"/>
                  </a:ext>
                </a:extLst>
              </p:cNvPr>
              <p:cNvCxnSpPr/>
              <p:nvPr userDrawn="1"/>
            </p:nvCxnSpPr>
            <p:spPr>
              <a:xfrm>
                <a:off x="10709205"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55" name="Straight Connector 1154">
                <a:extLst>
                  <a:ext uri="{FF2B5EF4-FFF2-40B4-BE49-F238E27FC236}">
                    <a16:creationId xmlns:a16="http://schemas.microsoft.com/office/drawing/2014/main" id="{B87A31C2-BA0F-4BD1-94B6-A079359EE4D0}"/>
                  </a:ext>
                </a:extLst>
              </p:cNvPr>
              <p:cNvCxnSpPr/>
              <p:nvPr userDrawn="1"/>
            </p:nvCxnSpPr>
            <p:spPr>
              <a:xfrm>
                <a:off x="11203476"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56" name="Straight Connector 1155">
                <a:extLst>
                  <a:ext uri="{FF2B5EF4-FFF2-40B4-BE49-F238E27FC236}">
                    <a16:creationId xmlns:a16="http://schemas.microsoft.com/office/drawing/2014/main" id="{32C5F0FC-E6E5-4F53-B1FC-0BD7A0CDE166}"/>
                  </a:ext>
                </a:extLst>
              </p:cNvPr>
              <p:cNvCxnSpPr/>
              <p:nvPr userDrawn="1"/>
            </p:nvCxnSpPr>
            <p:spPr>
              <a:xfrm>
                <a:off x="11038719"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57" name="Straight Connector 1156">
                <a:extLst>
                  <a:ext uri="{FF2B5EF4-FFF2-40B4-BE49-F238E27FC236}">
                    <a16:creationId xmlns:a16="http://schemas.microsoft.com/office/drawing/2014/main" id="{23945321-E259-45E3-B63C-07AA027AA153}"/>
                  </a:ext>
                </a:extLst>
              </p:cNvPr>
              <p:cNvCxnSpPr/>
              <p:nvPr userDrawn="1"/>
            </p:nvCxnSpPr>
            <p:spPr>
              <a:xfrm>
                <a:off x="11532990"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58" name="Straight Connector 1157">
                <a:extLst>
                  <a:ext uri="{FF2B5EF4-FFF2-40B4-BE49-F238E27FC236}">
                    <a16:creationId xmlns:a16="http://schemas.microsoft.com/office/drawing/2014/main" id="{8D09E792-E0A5-4E2F-A7BD-89347189808F}"/>
                  </a:ext>
                </a:extLst>
              </p:cNvPr>
              <p:cNvCxnSpPr/>
              <p:nvPr userDrawn="1"/>
            </p:nvCxnSpPr>
            <p:spPr>
              <a:xfrm>
                <a:off x="11368233"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59" name="Straight Connector 1158">
                <a:extLst>
                  <a:ext uri="{FF2B5EF4-FFF2-40B4-BE49-F238E27FC236}">
                    <a16:creationId xmlns:a16="http://schemas.microsoft.com/office/drawing/2014/main" id="{77D461BF-7E03-4CC9-9E16-0BD7C4C84A17}"/>
                  </a:ext>
                </a:extLst>
              </p:cNvPr>
              <p:cNvCxnSpPr/>
              <p:nvPr userDrawn="1"/>
            </p:nvCxnSpPr>
            <p:spPr>
              <a:xfrm>
                <a:off x="11862504"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60" name="Straight Connector 1159">
                <a:extLst>
                  <a:ext uri="{FF2B5EF4-FFF2-40B4-BE49-F238E27FC236}">
                    <a16:creationId xmlns:a16="http://schemas.microsoft.com/office/drawing/2014/main" id="{FB6C9502-DABF-4B2F-B496-420E15866FD7}"/>
                  </a:ext>
                </a:extLst>
              </p:cNvPr>
              <p:cNvCxnSpPr/>
              <p:nvPr userDrawn="1"/>
            </p:nvCxnSpPr>
            <p:spPr>
              <a:xfrm>
                <a:off x="11697747"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46" name="Straight Connector 1845">
                <a:extLst>
                  <a:ext uri="{FF2B5EF4-FFF2-40B4-BE49-F238E27FC236}">
                    <a16:creationId xmlns:a16="http://schemas.microsoft.com/office/drawing/2014/main" id="{A4EBEFFA-BA25-4E1A-BDDA-015ED507B0CE}"/>
                  </a:ext>
                </a:extLst>
              </p:cNvPr>
              <p:cNvCxnSpPr/>
              <p:nvPr userDrawn="1"/>
            </p:nvCxnSpPr>
            <p:spPr>
              <a:xfrm>
                <a:off x="12481692" y="489854"/>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47" name="Straight Connector 1846">
                <a:extLst>
                  <a:ext uri="{FF2B5EF4-FFF2-40B4-BE49-F238E27FC236}">
                    <a16:creationId xmlns:a16="http://schemas.microsoft.com/office/drawing/2014/main" id="{3CF73DA3-659C-48E3-9963-D1C44A31C415}"/>
                  </a:ext>
                </a:extLst>
              </p:cNvPr>
              <p:cNvCxnSpPr/>
              <p:nvPr userDrawn="1"/>
            </p:nvCxnSpPr>
            <p:spPr>
              <a:xfrm>
                <a:off x="12481692" y="326568"/>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48" name="Straight Connector 1847">
                <a:extLst>
                  <a:ext uri="{FF2B5EF4-FFF2-40B4-BE49-F238E27FC236}">
                    <a16:creationId xmlns:a16="http://schemas.microsoft.com/office/drawing/2014/main" id="{5CEF9ED2-053B-4E04-9F75-148B3BB45138}"/>
                  </a:ext>
                </a:extLst>
              </p:cNvPr>
              <p:cNvCxnSpPr/>
              <p:nvPr userDrawn="1"/>
            </p:nvCxnSpPr>
            <p:spPr>
              <a:xfrm>
                <a:off x="12481692" y="816425"/>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49" name="Straight Connector 1848">
                <a:extLst>
                  <a:ext uri="{FF2B5EF4-FFF2-40B4-BE49-F238E27FC236}">
                    <a16:creationId xmlns:a16="http://schemas.microsoft.com/office/drawing/2014/main" id="{EE6BB664-156D-4EC9-87AA-81F824CDCA61}"/>
                  </a:ext>
                </a:extLst>
              </p:cNvPr>
              <p:cNvCxnSpPr/>
              <p:nvPr userDrawn="1"/>
            </p:nvCxnSpPr>
            <p:spPr>
              <a:xfrm>
                <a:off x="12481692" y="653139"/>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50" name="Straight Connector 1849">
                <a:extLst>
                  <a:ext uri="{FF2B5EF4-FFF2-40B4-BE49-F238E27FC236}">
                    <a16:creationId xmlns:a16="http://schemas.microsoft.com/office/drawing/2014/main" id="{10EA876D-C26C-49EC-8B55-BE03DD8E7623}"/>
                  </a:ext>
                </a:extLst>
              </p:cNvPr>
              <p:cNvCxnSpPr/>
              <p:nvPr userDrawn="1"/>
            </p:nvCxnSpPr>
            <p:spPr>
              <a:xfrm>
                <a:off x="12481692" y="1142996"/>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51" name="Straight Connector 1850">
                <a:extLst>
                  <a:ext uri="{FF2B5EF4-FFF2-40B4-BE49-F238E27FC236}">
                    <a16:creationId xmlns:a16="http://schemas.microsoft.com/office/drawing/2014/main" id="{7C4A6D44-BC17-4D43-B7AE-C7503D0B8A21}"/>
                  </a:ext>
                </a:extLst>
              </p:cNvPr>
              <p:cNvCxnSpPr/>
              <p:nvPr userDrawn="1"/>
            </p:nvCxnSpPr>
            <p:spPr>
              <a:xfrm>
                <a:off x="12481692" y="979710"/>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52" name="Straight Connector 1851">
                <a:extLst>
                  <a:ext uri="{FF2B5EF4-FFF2-40B4-BE49-F238E27FC236}">
                    <a16:creationId xmlns:a16="http://schemas.microsoft.com/office/drawing/2014/main" id="{EA06E691-9607-4317-8C48-254E0521AA1D}"/>
                  </a:ext>
                </a:extLst>
              </p:cNvPr>
              <p:cNvCxnSpPr/>
              <p:nvPr userDrawn="1"/>
            </p:nvCxnSpPr>
            <p:spPr>
              <a:xfrm>
                <a:off x="12481692" y="1469567"/>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53" name="Straight Connector 1852">
                <a:extLst>
                  <a:ext uri="{FF2B5EF4-FFF2-40B4-BE49-F238E27FC236}">
                    <a16:creationId xmlns:a16="http://schemas.microsoft.com/office/drawing/2014/main" id="{B0AA6427-2C4F-43F1-9439-3781909AE402}"/>
                  </a:ext>
                </a:extLst>
              </p:cNvPr>
              <p:cNvCxnSpPr/>
              <p:nvPr userDrawn="1"/>
            </p:nvCxnSpPr>
            <p:spPr>
              <a:xfrm>
                <a:off x="12481692" y="1306281"/>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54" name="Straight Connector 1853">
                <a:extLst>
                  <a:ext uri="{FF2B5EF4-FFF2-40B4-BE49-F238E27FC236}">
                    <a16:creationId xmlns:a16="http://schemas.microsoft.com/office/drawing/2014/main" id="{68D350F4-ADAD-4051-AE44-9C9AD2242397}"/>
                  </a:ext>
                </a:extLst>
              </p:cNvPr>
              <p:cNvCxnSpPr/>
              <p:nvPr userDrawn="1"/>
            </p:nvCxnSpPr>
            <p:spPr>
              <a:xfrm>
                <a:off x="12481692" y="1796138"/>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55" name="Straight Connector 1854">
                <a:extLst>
                  <a:ext uri="{FF2B5EF4-FFF2-40B4-BE49-F238E27FC236}">
                    <a16:creationId xmlns:a16="http://schemas.microsoft.com/office/drawing/2014/main" id="{798F6AC0-658D-481D-9454-23D6ECD24477}"/>
                  </a:ext>
                </a:extLst>
              </p:cNvPr>
              <p:cNvCxnSpPr/>
              <p:nvPr userDrawn="1"/>
            </p:nvCxnSpPr>
            <p:spPr>
              <a:xfrm>
                <a:off x="12481692" y="1632852"/>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56" name="Straight Connector 1855">
                <a:extLst>
                  <a:ext uri="{FF2B5EF4-FFF2-40B4-BE49-F238E27FC236}">
                    <a16:creationId xmlns:a16="http://schemas.microsoft.com/office/drawing/2014/main" id="{4E4B02EA-62DD-4C43-A716-7BFCA2A0500B}"/>
                  </a:ext>
                </a:extLst>
              </p:cNvPr>
              <p:cNvCxnSpPr/>
              <p:nvPr userDrawn="1"/>
            </p:nvCxnSpPr>
            <p:spPr>
              <a:xfrm>
                <a:off x="12481692" y="2122709"/>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57" name="Straight Connector 1856">
                <a:extLst>
                  <a:ext uri="{FF2B5EF4-FFF2-40B4-BE49-F238E27FC236}">
                    <a16:creationId xmlns:a16="http://schemas.microsoft.com/office/drawing/2014/main" id="{E874A35C-A4B1-4399-951D-F7FF0AD3C002}"/>
                  </a:ext>
                </a:extLst>
              </p:cNvPr>
              <p:cNvCxnSpPr/>
              <p:nvPr userDrawn="1"/>
            </p:nvCxnSpPr>
            <p:spPr>
              <a:xfrm>
                <a:off x="12481692" y="1959423"/>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58" name="Straight Connector 1857">
                <a:extLst>
                  <a:ext uri="{FF2B5EF4-FFF2-40B4-BE49-F238E27FC236}">
                    <a16:creationId xmlns:a16="http://schemas.microsoft.com/office/drawing/2014/main" id="{54EC331E-1727-485A-BF69-852A9D7745B8}"/>
                  </a:ext>
                </a:extLst>
              </p:cNvPr>
              <p:cNvCxnSpPr/>
              <p:nvPr userDrawn="1"/>
            </p:nvCxnSpPr>
            <p:spPr>
              <a:xfrm>
                <a:off x="12481692" y="2449280"/>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59" name="Straight Connector 1858">
                <a:extLst>
                  <a:ext uri="{FF2B5EF4-FFF2-40B4-BE49-F238E27FC236}">
                    <a16:creationId xmlns:a16="http://schemas.microsoft.com/office/drawing/2014/main" id="{5BD57214-257F-458A-9870-6966C1264ED2}"/>
                  </a:ext>
                </a:extLst>
              </p:cNvPr>
              <p:cNvCxnSpPr/>
              <p:nvPr userDrawn="1"/>
            </p:nvCxnSpPr>
            <p:spPr>
              <a:xfrm>
                <a:off x="12481692" y="2285994"/>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60" name="Straight Connector 1859">
                <a:extLst>
                  <a:ext uri="{FF2B5EF4-FFF2-40B4-BE49-F238E27FC236}">
                    <a16:creationId xmlns:a16="http://schemas.microsoft.com/office/drawing/2014/main" id="{9FB89F2F-F489-4165-AE11-FFE27B51285F}"/>
                  </a:ext>
                </a:extLst>
              </p:cNvPr>
              <p:cNvCxnSpPr/>
              <p:nvPr userDrawn="1"/>
            </p:nvCxnSpPr>
            <p:spPr>
              <a:xfrm>
                <a:off x="12481692" y="2775851"/>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61" name="Straight Connector 1860">
                <a:extLst>
                  <a:ext uri="{FF2B5EF4-FFF2-40B4-BE49-F238E27FC236}">
                    <a16:creationId xmlns:a16="http://schemas.microsoft.com/office/drawing/2014/main" id="{F7BAAA2E-0FB1-43C5-BF2B-212086AE8319}"/>
                  </a:ext>
                </a:extLst>
              </p:cNvPr>
              <p:cNvCxnSpPr/>
              <p:nvPr userDrawn="1"/>
            </p:nvCxnSpPr>
            <p:spPr>
              <a:xfrm>
                <a:off x="12481692" y="2612565"/>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62" name="Straight Connector 1861">
                <a:extLst>
                  <a:ext uri="{FF2B5EF4-FFF2-40B4-BE49-F238E27FC236}">
                    <a16:creationId xmlns:a16="http://schemas.microsoft.com/office/drawing/2014/main" id="{8E71BC40-A7EA-4C54-BA9F-1D06E59DA1EA}"/>
                  </a:ext>
                </a:extLst>
              </p:cNvPr>
              <p:cNvCxnSpPr/>
              <p:nvPr userDrawn="1"/>
            </p:nvCxnSpPr>
            <p:spPr>
              <a:xfrm>
                <a:off x="12481692" y="3102422"/>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63" name="Straight Connector 1862">
                <a:extLst>
                  <a:ext uri="{FF2B5EF4-FFF2-40B4-BE49-F238E27FC236}">
                    <a16:creationId xmlns:a16="http://schemas.microsoft.com/office/drawing/2014/main" id="{F4446A0B-E07A-49F5-8256-17E0D863436E}"/>
                  </a:ext>
                </a:extLst>
              </p:cNvPr>
              <p:cNvCxnSpPr/>
              <p:nvPr userDrawn="1"/>
            </p:nvCxnSpPr>
            <p:spPr>
              <a:xfrm>
                <a:off x="12481692" y="2939136"/>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64" name="Straight Connector 1863">
                <a:extLst>
                  <a:ext uri="{FF2B5EF4-FFF2-40B4-BE49-F238E27FC236}">
                    <a16:creationId xmlns:a16="http://schemas.microsoft.com/office/drawing/2014/main" id="{FA1E5DC1-6A01-4A68-A1AC-EA7B7604D4E5}"/>
                  </a:ext>
                </a:extLst>
              </p:cNvPr>
              <p:cNvCxnSpPr/>
              <p:nvPr userDrawn="1"/>
            </p:nvCxnSpPr>
            <p:spPr>
              <a:xfrm>
                <a:off x="12481692" y="3428993"/>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65" name="Straight Connector 1864">
                <a:extLst>
                  <a:ext uri="{FF2B5EF4-FFF2-40B4-BE49-F238E27FC236}">
                    <a16:creationId xmlns:a16="http://schemas.microsoft.com/office/drawing/2014/main" id="{E7138EF7-FBA2-4C13-B049-A4821AA85E14}"/>
                  </a:ext>
                </a:extLst>
              </p:cNvPr>
              <p:cNvCxnSpPr/>
              <p:nvPr userDrawn="1"/>
            </p:nvCxnSpPr>
            <p:spPr>
              <a:xfrm>
                <a:off x="12481692" y="3265707"/>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66" name="Straight Connector 1865">
                <a:extLst>
                  <a:ext uri="{FF2B5EF4-FFF2-40B4-BE49-F238E27FC236}">
                    <a16:creationId xmlns:a16="http://schemas.microsoft.com/office/drawing/2014/main" id="{EDCDE1AF-E0B5-4CE7-8625-32364359673C}"/>
                  </a:ext>
                </a:extLst>
              </p:cNvPr>
              <p:cNvCxnSpPr/>
              <p:nvPr userDrawn="1"/>
            </p:nvCxnSpPr>
            <p:spPr>
              <a:xfrm>
                <a:off x="12481692" y="3755564"/>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67" name="Straight Connector 1866">
                <a:extLst>
                  <a:ext uri="{FF2B5EF4-FFF2-40B4-BE49-F238E27FC236}">
                    <a16:creationId xmlns:a16="http://schemas.microsoft.com/office/drawing/2014/main" id="{9F6B3EC6-7F4C-49F7-A4C2-A0B7DBAD2178}"/>
                  </a:ext>
                </a:extLst>
              </p:cNvPr>
              <p:cNvCxnSpPr/>
              <p:nvPr userDrawn="1"/>
            </p:nvCxnSpPr>
            <p:spPr>
              <a:xfrm>
                <a:off x="12481692" y="3592278"/>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68" name="Straight Connector 1867">
                <a:extLst>
                  <a:ext uri="{FF2B5EF4-FFF2-40B4-BE49-F238E27FC236}">
                    <a16:creationId xmlns:a16="http://schemas.microsoft.com/office/drawing/2014/main" id="{0392A7A1-F502-4475-9491-ABC542C937EF}"/>
                  </a:ext>
                </a:extLst>
              </p:cNvPr>
              <p:cNvCxnSpPr/>
              <p:nvPr userDrawn="1"/>
            </p:nvCxnSpPr>
            <p:spPr>
              <a:xfrm>
                <a:off x="12481692" y="4081755"/>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69" name="Straight Connector 1868">
                <a:extLst>
                  <a:ext uri="{FF2B5EF4-FFF2-40B4-BE49-F238E27FC236}">
                    <a16:creationId xmlns:a16="http://schemas.microsoft.com/office/drawing/2014/main" id="{734D041E-063B-4497-85AA-7B8FBE417457}"/>
                  </a:ext>
                </a:extLst>
              </p:cNvPr>
              <p:cNvCxnSpPr/>
              <p:nvPr userDrawn="1"/>
            </p:nvCxnSpPr>
            <p:spPr>
              <a:xfrm>
                <a:off x="12481692" y="3918469"/>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70" name="Straight Connector 1869">
                <a:extLst>
                  <a:ext uri="{FF2B5EF4-FFF2-40B4-BE49-F238E27FC236}">
                    <a16:creationId xmlns:a16="http://schemas.microsoft.com/office/drawing/2014/main" id="{EC9749B8-000A-4818-BB0F-974419FD2021}"/>
                  </a:ext>
                </a:extLst>
              </p:cNvPr>
              <p:cNvCxnSpPr/>
              <p:nvPr userDrawn="1"/>
            </p:nvCxnSpPr>
            <p:spPr>
              <a:xfrm>
                <a:off x="12481692" y="4408326"/>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71" name="Straight Connector 1870">
                <a:extLst>
                  <a:ext uri="{FF2B5EF4-FFF2-40B4-BE49-F238E27FC236}">
                    <a16:creationId xmlns:a16="http://schemas.microsoft.com/office/drawing/2014/main" id="{8C30234A-BAC2-4ADB-ADE2-1CCA3DBC9092}"/>
                  </a:ext>
                </a:extLst>
              </p:cNvPr>
              <p:cNvCxnSpPr/>
              <p:nvPr userDrawn="1"/>
            </p:nvCxnSpPr>
            <p:spPr>
              <a:xfrm>
                <a:off x="12481692" y="4245040"/>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72" name="Straight Connector 1871">
                <a:extLst>
                  <a:ext uri="{FF2B5EF4-FFF2-40B4-BE49-F238E27FC236}">
                    <a16:creationId xmlns:a16="http://schemas.microsoft.com/office/drawing/2014/main" id="{6B6F744C-7013-45B9-9791-38F4976AE050}"/>
                  </a:ext>
                </a:extLst>
              </p:cNvPr>
              <p:cNvCxnSpPr/>
              <p:nvPr userDrawn="1"/>
            </p:nvCxnSpPr>
            <p:spPr>
              <a:xfrm>
                <a:off x="12481692" y="4734897"/>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73" name="Straight Connector 1872">
                <a:extLst>
                  <a:ext uri="{FF2B5EF4-FFF2-40B4-BE49-F238E27FC236}">
                    <a16:creationId xmlns:a16="http://schemas.microsoft.com/office/drawing/2014/main" id="{38A09CC4-4EE2-452A-8585-3C22C9462376}"/>
                  </a:ext>
                </a:extLst>
              </p:cNvPr>
              <p:cNvCxnSpPr/>
              <p:nvPr userDrawn="1"/>
            </p:nvCxnSpPr>
            <p:spPr>
              <a:xfrm>
                <a:off x="12481692" y="4571611"/>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74" name="Straight Connector 1873">
                <a:extLst>
                  <a:ext uri="{FF2B5EF4-FFF2-40B4-BE49-F238E27FC236}">
                    <a16:creationId xmlns:a16="http://schemas.microsoft.com/office/drawing/2014/main" id="{18047928-7E24-453B-9C35-D3F4D9727E33}"/>
                  </a:ext>
                </a:extLst>
              </p:cNvPr>
              <p:cNvCxnSpPr/>
              <p:nvPr userDrawn="1"/>
            </p:nvCxnSpPr>
            <p:spPr>
              <a:xfrm>
                <a:off x="12481692" y="5061468"/>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76" name="Straight Connector 1875">
                <a:extLst>
                  <a:ext uri="{FF2B5EF4-FFF2-40B4-BE49-F238E27FC236}">
                    <a16:creationId xmlns:a16="http://schemas.microsoft.com/office/drawing/2014/main" id="{AEB32B1B-FDD5-4DA4-B07C-87365241BE3E}"/>
                  </a:ext>
                </a:extLst>
              </p:cNvPr>
              <p:cNvCxnSpPr/>
              <p:nvPr userDrawn="1"/>
            </p:nvCxnSpPr>
            <p:spPr>
              <a:xfrm>
                <a:off x="12481692" y="5388039"/>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77" name="Straight Connector 1876">
                <a:extLst>
                  <a:ext uri="{FF2B5EF4-FFF2-40B4-BE49-F238E27FC236}">
                    <a16:creationId xmlns:a16="http://schemas.microsoft.com/office/drawing/2014/main" id="{2A0ABFEF-DF4E-4CEB-959C-B6B26B683376}"/>
                  </a:ext>
                </a:extLst>
              </p:cNvPr>
              <p:cNvCxnSpPr/>
              <p:nvPr userDrawn="1"/>
            </p:nvCxnSpPr>
            <p:spPr>
              <a:xfrm>
                <a:off x="12481692" y="5224753"/>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78" name="Straight Connector 1877">
                <a:extLst>
                  <a:ext uri="{FF2B5EF4-FFF2-40B4-BE49-F238E27FC236}">
                    <a16:creationId xmlns:a16="http://schemas.microsoft.com/office/drawing/2014/main" id="{3451E7DD-CB32-422A-8DF3-8F31E24E8239}"/>
                  </a:ext>
                </a:extLst>
              </p:cNvPr>
              <p:cNvCxnSpPr/>
              <p:nvPr userDrawn="1"/>
            </p:nvCxnSpPr>
            <p:spPr>
              <a:xfrm>
                <a:off x="12481692" y="5714610"/>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79" name="Straight Connector 1878">
                <a:extLst>
                  <a:ext uri="{FF2B5EF4-FFF2-40B4-BE49-F238E27FC236}">
                    <a16:creationId xmlns:a16="http://schemas.microsoft.com/office/drawing/2014/main" id="{D86475DA-391E-4A74-AD10-8794319D1EFB}"/>
                  </a:ext>
                </a:extLst>
              </p:cNvPr>
              <p:cNvCxnSpPr/>
              <p:nvPr userDrawn="1"/>
            </p:nvCxnSpPr>
            <p:spPr>
              <a:xfrm>
                <a:off x="12481692" y="5551324"/>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80" name="Straight Connector 1879">
                <a:extLst>
                  <a:ext uri="{FF2B5EF4-FFF2-40B4-BE49-F238E27FC236}">
                    <a16:creationId xmlns:a16="http://schemas.microsoft.com/office/drawing/2014/main" id="{2B166F54-2D92-4FBE-B9F4-1253F4EF6868}"/>
                  </a:ext>
                </a:extLst>
              </p:cNvPr>
              <p:cNvCxnSpPr/>
              <p:nvPr userDrawn="1"/>
            </p:nvCxnSpPr>
            <p:spPr>
              <a:xfrm>
                <a:off x="12481692" y="6041181"/>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81" name="Straight Connector 1880">
                <a:extLst>
                  <a:ext uri="{FF2B5EF4-FFF2-40B4-BE49-F238E27FC236}">
                    <a16:creationId xmlns:a16="http://schemas.microsoft.com/office/drawing/2014/main" id="{F02BF647-500B-4CB9-B89E-D7EAED4F6AE7}"/>
                  </a:ext>
                </a:extLst>
              </p:cNvPr>
              <p:cNvCxnSpPr/>
              <p:nvPr userDrawn="1"/>
            </p:nvCxnSpPr>
            <p:spPr>
              <a:xfrm>
                <a:off x="12481692" y="5877895"/>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82" name="Straight Connector 1881">
                <a:extLst>
                  <a:ext uri="{FF2B5EF4-FFF2-40B4-BE49-F238E27FC236}">
                    <a16:creationId xmlns:a16="http://schemas.microsoft.com/office/drawing/2014/main" id="{D4100C2F-A6CC-4330-AE7F-77C409F51318}"/>
                  </a:ext>
                </a:extLst>
              </p:cNvPr>
              <p:cNvCxnSpPr/>
              <p:nvPr userDrawn="1"/>
            </p:nvCxnSpPr>
            <p:spPr>
              <a:xfrm>
                <a:off x="12481692" y="6367752"/>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83" name="Straight Connector 1882">
                <a:extLst>
                  <a:ext uri="{FF2B5EF4-FFF2-40B4-BE49-F238E27FC236}">
                    <a16:creationId xmlns:a16="http://schemas.microsoft.com/office/drawing/2014/main" id="{736E85BA-741B-47DD-83C9-89BF1C9AC151}"/>
                  </a:ext>
                </a:extLst>
              </p:cNvPr>
              <p:cNvCxnSpPr/>
              <p:nvPr userDrawn="1"/>
            </p:nvCxnSpPr>
            <p:spPr>
              <a:xfrm>
                <a:off x="12481692" y="6204466"/>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21" name="Straight Connector 2020">
                <a:extLst>
                  <a:ext uri="{FF2B5EF4-FFF2-40B4-BE49-F238E27FC236}">
                    <a16:creationId xmlns:a16="http://schemas.microsoft.com/office/drawing/2014/main" id="{E7775488-7784-403B-BC04-F7FEAFC1D23C}"/>
                  </a:ext>
                </a:extLst>
              </p:cNvPr>
              <p:cNvCxnSpPr/>
              <p:nvPr userDrawn="1"/>
            </p:nvCxnSpPr>
            <p:spPr>
              <a:xfrm>
                <a:off x="494272"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22" name="Straight Connector 2021">
                <a:extLst>
                  <a:ext uri="{FF2B5EF4-FFF2-40B4-BE49-F238E27FC236}">
                    <a16:creationId xmlns:a16="http://schemas.microsoft.com/office/drawing/2014/main" id="{BCFE1D7B-6F55-42CB-B02B-856236CD9137}"/>
                  </a:ext>
                </a:extLst>
              </p:cNvPr>
              <p:cNvCxnSpPr/>
              <p:nvPr userDrawn="1"/>
            </p:nvCxnSpPr>
            <p:spPr>
              <a:xfrm>
                <a:off x="329515"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23" name="Straight Connector 2022">
                <a:extLst>
                  <a:ext uri="{FF2B5EF4-FFF2-40B4-BE49-F238E27FC236}">
                    <a16:creationId xmlns:a16="http://schemas.microsoft.com/office/drawing/2014/main" id="{68E9AD67-5D0F-4D1D-B2C6-0F44E7A00DB5}"/>
                  </a:ext>
                </a:extLst>
              </p:cNvPr>
              <p:cNvCxnSpPr/>
              <p:nvPr userDrawn="1"/>
            </p:nvCxnSpPr>
            <p:spPr>
              <a:xfrm>
                <a:off x="823786"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24" name="Straight Connector 2023">
                <a:extLst>
                  <a:ext uri="{FF2B5EF4-FFF2-40B4-BE49-F238E27FC236}">
                    <a16:creationId xmlns:a16="http://schemas.microsoft.com/office/drawing/2014/main" id="{6A77AADB-CF97-4212-BF30-FCD05F619287}"/>
                  </a:ext>
                </a:extLst>
              </p:cNvPr>
              <p:cNvCxnSpPr/>
              <p:nvPr userDrawn="1"/>
            </p:nvCxnSpPr>
            <p:spPr>
              <a:xfrm>
                <a:off x="659029"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25" name="Straight Connector 2024">
                <a:extLst>
                  <a:ext uri="{FF2B5EF4-FFF2-40B4-BE49-F238E27FC236}">
                    <a16:creationId xmlns:a16="http://schemas.microsoft.com/office/drawing/2014/main" id="{324FC146-C2BF-4C87-B40C-8E3578830F57}"/>
                  </a:ext>
                </a:extLst>
              </p:cNvPr>
              <p:cNvCxnSpPr/>
              <p:nvPr userDrawn="1"/>
            </p:nvCxnSpPr>
            <p:spPr>
              <a:xfrm>
                <a:off x="1153300"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26" name="Straight Connector 2025">
                <a:extLst>
                  <a:ext uri="{FF2B5EF4-FFF2-40B4-BE49-F238E27FC236}">
                    <a16:creationId xmlns:a16="http://schemas.microsoft.com/office/drawing/2014/main" id="{EC2B6437-2BB5-471E-ABC2-7E7904E3D4C3}"/>
                  </a:ext>
                </a:extLst>
              </p:cNvPr>
              <p:cNvCxnSpPr/>
              <p:nvPr userDrawn="1"/>
            </p:nvCxnSpPr>
            <p:spPr>
              <a:xfrm>
                <a:off x="988543"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27" name="Straight Connector 2026">
                <a:extLst>
                  <a:ext uri="{FF2B5EF4-FFF2-40B4-BE49-F238E27FC236}">
                    <a16:creationId xmlns:a16="http://schemas.microsoft.com/office/drawing/2014/main" id="{52BB5111-C422-4C26-8C98-E36EF8D4915A}"/>
                  </a:ext>
                </a:extLst>
              </p:cNvPr>
              <p:cNvCxnSpPr/>
              <p:nvPr userDrawn="1"/>
            </p:nvCxnSpPr>
            <p:spPr>
              <a:xfrm>
                <a:off x="1482814"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28" name="Straight Connector 2027">
                <a:extLst>
                  <a:ext uri="{FF2B5EF4-FFF2-40B4-BE49-F238E27FC236}">
                    <a16:creationId xmlns:a16="http://schemas.microsoft.com/office/drawing/2014/main" id="{57E7B28E-78CD-4304-901F-45AA13D106A1}"/>
                  </a:ext>
                </a:extLst>
              </p:cNvPr>
              <p:cNvCxnSpPr/>
              <p:nvPr userDrawn="1"/>
            </p:nvCxnSpPr>
            <p:spPr>
              <a:xfrm>
                <a:off x="1318057"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29" name="Straight Connector 2028">
                <a:extLst>
                  <a:ext uri="{FF2B5EF4-FFF2-40B4-BE49-F238E27FC236}">
                    <a16:creationId xmlns:a16="http://schemas.microsoft.com/office/drawing/2014/main" id="{C854AE8E-D93F-4651-89BA-5113864C436B}"/>
                  </a:ext>
                </a:extLst>
              </p:cNvPr>
              <p:cNvCxnSpPr/>
              <p:nvPr userDrawn="1"/>
            </p:nvCxnSpPr>
            <p:spPr>
              <a:xfrm>
                <a:off x="1812328"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30" name="Straight Connector 2029">
                <a:extLst>
                  <a:ext uri="{FF2B5EF4-FFF2-40B4-BE49-F238E27FC236}">
                    <a16:creationId xmlns:a16="http://schemas.microsoft.com/office/drawing/2014/main" id="{2F10C3E3-B5E1-4AFE-A016-EA667102B8E5}"/>
                  </a:ext>
                </a:extLst>
              </p:cNvPr>
              <p:cNvCxnSpPr/>
              <p:nvPr userDrawn="1"/>
            </p:nvCxnSpPr>
            <p:spPr>
              <a:xfrm>
                <a:off x="1647571"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31" name="Straight Connector 2030">
                <a:extLst>
                  <a:ext uri="{FF2B5EF4-FFF2-40B4-BE49-F238E27FC236}">
                    <a16:creationId xmlns:a16="http://schemas.microsoft.com/office/drawing/2014/main" id="{2E4C1715-969B-4A57-AB1C-A7B9416B8940}"/>
                  </a:ext>
                </a:extLst>
              </p:cNvPr>
              <p:cNvCxnSpPr/>
              <p:nvPr userDrawn="1"/>
            </p:nvCxnSpPr>
            <p:spPr>
              <a:xfrm>
                <a:off x="2141842"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32" name="Straight Connector 2031">
                <a:extLst>
                  <a:ext uri="{FF2B5EF4-FFF2-40B4-BE49-F238E27FC236}">
                    <a16:creationId xmlns:a16="http://schemas.microsoft.com/office/drawing/2014/main" id="{158CE7B0-F5BE-4A43-8581-8996297032EE}"/>
                  </a:ext>
                </a:extLst>
              </p:cNvPr>
              <p:cNvCxnSpPr/>
              <p:nvPr userDrawn="1"/>
            </p:nvCxnSpPr>
            <p:spPr>
              <a:xfrm>
                <a:off x="1977085"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33" name="Straight Connector 2032">
                <a:extLst>
                  <a:ext uri="{FF2B5EF4-FFF2-40B4-BE49-F238E27FC236}">
                    <a16:creationId xmlns:a16="http://schemas.microsoft.com/office/drawing/2014/main" id="{66158B0E-679A-42D3-9371-E559F3212A00}"/>
                  </a:ext>
                </a:extLst>
              </p:cNvPr>
              <p:cNvCxnSpPr/>
              <p:nvPr userDrawn="1"/>
            </p:nvCxnSpPr>
            <p:spPr>
              <a:xfrm>
                <a:off x="2471356"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34" name="Straight Connector 2033">
                <a:extLst>
                  <a:ext uri="{FF2B5EF4-FFF2-40B4-BE49-F238E27FC236}">
                    <a16:creationId xmlns:a16="http://schemas.microsoft.com/office/drawing/2014/main" id="{041138B8-72FE-4238-8CD3-A948B4811361}"/>
                  </a:ext>
                </a:extLst>
              </p:cNvPr>
              <p:cNvCxnSpPr/>
              <p:nvPr userDrawn="1"/>
            </p:nvCxnSpPr>
            <p:spPr>
              <a:xfrm>
                <a:off x="2306599"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35" name="Straight Connector 2034">
                <a:extLst>
                  <a:ext uri="{FF2B5EF4-FFF2-40B4-BE49-F238E27FC236}">
                    <a16:creationId xmlns:a16="http://schemas.microsoft.com/office/drawing/2014/main" id="{9C203DDF-9EC6-42CA-82A4-B36E9732D657}"/>
                  </a:ext>
                </a:extLst>
              </p:cNvPr>
              <p:cNvCxnSpPr/>
              <p:nvPr userDrawn="1"/>
            </p:nvCxnSpPr>
            <p:spPr>
              <a:xfrm>
                <a:off x="2800870"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36" name="Straight Connector 2035">
                <a:extLst>
                  <a:ext uri="{FF2B5EF4-FFF2-40B4-BE49-F238E27FC236}">
                    <a16:creationId xmlns:a16="http://schemas.microsoft.com/office/drawing/2014/main" id="{45917DC4-72A8-445B-A89D-DB24F13E75B5}"/>
                  </a:ext>
                </a:extLst>
              </p:cNvPr>
              <p:cNvCxnSpPr/>
              <p:nvPr userDrawn="1"/>
            </p:nvCxnSpPr>
            <p:spPr>
              <a:xfrm>
                <a:off x="2636113"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37" name="Straight Connector 2036">
                <a:extLst>
                  <a:ext uri="{FF2B5EF4-FFF2-40B4-BE49-F238E27FC236}">
                    <a16:creationId xmlns:a16="http://schemas.microsoft.com/office/drawing/2014/main" id="{250E3C34-4E8B-4492-83A8-F62ED6E47ECB}"/>
                  </a:ext>
                </a:extLst>
              </p:cNvPr>
              <p:cNvCxnSpPr/>
              <p:nvPr userDrawn="1"/>
            </p:nvCxnSpPr>
            <p:spPr>
              <a:xfrm>
                <a:off x="3130384"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38" name="Straight Connector 2037">
                <a:extLst>
                  <a:ext uri="{FF2B5EF4-FFF2-40B4-BE49-F238E27FC236}">
                    <a16:creationId xmlns:a16="http://schemas.microsoft.com/office/drawing/2014/main" id="{2DA6F0F4-D527-4063-ABE6-DA7B1AFA0343}"/>
                  </a:ext>
                </a:extLst>
              </p:cNvPr>
              <p:cNvCxnSpPr/>
              <p:nvPr userDrawn="1"/>
            </p:nvCxnSpPr>
            <p:spPr>
              <a:xfrm>
                <a:off x="2965627"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39" name="Straight Connector 2038">
                <a:extLst>
                  <a:ext uri="{FF2B5EF4-FFF2-40B4-BE49-F238E27FC236}">
                    <a16:creationId xmlns:a16="http://schemas.microsoft.com/office/drawing/2014/main" id="{4ADD9BC8-05F2-4ACD-B6AF-D75161CC54BF}"/>
                  </a:ext>
                </a:extLst>
              </p:cNvPr>
              <p:cNvCxnSpPr/>
              <p:nvPr userDrawn="1"/>
            </p:nvCxnSpPr>
            <p:spPr>
              <a:xfrm>
                <a:off x="3459898"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40" name="Straight Connector 2039">
                <a:extLst>
                  <a:ext uri="{FF2B5EF4-FFF2-40B4-BE49-F238E27FC236}">
                    <a16:creationId xmlns:a16="http://schemas.microsoft.com/office/drawing/2014/main" id="{9F6DE046-7C11-473D-826E-ECFF5561C559}"/>
                  </a:ext>
                </a:extLst>
              </p:cNvPr>
              <p:cNvCxnSpPr/>
              <p:nvPr userDrawn="1"/>
            </p:nvCxnSpPr>
            <p:spPr>
              <a:xfrm>
                <a:off x="3295141"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41" name="Straight Connector 2040">
                <a:extLst>
                  <a:ext uri="{FF2B5EF4-FFF2-40B4-BE49-F238E27FC236}">
                    <a16:creationId xmlns:a16="http://schemas.microsoft.com/office/drawing/2014/main" id="{CA944FFF-70A6-4FF9-A022-A40BFBCD9312}"/>
                  </a:ext>
                </a:extLst>
              </p:cNvPr>
              <p:cNvCxnSpPr/>
              <p:nvPr userDrawn="1"/>
            </p:nvCxnSpPr>
            <p:spPr>
              <a:xfrm>
                <a:off x="3789412"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42" name="Straight Connector 2041">
                <a:extLst>
                  <a:ext uri="{FF2B5EF4-FFF2-40B4-BE49-F238E27FC236}">
                    <a16:creationId xmlns:a16="http://schemas.microsoft.com/office/drawing/2014/main" id="{3C2DFD9C-328E-4B1F-8B1C-6671D1EBF9DB}"/>
                  </a:ext>
                </a:extLst>
              </p:cNvPr>
              <p:cNvCxnSpPr/>
              <p:nvPr userDrawn="1"/>
            </p:nvCxnSpPr>
            <p:spPr>
              <a:xfrm>
                <a:off x="3624655"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43" name="Straight Connector 2042">
                <a:extLst>
                  <a:ext uri="{FF2B5EF4-FFF2-40B4-BE49-F238E27FC236}">
                    <a16:creationId xmlns:a16="http://schemas.microsoft.com/office/drawing/2014/main" id="{29C922E8-2F3D-43CE-A121-17CF94547BAD}"/>
                  </a:ext>
                </a:extLst>
              </p:cNvPr>
              <p:cNvCxnSpPr/>
              <p:nvPr userDrawn="1"/>
            </p:nvCxnSpPr>
            <p:spPr>
              <a:xfrm>
                <a:off x="4118926"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44" name="Straight Connector 2043">
                <a:extLst>
                  <a:ext uri="{FF2B5EF4-FFF2-40B4-BE49-F238E27FC236}">
                    <a16:creationId xmlns:a16="http://schemas.microsoft.com/office/drawing/2014/main" id="{7A93877F-AB12-4FF8-91C4-04D0B4ECC66A}"/>
                  </a:ext>
                </a:extLst>
              </p:cNvPr>
              <p:cNvCxnSpPr/>
              <p:nvPr userDrawn="1"/>
            </p:nvCxnSpPr>
            <p:spPr>
              <a:xfrm>
                <a:off x="3954169"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45" name="Straight Connector 2044">
                <a:extLst>
                  <a:ext uri="{FF2B5EF4-FFF2-40B4-BE49-F238E27FC236}">
                    <a16:creationId xmlns:a16="http://schemas.microsoft.com/office/drawing/2014/main" id="{935663A9-3DAF-4FEA-B361-F7CDC8C4262A}"/>
                  </a:ext>
                </a:extLst>
              </p:cNvPr>
              <p:cNvCxnSpPr/>
              <p:nvPr userDrawn="1"/>
            </p:nvCxnSpPr>
            <p:spPr>
              <a:xfrm>
                <a:off x="4448440"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46" name="Straight Connector 2045">
                <a:extLst>
                  <a:ext uri="{FF2B5EF4-FFF2-40B4-BE49-F238E27FC236}">
                    <a16:creationId xmlns:a16="http://schemas.microsoft.com/office/drawing/2014/main" id="{348D3BE9-3FCA-4C32-81F4-B88BA2668C71}"/>
                  </a:ext>
                </a:extLst>
              </p:cNvPr>
              <p:cNvCxnSpPr/>
              <p:nvPr userDrawn="1"/>
            </p:nvCxnSpPr>
            <p:spPr>
              <a:xfrm>
                <a:off x="4283683"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47" name="Straight Connector 2046">
                <a:extLst>
                  <a:ext uri="{FF2B5EF4-FFF2-40B4-BE49-F238E27FC236}">
                    <a16:creationId xmlns:a16="http://schemas.microsoft.com/office/drawing/2014/main" id="{3DAAF9E5-FC2D-41C4-A0F9-5294F77E362D}"/>
                  </a:ext>
                </a:extLst>
              </p:cNvPr>
              <p:cNvCxnSpPr/>
              <p:nvPr userDrawn="1"/>
            </p:nvCxnSpPr>
            <p:spPr>
              <a:xfrm>
                <a:off x="4777954"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48" name="Straight Connector 2047">
                <a:extLst>
                  <a:ext uri="{FF2B5EF4-FFF2-40B4-BE49-F238E27FC236}">
                    <a16:creationId xmlns:a16="http://schemas.microsoft.com/office/drawing/2014/main" id="{E7DF4BB4-CC67-4504-963E-61FA8714FA3B}"/>
                  </a:ext>
                </a:extLst>
              </p:cNvPr>
              <p:cNvCxnSpPr/>
              <p:nvPr userDrawn="1"/>
            </p:nvCxnSpPr>
            <p:spPr>
              <a:xfrm>
                <a:off x="4613197"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49" name="Straight Connector 2048">
                <a:extLst>
                  <a:ext uri="{FF2B5EF4-FFF2-40B4-BE49-F238E27FC236}">
                    <a16:creationId xmlns:a16="http://schemas.microsoft.com/office/drawing/2014/main" id="{EE734A94-C376-4C99-98CE-E1B12E811DC8}"/>
                  </a:ext>
                </a:extLst>
              </p:cNvPr>
              <p:cNvCxnSpPr/>
              <p:nvPr userDrawn="1"/>
            </p:nvCxnSpPr>
            <p:spPr>
              <a:xfrm>
                <a:off x="5107468"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50" name="Straight Connector 2049">
                <a:extLst>
                  <a:ext uri="{FF2B5EF4-FFF2-40B4-BE49-F238E27FC236}">
                    <a16:creationId xmlns:a16="http://schemas.microsoft.com/office/drawing/2014/main" id="{865EE46D-C843-4A85-BA7D-E64DCF36E286}"/>
                  </a:ext>
                </a:extLst>
              </p:cNvPr>
              <p:cNvCxnSpPr/>
              <p:nvPr userDrawn="1"/>
            </p:nvCxnSpPr>
            <p:spPr>
              <a:xfrm>
                <a:off x="4942711"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51" name="Straight Connector 2050">
                <a:extLst>
                  <a:ext uri="{FF2B5EF4-FFF2-40B4-BE49-F238E27FC236}">
                    <a16:creationId xmlns:a16="http://schemas.microsoft.com/office/drawing/2014/main" id="{AF1C7CAA-6590-4527-B14A-DB14548A9F12}"/>
                  </a:ext>
                </a:extLst>
              </p:cNvPr>
              <p:cNvCxnSpPr/>
              <p:nvPr userDrawn="1"/>
            </p:nvCxnSpPr>
            <p:spPr>
              <a:xfrm>
                <a:off x="5436982"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52" name="Straight Connector 2051">
                <a:extLst>
                  <a:ext uri="{FF2B5EF4-FFF2-40B4-BE49-F238E27FC236}">
                    <a16:creationId xmlns:a16="http://schemas.microsoft.com/office/drawing/2014/main" id="{A3A71923-A512-4D0E-9FB4-90750AA5BCE6}"/>
                  </a:ext>
                </a:extLst>
              </p:cNvPr>
              <p:cNvCxnSpPr/>
              <p:nvPr userDrawn="1"/>
            </p:nvCxnSpPr>
            <p:spPr>
              <a:xfrm>
                <a:off x="5272225"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53" name="Straight Connector 2052">
                <a:extLst>
                  <a:ext uri="{FF2B5EF4-FFF2-40B4-BE49-F238E27FC236}">
                    <a16:creationId xmlns:a16="http://schemas.microsoft.com/office/drawing/2014/main" id="{762BFA0C-869D-4074-BA13-586C7453508C}"/>
                  </a:ext>
                </a:extLst>
              </p:cNvPr>
              <p:cNvCxnSpPr/>
              <p:nvPr userDrawn="1"/>
            </p:nvCxnSpPr>
            <p:spPr>
              <a:xfrm>
                <a:off x="5766496"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54" name="Straight Connector 2053">
                <a:extLst>
                  <a:ext uri="{FF2B5EF4-FFF2-40B4-BE49-F238E27FC236}">
                    <a16:creationId xmlns:a16="http://schemas.microsoft.com/office/drawing/2014/main" id="{45DD90F0-013E-470F-B932-DF34112F9148}"/>
                  </a:ext>
                </a:extLst>
              </p:cNvPr>
              <p:cNvCxnSpPr/>
              <p:nvPr userDrawn="1"/>
            </p:nvCxnSpPr>
            <p:spPr>
              <a:xfrm>
                <a:off x="5601739"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55" name="Straight Connector 2054">
                <a:extLst>
                  <a:ext uri="{FF2B5EF4-FFF2-40B4-BE49-F238E27FC236}">
                    <a16:creationId xmlns:a16="http://schemas.microsoft.com/office/drawing/2014/main" id="{13AE674F-F33B-4A4B-B56D-548693F3C815}"/>
                  </a:ext>
                </a:extLst>
              </p:cNvPr>
              <p:cNvCxnSpPr/>
              <p:nvPr userDrawn="1"/>
            </p:nvCxnSpPr>
            <p:spPr>
              <a:xfrm>
                <a:off x="6096010"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56" name="Straight Connector 2055">
                <a:extLst>
                  <a:ext uri="{FF2B5EF4-FFF2-40B4-BE49-F238E27FC236}">
                    <a16:creationId xmlns:a16="http://schemas.microsoft.com/office/drawing/2014/main" id="{A680FD1A-7D29-481B-B6C3-2DEAB6286BCC}"/>
                  </a:ext>
                </a:extLst>
              </p:cNvPr>
              <p:cNvCxnSpPr/>
              <p:nvPr userDrawn="1"/>
            </p:nvCxnSpPr>
            <p:spPr>
              <a:xfrm>
                <a:off x="5931253"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57" name="Straight Connector 2056">
                <a:extLst>
                  <a:ext uri="{FF2B5EF4-FFF2-40B4-BE49-F238E27FC236}">
                    <a16:creationId xmlns:a16="http://schemas.microsoft.com/office/drawing/2014/main" id="{2C3A5CB2-2CE4-46D5-876B-ABBCC2F3E017}"/>
                  </a:ext>
                </a:extLst>
              </p:cNvPr>
              <p:cNvCxnSpPr/>
              <p:nvPr userDrawn="1"/>
            </p:nvCxnSpPr>
            <p:spPr>
              <a:xfrm>
                <a:off x="6425524"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58" name="Straight Connector 2057">
                <a:extLst>
                  <a:ext uri="{FF2B5EF4-FFF2-40B4-BE49-F238E27FC236}">
                    <a16:creationId xmlns:a16="http://schemas.microsoft.com/office/drawing/2014/main" id="{403D01B7-569C-4059-9608-4A861B81AF1A}"/>
                  </a:ext>
                </a:extLst>
              </p:cNvPr>
              <p:cNvCxnSpPr/>
              <p:nvPr userDrawn="1"/>
            </p:nvCxnSpPr>
            <p:spPr>
              <a:xfrm>
                <a:off x="6260767"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59" name="Straight Connector 2058">
                <a:extLst>
                  <a:ext uri="{FF2B5EF4-FFF2-40B4-BE49-F238E27FC236}">
                    <a16:creationId xmlns:a16="http://schemas.microsoft.com/office/drawing/2014/main" id="{1ABF768A-3814-4A15-90CF-BDACE6502F77}"/>
                  </a:ext>
                </a:extLst>
              </p:cNvPr>
              <p:cNvCxnSpPr/>
              <p:nvPr userDrawn="1"/>
            </p:nvCxnSpPr>
            <p:spPr>
              <a:xfrm>
                <a:off x="6590280"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60" name="Straight Connector 2059">
                <a:extLst>
                  <a:ext uri="{FF2B5EF4-FFF2-40B4-BE49-F238E27FC236}">
                    <a16:creationId xmlns:a16="http://schemas.microsoft.com/office/drawing/2014/main" id="{FCFCFDC3-7C9D-45CE-A25A-F9D0990F0DA5}"/>
                  </a:ext>
                </a:extLst>
              </p:cNvPr>
              <p:cNvCxnSpPr/>
              <p:nvPr userDrawn="1"/>
            </p:nvCxnSpPr>
            <p:spPr>
              <a:xfrm>
                <a:off x="6919794"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61" name="Straight Connector 2060">
                <a:extLst>
                  <a:ext uri="{FF2B5EF4-FFF2-40B4-BE49-F238E27FC236}">
                    <a16:creationId xmlns:a16="http://schemas.microsoft.com/office/drawing/2014/main" id="{502D6FFE-63AA-48A3-A3A2-EA8186B7CE75}"/>
                  </a:ext>
                </a:extLst>
              </p:cNvPr>
              <p:cNvCxnSpPr/>
              <p:nvPr userDrawn="1"/>
            </p:nvCxnSpPr>
            <p:spPr>
              <a:xfrm>
                <a:off x="6755037"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62" name="Straight Connector 2061">
                <a:extLst>
                  <a:ext uri="{FF2B5EF4-FFF2-40B4-BE49-F238E27FC236}">
                    <a16:creationId xmlns:a16="http://schemas.microsoft.com/office/drawing/2014/main" id="{45D02340-9CEF-4D15-8728-8CE100E598AD}"/>
                  </a:ext>
                </a:extLst>
              </p:cNvPr>
              <p:cNvCxnSpPr/>
              <p:nvPr userDrawn="1"/>
            </p:nvCxnSpPr>
            <p:spPr>
              <a:xfrm>
                <a:off x="7249308"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63" name="Straight Connector 2062">
                <a:extLst>
                  <a:ext uri="{FF2B5EF4-FFF2-40B4-BE49-F238E27FC236}">
                    <a16:creationId xmlns:a16="http://schemas.microsoft.com/office/drawing/2014/main" id="{48E771BA-5C48-40DE-821E-676678C2CE43}"/>
                  </a:ext>
                </a:extLst>
              </p:cNvPr>
              <p:cNvCxnSpPr/>
              <p:nvPr userDrawn="1"/>
            </p:nvCxnSpPr>
            <p:spPr>
              <a:xfrm>
                <a:off x="7084551"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64" name="Straight Connector 2063">
                <a:extLst>
                  <a:ext uri="{FF2B5EF4-FFF2-40B4-BE49-F238E27FC236}">
                    <a16:creationId xmlns:a16="http://schemas.microsoft.com/office/drawing/2014/main" id="{6677D2F6-CD4B-448A-A392-97ABF94545FA}"/>
                  </a:ext>
                </a:extLst>
              </p:cNvPr>
              <p:cNvCxnSpPr/>
              <p:nvPr userDrawn="1"/>
            </p:nvCxnSpPr>
            <p:spPr>
              <a:xfrm>
                <a:off x="7578822"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65" name="Straight Connector 2064">
                <a:extLst>
                  <a:ext uri="{FF2B5EF4-FFF2-40B4-BE49-F238E27FC236}">
                    <a16:creationId xmlns:a16="http://schemas.microsoft.com/office/drawing/2014/main" id="{64CC4814-104F-4D03-8563-371B90F226B0}"/>
                  </a:ext>
                </a:extLst>
              </p:cNvPr>
              <p:cNvCxnSpPr/>
              <p:nvPr userDrawn="1"/>
            </p:nvCxnSpPr>
            <p:spPr>
              <a:xfrm>
                <a:off x="7414065"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66" name="Straight Connector 2065">
                <a:extLst>
                  <a:ext uri="{FF2B5EF4-FFF2-40B4-BE49-F238E27FC236}">
                    <a16:creationId xmlns:a16="http://schemas.microsoft.com/office/drawing/2014/main" id="{AAAE3F7E-7C9A-4A46-9A19-BE2828746503}"/>
                  </a:ext>
                </a:extLst>
              </p:cNvPr>
              <p:cNvCxnSpPr/>
              <p:nvPr userDrawn="1"/>
            </p:nvCxnSpPr>
            <p:spPr>
              <a:xfrm>
                <a:off x="7908336"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67" name="Straight Connector 2066">
                <a:extLst>
                  <a:ext uri="{FF2B5EF4-FFF2-40B4-BE49-F238E27FC236}">
                    <a16:creationId xmlns:a16="http://schemas.microsoft.com/office/drawing/2014/main" id="{66306011-B0C8-4751-B99B-CD8502EB33BD}"/>
                  </a:ext>
                </a:extLst>
              </p:cNvPr>
              <p:cNvCxnSpPr/>
              <p:nvPr userDrawn="1"/>
            </p:nvCxnSpPr>
            <p:spPr>
              <a:xfrm>
                <a:off x="7743579"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68" name="Straight Connector 2067">
                <a:extLst>
                  <a:ext uri="{FF2B5EF4-FFF2-40B4-BE49-F238E27FC236}">
                    <a16:creationId xmlns:a16="http://schemas.microsoft.com/office/drawing/2014/main" id="{6C77A301-58B5-4369-BDF7-67D58A257A01}"/>
                  </a:ext>
                </a:extLst>
              </p:cNvPr>
              <p:cNvCxnSpPr/>
              <p:nvPr userDrawn="1"/>
            </p:nvCxnSpPr>
            <p:spPr>
              <a:xfrm>
                <a:off x="8237850"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69" name="Straight Connector 2068">
                <a:extLst>
                  <a:ext uri="{FF2B5EF4-FFF2-40B4-BE49-F238E27FC236}">
                    <a16:creationId xmlns:a16="http://schemas.microsoft.com/office/drawing/2014/main" id="{CA097E7B-A969-46D4-8193-89CFFA1C307D}"/>
                  </a:ext>
                </a:extLst>
              </p:cNvPr>
              <p:cNvCxnSpPr/>
              <p:nvPr userDrawn="1"/>
            </p:nvCxnSpPr>
            <p:spPr>
              <a:xfrm>
                <a:off x="8073093"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70" name="Straight Connector 2069">
                <a:extLst>
                  <a:ext uri="{FF2B5EF4-FFF2-40B4-BE49-F238E27FC236}">
                    <a16:creationId xmlns:a16="http://schemas.microsoft.com/office/drawing/2014/main" id="{85326DB9-2FFE-4E9B-9018-91D22694127E}"/>
                  </a:ext>
                </a:extLst>
              </p:cNvPr>
              <p:cNvCxnSpPr/>
              <p:nvPr userDrawn="1"/>
            </p:nvCxnSpPr>
            <p:spPr>
              <a:xfrm>
                <a:off x="8567364"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71" name="Straight Connector 2070">
                <a:extLst>
                  <a:ext uri="{FF2B5EF4-FFF2-40B4-BE49-F238E27FC236}">
                    <a16:creationId xmlns:a16="http://schemas.microsoft.com/office/drawing/2014/main" id="{FA90063D-1E8D-4171-950D-0515962A8A4C}"/>
                  </a:ext>
                </a:extLst>
              </p:cNvPr>
              <p:cNvCxnSpPr/>
              <p:nvPr userDrawn="1"/>
            </p:nvCxnSpPr>
            <p:spPr>
              <a:xfrm>
                <a:off x="8402607"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72" name="Straight Connector 2071">
                <a:extLst>
                  <a:ext uri="{FF2B5EF4-FFF2-40B4-BE49-F238E27FC236}">
                    <a16:creationId xmlns:a16="http://schemas.microsoft.com/office/drawing/2014/main" id="{07D091C2-97B3-4AA9-BF62-A6C5EB90FCCF}"/>
                  </a:ext>
                </a:extLst>
              </p:cNvPr>
              <p:cNvCxnSpPr/>
              <p:nvPr userDrawn="1"/>
            </p:nvCxnSpPr>
            <p:spPr>
              <a:xfrm>
                <a:off x="8896878"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73" name="Straight Connector 2072">
                <a:extLst>
                  <a:ext uri="{FF2B5EF4-FFF2-40B4-BE49-F238E27FC236}">
                    <a16:creationId xmlns:a16="http://schemas.microsoft.com/office/drawing/2014/main" id="{BCDDE9C1-2235-4F77-851D-2A5D7A6D307E}"/>
                  </a:ext>
                </a:extLst>
              </p:cNvPr>
              <p:cNvCxnSpPr/>
              <p:nvPr userDrawn="1"/>
            </p:nvCxnSpPr>
            <p:spPr>
              <a:xfrm>
                <a:off x="8732121"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74" name="Straight Connector 2073">
                <a:extLst>
                  <a:ext uri="{FF2B5EF4-FFF2-40B4-BE49-F238E27FC236}">
                    <a16:creationId xmlns:a16="http://schemas.microsoft.com/office/drawing/2014/main" id="{1358DD33-9840-49F5-916C-281567870CAB}"/>
                  </a:ext>
                </a:extLst>
              </p:cNvPr>
              <p:cNvCxnSpPr/>
              <p:nvPr userDrawn="1"/>
            </p:nvCxnSpPr>
            <p:spPr>
              <a:xfrm>
                <a:off x="9226392"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75" name="Straight Connector 2074">
                <a:extLst>
                  <a:ext uri="{FF2B5EF4-FFF2-40B4-BE49-F238E27FC236}">
                    <a16:creationId xmlns:a16="http://schemas.microsoft.com/office/drawing/2014/main" id="{33E555CD-25CB-45A8-9457-432593C24ACA}"/>
                  </a:ext>
                </a:extLst>
              </p:cNvPr>
              <p:cNvCxnSpPr/>
              <p:nvPr userDrawn="1"/>
            </p:nvCxnSpPr>
            <p:spPr>
              <a:xfrm>
                <a:off x="9061635"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76" name="Straight Connector 2075">
                <a:extLst>
                  <a:ext uri="{FF2B5EF4-FFF2-40B4-BE49-F238E27FC236}">
                    <a16:creationId xmlns:a16="http://schemas.microsoft.com/office/drawing/2014/main" id="{1320B94B-8741-4C4D-BFAE-1155B5D4DF33}"/>
                  </a:ext>
                </a:extLst>
              </p:cNvPr>
              <p:cNvCxnSpPr/>
              <p:nvPr userDrawn="1"/>
            </p:nvCxnSpPr>
            <p:spPr>
              <a:xfrm>
                <a:off x="9555906"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77" name="Straight Connector 2076">
                <a:extLst>
                  <a:ext uri="{FF2B5EF4-FFF2-40B4-BE49-F238E27FC236}">
                    <a16:creationId xmlns:a16="http://schemas.microsoft.com/office/drawing/2014/main" id="{A64B07E2-57C0-4074-8FC5-5D8E56152217}"/>
                  </a:ext>
                </a:extLst>
              </p:cNvPr>
              <p:cNvCxnSpPr/>
              <p:nvPr userDrawn="1"/>
            </p:nvCxnSpPr>
            <p:spPr>
              <a:xfrm>
                <a:off x="9391149"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78" name="Straight Connector 2077">
                <a:extLst>
                  <a:ext uri="{FF2B5EF4-FFF2-40B4-BE49-F238E27FC236}">
                    <a16:creationId xmlns:a16="http://schemas.microsoft.com/office/drawing/2014/main" id="{386FE378-792B-4FF4-97B5-9059EEA24E33}"/>
                  </a:ext>
                </a:extLst>
              </p:cNvPr>
              <p:cNvCxnSpPr/>
              <p:nvPr userDrawn="1"/>
            </p:nvCxnSpPr>
            <p:spPr>
              <a:xfrm>
                <a:off x="9885420"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79" name="Straight Connector 2078">
                <a:extLst>
                  <a:ext uri="{FF2B5EF4-FFF2-40B4-BE49-F238E27FC236}">
                    <a16:creationId xmlns:a16="http://schemas.microsoft.com/office/drawing/2014/main" id="{F2A3D371-9C51-417D-9B2B-61374FE4851F}"/>
                  </a:ext>
                </a:extLst>
              </p:cNvPr>
              <p:cNvCxnSpPr/>
              <p:nvPr userDrawn="1"/>
            </p:nvCxnSpPr>
            <p:spPr>
              <a:xfrm>
                <a:off x="9720663"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80" name="Straight Connector 2079">
                <a:extLst>
                  <a:ext uri="{FF2B5EF4-FFF2-40B4-BE49-F238E27FC236}">
                    <a16:creationId xmlns:a16="http://schemas.microsoft.com/office/drawing/2014/main" id="{DA1FD462-14C4-4DE1-974A-01E6227E82A2}"/>
                  </a:ext>
                </a:extLst>
              </p:cNvPr>
              <p:cNvCxnSpPr/>
              <p:nvPr userDrawn="1"/>
            </p:nvCxnSpPr>
            <p:spPr>
              <a:xfrm>
                <a:off x="10214934"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81" name="Straight Connector 2080">
                <a:extLst>
                  <a:ext uri="{FF2B5EF4-FFF2-40B4-BE49-F238E27FC236}">
                    <a16:creationId xmlns:a16="http://schemas.microsoft.com/office/drawing/2014/main" id="{A83DF3A0-6082-4977-A8F9-A056B16EE32F}"/>
                  </a:ext>
                </a:extLst>
              </p:cNvPr>
              <p:cNvCxnSpPr/>
              <p:nvPr userDrawn="1"/>
            </p:nvCxnSpPr>
            <p:spPr>
              <a:xfrm>
                <a:off x="10050177"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82" name="Straight Connector 2081">
                <a:extLst>
                  <a:ext uri="{FF2B5EF4-FFF2-40B4-BE49-F238E27FC236}">
                    <a16:creationId xmlns:a16="http://schemas.microsoft.com/office/drawing/2014/main" id="{E968AB59-612D-42A9-A79E-65077F990111}"/>
                  </a:ext>
                </a:extLst>
              </p:cNvPr>
              <p:cNvCxnSpPr/>
              <p:nvPr userDrawn="1"/>
            </p:nvCxnSpPr>
            <p:spPr>
              <a:xfrm>
                <a:off x="10544448"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83" name="Straight Connector 2082">
                <a:extLst>
                  <a:ext uri="{FF2B5EF4-FFF2-40B4-BE49-F238E27FC236}">
                    <a16:creationId xmlns:a16="http://schemas.microsoft.com/office/drawing/2014/main" id="{A6FF53F8-DE09-45FA-9945-814280C87A46}"/>
                  </a:ext>
                </a:extLst>
              </p:cNvPr>
              <p:cNvCxnSpPr/>
              <p:nvPr userDrawn="1"/>
            </p:nvCxnSpPr>
            <p:spPr>
              <a:xfrm>
                <a:off x="10379691"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84" name="Straight Connector 2083">
                <a:extLst>
                  <a:ext uri="{FF2B5EF4-FFF2-40B4-BE49-F238E27FC236}">
                    <a16:creationId xmlns:a16="http://schemas.microsoft.com/office/drawing/2014/main" id="{67FC9E8C-5E20-4E01-93DF-877E650D9B9E}"/>
                  </a:ext>
                </a:extLst>
              </p:cNvPr>
              <p:cNvCxnSpPr/>
              <p:nvPr userDrawn="1"/>
            </p:nvCxnSpPr>
            <p:spPr>
              <a:xfrm>
                <a:off x="10873962"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85" name="Straight Connector 2084">
                <a:extLst>
                  <a:ext uri="{FF2B5EF4-FFF2-40B4-BE49-F238E27FC236}">
                    <a16:creationId xmlns:a16="http://schemas.microsoft.com/office/drawing/2014/main" id="{671215D9-A9E4-49CC-80DB-02465B59BB0B}"/>
                  </a:ext>
                </a:extLst>
              </p:cNvPr>
              <p:cNvCxnSpPr/>
              <p:nvPr userDrawn="1"/>
            </p:nvCxnSpPr>
            <p:spPr>
              <a:xfrm>
                <a:off x="10709205"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86" name="Straight Connector 2085">
                <a:extLst>
                  <a:ext uri="{FF2B5EF4-FFF2-40B4-BE49-F238E27FC236}">
                    <a16:creationId xmlns:a16="http://schemas.microsoft.com/office/drawing/2014/main" id="{63DF0AE8-A239-4607-957B-A6E6898D2DC7}"/>
                  </a:ext>
                </a:extLst>
              </p:cNvPr>
              <p:cNvCxnSpPr/>
              <p:nvPr userDrawn="1"/>
            </p:nvCxnSpPr>
            <p:spPr>
              <a:xfrm>
                <a:off x="11203476"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87" name="Straight Connector 2086">
                <a:extLst>
                  <a:ext uri="{FF2B5EF4-FFF2-40B4-BE49-F238E27FC236}">
                    <a16:creationId xmlns:a16="http://schemas.microsoft.com/office/drawing/2014/main" id="{30186851-514A-445D-ADCB-EC889CCD8529}"/>
                  </a:ext>
                </a:extLst>
              </p:cNvPr>
              <p:cNvCxnSpPr/>
              <p:nvPr userDrawn="1"/>
            </p:nvCxnSpPr>
            <p:spPr>
              <a:xfrm>
                <a:off x="11038719"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88" name="Straight Connector 2087">
                <a:extLst>
                  <a:ext uri="{FF2B5EF4-FFF2-40B4-BE49-F238E27FC236}">
                    <a16:creationId xmlns:a16="http://schemas.microsoft.com/office/drawing/2014/main" id="{450EADC7-2D8F-40C6-982A-60998A2CB1D9}"/>
                  </a:ext>
                </a:extLst>
              </p:cNvPr>
              <p:cNvCxnSpPr/>
              <p:nvPr userDrawn="1"/>
            </p:nvCxnSpPr>
            <p:spPr>
              <a:xfrm>
                <a:off x="11532990"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89" name="Straight Connector 2088">
                <a:extLst>
                  <a:ext uri="{FF2B5EF4-FFF2-40B4-BE49-F238E27FC236}">
                    <a16:creationId xmlns:a16="http://schemas.microsoft.com/office/drawing/2014/main" id="{1343E186-906F-4D8B-9237-973C30D350A1}"/>
                  </a:ext>
                </a:extLst>
              </p:cNvPr>
              <p:cNvCxnSpPr/>
              <p:nvPr userDrawn="1"/>
            </p:nvCxnSpPr>
            <p:spPr>
              <a:xfrm>
                <a:off x="11368233"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90" name="Straight Connector 2089">
                <a:extLst>
                  <a:ext uri="{FF2B5EF4-FFF2-40B4-BE49-F238E27FC236}">
                    <a16:creationId xmlns:a16="http://schemas.microsoft.com/office/drawing/2014/main" id="{BB771F8B-0200-4B12-AA58-9E8731C9BB33}"/>
                  </a:ext>
                </a:extLst>
              </p:cNvPr>
              <p:cNvCxnSpPr/>
              <p:nvPr userDrawn="1"/>
            </p:nvCxnSpPr>
            <p:spPr>
              <a:xfrm>
                <a:off x="11862504"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91" name="Straight Connector 2090">
                <a:extLst>
                  <a:ext uri="{FF2B5EF4-FFF2-40B4-BE49-F238E27FC236}">
                    <a16:creationId xmlns:a16="http://schemas.microsoft.com/office/drawing/2014/main" id="{5F989D3F-0729-4046-83A7-57A4CDB4A767}"/>
                  </a:ext>
                </a:extLst>
              </p:cNvPr>
              <p:cNvCxnSpPr/>
              <p:nvPr userDrawn="1"/>
            </p:nvCxnSpPr>
            <p:spPr>
              <a:xfrm>
                <a:off x="11697747"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grpSp>
        <p:grpSp>
          <p:nvGrpSpPr>
            <p:cNvPr id="29" name="Group 28">
              <a:extLst>
                <a:ext uri="{FF2B5EF4-FFF2-40B4-BE49-F238E27FC236}">
                  <a16:creationId xmlns:a16="http://schemas.microsoft.com/office/drawing/2014/main" id="{27119EA8-DF83-4A6C-9AAA-FA1740AC79C1}"/>
                </a:ext>
              </a:extLst>
            </p:cNvPr>
            <p:cNvGrpSpPr/>
            <p:nvPr userDrawn="1"/>
          </p:nvGrpSpPr>
          <p:grpSpPr>
            <a:xfrm>
              <a:off x="-435429" y="-435426"/>
              <a:ext cx="13043121" cy="7728852"/>
              <a:chOff x="-435429" y="-435426"/>
              <a:chExt cx="13043121" cy="7728852"/>
            </a:xfrm>
          </p:grpSpPr>
          <p:cxnSp>
            <p:nvCxnSpPr>
              <p:cNvPr id="1898" name="Straight Connector 1897">
                <a:extLst>
                  <a:ext uri="{FF2B5EF4-FFF2-40B4-BE49-F238E27FC236}">
                    <a16:creationId xmlns:a16="http://schemas.microsoft.com/office/drawing/2014/main" id="{20D09B73-2843-43CA-8CF2-C731325248A1}"/>
                  </a:ext>
                </a:extLst>
              </p:cNvPr>
              <p:cNvCxnSpPr/>
              <p:nvPr/>
            </p:nvCxnSpPr>
            <p:spPr>
              <a:xfrm>
                <a:off x="12355692" y="4898565"/>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a:extLst>
                  <a:ext uri="{FF2B5EF4-FFF2-40B4-BE49-F238E27FC236}">
                    <a16:creationId xmlns:a16="http://schemas.microsoft.com/office/drawing/2014/main" id="{E345FD7F-A9C1-42D0-BF09-FB40DC99AA53}"/>
                  </a:ext>
                </a:extLst>
              </p:cNvPr>
              <p:cNvCxnSpPr/>
              <p:nvPr/>
            </p:nvCxnSpPr>
            <p:spPr>
              <a:xfrm>
                <a:off x="-435429" y="326571"/>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a:extLst>
                  <a:ext uri="{FF2B5EF4-FFF2-40B4-BE49-F238E27FC236}">
                    <a16:creationId xmlns:a16="http://schemas.microsoft.com/office/drawing/2014/main" id="{CC5BC418-FCEF-43F6-84FC-4A873C290BAA}"/>
                  </a:ext>
                </a:extLst>
              </p:cNvPr>
              <p:cNvCxnSpPr/>
              <p:nvPr/>
            </p:nvCxnSpPr>
            <p:spPr>
              <a:xfrm>
                <a:off x="-435429" y="0"/>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a:extLst>
                  <a:ext uri="{FF2B5EF4-FFF2-40B4-BE49-F238E27FC236}">
                    <a16:creationId xmlns:a16="http://schemas.microsoft.com/office/drawing/2014/main" id="{2221C01C-53D2-46A1-AAF1-1CA8804E7746}"/>
                  </a:ext>
                </a:extLst>
              </p:cNvPr>
              <p:cNvCxnSpPr/>
              <p:nvPr/>
            </p:nvCxnSpPr>
            <p:spPr>
              <a:xfrm>
                <a:off x="-435429" y="979713"/>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a:extLst>
                  <a:ext uri="{FF2B5EF4-FFF2-40B4-BE49-F238E27FC236}">
                    <a16:creationId xmlns:a16="http://schemas.microsoft.com/office/drawing/2014/main" id="{1D0DC50C-11F4-4D74-A05A-CE145AD8A183}"/>
                  </a:ext>
                </a:extLst>
              </p:cNvPr>
              <p:cNvCxnSpPr/>
              <p:nvPr/>
            </p:nvCxnSpPr>
            <p:spPr>
              <a:xfrm>
                <a:off x="-435429" y="653142"/>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a:extLst>
                  <a:ext uri="{FF2B5EF4-FFF2-40B4-BE49-F238E27FC236}">
                    <a16:creationId xmlns:a16="http://schemas.microsoft.com/office/drawing/2014/main" id="{06075E29-B89D-4D19-977C-378BE5702E0E}"/>
                  </a:ext>
                </a:extLst>
              </p:cNvPr>
              <p:cNvCxnSpPr/>
              <p:nvPr/>
            </p:nvCxnSpPr>
            <p:spPr>
              <a:xfrm>
                <a:off x="-435429" y="1632855"/>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a:extLst>
                  <a:ext uri="{FF2B5EF4-FFF2-40B4-BE49-F238E27FC236}">
                    <a16:creationId xmlns:a16="http://schemas.microsoft.com/office/drawing/2014/main" id="{60B9ABF4-6542-49BC-AD52-F3531B803CCC}"/>
                  </a:ext>
                </a:extLst>
              </p:cNvPr>
              <p:cNvCxnSpPr/>
              <p:nvPr/>
            </p:nvCxnSpPr>
            <p:spPr>
              <a:xfrm>
                <a:off x="-435429" y="1306284"/>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C2786AC8-310A-40D6-B68B-17F04D2237D9}"/>
                  </a:ext>
                </a:extLst>
              </p:cNvPr>
              <p:cNvCxnSpPr/>
              <p:nvPr/>
            </p:nvCxnSpPr>
            <p:spPr>
              <a:xfrm>
                <a:off x="-435429" y="2285997"/>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id="{626541A1-55F4-431B-A2DF-C0F15EEB2EB0}"/>
                  </a:ext>
                </a:extLst>
              </p:cNvPr>
              <p:cNvCxnSpPr/>
              <p:nvPr/>
            </p:nvCxnSpPr>
            <p:spPr>
              <a:xfrm>
                <a:off x="-435429" y="1959426"/>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1A9182CB-3E1F-4152-AE87-E88804D6B6D5}"/>
                  </a:ext>
                </a:extLst>
              </p:cNvPr>
              <p:cNvCxnSpPr/>
              <p:nvPr/>
            </p:nvCxnSpPr>
            <p:spPr>
              <a:xfrm>
                <a:off x="-435429" y="2939139"/>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a:extLst>
                  <a:ext uri="{FF2B5EF4-FFF2-40B4-BE49-F238E27FC236}">
                    <a16:creationId xmlns:a16="http://schemas.microsoft.com/office/drawing/2014/main" id="{6D4A6424-105E-4EB5-930F-78470A1E4957}"/>
                  </a:ext>
                </a:extLst>
              </p:cNvPr>
              <p:cNvCxnSpPr/>
              <p:nvPr/>
            </p:nvCxnSpPr>
            <p:spPr>
              <a:xfrm>
                <a:off x="-435429" y="2612568"/>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a:extLst>
                  <a:ext uri="{FF2B5EF4-FFF2-40B4-BE49-F238E27FC236}">
                    <a16:creationId xmlns:a16="http://schemas.microsoft.com/office/drawing/2014/main" id="{B82F1B8B-9B5D-47E9-A5E2-E08116E411E9}"/>
                  </a:ext>
                </a:extLst>
              </p:cNvPr>
              <p:cNvCxnSpPr/>
              <p:nvPr/>
            </p:nvCxnSpPr>
            <p:spPr>
              <a:xfrm>
                <a:off x="-435429" y="3592281"/>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id="{6251671E-7195-4186-B532-CC29D56BEFD5}"/>
                  </a:ext>
                </a:extLst>
              </p:cNvPr>
              <p:cNvCxnSpPr/>
              <p:nvPr/>
            </p:nvCxnSpPr>
            <p:spPr>
              <a:xfrm>
                <a:off x="-435429" y="3265710"/>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a:extLst>
                  <a:ext uri="{FF2B5EF4-FFF2-40B4-BE49-F238E27FC236}">
                    <a16:creationId xmlns:a16="http://schemas.microsoft.com/office/drawing/2014/main" id="{0D46A5BA-19D2-4A30-BEE8-B97BB78E015B}"/>
                  </a:ext>
                </a:extLst>
              </p:cNvPr>
              <p:cNvCxnSpPr/>
              <p:nvPr/>
            </p:nvCxnSpPr>
            <p:spPr>
              <a:xfrm>
                <a:off x="-435429" y="4245423"/>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a:extLst>
                  <a:ext uri="{FF2B5EF4-FFF2-40B4-BE49-F238E27FC236}">
                    <a16:creationId xmlns:a16="http://schemas.microsoft.com/office/drawing/2014/main" id="{D4A539D6-CD6F-4D11-993D-5CC4B0CC2106}"/>
                  </a:ext>
                </a:extLst>
              </p:cNvPr>
              <p:cNvCxnSpPr/>
              <p:nvPr/>
            </p:nvCxnSpPr>
            <p:spPr>
              <a:xfrm>
                <a:off x="-435429" y="3918852"/>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a:extLst>
                  <a:ext uri="{FF2B5EF4-FFF2-40B4-BE49-F238E27FC236}">
                    <a16:creationId xmlns:a16="http://schemas.microsoft.com/office/drawing/2014/main" id="{1FE7DE87-E28C-404C-BB81-9E2D2458B379}"/>
                  </a:ext>
                </a:extLst>
              </p:cNvPr>
              <p:cNvCxnSpPr/>
              <p:nvPr/>
            </p:nvCxnSpPr>
            <p:spPr>
              <a:xfrm>
                <a:off x="-435429" y="4898565"/>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a:extLst>
                  <a:ext uri="{FF2B5EF4-FFF2-40B4-BE49-F238E27FC236}">
                    <a16:creationId xmlns:a16="http://schemas.microsoft.com/office/drawing/2014/main" id="{BE5A7807-C8C4-43E7-815B-22994995506E}"/>
                  </a:ext>
                </a:extLst>
              </p:cNvPr>
              <p:cNvCxnSpPr/>
              <p:nvPr/>
            </p:nvCxnSpPr>
            <p:spPr>
              <a:xfrm>
                <a:off x="-435429" y="4571994"/>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a:extLst>
                  <a:ext uri="{FF2B5EF4-FFF2-40B4-BE49-F238E27FC236}">
                    <a16:creationId xmlns:a16="http://schemas.microsoft.com/office/drawing/2014/main" id="{BA9E55CF-4A3C-4598-9E64-10F7FBE98C94}"/>
                  </a:ext>
                </a:extLst>
              </p:cNvPr>
              <p:cNvCxnSpPr/>
              <p:nvPr/>
            </p:nvCxnSpPr>
            <p:spPr>
              <a:xfrm>
                <a:off x="-435429" y="5551707"/>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a:extLst>
                  <a:ext uri="{FF2B5EF4-FFF2-40B4-BE49-F238E27FC236}">
                    <a16:creationId xmlns:a16="http://schemas.microsoft.com/office/drawing/2014/main" id="{972532AE-0359-4D8F-BE38-76E659D05FCE}"/>
                  </a:ext>
                </a:extLst>
              </p:cNvPr>
              <p:cNvCxnSpPr/>
              <p:nvPr/>
            </p:nvCxnSpPr>
            <p:spPr>
              <a:xfrm>
                <a:off x="-435429" y="5225136"/>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a:extLst>
                  <a:ext uri="{FF2B5EF4-FFF2-40B4-BE49-F238E27FC236}">
                    <a16:creationId xmlns:a16="http://schemas.microsoft.com/office/drawing/2014/main" id="{ECB890B9-059A-4331-8BEC-92C62266C9C8}"/>
                  </a:ext>
                </a:extLst>
              </p:cNvPr>
              <p:cNvCxnSpPr/>
              <p:nvPr/>
            </p:nvCxnSpPr>
            <p:spPr>
              <a:xfrm>
                <a:off x="-435429" y="6204849"/>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a:extLst>
                  <a:ext uri="{FF2B5EF4-FFF2-40B4-BE49-F238E27FC236}">
                    <a16:creationId xmlns:a16="http://schemas.microsoft.com/office/drawing/2014/main" id="{73085996-FF29-41BB-8ADE-690F7664E3EE}"/>
                  </a:ext>
                </a:extLst>
              </p:cNvPr>
              <p:cNvCxnSpPr/>
              <p:nvPr/>
            </p:nvCxnSpPr>
            <p:spPr>
              <a:xfrm>
                <a:off x="-435429" y="5878278"/>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a:extLst>
                  <a:ext uri="{FF2B5EF4-FFF2-40B4-BE49-F238E27FC236}">
                    <a16:creationId xmlns:a16="http://schemas.microsoft.com/office/drawing/2014/main" id="{D5B61798-D3C5-42E4-B07F-CACA21FE238F}"/>
                  </a:ext>
                </a:extLst>
              </p:cNvPr>
              <p:cNvCxnSpPr/>
              <p:nvPr/>
            </p:nvCxnSpPr>
            <p:spPr>
              <a:xfrm>
                <a:off x="-435429" y="6857991"/>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a:extLst>
                  <a:ext uri="{FF2B5EF4-FFF2-40B4-BE49-F238E27FC236}">
                    <a16:creationId xmlns:a16="http://schemas.microsoft.com/office/drawing/2014/main" id="{A924165C-DB76-4EB9-9CAA-473B566AA775}"/>
                  </a:ext>
                </a:extLst>
              </p:cNvPr>
              <p:cNvCxnSpPr/>
              <p:nvPr/>
            </p:nvCxnSpPr>
            <p:spPr>
              <a:xfrm>
                <a:off x="-435429" y="6531420"/>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07" name="Straight Connector 806">
                <a:extLst>
                  <a:ext uri="{FF2B5EF4-FFF2-40B4-BE49-F238E27FC236}">
                    <a16:creationId xmlns:a16="http://schemas.microsoft.com/office/drawing/2014/main" id="{23E491F9-7909-4052-A925-59CF4238B0B8}"/>
                  </a:ext>
                </a:extLst>
              </p:cNvPr>
              <p:cNvCxnSpPr/>
              <p:nvPr/>
            </p:nvCxnSpPr>
            <p:spPr>
              <a:xfrm flipH="1" flipV="1">
                <a:off x="11862503"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08" name="Straight Connector 807">
                <a:extLst>
                  <a:ext uri="{FF2B5EF4-FFF2-40B4-BE49-F238E27FC236}">
                    <a16:creationId xmlns:a16="http://schemas.microsoft.com/office/drawing/2014/main" id="{5D5E3801-DC79-4573-8874-70EE0596096E}"/>
                  </a:ext>
                </a:extLst>
              </p:cNvPr>
              <p:cNvCxnSpPr/>
              <p:nvPr/>
            </p:nvCxnSpPr>
            <p:spPr>
              <a:xfrm flipH="1" flipV="1">
                <a:off x="12192017"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09" name="Straight Connector 808">
                <a:extLst>
                  <a:ext uri="{FF2B5EF4-FFF2-40B4-BE49-F238E27FC236}">
                    <a16:creationId xmlns:a16="http://schemas.microsoft.com/office/drawing/2014/main" id="{2CEB60EF-5666-4660-92D2-3C1890C71F22}"/>
                  </a:ext>
                </a:extLst>
              </p:cNvPr>
              <p:cNvCxnSpPr/>
              <p:nvPr/>
            </p:nvCxnSpPr>
            <p:spPr>
              <a:xfrm flipH="1" flipV="1">
                <a:off x="11203475"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10" name="Straight Connector 809">
                <a:extLst>
                  <a:ext uri="{FF2B5EF4-FFF2-40B4-BE49-F238E27FC236}">
                    <a16:creationId xmlns:a16="http://schemas.microsoft.com/office/drawing/2014/main" id="{0CD97106-A5E9-4968-8AED-FEB374BC0AEA}"/>
                  </a:ext>
                </a:extLst>
              </p:cNvPr>
              <p:cNvCxnSpPr/>
              <p:nvPr/>
            </p:nvCxnSpPr>
            <p:spPr>
              <a:xfrm flipH="1" flipV="1">
                <a:off x="11532989"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11" name="Straight Connector 810">
                <a:extLst>
                  <a:ext uri="{FF2B5EF4-FFF2-40B4-BE49-F238E27FC236}">
                    <a16:creationId xmlns:a16="http://schemas.microsoft.com/office/drawing/2014/main" id="{8B853DFE-0173-40B1-BDFB-6310B4534161}"/>
                  </a:ext>
                </a:extLst>
              </p:cNvPr>
              <p:cNvCxnSpPr/>
              <p:nvPr/>
            </p:nvCxnSpPr>
            <p:spPr>
              <a:xfrm flipH="1" flipV="1">
                <a:off x="10544447"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12" name="Straight Connector 811">
                <a:extLst>
                  <a:ext uri="{FF2B5EF4-FFF2-40B4-BE49-F238E27FC236}">
                    <a16:creationId xmlns:a16="http://schemas.microsoft.com/office/drawing/2014/main" id="{9BDBDA9C-3418-4E9A-A045-4FD86824DAAA}"/>
                  </a:ext>
                </a:extLst>
              </p:cNvPr>
              <p:cNvCxnSpPr/>
              <p:nvPr/>
            </p:nvCxnSpPr>
            <p:spPr>
              <a:xfrm flipH="1" flipV="1">
                <a:off x="10873961"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13" name="Straight Connector 812">
                <a:extLst>
                  <a:ext uri="{FF2B5EF4-FFF2-40B4-BE49-F238E27FC236}">
                    <a16:creationId xmlns:a16="http://schemas.microsoft.com/office/drawing/2014/main" id="{985FF995-8CA0-4EBB-977E-C5F8FF4E8885}"/>
                  </a:ext>
                </a:extLst>
              </p:cNvPr>
              <p:cNvCxnSpPr/>
              <p:nvPr/>
            </p:nvCxnSpPr>
            <p:spPr>
              <a:xfrm flipH="1" flipV="1">
                <a:off x="9885419"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14" name="Straight Connector 813">
                <a:extLst>
                  <a:ext uri="{FF2B5EF4-FFF2-40B4-BE49-F238E27FC236}">
                    <a16:creationId xmlns:a16="http://schemas.microsoft.com/office/drawing/2014/main" id="{CD4E6672-CF43-4FA9-92D9-8F694F42EFBF}"/>
                  </a:ext>
                </a:extLst>
              </p:cNvPr>
              <p:cNvCxnSpPr/>
              <p:nvPr/>
            </p:nvCxnSpPr>
            <p:spPr>
              <a:xfrm flipH="1" flipV="1">
                <a:off x="10214933"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15" name="Straight Connector 814">
                <a:extLst>
                  <a:ext uri="{FF2B5EF4-FFF2-40B4-BE49-F238E27FC236}">
                    <a16:creationId xmlns:a16="http://schemas.microsoft.com/office/drawing/2014/main" id="{2C814BD9-1857-4680-A13B-356D802C1F0D}"/>
                  </a:ext>
                </a:extLst>
              </p:cNvPr>
              <p:cNvCxnSpPr/>
              <p:nvPr/>
            </p:nvCxnSpPr>
            <p:spPr>
              <a:xfrm flipH="1" flipV="1">
                <a:off x="9226391"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16" name="Straight Connector 815">
                <a:extLst>
                  <a:ext uri="{FF2B5EF4-FFF2-40B4-BE49-F238E27FC236}">
                    <a16:creationId xmlns:a16="http://schemas.microsoft.com/office/drawing/2014/main" id="{7EC10050-B383-4805-9048-F97BE7EE132B}"/>
                  </a:ext>
                </a:extLst>
              </p:cNvPr>
              <p:cNvCxnSpPr/>
              <p:nvPr/>
            </p:nvCxnSpPr>
            <p:spPr>
              <a:xfrm flipH="1" flipV="1">
                <a:off x="9555905"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17" name="Straight Connector 816">
                <a:extLst>
                  <a:ext uri="{FF2B5EF4-FFF2-40B4-BE49-F238E27FC236}">
                    <a16:creationId xmlns:a16="http://schemas.microsoft.com/office/drawing/2014/main" id="{4CE9DB14-187E-4291-AC7C-5CB0B929C542}"/>
                  </a:ext>
                </a:extLst>
              </p:cNvPr>
              <p:cNvCxnSpPr/>
              <p:nvPr/>
            </p:nvCxnSpPr>
            <p:spPr>
              <a:xfrm flipH="1" flipV="1">
                <a:off x="8567363"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18" name="Straight Connector 817">
                <a:extLst>
                  <a:ext uri="{FF2B5EF4-FFF2-40B4-BE49-F238E27FC236}">
                    <a16:creationId xmlns:a16="http://schemas.microsoft.com/office/drawing/2014/main" id="{A2D31992-58B7-4B67-A0E2-2CECF017E012}"/>
                  </a:ext>
                </a:extLst>
              </p:cNvPr>
              <p:cNvCxnSpPr/>
              <p:nvPr/>
            </p:nvCxnSpPr>
            <p:spPr>
              <a:xfrm flipH="1" flipV="1">
                <a:off x="8896877"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19" name="Straight Connector 818">
                <a:extLst>
                  <a:ext uri="{FF2B5EF4-FFF2-40B4-BE49-F238E27FC236}">
                    <a16:creationId xmlns:a16="http://schemas.microsoft.com/office/drawing/2014/main" id="{9D0AAA67-3337-4635-9BF4-FA8C35435836}"/>
                  </a:ext>
                </a:extLst>
              </p:cNvPr>
              <p:cNvCxnSpPr/>
              <p:nvPr/>
            </p:nvCxnSpPr>
            <p:spPr>
              <a:xfrm flipH="1" flipV="1">
                <a:off x="7908335"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20" name="Straight Connector 819">
                <a:extLst>
                  <a:ext uri="{FF2B5EF4-FFF2-40B4-BE49-F238E27FC236}">
                    <a16:creationId xmlns:a16="http://schemas.microsoft.com/office/drawing/2014/main" id="{0A4E5BE8-904C-43AB-97FA-366FE4BF8FCA}"/>
                  </a:ext>
                </a:extLst>
              </p:cNvPr>
              <p:cNvCxnSpPr/>
              <p:nvPr/>
            </p:nvCxnSpPr>
            <p:spPr>
              <a:xfrm flipH="1" flipV="1">
                <a:off x="8237849"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21" name="Straight Connector 820">
                <a:extLst>
                  <a:ext uri="{FF2B5EF4-FFF2-40B4-BE49-F238E27FC236}">
                    <a16:creationId xmlns:a16="http://schemas.microsoft.com/office/drawing/2014/main" id="{D0B24FC6-5911-4E83-ADC9-17AED34D359E}"/>
                  </a:ext>
                </a:extLst>
              </p:cNvPr>
              <p:cNvCxnSpPr/>
              <p:nvPr/>
            </p:nvCxnSpPr>
            <p:spPr>
              <a:xfrm flipH="1" flipV="1">
                <a:off x="7249307"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22" name="Straight Connector 821">
                <a:extLst>
                  <a:ext uri="{FF2B5EF4-FFF2-40B4-BE49-F238E27FC236}">
                    <a16:creationId xmlns:a16="http://schemas.microsoft.com/office/drawing/2014/main" id="{CA53439D-95A1-4C09-B2EF-501C93497F31}"/>
                  </a:ext>
                </a:extLst>
              </p:cNvPr>
              <p:cNvCxnSpPr/>
              <p:nvPr/>
            </p:nvCxnSpPr>
            <p:spPr>
              <a:xfrm flipH="1" flipV="1">
                <a:off x="7578821"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23" name="Straight Connector 822">
                <a:extLst>
                  <a:ext uri="{FF2B5EF4-FFF2-40B4-BE49-F238E27FC236}">
                    <a16:creationId xmlns:a16="http://schemas.microsoft.com/office/drawing/2014/main" id="{7B303BF8-4BC3-4851-8DB2-91A47D086A29}"/>
                  </a:ext>
                </a:extLst>
              </p:cNvPr>
              <p:cNvCxnSpPr/>
              <p:nvPr/>
            </p:nvCxnSpPr>
            <p:spPr>
              <a:xfrm flipH="1" flipV="1">
                <a:off x="6590279"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24" name="Straight Connector 823">
                <a:extLst>
                  <a:ext uri="{FF2B5EF4-FFF2-40B4-BE49-F238E27FC236}">
                    <a16:creationId xmlns:a16="http://schemas.microsoft.com/office/drawing/2014/main" id="{2911A49C-7461-4127-B557-48F0F5917B8A}"/>
                  </a:ext>
                </a:extLst>
              </p:cNvPr>
              <p:cNvCxnSpPr/>
              <p:nvPr/>
            </p:nvCxnSpPr>
            <p:spPr>
              <a:xfrm flipH="1" flipV="1">
                <a:off x="6919793"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25" name="Straight Connector 824">
                <a:extLst>
                  <a:ext uri="{FF2B5EF4-FFF2-40B4-BE49-F238E27FC236}">
                    <a16:creationId xmlns:a16="http://schemas.microsoft.com/office/drawing/2014/main" id="{6EFAFDED-BE93-43BF-8A54-8EDB8E088DDB}"/>
                  </a:ext>
                </a:extLst>
              </p:cNvPr>
              <p:cNvCxnSpPr/>
              <p:nvPr/>
            </p:nvCxnSpPr>
            <p:spPr>
              <a:xfrm flipH="1" flipV="1">
                <a:off x="5931251"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26" name="Straight Connector 825">
                <a:extLst>
                  <a:ext uri="{FF2B5EF4-FFF2-40B4-BE49-F238E27FC236}">
                    <a16:creationId xmlns:a16="http://schemas.microsoft.com/office/drawing/2014/main" id="{ABD390CF-7751-44B6-B25E-CD5D75A58F81}"/>
                  </a:ext>
                </a:extLst>
              </p:cNvPr>
              <p:cNvCxnSpPr/>
              <p:nvPr/>
            </p:nvCxnSpPr>
            <p:spPr>
              <a:xfrm flipH="1" flipV="1">
                <a:off x="6260765"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27" name="Straight Connector 826">
                <a:extLst>
                  <a:ext uri="{FF2B5EF4-FFF2-40B4-BE49-F238E27FC236}">
                    <a16:creationId xmlns:a16="http://schemas.microsoft.com/office/drawing/2014/main" id="{E6CDE806-B014-4319-88A4-24F26955E4FA}"/>
                  </a:ext>
                </a:extLst>
              </p:cNvPr>
              <p:cNvCxnSpPr/>
              <p:nvPr/>
            </p:nvCxnSpPr>
            <p:spPr>
              <a:xfrm flipH="1" flipV="1">
                <a:off x="5272223"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28" name="Straight Connector 827">
                <a:extLst>
                  <a:ext uri="{FF2B5EF4-FFF2-40B4-BE49-F238E27FC236}">
                    <a16:creationId xmlns:a16="http://schemas.microsoft.com/office/drawing/2014/main" id="{6AC9636A-087D-41D2-BDBE-A4336C626F36}"/>
                  </a:ext>
                </a:extLst>
              </p:cNvPr>
              <p:cNvCxnSpPr/>
              <p:nvPr/>
            </p:nvCxnSpPr>
            <p:spPr>
              <a:xfrm flipH="1" flipV="1">
                <a:off x="5601737"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29" name="Straight Connector 828">
                <a:extLst>
                  <a:ext uri="{FF2B5EF4-FFF2-40B4-BE49-F238E27FC236}">
                    <a16:creationId xmlns:a16="http://schemas.microsoft.com/office/drawing/2014/main" id="{44B2108E-4818-4C19-8EA4-ABFDBB8BFC42}"/>
                  </a:ext>
                </a:extLst>
              </p:cNvPr>
              <p:cNvCxnSpPr/>
              <p:nvPr/>
            </p:nvCxnSpPr>
            <p:spPr>
              <a:xfrm flipH="1" flipV="1">
                <a:off x="4613195"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30" name="Straight Connector 829">
                <a:extLst>
                  <a:ext uri="{FF2B5EF4-FFF2-40B4-BE49-F238E27FC236}">
                    <a16:creationId xmlns:a16="http://schemas.microsoft.com/office/drawing/2014/main" id="{0F59C71B-8CDC-4753-87E3-308896877930}"/>
                  </a:ext>
                </a:extLst>
              </p:cNvPr>
              <p:cNvCxnSpPr/>
              <p:nvPr/>
            </p:nvCxnSpPr>
            <p:spPr>
              <a:xfrm flipH="1" flipV="1">
                <a:off x="4942709"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31" name="Straight Connector 830">
                <a:extLst>
                  <a:ext uri="{FF2B5EF4-FFF2-40B4-BE49-F238E27FC236}">
                    <a16:creationId xmlns:a16="http://schemas.microsoft.com/office/drawing/2014/main" id="{C71CB4DF-AB29-4FA0-B052-91B0698043BF}"/>
                  </a:ext>
                </a:extLst>
              </p:cNvPr>
              <p:cNvCxnSpPr/>
              <p:nvPr/>
            </p:nvCxnSpPr>
            <p:spPr>
              <a:xfrm flipH="1" flipV="1">
                <a:off x="3954167"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32" name="Straight Connector 831">
                <a:extLst>
                  <a:ext uri="{FF2B5EF4-FFF2-40B4-BE49-F238E27FC236}">
                    <a16:creationId xmlns:a16="http://schemas.microsoft.com/office/drawing/2014/main" id="{DFA3A068-0510-412A-ADA1-5092C9D556AE}"/>
                  </a:ext>
                </a:extLst>
              </p:cNvPr>
              <p:cNvCxnSpPr/>
              <p:nvPr/>
            </p:nvCxnSpPr>
            <p:spPr>
              <a:xfrm flipH="1" flipV="1">
                <a:off x="4283681"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33" name="Straight Connector 832">
                <a:extLst>
                  <a:ext uri="{FF2B5EF4-FFF2-40B4-BE49-F238E27FC236}">
                    <a16:creationId xmlns:a16="http://schemas.microsoft.com/office/drawing/2014/main" id="{01E18317-A34C-47AD-8CAF-4888355EE5FF}"/>
                  </a:ext>
                </a:extLst>
              </p:cNvPr>
              <p:cNvCxnSpPr/>
              <p:nvPr/>
            </p:nvCxnSpPr>
            <p:spPr>
              <a:xfrm flipH="1" flipV="1">
                <a:off x="3295139"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34" name="Straight Connector 833">
                <a:extLst>
                  <a:ext uri="{FF2B5EF4-FFF2-40B4-BE49-F238E27FC236}">
                    <a16:creationId xmlns:a16="http://schemas.microsoft.com/office/drawing/2014/main" id="{A2B51684-F1FD-45E4-86C2-728CCE00451C}"/>
                  </a:ext>
                </a:extLst>
              </p:cNvPr>
              <p:cNvCxnSpPr/>
              <p:nvPr/>
            </p:nvCxnSpPr>
            <p:spPr>
              <a:xfrm flipH="1" flipV="1">
                <a:off x="3624653"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35" name="Straight Connector 834">
                <a:extLst>
                  <a:ext uri="{FF2B5EF4-FFF2-40B4-BE49-F238E27FC236}">
                    <a16:creationId xmlns:a16="http://schemas.microsoft.com/office/drawing/2014/main" id="{1F078F63-78C0-4BBE-81E1-ABC00599B730}"/>
                  </a:ext>
                </a:extLst>
              </p:cNvPr>
              <p:cNvCxnSpPr/>
              <p:nvPr/>
            </p:nvCxnSpPr>
            <p:spPr>
              <a:xfrm flipH="1" flipV="1">
                <a:off x="2636111"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36" name="Straight Connector 835">
                <a:extLst>
                  <a:ext uri="{FF2B5EF4-FFF2-40B4-BE49-F238E27FC236}">
                    <a16:creationId xmlns:a16="http://schemas.microsoft.com/office/drawing/2014/main" id="{B27BF890-768C-4F31-B491-4F7E847E6735}"/>
                  </a:ext>
                </a:extLst>
              </p:cNvPr>
              <p:cNvCxnSpPr/>
              <p:nvPr/>
            </p:nvCxnSpPr>
            <p:spPr>
              <a:xfrm flipH="1" flipV="1">
                <a:off x="2965625"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37" name="Straight Connector 836">
                <a:extLst>
                  <a:ext uri="{FF2B5EF4-FFF2-40B4-BE49-F238E27FC236}">
                    <a16:creationId xmlns:a16="http://schemas.microsoft.com/office/drawing/2014/main" id="{13C5CDF4-4A4B-47A9-83A6-F6E77AF40C62}"/>
                  </a:ext>
                </a:extLst>
              </p:cNvPr>
              <p:cNvCxnSpPr/>
              <p:nvPr/>
            </p:nvCxnSpPr>
            <p:spPr>
              <a:xfrm flipH="1" flipV="1">
                <a:off x="1977083"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38" name="Straight Connector 837">
                <a:extLst>
                  <a:ext uri="{FF2B5EF4-FFF2-40B4-BE49-F238E27FC236}">
                    <a16:creationId xmlns:a16="http://schemas.microsoft.com/office/drawing/2014/main" id="{543B6AA4-C53C-4EE8-8EA0-BE3B5759B748}"/>
                  </a:ext>
                </a:extLst>
              </p:cNvPr>
              <p:cNvCxnSpPr/>
              <p:nvPr/>
            </p:nvCxnSpPr>
            <p:spPr>
              <a:xfrm flipH="1" flipV="1">
                <a:off x="2306597"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39" name="Straight Connector 838">
                <a:extLst>
                  <a:ext uri="{FF2B5EF4-FFF2-40B4-BE49-F238E27FC236}">
                    <a16:creationId xmlns:a16="http://schemas.microsoft.com/office/drawing/2014/main" id="{30ECDC17-842A-4651-8F79-53482293C1AD}"/>
                  </a:ext>
                </a:extLst>
              </p:cNvPr>
              <p:cNvCxnSpPr/>
              <p:nvPr/>
            </p:nvCxnSpPr>
            <p:spPr>
              <a:xfrm flipH="1" flipV="1">
                <a:off x="1318055"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40" name="Straight Connector 839">
                <a:extLst>
                  <a:ext uri="{FF2B5EF4-FFF2-40B4-BE49-F238E27FC236}">
                    <a16:creationId xmlns:a16="http://schemas.microsoft.com/office/drawing/2014/main" id="{6CDEA0D1-7207-4A2E-8690-2D97EE16411C}"/>
                  </a:ext>
                </a:extLst>
              </p:cNvPr>
              <p:cNvCxnSpPr/>
              <p:nvPr/>
            </p:nvCxnSpPr>
            <p:spPr>
              <a:xfrm flipH="1" flipV="1">
                <a:off x="1647569"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41" name="Straight Connector 840">
                <a:extLst>
                  <a:ext uri="{FF2B5EF4-FFF2-40B4-BE49-F238E27FC236}">
                    <a16:creationId xmlns:a16="http://schemas.microsoft.com/office/drawing/2014/main" id="{447171EA-65EB-403E-9D79-D2A25318DDF4}"/>
                  </a:ext>
                </a:extLst>
              </p:cNvPr>
              <p:cNvCxnSpPr/>
              <p:nvPr/>
            </p:nvCxnSpPr>
            <p:spPr>
              <a:xfrm flipH="1" flipV="1">
                <a:off x="659027"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42" name="Straight Connector 841">
                <a:extLst>
                  <a:ext uri="{FF2B5EF4-FFF2-40B4-BE49-F238E27FC236}">
                    <a16:creationId xmlns:a16="http://schemas.microsoft.com/office/drawing/2014/main" id="{11A73AC6-4D57-447F-AF49-9A8DED55DB3C}"/>
                  </a:ext>
                </a:extLst>
              </p:cNvPr>
              <p:cNvCxnSpPr/>
              <p:nvPr/>
            </p:nvCxnSpPr>
            <p:spPr>
              <a:xfrm flipH="1" flipV="1">
                <a:off x="988541"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43" name="Straight Connector 842">
                <a:extLst>
                  <a:ext uri="{FF2B5EF4-FFF2-40B4-BE49-F238E27FC236}">
                    <a16:creationId xmlns:a16="http://schemas.microsoft.com/office/drawing/2014/main" id="{0ECEB3F6-EC08-4D9B-9209-E2EDFB37D50E}"/>
                  </a:ext>
                </a:extLst>
              </p:cNvPr>
              <p:cNvCxnSpPr/>
              <p:nvPr/>
            </p:nvCxnSpPr>
            <p:spPr>
              <a:xfrm flipH="1" flipV="1">
                <a:off x="0"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44" name="Straight Connector 843">
                <a:extLst>
                  <a:ext uri="{FF2B5EF4-FFF2-40B4-BE49-F238E27FC236}">
                    <a16:creationId xmlns:a16="http://schemas.microsoft.com/office/drawing/2014/main" id="{D83D5BC5-FB7F-44AF-98CC-867D34F8081A}"/>
                  </a:ext>
                </a:extLst>
              </p:cNvPr>
              <p:cNvCxnSpPr/>
              <p:nvPr/>
            </p:nvCxnSpPr>
            <p:spPr>
              <a:xfrm flipH="1" flipV="1">
                <a:off x="329513"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84" name="Straight Connector 1883">
                <a:extLst>
                  <a:ext uri="{FF2B5EF4-FFF2-40B4-BE49-F238E27FC236}">
                    <a16:creationId xmlns:a16="http://schemas.microsoft.com/office/drawing/2014/main" id="{7DCCF481-4B83-49DD-83B8-9FEE075F7676}"/>
                  </a:ext>
                </a:extLst>
              </p:cNvPr>
              <p:cNvCxnSpPr/>
              <p:nvPr/>
            </p:nvCxnSpPr>
            <p:spPr>
              <a:xfrm>
                <a:off x="12355692" y="326571"/>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85" name="Straight Connector 1884">
                <a:extLst>
                  <a:ext uri="{FF2B5EF4-FFF2-40B4-BE49-F238E27FC236}">
                    <a16:creationId xmlns:a16="http://schemas.microsoft.com/office/drawing/2014/main" id="{18CBF373-FFFF-471F-B492-9F56EFA5C78A}"/>
                  </a:ext>
                </a:extLst>
              </p:cNvPr>
              <p:cNvCxnSpPr/>
              <p:nvPr/>
            </p:nvCxnSpPr>
            <p:spPr>
              <a:xfrm>
                <a:off x="12355692" y="0"/>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86" name="Straight Connector 1885">
                <a:extLst>
                  <a:ext uri="{FF2B5EF4-FFF2-40B4-BE49-F238E27FC236}">
                    <a16:creationId xmlns:a16="http://schemas.microsoft.com/office/drawing/2014/main" id="{E68F9435-D080-4457-B603-EADD7AA341ED}"/>
                  </a:ext>
                </a:extLst>
              </p:cNvPr>
              <p:cNvCxnSpPr/>
              <p:nvPr/>
            </p:nvCxnSpPr>
            <p:spPr>
              <a:xfrm>
                <a:off x="12355692" y="979713"/>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87" name="Straight Connector 1886">
                <a:extLst>
                  <a:ext uri="{FF2B5EF4-FFF2-40B4-BE49-F238E27FC236}">
                    <a16:creationId xmlns:a16="http://schemas.microsoft.com/office/drawing/2014/main" id="{032447B0-9A58-46EF-9B17-C2790FF516CC}"/>
                  </a:ext>
                </a:extLst>
              </p:cNvPr>
              <p:cNvCxnSpPr/>
              <p:nvPr/>
            </p:nvCxnSpPr>
            <p:spPr>
              <a:xfrm>
                <a:off x="12355692" y="653142"/>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88" name="Straight Connector 1887">
                <a:extLst>
                  <a:ext uri="{FF2B5EF4-FFF2-40B4-BE49-F238E27FC236}">
                    <a16:creationId xmlns:a16="http://schemas.microsoft.com/office/drawing/2014/main" id="{6218CD48-A2E5-4193-B033-68524EB33141}"/>
                  </a:ext>
                </a:extLst>
              </p:cNvPr>
              <p:cNvCxnSpPr/>
              <p:nvPr/>
            </p:nvCxnSpPr>
            <p:spPr>
              <a:xfrm>
                <a:off x="12355692" y="1632855"/>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89" name="Straight Connector 1888">
                <a:extLst>
                  <a:ext uri="{FF2B5EF4-FFF2-40B4-BE49-F238E27FC236}">
                    <a16:creationId xmlns:a16="http://schemas.microsoft.com/office/drawing/2014/main" id="{64C36808-3CA5-4C2E-90BF-B47207466DA4}"/>
                  </a:ext>
                </a:extLst>
              </p:cNvPr>
              <p:cNvCxnSpPr/>
              <p:nvPr/>
            </p:nvCxnSpPr>
            <p:spPr>
              <a:xfrm>
                <a:off x="12355692" y="1306284"/>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90" name="Straight Connector 1889">
                <a:extLst>
                  <a:ext uri="{FF2B5EF4-FFF2-40B4-BE49-F238E27FC236}">
                    <a16:creationId xmlns:a16="http://schemas.microsoft.com/office/drawing/2014/main" id="{5A6E9B5B-010A-4780-961B-45BDEAFA1FCE}"/>
                  </a:ext>
                </a:extLst>
              </p:cNvPr>
              <p:cNvCxnSpPr/>
              <p:nvPr/>
            </p:nvCxnSpPr>
            <p:spPr>
              <a:xfrm>
                <a:off x="12355692" y="2285997"/>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91" name="Straight Connector 1890">
                <a:extLst>
                  <a:ext uri="{FF2B5EF4-FFF2-40B4-BE49-F238E27FC236}">
                    <a16:creationId xmlns:a16="http://schemas.microsoft.com/office/drawing/2014/main" id="{455BC4F4-C865-44B2-AB00-8B01C86D70E6}"/>
                  </a:ext>
                </a:extLst>
              </p:cNvPr>
              <p:cNvCxnSpPr/>
              <p:nvPr/>
            </p:nvCxnSpPr>
            <p:spPr>
              <a:xfrm>
                <a:off x="12355692" y="1959426"/>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92" name="Straight Connector 1891">
                <a:extLst>
                  <a:ext uri="{FF2B5EF4-FFF2-40B4-BE49-F238E27FC236}">
                    <a16:creationId xmlns:a16="http://schemas.microsoft.com/office/drawing/2014/main" id="{8BB82876-4884-4403-89E0-5948E797CB5B}"/>
                  </a:ext>
                </a:extLst>
              </p:cNvPr>
              <p:cNvCxnSpPr/>
              <p:nvPr/>
            </p:nvCxnSpPr>
            <p:spPr>
              <a:xfrm>
                <a:off x="12355692" y="2939139"/>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93" name="Straight Connector 1892">
                <a:extLst>
                  <a:ext uri="{FF2B5EF4-FFF2-40B4-BE49-F238E27FC236}">
                    <a16:creationId xmlns:a16="http://schemas.microsoft.com/office/drawing/2014/main" id="{C77E13C1-5FC7-46F5-A38F-5BF0BE316B9B}"/>
                  </a:ext>
                </a:extLst>
              </p:cNvPr>
              <p:cNvCxnSpPr/>
              <p:nvPr/>
            </p:nvCxnSpPr>
            <p:spPr>
              <a:xfrm>
                <a:off x="12355692" y="2612568"/>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94" name="Straight Connector 1893">
                <a:extLst>
                  <a:ext uri="{FF2B5EF4-FFF2-40B4-BE49-F238E27FC236}">
                    <a16:creationId xmlns:a16="http://schemas.microsoft.com/office/drawing/2014/main" id="{76243603-CDED-4A39-BDB9-B685DA1E86A3}"/>
                  </a:ext>
                </a:extLst>
              </p:cNvPr>
              <p:cNvCxnSpPr/>
              <p:nvPr/>
            </p:nvCxnSpPr>
            <p:spPr>
              <a:xfrm>
                <a:off x="12355692" y="3592281"/>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95" name="Straight Connector 1894">
                <a:extLst>
                  <a:ext uri="{FF2B5EF4-FFF2-40B4-BE49-F238E27FC236}">
                    <a16:creationId xmlns:a16="http://schemas.microsoft.com/office/drawing/2014/main" id="{5B2A8128-10AA-4A8A-9362-E7ED7726B70C}"/>
                  </a:ext>
                </a:extLst>
              </p:cNvPr>
              <p:cNvCxnSpPr/>
              <p:nvPr/>
            </p:nvCxnSpPr>
            <p:spPr>
              <a:xfrm>
                <a:off x="12355692" y="3265710"/>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96" name="Straight Connector 1895">
                <a:extLst>
                  <a:ext uri="{FF2B5EF4-FFF2-40B4-BE49-F238E27FC236}">
                    <a16:creationId xmlns:a16="http://schemas.microsoft.com/office/drawing/2014/main" id="{A978AD4C-641A-45C9-B3AE-59B971EDFAC6}"/>
                  </a:ext>
                </a:extLst>
              </p:cNvPr>
              <p:cNvCxnSpPr/>
              <p:nvPr/>
            </p:nvCxnSpPr>
            <p:spPr>
              <a:xfrm>
                <a:off x="12355692" y="4245423"/>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97" name="Straight Connector 1896">
                <a:extLst>
                  <a:ext uri="{FF2B5EF4-FFF2-40B4-BE49-F238E27FC236}">
                    <a16:creationId xmlns:a16="http://schemas.microsoft.com/office/drawing/2014/main" id="{FBD49316-306F-4CA9-82E0-CA1C990DB314}"/>
                  </a:ext>
                </a:extLst>
              </p:cNvPr>
              <p:cNvCxnSpPr/>
              <p:nvPr/>
            </p:nvCxnSpPr>
            <p:spPr>
              <a:xfrm>
                <a:off x="12355692" y="3918852"/>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99" name="Straight Connector 1898">
                <a:extLst>
                  <a:ext uri="{FF2B5EF4-FFF2-40B4-BE49-F238E27FC236}">
                    <a16:creationId xmlns:a16="http://schemas.microsoft.com/office/drawing/2014/main" id="{37C66047-97D4-44B1-81EB-D15BED5DDE50}"/>
                  </a:ext>
                </a:extLst>
              </p:cNvPr>
              <p:cNvCxnSpPr/>
              <p:nvPr/>
            </p:nvCxnSpPr>
            <p:spPr>
              <a:xfrm>
                <a:off x="12355692" y="4571994"/>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00" name="Straight Connector 1899">
                <a:extLst>
                  <a:ext uri="{FF2B5EF4-FFF2-40B4-BE49-F238E27FC236}">
                    <a16:creationId xmlns:a16="http://schemas.microsoft.com/office/drawing/2014/main" id="{EDEE9B5F-4198-4FFD-87EF-ED0C68469DB4}"/>
                  </a:ext>
                </a:extLst>
              </p:cNvPr>
              <p:cNvCxnSpPr/>
              <p:nvPr/>
            </p:nvCxnSpPr>
            <p:spPr>
              <a:xfrm>
                <a:off x="12355692" y="5551707"/>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01" name="Straight Connector 1900">
                <a:extLst>
                  <a:ext uri="{FF2B5EF4-FFF2-40B4-BE49-F238E27FC236}">
                    <a16:creationId xmlns:a16="http://schemas.microsoft.com/office/drawing/2014/main" id="{97ECF772-DEA1-40E3-BFDB-E51697A425D0}"/>
                  </a:ext>
                </a:extLst>
              </p:cNvPr>
              <p:cNvCxnSpPr/>
              <p:nvPr/>
            </p:nvCxnSpPr>
            <p:spPr>
              <a:xfrm>
                <a:off x="12355692" y="5225136"/>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02" name="Straight Connector 1901">
                <a:extLst>
                  <a:ext uri="{FF2B5EF4-FFF2-40B4-BE49-F238E27FC236}">
                    <a16:creationId xmlns:a16="http://schemas.microsoft.com/office/drawing/2014/main" id="{BD1D36AA-35E5-4293-B351-3DF089A44C02}"/>
                  </a:ext>
                </a:extLst>
              </p:cNvPr>
              <p:cNvCxnSpPr/>
              <p:nvPr/>
            </p:nvCxnSpPr>
            <p:spPr>
              <a:xfrm>
                <a:off x="12355692" y="6204849"/>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03" name="Straight Connector 1902">
                <a:extLst>
                  <a:ext uri="{FF2B5EF4-FFF2-40B4-BE49-F238E27FC236}">
                    <a16:creationId xmlns:a16="http://schemas.microsoft.com/office/drawing/2014/main" id="{09194D05-1C9E-4D15-8B40-4076083BB5DC}"/>
                  </a:ext>
                </a:extLst>
              </p:cNvPr>
              <p:cNvCxnSpPr/>
              <p:nvPr/>
            </p:nvCxnSpPr>
            <p:spPr>
              <a:xfrm>
                <a:off x="12355692" y="5878278"/>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04" name="Straight Connector 1903">
                <a:extLst>
                  <a:ext uri="{FF2B5EF4-FFF2-40B4-BE49-F238E27FC236}">
                    <a16:creationId xmlns:a16="http://schemas.microsoft.com/office/drawing/2014/main" id="{C590795A-B842-403A-BF47-FA39EEDB5D95}"/>
                  </a:ext>
                </a:extLst>
              </p:cNvPr>
              <p:cNvCxnSpPr/>
              <p:nvPr/>
            </p:nvCxnSpPr>
            <p:spPr>
              <a:xfrm>
                <a:off x="12355692" y="6857991"/>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05" name="Straight Connector 1904">
                <a:extLst>
                  <a:ext uri="{FF2B5EF4-FFF2-40B4-BE49-F238E27FC236}">
                    <a16:creationId xmlns:a16="http://schemas.microsoft.com/office/drawing/2014/main" id="{19285929-1B30-43E3-9B71-9D76E5A843AA}"/>
                  </a:ext>
                </a:extLst>
              </p:cNvPr>
              <p:cNvCxnSpPr/>
              <p:nvPr/>
            </p:nvCxnSpPr>
            <p:spPr>
              <a:xfrm>
                <a:off x="12355692" y="6531420"/>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92" name="Straight Connector 2091">
                <a:extLst>
                  <a:ext uri="{FF2B5EF4-FFF2-40B4-BE49-F238E27FC236}">
                    <a16:creationId xmlns:a16="http://schemas.microsoft.com/office/drawing/2014/main" id="{18955715-BE40-407F-8E29-AC978F520BFD}"/>
                  </a:ext>
                </a:extLst>
              </p:cNvPr>
              <p:cNvCxnSpPr/>
              <p:nvPr userDrawn="1"/>
            </p:nvCxnSpPr>
            <p:spPr>
              <a:xfrm flipH="1" flipV="1">
                <a:off x="11862503"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93" name="Straight Connector 2092">
                <a:extLst>
                  <a:ext uri="{FF2B5EF4-FFF2-40B4-BE49-F238E27FC236}">
                    <a16:creationId xmlns:a16="http://schemas.microsoft.com/office/drawing/2014/main" id="{5638E2CC-1302-4B4E-8CB7-E6E75197EED1}"/>
                  </a:ext>
                </a:extLst>
              </p:cNvPr>
              <p:cNvCxnSpPr/>
              <p:nvPr userDrawn="1"/>
            </p:nvCxnSpPr>
            <p:spPr>
              <a:xfrm flipH="1" flipV="1">
                <a:off x="12192017"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94" name="Straight Connector 2093">
                <a:extLst>
                  <a:ext uri="{FF2B5EF4-FFF2-40B4-BE49-F238E27FC236}">
                    <a16:creationId xmlns:a16="http://schemas.microsoft.com/office/drawing/2014/main" id="{5E6D3FA3-7D69-4381-82C8-6EE5806A8F4D}"/>
                  </a:ext>
                </a:extLst>
              </p:cNvPr>
              <p:cNvCxnSpPr/>
              <p:nvPr userDrawn="1"/>
            </p:nvCxnSpPr>
            <p:spPr>
              <a:xfrm flipH="1" flipV="1">
                <a:off x="11203475"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95" name="Straight Connector 2094">
                <a:extLst>
                  <a:ext uri="{FF2B5EF4-FFF2-40B4-BE49-F238E27FC236}">
                    <a16:creationId xmlns:a16="http://schemas.microsoft.com/office/drawing/2014/main" id="{88D3BC91-170B-4944-82FE-C6537FCEDCE5}"/>
                  </a:ext>
                </a:extLst>
              </p:cNvPr>
              <p:cNvCxnSpPr/>
              <p:nvPr userDrawn="1"/>
            </p:nvCxnSpPr>
            <p:spPr>
              <a:xfrm flipH="1" flipV="1">
                <a:off x="11532989"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96" name="Straight Connector 2095">
                <a:extLst>
                  <a:ext uri="{FF2B5EF4-FFF2-40B4-BE49-F238E27FC236}">
                    <a16:creationId xmlns:a16="http://schemas.microsoft.com/office/drawing/2014/main" id="{7154F9DC-E9CA-4FB6-9A29-2054090C74EC}"/>
                  </a:ext>
                </a:extLst>
              </p:cNvPr>
              <p:cNvCxnSpPr/>
              <p:nvPr userDrawn="1"/>
            </p:nvCxnSpPr>
            <p:spPr>
              <a:xfrm flipH="1" flipV="1">
                <a:off x="10544447"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97" name="Straight Connector 2096">
                <a:extLst>
                  <a:ext uri="{FF2B5EF4-FFF2-40B4-BE49-F238E27FC236}">
                    <a16:creationId xmlns:a16="http://schemas.microsoft.com/office/drawing/2014/main" id="{42CC8AC6-600C-4B77-AD8B-466BCE26A6C1}"/>
                  </a:ext>
                </a:extLst>
              </p:cNvPr>
              <p:cNvCxnSpPr/>
              <p:nvPr userDrawn="1"/>
            </p:nvCxnSpPr>
            <p:spPr>
              <a:xfrm flipH="1" flipV="1">
                <a:off x="10873961"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98" name="Straight Connector 2097">
                <a:extLst>
                  <a:ext uri="{FF2B5EF4-FFF2-40B4-BE49-F238E27FC236}">
                    <a16:creationId xmlns:a16="http://schemas.microsoft.com/office/drawing/2014/main" id="{2E2A4CE9-8101-4A20-9DAD-69474F75CE04}"/>
                  </a:ext>
                </a:extLst>
              </p:cNvPr>
              <p:cNvCxnSpPr/>
              <p:nvPr userDrawn="1"/>
            </p:nvCxnSpPr>
            <p:spPr>
              <a:xfrm flipH="1" flipV="1">
                <a:off x="9885419"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99" name="Straight Connector 2098">
                <a:extLst>
                  <a:ext uri="{FF2B5EF4-FFF2-40B4-BE49-F238E27FC236}">
                    <a16:creationId xmlns:a16="http://schemas.microsoft.com/office/drawing/2014/main" id="{32752D81-C2BC-4FED-A471-0D8EC660E2C3}"/>
                  </a:ext>
                </a:extLst>
              </p:cNvPr>
              <p:cNvCxnSpPr/>
              <p:nvPr userDrawn="1"/>
            </p:nvCxnSpPr>
            <p:spPr>
              <a:xfrm flipH="1" flipV="1">
                <a:off x="10214933"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00" name="Straight Connector 2099">
                <a:extLst>
                  <a:ext uri="{FF2B5EF4-FFF2-40B4-BE49-F238E27FC236}">
                    <a16:creationId xmlns:a16="http://schemas.microsoft.com/office/drawing/2014/main" id="{CC1234EC-92F9-4C9A-9D17-BCE595C17B1A}"/>
                  </a:ext>
                </a:extLst>
              </p:cNvPr>
              <p:cNvCxnSpPr/>
              <p:nvPr userDrawn="1"/>
            </p:nvCxnSpPr>
            <p:spPr>
              <a:xfrm flipH="1" flipV="1">
                <a:off x="9226391"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01" name="Straight Connector 2100">
                <a:extLst>
                  <a:ext uri="{FF2B5EF4-FFF2-40B4-BE49-F238E27FC236}">
                    <a16:creationId xmlns:a16="http://schemas.microsoft.com/office/drawing/2014/main" id="{1BC8A546-E995-4E23-8D85-FEBEF1B8B4BB}"/>
                  </a:ext>
                </a:extLst>
              </p:cNvPr>
              <p:cNvCxnSpPr/>
              <p:nvPr userDrawn="1"/>
            </p:nvCxnSpPr>
            <p:spPr>
              <a:xfrm flipH="1" flipV="1">
                <a:off x="9555905"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02" name="Straight Connector 2101">
                <a:extLst>
                  <a:ext uri="{FF2B5EF4-FFF2-40B4-BE49-F238E27FC236}">
                    <a16:creationId xmlns:a16="http://schemas.microsoft.com/office/drawing/2014/main" id="{57733B90-9D75-4030-A3A5-818E2AB1D53F}"/>
                  </a:ext>
                </a:extLst>
              </p:cNvPr>
              <p:cNvCxnSpPr/>
              <p:nvPr userDrawn="1"/>
            </p:nvCxnSpPr>
            <p:spPr>
              <a:xfrm flipH="1" flipV="1">
                <a:off x="8567363"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03" name="Straight Connector 2102">
                <a:extLst>
                  <a:ext uri="{FF2B5EF4-FFF2-40B4-BE49-F238E27FC236}">
                    <a16:creationId xmlns:a16="http://schemas.microsoft.com/office/drawing/2014/main" id="{E9EB7894-0DE4-4276-9991-2625FF673EC3}"/>
                  </a:ext>
                </a:extLst>
              </p:cNvPr>
              <p:cNvCxnSpPr/>
              <p:nvPr userDrawn="1"/>
            </p:nvCxnSpPr>
            <p:spPr>
              <a:xfrm flipH="1" flipV="1">
                <a:off x="8896877"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04" name="Straight Connector 2103">
                <a:extLst>
                  <a:ext uri="{FF2B5EF4-FFF2-40B4-BE49-F238E27FC236}">
                    <a16:creationId xmlns:a16="http://schemas.microsoft.com/office/drawing/2014/main" id="{B729F981-201D-4A68-8485-8DEC52F62E61}"/>
                  </a:ext>
                </a:extLst>
              </p:cNvPr>
              <p:cNvCxnSpPr/>
              <p:nvPr userDrawn="1"/>
            </p:nvCxnSpPr>
            <p:spPr>
              <a:xfrm flipH="1" flipV="1">
                <a:off x="7908335"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05" name="Straight Connector 2104">
                <a:extLst>
                  <a:ext uri="{FF2B5EF4-FFF2-40B4-BE49-F238E27FC236}">
                    <a16:creationId xmlns:a16="http://schemas.microsoft.com/office/drawing/2014/main" id="{68C875F6-9F9B-4268-BCD1-0EAEEAF16F9C}"/>
                  </a:ext>
                </a:extLst>
              </p:cNvPr>
              <p:cNvCxnSpPr/>
              <p:nvPr userDrawn="1"/>
            </p:nvCxnSpPr>
            <p:spPr>
              <a:xfrm flipH="1" flipV="1">
                <a:off x="8237849"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06" name="Straight Connector 2105">
                <a:extLst>
                  <a:ext uri="{FF2B5EF4-FFF2-40B4-BE49-F238E27FC236}">
                    <a16:creationId xmlns:a16="http://schemas.microsoft.com/office/drawing/2014/main" id="{49182ECF-19FD-4540-AE84-90DA119FE625}"/>
                  </a:ext>
                </a:extLst>
              </p:cNvPr>
              <p:cNvCxnSpPr/>
              <p:nvPr userDrawn="1"/>
            </p:nvCxnSpPr>
            <p:spPr>
              <a:xfrm flipH="1" flipV="1">
                <a:off x="7249307"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07" name="Straight Connector 2106">
                <a:extLst>
                  <a:ext uri="{FF2B5EF4-FFF2-40B4-BE49-F238E27FC236}">
                    <a16:creationId xmlns:a16="http://schemas.microsoft.com/office/drawing/2014/main" id="{67D375AF-52AB-4F3B-9764-C16383B7093D}"/>
                  </a:ext>
                </a:extLst>
              </p:cNvPr>
              <p:cNvCxnSpPr/>
              <p:nvPr userDrawn="1"/>
            </p:nvCxnSpPr>
            <p:spPr>
              <a:xfrm flipH="1" flipV="1">
                <a:off x="7578821"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08" name="Straight Connector 2107">
                <a:extLst>
                  <a:ext uri="{FF2B5EF4-FFF2-40B4-BE49-F238E27FC236}">
                    <a16:creationId xmlns:a16="http://schemas.microsoft.com/office/drawing/2014/main" id="{877BC8F1-8106-499A-B32A-E6A88CA2718B}"/>
                  </a:ext>
                </a:extLst>
              </p:cNvPr>
              <p:cNvCxnSpPr/>
              <p:nvPr userDrawn="1"/>
            </p:nvCxnSpPr>
            <p:spPr>
              <a:xfrm flipH="1" flipV="1">
                <a:off x="6590279"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09" name="Straight Connector 2108">
                <a:extLst>
                  <a:ext uri="{FF2B5EF4-FFF2-40B4-BE49-F238E27FC236}">
                    <a16:creationId xmlns:a16="http://schemas.microsoft.com/office/drawing/2014/main" id="{1ABA91D5-02CB-48E9-AFC6-D648F9858D61}"/>
                  </a:ext>
                </a:extLst>
              </p:cNvPr>
              <p:cNvCxnSpPr/>
              <p:nvPr userDrawn="1"/>
            </p:nvCxnSpPr>
            <p:spPr>
              <a:xfrm flipH="1" flipV="1">
                <a:off x="6919793"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10" name="Straight Connector 2109">
                <a:extLst>
                  <a:ext uri="{FF2B5EF4-FFF2-40B4-BE49-F238E27FC236}">
                    <a16:creationId xmlns:a16="http://schemas.microsoft.com/office/drawing/2014/main" id="{187480F7-5D56-47DC-8159-3C927A11B8F5}"/>
                  </a:ext>
                </a:extLst>
              </p:cNvPr>
              <p:cNvCxnSpPr/>
              <p:nvPr userDrawn="1"/>
            </p:nvCxnSpPr>
            <p:spPr>
              <a:xfrm flipH="1" flipV="1">
                <a:off x="5931251"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11" name="Straight Connector 2110">
                <a:extLst>
                  <a:ext uri="{FF2B5EF4-FFF2-40B4-BE49-F238E27FC236}">
                    <a16:creationId xmlns:a16="http://schemas.microsoft.com/office/drawing/2014/main" id="{77A69EF4-3281-4A63-8BA9-5BB34F66857A}"/>
                  </a:ext>
                </a:extLst>
              </p:cNvPr>
              <p:cNvCxnSpPr/>
              <p:nvPr userDrawn="1"/>
            </p:nvCxnSpPr>
            <p:spPr>
              <a:xfrm flipH="1" flipV="1">
                <a:off x="6260765"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12" name="Straight Connector 2111">
                <a:extLst>
                  <a:ext uri="{FF2B5EF4-FFF2-40B4-BE49-F238E27FC236}">
                    <a16:creationId xmlns:a16="http://schemas.microsoft.com/office/drawing/2014/main" id="{39F765CF-D877-4E6C-8BD0-4688625623CE}"/>
                  </a:ext>
                </a:extLst>
              </p:cNvPr>
              <p:cNvCxnSpPr/>
              <p:nvPr userDrawn="1"/>
            </p:nvCxnSpPr>
            <p:spPr>
              <a:xfrm flipH="1" flipV="1">
                <a:off x="5272223"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13" name="Straight Connector 2112">
                <a:extLst>
                  <a:ext uri="{FF2B5EF4-FFF2-40B4-BE49-F238E27FC236}">
                    <a16:creationId xmlns:a16="http://schemas.microsoft.com/office/drawing/2014/main" id="{A159A1EA-9975-4CEF-9740-B976438CB8A4}"/>
                  </a:ext>
                </a:extLst>
              </p:cNvPr>
              <p:cNvCxnSpPr/>
              <p:nvPr userDrawn="1"/>
            </p:nvCxnSpPr>
            <p:spPr>
              <a:xfrm flipH="1" flipV="1">
                <a:off x="5601737"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14" name="Straight Connector 2113">
                <a:extLst>
                  <a:ext uri="{FF2B5EF4-FFF2-40B4-BE49-F238E27FC236}">
                    <a16:creationId xmlns:a16="http://schemas.microsoft.com/office/drawing/2014/main" id="{5BD5C484-36E6-4C93-B2E2-4DE58CD754FD}"/>
                  </a:ext>
                </a:extLst>
              </p:cNvPr>
              <p:cNvCxnSpPr/>
              <p:nvPr userDrawn="1"/>
            </p:nvCxnSpPr>
            <p:spPr>
              <a:xfrm flipH="1" flipV="1">
                <a:off x="4613195"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15" name="Straight Connector 2114">
                <a:extLst>
                  <a:ext uri="{FF2B5EF4-FFF2-40B4-BE49-F238E27FC236}">
                    <a16:creationId xmlns:a16="http://schemas.microsoft.com/office/drawing/2014/main" id="{5AA32D50-6D4D-4163-8E85-A8902ABA7916}"/>
                  </a:ext>
                </a:extLst>
              </p:cNvPr>
              <p:cNvCxnSpPr/>
              <p:nvPr userDrawn="1"/>
            </p:nvCxnSpPr>
            <p:spPr>
              <a:xfrm flipH="1" flipV="1">
                <a:off x="4942709"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16" name="Straight Connector 2115">
                <a:extLst>
                  <a:ext uri="{FF2B5EF4-FFF2-40B4-BE49-F238E27FC236}">
                    <a16:creationId xmlns:a16="http://schemas.microsoft.com/office/drawing/2014/main" id="{6DCC40B9-BD3D-4450-A249-8B987B5DCB6E}"/>
                  </a:ext>
                </a:extLst>
              </p:cNvPr>
              <p:cNvCxnSpPr/>
              <p:nvPr userDrawn="1"/>
            </p:nvCxnSpPr>
            <p:spPr>
              <a:xfrm flipH="1" flipV="1">
                <a:off x="3954167"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17" name="Straight Connector 2116">
                <a:extLst>
                  <a:ext uri="{FF2B5EF4-FFF2-40B4-BE49-F238E27FC236}">
                    <a16:creationId xmlns:a16="http://schemas.microsoft.com/office/drawing/2014/main" id="{89A7B52C-4AD1-45CC-9C19-1E7E5F245D10}"/>
                  </a:ext>
                </a:extLst>
              </p:cNvPr>
              <p:cNvCxnSpPr/>
              <p:nvPr userDrawn="1"/>
            </p:nvCxnSpPr>
            <p:spPr>
              <a:xfrm flipH="1" flipV="1">
                <a:off x="4283681"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18" name="Straight Connector 2117">
                <a:extLst>
                  <a:ext uri="{FF2B5EF4-FFF2-40B4-BE49-F238E27FC236}">
                    <a16:creationId xmlns:a16="http://schemas.microsoft.com/office/drawing/2014/main" id="{DEC05E5E-3D4B-4389-B071-5516A1A7F16F}"/>
                  </a:ext>
                </a:extLst>
              </p:cNvPr>
              <p:cNvCxnSpPr/>
              <p:nvPr userDrawn="1"/>
            </p:nvCxnSpPr>
            <p:spPr>
              <a:xfrm flipH="1" flipV="1">
                <a:off x="3295139"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19" name="Straight Connector 2118">
                <a:extLst>
                  <a:ext uri="{FF2B5EF4-FFF2-40B4-BE49-F238E27FC236}">
                    <a16:creationId xmlns:a16="http://schemas.microsoft.com/office/drawing/2014/main" id="{B835C85E-0FC9-475E-A20F-3EA2E027E444}"/>
                  </a:ext>
                </a:extLst>
              </p:cNvPr>
              <p:cNvCxnSpPr/>
              <p:nvPr userDrawn="1"/>
            </p:nvCxnSpPr>
            <p:spPr>
              <a:xfrm flipH="1" flipV="1">
                <a:off x="3624653"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20" name="Straight Connector 2119">
                <a:extLst>
                  <a:ext uri="{FF2B5EF4-FFF2-40B4-BE49-F238E27FC236}">
                    <a16:creationId xmlns:a16="http://schemas.microsoft.com/office/drawing/2014/main" id="{7B6D0C7C-1910-42C4-931C-8B0E0D50F48D}"/>
                  </a:ext>
                </a:extLst>
              </p:cNvPr>
              <p:cNvCxnSpPr/>
              <p:nvPr userDrawn="1"/>
            </p:nvCxnSpPr>
            <p:spPr>
              <a:xfrm flipH="1" flipV="1">
                <a:off x="2636111"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21" name="Straight Connector 2120">
                <a:extLst>
                  <a:ext uri="{FF2B5EF4-FFF2-40B4-BE49-F238E27FC236}">
                    <a16:creationId xmlns:a16="http://schemas.microsoft.com/office/drawing/2014/main" id="{21278BB2-F644-46A5-8D69-879E4155CB9E}"/>
                  </a:ext>
                </a:extLst>
              </p:cNvPr>
              <p:cNvCxnSpPr/>
              <p:nvPr userDrawn="1"/>
            </p:nvCxnSpPr>
            <p:spPr>
              <a:xfrm flipH="1" flipV="1">
                <a:off x="2965625"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22" name="Straight Connector 2121">
                <a:extLst>
                  <a:ext uri="{FF2B5EF4-FFF2-40B4-BE49-F238E27FC236}">
                    <a16:creationId xmlns:a16="http://schemas.microsoft.com/office/drawing/2014/main" id="{A21BBD2C-6258-4A19-BB5C-5FF47112C4A5}"/>
                  </a:ext>
                </a:extLst>
              </p:cNvPr>
              <p:cNvCxnSpPr/>
              <p:nvPr userDrawn="1"/>
            </p:nvCxnSpPr>
            <p:spPr>
              <a:xfrm flipH="1" flipV="1">
                <a:off x="1977083"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23" name="Straight Connector 2122">
                <a:extLst>
                  <a:ext uri="{FF2B5EF4-FFF2-40B4-BE49-F238E27FC236}">
                    <a16:creationId xmlns:a16="http://schemas.microsoft.com/office/drawing/2014/main" id="{48116147-B980-486E-AF28-3CCFE568C1E3}"/>
                  </a:ext>
                </a:extLst>
              </p:cNvPr>
              <p:cNvCxnSpPr/>
              <p:nvPr userDrawn="1"/>
            </p:nvCxnSpPr>
            <p:spPr>
              <a:xfrm flipH="1" flipV="1">
                <a:off x="2306597"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24" name="Straight Connector 2123">
                <a:extLst>
                  <a:ext uri="{FF2B5EF4-FFF2-40B4-BE49-F238E27FC236}">
                    <a16:creationId xmlns:a16="http://schemas.microsoft.com/office/drawing/2014/main" id="{700800A8-572C-445C-87F6-C9F8F63FC1AE}"/>
                  </a:ext>
                </a:extLst>
              </p:cNvPr>
              <p:cNvCxnSpPr/>
              <p:nvPr userDrawn="1"/>
            </p:nvCxnSpPr>
            <p:spPr>
              <a:xfrm flipH="1" flipV="1">
                <a:off x="1318055"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25" name="Straight Connector 2124">
                <a:extLst>
                  <a:ext uri="{FF2B5EF4-FFF2-40B4-BE49-F238E27FC236}">
                    <a16:creationId xmlns:a16="http://schemas.microsoft.com/office/drawing/2014/main" id="{B05BC7E7-AD65-4241-9D62-F84F492B3E88}"/>
                  </a:ext>
                </a:extLst>
              </p:cNvPr>
              <p:cNvCxnSpPr/>
              <p:nvPr userDrawn="1"/>
            </p:nvCxnSpPr>
            <p:spPr>
              <a:xfrm flipH="1" flipV="1">
                <a:off x="1647569"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26" name="Straight Connector 2125">
                <a:extLst>
                  <a:ext uri="{FF2B5EF4-FFF2-40B4-BE49-F238E27FC236}">
                    <a16:creationId xmlns:a16="http://schemas.microsoft.com/office/drawing/2014/main" id="{C345A2B3-B095-4911-9931-8FE4BA1568DF}"/>
                  </a:ext>
                </a:extLst>
              </p:cNvPr>
              <p:cNvCxnSpPr/>
              <p:nvPr userDrawn="1"/>
            </p:nvCxnSpPr>
            <p:spPr>
              <a:xfrm flipH="1" flipV="1">
                <a:off x="659027"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27" name="Straight Connector 2126">
                <a:extLst>
                  <a:ext uri="{FF2B5EF4-FFF2-40B4-BE49-F238E27FC236}">
                    <a16:creationId xmlns:a16="http://schemas.microsoft.com/office/drawing/2014/main" id="{EFFD2F0B-C60B-4858-A70D-7869E9228341}"/>
                  </a:ext>
                </a:extLst>
              </p:cNvPr>
              <p:cNvCxnSpPr/>
              <p:nvPr userDrawn="1"/>
            </p:nvCxnSpPr>
            <p:spPr>
              <a:xfrm flipH="1" flipV="1">
                <a:off x="988541"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28" name="Straight Connector 2127">
                <a:extLst>
                  <a:ext uri="{FF2B5EF4-FFF2-40B4-BE49-F238E27FC236}">
                    <a16:creationId xmlns:a16="http://schemas.microsoft.com/office/drawing/2014/main" id="{9C4F4319-8E5B-491E-8A16-E420FB9BF300}"/>
                  </a:ext>
                </a:extLst>
              </p:cNvPr>
              <p:cNvCxnSpPr/>
              <p:nvPr userDrawn="1"/>
            </p:nvCxnSpPr>
            <p:spPr>
              <a:xfrm flipH="1" flipV="1">
                <a:off x="0"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29" name="Straight Connector 2128">
                <a:extLst>
                  <a:ext uri="{FF2B5EF4-FFF2-40B4-BE49-F238E27FC236}">
                    <a16:creationId xmlns:a16="http://schemas.microsoft.com/office/drawing/2014/main" id="{FFB34A7A-6794-45FC-9163-FF8C69C3C72F}"/>
                  </a:ext>
                </a:extLst>
              </p:cNvPr>
              <p:cNvCxnSpPr/>
              <p:nvPr userDrawn="1"/>
            </p:nvCxnSpPr>
            <p:spPr>
              <a:xfrm flipH="1" flipV="1">
                <a:off x="329513"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grpSp>
      </p:grpSp>
      <p:sp>
        <p:nvSpPr>
          <p:cNvPr id="2" name="Title Placeholder 1"/>
          <p:cNvSpPr>
            <a:spLocks noGrp="1"/>
          </p:cNvSpPr>
          <p:nvPr userDrawn="1">
            <p:ph type="title"/>
          </p:nvPr>
        </p:nvSpPr>
        <p:spPr bwMode="auto">
          <a:xfrm>
            <a:off x="659008" y="325235"/>
            <a:ext cx="10873955" cy="817244"/>
          </a:xfrm>
          <a:prstGeom prst="rect">
            <a:avLst/>
          </a:prstGeom>
        </p:spPr>
        <p:txBody>
          <a:bodyPr vert="horz" lIns="0" tIns="0" rIns="0" bIns="0" rtlCol="0" anchor="t" anchorCtr="0">
            <a:noAutofit/>
          </a:bodyPr>
          <a:lstStyle/>
          <a:p>
            <a:r>
              <a:rPr lang="en-GB" noProof="0"/>
              <a:t>Click to edit </a:t>
            </a:r>
            <a:br>
              <a:rPr lang="en-GB" noProof="0"/>
            </a:br>
            <a:r>
              <a:rPr lang="en-GB" noProof="0"/>
              <a:t>Master title style</a:t>
            </a:r>
          </a:p>
        </p:txBody>
      </p:sp>
      <p:sp>
        <p:nvSpPr>
          <p:cNvPr id="3" name="Text Placeholder 2"/>
          <p:cNvSpPr>
            <a:spLocks noGrp="1"/>
          </p:cNvSpPr>
          <p:nvPr userDrawn="1">
            <p:ph type="body" idx="1"/>
          </p:nvPr>
        </p:nvSpPr>
        <p:spPr bwMode="auto">
          <a:xfrm>
            <a:off x="659008" y="1141197"/>
            <a:ext cx="10873955" cy="5142128"/>
          </a:xfrm>
          <a:prstGeom prst="rect">
            <a:avLst/>
          </a:prstGeom>
        </p:spPr>
        <p:txBody>
          <a:bodyPr vert="horz" lIns="0" tIns="0" rIns="0" bIns="0" rtlCol="0">
            <a:noAutofit/>
          </a:body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a:t>Fifth level</a:t>
            </a:r>
            <a:endParaRPr lang="en-GB" noProof="0" dirty="0"/>
          </a:p>
        </p:txBody>
      </p:sp>
      <p:sp>
        <p:nvSpPr>
          <p:cNvPr id="21" name="Slide Number Placeholder 5"/>
          <p:cNvSpPr>
            <a:spLocks noGrp="1"/>
          </p:cNvSpPr>
          <p:nvPr userDrawn="1">
            <p:ph type="sldNum" sz="quarter" idx="4"/>
          </p:nvPr>
        </p:nvSpPr>
        <p:spPr bwMode="gray">
          <a:xfrm>
            <a:off x="11037663" y="6403940"/>
            <a:ext cx="495300" cy="188119"/>
          </a:xfrm>
          <a:prstGeom prst="rect">
            <a:avLst/>
          </a:prstGeom>
        </p:spPr>
        <p:txBody>
          <a:bodyPr vert="horz" lIns="0" tIns="0" rIns="0" bIns="0" rtlCol="0" anchor="ctr"/>
          <a:lstStyle>
            <a:lvl1pPr algn="r">
              <a:defRPr sz="1000" b="0" i="0">
                <a:solidFill>
                  <a:schemeClr val="tx1"/>
                </a:solidFill>
              </a:defRPr>
            </a:lvl1pPr>
          </a:lstStyle>
          <a:p>
            <a:fld id="{DDD2A080-DA64-4F5C-9131-47EB793B4410}" type="slidenum">
              <a:rPr lang="en-GB" smtClean="0"/>
              <a:pPr/>
              <a:t>‹#›</a:t>
            </a:fld>
            <a:endParaRPr lang="en-GB" dirty="0"/>
          </a:p>
        </p:txBody>
      </p:sp>
      <p:sp>
        <p:nvSpPr>
          <p:cNvPr id="5" name="Footer Placeholder 4">
            <a:extLst>
              <a:ext uri="{FF2B5EF4-FFF2-40B4-BE49-F238E27FC236}">
                <a16:creationId xmlns:a16="http://schemas.microsoft.com/office/drawing/2014/main" id="{23CCD4DD-CD62-41D2-B52A-25AF9A5EF44A}"/>
              </a:ext>
            </a:extLst>
          </p:cNvPr>
          <p:cNvSpPr>
            <a:spLocks noGrp="1"/>
          </p:cNvSpPr>
          <p:nvPr userDrawn="1">
            <p:ph type="ftr" sz="quarter" idx="3"/>
          </p:nvPr>
        </p:nvSpPr>
        <p:spPr>
          <a:xfrm>
            <a:off x="659007" y="6403940"/>
            <a:ext cx="8896889" cy="187200"/>
          </a:xfrm>
          <a:prstGeom prst="rect">
            <a:avLst/>
          </a:prstGeom>
        </p:spPr>
        <p:txBody>
          <a:bodyPr vert="horz" lIns="0" tIns="0" rIns="0" bIns="0" rtlCol="0" anchor="ctr">
            <a:noAutofit/>
          </a:bodyPr>
          <a:lstStyle>
            <a:lvl1pPr algn="l">
              <a:defRPr lang="en-US" sz="900" smtClean="0"/>
            </a:lvl1pPr>
          </a:lstStyle>
          <a:p>
            <a:endParaRPr lang="en-GB" noProof="0" dirty="0"/>
          </a:p>
        </p:txBody>
      </p:sp>
    </p:spTree>
    <p:extLst>
      <p:ext uri="{BB962C8B-B14F-4D97-AF65-F5344CB8AC3E}">
        <p14:creationId xmlns:p14="http://schemas.microsoft.com/office/powerpoint/2010/main" val="3400814158"/>
      </p:ext>
    </p:extLst>
  </p:cSld>
  <p:clrMap bg1="lt1" tx1="dk1" bg2="lt2" tx2="dk2" accent1="accent1" accent2="accent2" accent3="accent3" accent4="accent4" accent5="accent5" accent6="accent6" hlink="hlink" folHlink="folHlink"/>
  <p:sldLayoutIdLst>
    <p:sldLayoutId id="2147483799" r:id="rId1"/>
    <p:sldLayoutId id="2147483800" r:id="rId2"/>
    <p:sldLayoutId id="2147483801" r:id="rId3"/>
    <p:sldLayoutId id="2147483802" r:id="rId4"/>
    <p:sldLayoutId id="2147483803" r:id="rId5"/>
    <p:sldLayoutId id="2147483804" r:id="rId6"/>
    <p:sldLayoutId id="2147483805" r:id="rId7"/>
    <p:sldLayoutId id="2147483806" r:id="rId8"/>
    <p:sldLayoutId id="2147483807" r:id="rId9"/>
    <p:sldLayoutId id="2147483808" r:id="rId10"/>
    <p:sldLayoutId id="2147483809" r:id="rId11"/>
    <p:sldLayoutId id="2147483810" r:id="rId12"/>
    <p:sldLayoutId id="2147483811" r:id="rId13"/>
    <p:sldLayoutId id="2147483812" r:id="rId14"/>
    <p:sldLayoutId id="2147483813" r:id="rId15"/>
    <p:sldLayoutId id="2147483814" r:id="rId16"/>
    <p:sldLayoutId id="2147483815" r:id="rId17"/>
    <p:sldLayoutId id="2147483816" r:id="rId18"/>
    <p:sldLayoutId id="2147483817" r:id="rId19"/>
    <p:sldLayoutId id="2147483818" r:id="rId20"/>
    <p:sldLayoutId id="2147483819" r:id="rId21"/>
    <p:sldLayoutId id="2147483820" r:id="rId22"/>
    <p:sldLayoutId id="2147483821" r:id="rId23"/>
    <p:sldLayoutId id="2147483822" r:id="rId24"/>
    <p:sldLayoutId id="2147483823" r:id="rId25"/>
    <p:sldLayoutId id="2147483824" r:id="rId26"/>
    <p:sldLayoutId id="2147483825" r:id="rId27"/>
    <p:sldLayoutId id="2147483826" r:id="rId28"/>
    <p:sldLayoutId id="2147483827" r:id="rId29"/>
    <p:sldLayoutId id="2147483828" r:id="rId30"/>
    <p:sldLayoutId id="2147483829" r:id="rId31"/>
    <p:sldLayoutId id="2147483830" r:id="rId32"/>
  </p:sldLayoutIdLst>
  <p:hf hdr="0" ftr="0" dt="0"/>
  <p:txStyles>
    <p:titleStyle>
      <a:lvl1pPr algn="l" defTabSz="914400" rtl="0" eaLnBrk="1" latinLnBrk="0" hangingPunct="1">
        <a:lnSpc>
          <a:spcPct val="83000"/>
        </a:lnSpc>
        <a:spcBef>
          <a:spcPct val="0"/>
        </a:spcBef>
        <a:buNone/>
        <a:defRPr sz="2800" b="1" kern="1200" baseline="0">
          <a:solidFill>
            <a:schemeClr val="tx2"/>
          </a:solidFill>
          <a:latin typeface="+mj-lt"/>
          <a:ea typeface="+mj-ea"/>
          <a:cs typeface="ING Me" pitchFamily="2" charset="0"/>
        </a:defRPr>
      </a:lvl1pPr>
    </p:titleStyle>
    <p:bodyStyle>
      <a:lvl1pPr marL="0" indent="0" algn="l" defTabSz="914400" rtl="0" eaLnBrk="1" latinLnBrk="0" hangingPunct="1">
        <a:lnSpc>
          <a:spcPct val="90000"/>
        </a:lnSpc>
        <a:spcBef>
          <a:spcPts val="0"/>
        </a:spcBef>
        <a:spcAft>
          <a:spcPts val="300"/>
        </a:spcAft>
        <a:buFont typeface="Arial" panose="020B0604020202020204" pitchFamily="34" charset="0"/>
        <a:buNone/>
        <a:defRPr sz="2000" b="0" kern="1200" baseline="0">
          <a:solidFill>
            <a:schemeClr val="tx1"/>
          </a:solidFill>
          <a:latin typeface="+mn-lt"/>
          <a:ea typeface="+mn-ea"/>
          <a:cs typeface="ING Me" pitchFamily="2" charset="0"/>
        </a:defRPr>
      </a:lvl1pPr>
      <a:lvl2pPr marL="180000" indent="-180000" algn="l" defTabSz="914400" rtl="0" eaLnBrk="1" latinLnBrk="0" hangingPunct="1">
        <a:lnSpc>
          <a:spcPct val="90000"/>
        </a:lnSpc>
        <a:spcBef>
          <a:spcPts val="0"/>
        </a:spcBef>
        <a:spcAft>
          <a:spcPts val="300"/>
        </a:spcAft>
        <a:buFontTx/>
        <a:buBlip>
          <a:blip r:embed="rId34">
            <a:extLst>
              <a:ext uri="{96DAC541-7B7A-43D3-8B79-37D633B846F1}">
                <asvg:svgBlip xmlns:asvg="http://schemas.microsoft.com/office/drawing/2016/SVG/main" r:embed="rId35"/>
              </a:ext>
            </a:extLst>
          </a:blip>
        </a:buBlip>
        <a:defRPr sz="2000" kern="1200" baseline="0">
          <a:solidFill>
            <a:schemeClr val="tx1"/>
          </a:solidFill>
          <a:latin typeface="+mn-lt"/>
          <a:ea typeface="+mn-ea"/>
          <a:cs typeface="ING Me" pitchFamily="2" charset="0"/>
        </a:defRPr>
      </a:lvl2pPr>
      <a:lvl3pPr marL="360000" indent="-180000" algn="l" defTabSz="914400" rtl="0" eaLnBrk="1" latinLnBrk="0" hangingPunct="1">
        <a:lnSpc>
          <a:spcPct val="90000"/>
        </a:lnSpc>
        <a:spcBef>
          <a:spcPts val="0"/>
        </a:spcBef>
        <a:spcAft>
          <a:spcPts val="300"/>
        </a:spcAft>
        <a:buClr>
          <a:schemeClr val="tx2"/>
        </a:buClr>
        <a:buFontTx/>
        <a:buBlip>
          <a:blip r:embed="rId36">
            <a:extLst>
              <a:ext uri="{96DAC541-7B7A-43D3-8B79-37D633B846F1}">
                <asvg:svgBlip xmlns:asvg="http://schemas.microsoft.com/office/drawing/2016/SVG/main" r:embed="rId37"/>
              </a:ext>
            </a:extLst>
          </a:blip>
        </a:buBlip>
        <a:defRPr sz="2000" kern="1200" baseline="0">
          <a:solidFill>
            <a:schemeClr val="tx1"/>
          </a:solidFill>
          <a:latin typeface="+mn-lt"/>
          <a:ea typeface="+mn-ea"/>
          <a:cs typeface="ING Me" pitchFamily="2" charset="0"/>
        </a:defRPr>
      </a:lvl3pPr>
      <a:lvl4pPr marL="540000" indent="-180000" algn="l" defTabSz="914400" rtl="0" eaLnBrk="1" latinLnBrk="0" hangingPunct="1">
        <a:lnSpc>
          <a:spcPct val="90000"/>
        </a:lnSpc>
        <a:spcBef>
          <a:spcPts val="0"/>
        </a:spcBef>
        <a:spcAft>
          <a:spcPts val="300"/>
        </a:spcAft>
        <a:buClr>
          <a:schemeClr val="bg2"/>
        </a:buClr>
        <a:buFontTx/>
        <a:buBlip>
          <a:blip r:embed="rId38">
            <a:extLst>
              <a:ext uri="{96DAC541-7B7A-43D3-8B79-37D633B846F1}">
                <asvg:svgBlip xmlns:asvg="http://schemas.microsoft.com/office/drawing/2016/SVG/main" r:embed="rId39"/>
              </a:ext>
            </a:extLst>
          </a:blip>
        </a:buBlip>
        <a:defRPr sz="2000" kern="1200" baseline="0">
          <a:solidFill>
            <a:schemeClr val="tx1"/>
          </a:solidFill>
          <a:latin typeface="+mn-lt"/>
          <a:ea typeface="+mn-ea"/>
          <a:cs typeface="ING Me" pitchFamily="2" charset="0"/>
        </a:defRPr>
      </a:lvl4pPr>
      <a:lvl5pPr marL="720000" indent="-180000" algn="l" defTabSz="914400" rtl="0" eaLnBrk="1" latinLnBrk="0" hangingPunct="1">
        <a:lnSpc>
          <a:spcPct val="90000"/>
        </a:lnSpc>
        <a:spcBef>
          <a:spcPts val="0"/>
        </a:spcBef>
        <a:spcAft>
          <a:spcPts val="300"/>
        </a:spcAft>
        <a:buClr>
          <a:schemeClr val="accent3"/>
        </a:buClr>
        <a:buFontTx/>
        <a:buBlip>
          <a:blip r:embed="rId40">
            <a:extLst>
              <a:ext uri="{96DAC541-7B7A-43D3-8B79-37D633B846F1}">
                <asvg:svgBlip xmlns:asvg="http://schemas.microsoft.com/office/drawing/2016/SVG/main" r:embed="rId41"/>
              </a:ext>
            </a:extLst>
          </a:blip>
        </a:buBlip>
        <a:defRPr sz="2000" kern="1200" baseline="0">
          <a:solidFill>
            <a:schemeClr val="tx1"/>
          </a:solidFill>
          <a:latin typeface="+mn-lt"/>
          <a:ea typeface="+mn-ea"/>
          <a:cs typeface="ING Me"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GB"/>
      </a:defPPr>
      <a:lvl1pPr marL="0" algn="l" defTabSz="914400" rtl="0" eaLnBrk="1" latinLnBrk="0" hangingPunct="1">
        <a:defRPr sz="1400" kern="1200">
          <a:solidFill>
            <a:schemeClr val="tx1"/>
          </a:solidFill>
          <a:latin typeface="+mn-lt"/>
          <a:ea typeface="+mn-ea"/>
          <a:cs typeface="+mn-cs"/>
        </a:defRPr>
      </a:lvl1pPr>
      <a:lvl2pPr marL="0" algn="l" defTabSz="914400" rtl="0" eaLnBrk="1" latinLnBrk="0" hangingPunct="1">
        <a:defRPr sz="1400" kern="1200">
          <a:solidFill>
            <a:schemeClr val="tx1"/>
          </a:solidFill>
          <a:latin typeface="+mn-lt"/>
          <a:ea typeface="+mn-ea"/>
          <a:cs typeface="+mn-cs"/>
        </a:defRPr>
      </a:lvl2pPr>
      <a:lvl3pPr marL="0" algn="l" defTabSz="914400" rtl="0" eaLnBrk="1" latinLnBrk="0" hangingPunct="1">
        <a:defRPr sz="1400" kern="1200">
          <a:solidFill>
            <a:schemeClr val="tx1"/>
          </a:solidFill>
          <a:latin typeface="+mn-lt"/>
          <a:ea typeface="+mn-ea"/>
          <a:cs typeface="+mn-cs"/>
        </a:defRPr>
      </a:lvl3pPr>
      <a:lvl4pPr marL="0" algn="l" defTabSz="914400" rtl="0" eaLnBrk="1" latinLnBrk="0" hangingPunct="1">
        <a:defRPr sz="1400" kern="1200">
          <a:solidFill>
            <a:schemeClr val="tx1"/>
          </a:solidFill>
          <a:latin typeface="+mn-lt"/>
          <a:ea typeface="+mn-ea"/>
          <a:cs typeface="+mn-cs"/>
        </a:defRPr>
      </a:lvl4pPr>
      <a:lvl5pPr marL="0" algn="l" defTabSz="914400" rtl="0" eaLnBrk="1" latinLnBrk="0" hangingPunct="1">
        <a:defRPr sz="1400" kern="1200">
          <a:solidFill>
            <a:schemeClr val="tx1"/>
          </a:solidFill>
          <a:latin typeface="+mn-lt"/>
          <a:ea typeface="+mn-ea"/>
          <a:cs typeface="+mn-cs"/>
        </a:defRPr>
      </a:lvl5pPr>
      <a:lvl6pPr marL="0" algn="l" defTabSz="914400" rtl="0" eaLnBrk="1" latinLnBrk="0" hangingPunct="1">
        <a:defRPr sz="1400" kern="1200">
          <a:solidFill>
            <a:schemeClr val="tx1"/>
          </a:solidFill>
          <a:latin typeface="+mn-lt"/>
          <a:ea typeface="+mn-ea"/>
          <a:cs typeface="+mn-cs"/>
        </a:defRPr>
      </a:lvl6pPr>
      <a:lvl7pPr marL="0" algn="l" defTabSz="914400" rtl="0" eaLnBrk="1" latinLnBrk="0" hangingPunct="1">
        <a:defRPr sz="1400" kern="1200">
          <a:solidFill>
            <a:schemeClr val="tx1"/>
          </a:solidFill>
          <a:latin typeface="+mn-lt"/>
          <a:ea typeface="+mn-ea"/>
          <a:cs typeface="+mn-cs"/>
        </a:defRPr>
      </a:lvl7pPr>
      <a:lvl8pPr marL="0" algn="l" defTabSz="914400" rtl="0" eaLnBrk="1" latinLnBrk="0" hangingPunct="1">
        <a:defRPr sz="1400" kern="1200">
          <a:solidFill>
            <a:schemeClr val="tx1"/>
          </a:solidFill>
          <a:latin typeface="+mn-lt"/>
          <a:ea typeface="+mn-ea"/>
          <a:cs typeface="+mn-cs"/>
        </a:defRPr>
      </a:lvl8pPr>
      <a:lvl9pPr marL="0" algn="l" defTabSz="914400"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721">
          <p15:clr>
            <a:srgbClr val="F26B43"/>
          </p15:clr>
        </p15:guide>
        <p15:guide id="9" orient="horz" pos="205">
          <p15:clr>
            <a:srgbClr val="F26B43"/>
          </p15:clr>
        </p15:guide>
        <p15:guide id="11" orient="horz" pos="3904">
          <p15:clr>
            <a:srgbClr val="F26B43"/>
          </p15:clr>
        </p15:guide>
        <p15:guide id="13" pos="7473">
          <p15:clr>
            <a:srgbClr val="F26B43"/>
          </p15:clr>
        </p15:guide>
        <p15:guide id="14" pos="417">
          <p15:clr>
            <a:srgbClr val="F26B43"/>
          </p15:clr>
        </p15:guide>
        <p15:guide id="18" pos="3840">
          <p15:clr>
            <a:srgbClr val="F26B43"/>
          </p15:clr>
        </p15:guide>
        <p15:guide id="19" orient="horz" pos="2160">
          <p15:clr>
            <a:srgbClr val="F26B43"/>
          </p15:clr>
        </p15:guide>
        <p15:guide id="20" pos="7268">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image" Target="../media/image39.emf"/><Relationship Id="rId1" Type="http://schemas.openxmlformats.org/officeDocument/2006/relationships/slideLayout" Target="../slideLayouts/slideLayout33.xml"/></Relationships>
</file>

<file path=ppt/slides/_rels/slide11.xml.rels><?xml version="1.0" encoding="UTF-8" standalone="yes"?>
<Relationships xmlns="http://schemas.openxmlformats.org/package/2006/relationships"><Relationship Id="rId2" Type="http://schemas.openxmlformats.org/officeDocument/2006/relationships/hyperlink" Target="https://azuredevopsdemogenerator.azurewebsites.net/" TargetMode="External"/><Relationship Id="rId1" Type="http://schemas.openxmlformats.org/officeDocument/2006/relationships/slideLayout" Target="../slideLayouts/slideLayout3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hyperlink" Target="http://www.linkedin.com/company/ing" TargetMode="External"/><Relationship Id="rId13" Type="http://schemas.openxmlformats.org/officeDocument/2006/relationships/hyperlink" Target="http://www.facebook.com/ING" TargetMode="External"/><Relationship Id="rId18" Type="http://schemas.openxmlformats.org/officeDocument/2006/relationships/image" Target="../media/image26.png"/><Relationship Id="rId3" Type="http://schemas.openxmlformats.org/officeDocument/2006/relationships/image" Target="../media/image19.png"/><Relationship Id="rId7" Type="http://schemas.openxmlformats.org/officeDocument/2006/relationships/image" Target="../media/image21.png"/><Relationship Id="rId12" Type="http://schemas.openxmlformats.org/officeDocument/2006/relationships/image" Target="../media/image23.png"/><Relationship Id="rId17" Type="http://schemas.openxmlformats.org/officeDocument/2006/relationships/hyperlink" Target="https://www.ingwb.com/" TargetMode="External"/><Relationship Id="rId2" Type="http://schemas.openxmlformats.org/officeDocument/2006/relationships/notesSlide" Target="../notesSlides/notesSlide10.xml"/><Relationship Id="rId16" Type="http://schemas.openxmlformats.org/officeDocument/2006/relationships/hyperlink" Target="http://www.ing.com/" TargetMode="External"/><Relationship Id="rId1" Type="http://schemas.openxmlformats.org/officeDocument/2006/relationships/slideLayout" Target="../slideLayouts/slideLayout64.xml"/><Relationship Id="rId6" Type="http://schemas.openxmlformats.org/officeDocument/2006/relationships/image" Target="../media/image20.png"/><Relationship Id="rId11" Type="http://schemas.openxmlformats.org/officeDocument/2006/relationships/hyperlink" Target="http://www.flickr.com/inggroup" TargetMode="External"/><Relationship Id="rId5" Type="http://schemas.openxmlformats.org/officeDocument/2006/relationships/hyperlink" Target="http://www.twitter.com/ING_news" TargetMode="External"/><Relationship Id="rId15" Type="http://schemas.openxmlformats.org/officeDocument/2006/relationships/image" Target="../media/image25.png"/><Relationship Id="rId10" Type="http://schemas.openxmlformats.org/officeDocument/2006/relationships/hyperlink" Target="http://www.youtube.com/ING" TargetMode="External"/><Relationship Id="rId19" Type="http://schemas.openxmlformats.org/officeDocument/2006/relationships/hyperlink" Target="https://medium.com/ing-blog" TargetMode="External"/><Relationship Id="rId4" Type="http://schemas.openxmlformats.org/officeDocument/2006/relationships/hyperlink" Target="http://www.slideshare.net/ing" TargetMode="External"/><Relationship Id="rId9" Type="http://schemas.openxmlformats.org/officeDocument/2006/relationships/image" Target="../media/image22.png"/><Relationship Id="rId14" Type="http://schemas.openxmlformats.org/officeDocument/2006/relationships/image" Target="../media/image2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image" Target="../media/image28.gif"/><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0.xml"/><Relationship Id="rId1" Type="http://schemas.openxmlformats.org/officeDocument/2006/relationships/video" Target="https://www.youtube.com/embed/rdYtuMnlu1I?feature=oembed" TargetMode="External"/><Relationship Id="rId6" Type="http://schemas.openxmlformats.org/officeDocument/2006/relationships/image" Target="../media/image32.jpeg"/><Relationship Id="rId5" Type="http://schemas.openxmlformats.org/officeDocument/2006/relationships/image" Target="../media/image31.png"/><Relationship Id="rId4" Type="http://schemas.openxmlformats.org/officeDocument/2006/relationships/image" Target="../media/image30.jpeg"/></Relationships>
</file>

<file path=ppt/slides/_rels/slide6.xml.rels><?xml version="1.0" encoding="UTF-8" standalone="yes"?>
<Relationships xmlns="http://schemas.openxmlformats.org/package/2006/relationships"><Relationship Id="rId8" Type="http://schemas.openxmlformats.org/officeDocument/2006/relationships/image" Target="../media/image4.svg"/><Relationship Id="rId3" Type="http://schemas.openxmlformats.org/officeDocument/2006/relationships/image" Target="../media/image33.png"/><Relationship Id="rId7" Type="http://schemas.openxmlformats.org/officeDocument/2006/relationships/image" Target="../media/image3.png"/><Relationship Id="rId12" Type="http://schemas.openxmlformats.org/officeDocument/2006/relationships/image" Target="../media/image8.svg"/><Relationship Id="rId2" Type="http://schemas.openxmlformats.org/officeDocument/2006/relationships/notesSlide" Target="../notesSlides/notesSlide6.xml"/><Relationship Id="rId1" Type="http://schemas.openxmlformats.org/officeDocument/2006/relationships/slideLayout" Target="../slideLayouts/slideLayout10.xml"/><Relationship Id="rId6" Type="http://schemas.openxmlformats.org/officeDocument/2006/relationships/image" Target="../media/image2.svg"/><Relationship Id="rId11" Type="http://schemas.openxmlformats.org/officeDocument/2006/relationships/image" Target="../media/image7.png"/><Relationship Id="rId5" Type="http://schemas.openxmlformats.org/officeDocument/2006/relationships/image" Target="../media/image1.png"/><Relationship Id="rId10" Type="http://schemas.openxmlformats.org/officeDocument/2006/relationships/image" Target="../media/image6.svg"/><Relationship Id="rId4" Type="http://schemas.openxmlformats.org/officeDocument/2006/relationships/image" Target="../media/image34.png"/><Relationship Id="rId9"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jpe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38.tif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8">
            <a:extLst>
              <a:ext uri="{FF2B5EF4-FFF2-40B4-BE49-F238E27FC236}">
                <a16:creationId xmlns:a16="http://schemas.microsoft.com/office/drawing/2014/main" id="{7203D21E-0F48-4B79-9D3B-0888A07A3B15}"/>
              </a:ext>
            </a:extLst>
          </p:cNvPr>
          <p:cNvPicPr>
            <a:picLocks noGrp="1" noChangeAspect="1"/>
          </p:cNvPicPr>
          <p:nvPr>
            <p:ph type="pic" sz="quarter" idx="12"/>
          </p:nvPr>
        </p:nvPicPr>
        <p:blipFill rotWithShape="1">
          <a:blip r:embed="rId3"/>
          <a:srcRect t="21377" b="15809"/>
          <a:stretch/>
        </p:blipFill>
        <p:spPr>
          <a:xfrm>
            <a:off x="0" y="-176400"/>
            <a:ext cx="12192000" cy="5157745"/>
          </a:xfrm>
        </p:spPr>
      </p:pic>
      <p:sp>
        <p:nvSpPr>
          <p:cNvPr id="20" name="Picture Placeholder 19">
            <a:extLst>
              <a:ext uri="{FF2B5EF4-FFF2-40B4-BE49-F238E27FC236}">
                <a16:creationId xmlns:a16="http://schemas.microsoft.com/office/drawing/2014/main" id="{6FD6E4CC-0A3F-4E4C-A223-2FABC0FB82D6}"/>
              </a:ext>
            </a:extLst>
          </p:cNvPr>
          <p:cNvSpPr>
            <a:spLocks noGrp="1"/>
          </p:cNvSpPr>
          <p:nvPr>
            <p:ph type="pic" sz="quarter" idx="16"/>
          </p:nvPr>
        </p:nvSpPr>
        <p:spPr/>
      </p:sp>
      <p:sp>
        <p:nvSpPr>
          <p:cNvPr id="3" name="Title 2"/>
          <p:cNvSpPr>
            <a:spLocks noGrp="1"/>
          </p:cNvSpPr>
          <p:nvPr>
            <p:ph type="ctrTitle"/>
          </p:nvPr>
        </p:nvSpPr>
        <p:spPr>
          <a:xfrm>
            <a:off x="658798" y="2237533"/>
            <a:ext cx="7226438" cy="732995"/>
          </a:xfrm>
        </p:spPr>
        <p:txBody>
          <a:bodyPr/>
          <a:lstStyle/>
          <a:p>
            <a:r>
              <a:rPr lang="en-GB" dirty="0"/>
              <a:t>{Dev}School DevOps Edition 2022</a:t>
            </a:r>
          </a:p>
        </p:txBody>
      </p:sp>
      <p:sp>
        <p:nvSpPr>
          <p:cNvPr id="4" name="Subtitle 3"/>
          <p:cNvSpPr>
            <a:spLocks noGrp="1"/>
          </p:cNvSpPr>
          <p:nvPr>
            <p:ph type="subTitle" idx="1"/>
          </p:nvPr>
        </p:nvSpPr>
        <p:spPr/>
        <p:txBody>
          <a:bodyPr/>
          <a:lstStyle/>
          <a:p>
            <a:r>
              <a:rPr lang="en-US" dirty="0" err="1"/>
              <a:t>Andrada</a:t>
            </a:r>
            <a:r>
              <a:rPr lang="en-US" dirty="0"/>
              <a:t> </a:t>
            </a:r>
            <a:r>
              <a:rPr lang="en-US" dirty="0" err="1"/>
              <a:t>Raducanu</a:t>
            </a:r>
            <a:r>
              <a:rPr lang="en-US" dirty="0"/>
              <a:t>, Maria </a:t>
            </a:r>
            <a:r>
              <a:rPr lang="en-US" dirty="0" err="1"/>
              <a:t>Jianu</a:t>
            </a:r>
            <a:r>
              <a:rPr lang="en-US" dirty="0"/>
              <a:t>, Wouter Ligtenberg</a:t>
            </a:r>
          </a:p>
        </p:txBody>
      </p:sp>
      <p:sp>
        <p:nvSpPr>
          <p:cNvPr id="15" name="Text Placeholder 14"/>
          <p:cNvSpPr>
            <a:spLocks noGrp="1"/>
          </p:cNvSpPr>
          <p:nvPr>
            <p:ph type="body" sz="quarter" idx="14"/>
          </p:nvPr>
        </p:nvSpPr>
        <p:spPr/>
        <p:txBody>
          <a:bodyPr/>
          <a:lstStyle/>
          <a:p>
            <a:r>
              <a:rPr lang="en-GB" dirty="0"/>
              <a:t>April 2022</a:t>
            </a:r>
          </a:p>
        </p:txBody>
      </p:sp>
    </p:spTree>
    <p:extLst>
      <p:ext uri="{BB962C8B-B14F-4D97-AF65-F5344CB8AC3E}">
        <p14:creationId xmlns:p14="http://schemas.microsoft.com/office/powerpoint/2010/main" val="26492860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357E583-9FDC-4847-BFD4-4D4F0681B0F7}"/>
              </a:ext>
            </a:extLst>
          </p:cNvPr>
          <p:cNvSpPr>
            <a:spLocks noGrp="1"/>
          </p:cNvSpPr>
          <p:nvPr>
            <p:ph idx="1"/>
          </p:nvPr>
        </p:nvSpPr>
        <p:spPr>
          <a:xfrm>
            <a:off x="659008" y="1141986"/>
            <a:ext cx="4924374" cy="5058000"/>
          </a:xfrm>
        </p:spPr>
        <p:txBody>
          <a:bodyPr/>
          <a:lstStyle/>
          <a:p>
            <a:endParaRPr lang="en-GB" dirty="0"/>
          </a:p>
        </p:txBody>
      </p:sp>
      <p:sp>
        <p:nvSpPr>
          <p:cNvPr id="8" name="Title 7">
            <a:extLst>
              <a:ext uri="{FF2B5EF4-FFF2-40B4-BE49-F238E27FC236}">
                <a16:creationId xmlns:a16="http://schemas.microsoft.com/office/drawing/2014/main" id="{9658AFBA-D53E-5044-A57A-2DD480F03CCD}"/>
              </a:ext>
            </a:extLst>
          </p:cNvPr>
          <p:cNvSpPr>
            <a:spLocks noGrp="1"/>
          </p:cNvSpPr>
          <p:nvPr>
            <p:ph type="title"/>
          </p:nvPr>
        </p:nvSpPr>
        <p:spPr/>
        <p:txBody>
          <a:bodyPr/>
          <a:lstStyle/>
          <a:p>
            <a:r>
              <a:rPr lang="en-GB" dirty="0"/>
              <a:t>Azure Geography per continent</a:t>
            </a:r>
          </a:p>
        </p:txBody>
      </p:sp>
      <p:pic>
        <p:nvPicPr>
          <p:cNvPr id="37" name="Picture 36">
            <a:extLst>
              <a:ext uri="{FF2B5EF4-FFF2-40B4-BE49-F238E27FC236}">
                <a16:creationId xmlns:a16="http://schemas.microsoft.com/office/drawing/2014/main" id="{1E739144-1EB7-C146-A1DB-28A1ECBD2EB8}"/>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5172717" y="1098629"/>
            <a:ext cx="6467731" cy="4217182"/>
          </a:xfrm>
          <a:prstGeom prst="rect">
            <a:avLst/>
          </a:prstGeom>
        </p:spPr>
      </p:pic>
      <p:sp>
        <p:nvSpPr>
          <p:cNvPr id="38" name="Oval 37">
            <a:extLst>
              <a:ext uri="{FF2B5EF4-FFF2-40B4-BE49-F238E27FC236}">
                <a16:creationId xmlns:a16="http://schemas.microsoft.com/office/drawing/2014/main" id="{25B21074-45E2-5540-907E-A5C6F9687F40}"/>
              </a:ext>
            </a:extLst>
          </p:cNvPr>
          <p:cNvSpPr/>
          <p:nvPr/>
        </p:nvSpPr>
        <p:spPr>
          <a:xfrm>
            <a:off x="7287702" y="2089366"/>
            <a:ext cx="996785" cy="996785"/>
          </a:xfrm>
          <a:prstGeom prst="ellipse">
            <a:avLst/>
          </a:prstGeom>
          <a:solidFill>
            <a:schemeClr val="accent4">
              <a:alpha val="72000"/>
            </a:schemeClr>
          </a:solidFill>
          <a:ln w="762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GB" sz="1600" err="1">
              <a:solidFill>
                <a:schemeClr val="tx1"/>
              </a:solidFill>
            </a:endParaRPr>
          </a:p>
        </p:txBody>
      </p:sp>
      <p:sp>
        <p:nvSpPr>
          <p:cNvPr id="39" name="Oval 38">
            <a:extLst>
              <a:ext uri="{FF2B5EF4-FFF2-40B4-BE49-F238E27FC236}">
                <a16:creationId xmlns:a16="http://schemas.microsoft.com/office/drawing/2014/main" id="{F9AED6B3-9CC2-2C48-A2E5-70C42B96E4A2}"/>
              </a:ext>
            </a:extLst>
          </p:cNvPr>
          <p:cNvSpPr/>
          <p:nvPr/>
        </p:nvSpPr>
        <p:spPr>
          <a:xfrm>
            <a:off x="10158103" y="4164954"/>
            <a:ext cx="1309739" cy="1309739"/>
          </a:xfrm>
          <a:prstGeom prst="ellipse">
            <a:avLst/>
          </a:prstGeom>
          <a:solidFill>
            <a:schemeClr val="accent4">
              <a:alpha val="72000"/>
            </a:schemeClr>
          </a:solidFill>
          <a:ln w="762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GB" sz="1600" err="1">
              <a:solidFill>
                <a:schemeClr val="tx1"/>
              </a:solidFill>
            </a:endParaRPr>
          </a:p>
        </p:txBody>
      </p:sp>
      <p:sp>
        <p:nvSpPr>
          <p:cNvPr id="40" name="Oval 39">
            <a:extLst>
              <a:ext uri="{FF2B5EF4-FFF2-40B4-BE49-F238E27FC236}">
                <a16:creationId xmlns:a16="http://schemas.microsoft.com/office/drawing/2014/main" id="{77EBB1B5-437A-644F-B33C-5403218AE4C1}"/>
              </a:ext>
            </a:extLst>
          </p:cNvPr>
          <p:cNvSpPr/>
          <p:nvPr/>
        </p:nvSpPr>
        <p:spPr>
          <a:xfrm>
            <a:off x="9637855" y="3121506"/>
            <a:ext cx="1222475" cy="1222475"/>
          </a:xfrm>
          <a:prstGeom prst="ellipse">
            <a:avLst/>
          </a:prstGeom>
          <a:solidFill>
            <a:schemeClr val="accent4">
              <a:alpha val="72000"/>
            </a:schemeClr>
          </a:solidFill>
          <a:ln w="762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GB" sz="1600" err="1">
              <a:solidFill>
                <a:schemeClr val="tx1"/>
              </a:solidFill>
            </a:endParaRPr>
          </a:p>
        </p:txBody>
      </p:sp>
    </p:spTree>
    <p:extLst>
      <p:ext uri="{BB962C8B-B14F-4D97-AF65-F5344CB8AC3E}">
        <p14:creationId xmlns:p14="http://schemas.microsoft.com/office/powerpoint/2010/main" val="27710381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A1F42E7-F31F-1E45-A933-FC13F829DF52}"/>
              </a:ext>
            </a:extLst>
          </p:cNvPr>
          <p:cNvSpPr>
            <a:spLocks noGrp="1"/>
          </p:cNvSpPr>
          <p:nvPr>
            <p:ph idx="1"/>
          </p:nvPr>
        </p:nvSpPr>
        <p:spPr>
          <a:xfrm>
            <a:off x="659008" y="1141986"/>
            <a:ext cx="9691492" cy="5058000"/>
          </a:xfrm>
        </p:spPr>
        <p:txBody>
          <a:bodyPr/>
          <a:lstStyle/>
          <a:p>
            <a:pPr marL="522900" lvl="3" indent="-342900">
              <a:buFontTx/>
              <a:buChar char="-"/>
            </a:pPr>
            <a:r>
              <a:rPr lang="en-US" dirty="0"/>
              <a:t>Request student license </a:t>
            </a:r>
          </a:p>
          <a:p>
            <a:pPr marL="522900" lvl="3" indent="-342900">
              <a:buFontTx/>
              <a:buChar char="-"/>
            </a:pPr>
            <a:r>
              <a:rPr lang="en-US" dirty="0"/>
              <a:t>Install visual studio code &amp; python</a:t>
            </a:r>
          </a:p>
          <a:p>
            <a:pPr marL="522900" lvl="3" indent="-342900">
              <a:buFontTx/>
              <a:buChar char="-"/>
            </a:pPr>
            <a:r>
              <a:rPr lang="en-US" dirty="0"/>
              <a:t>Create azure function</a:t>
            </a:r>
          </a:p>
          <a:p>
            <a:pPr marL="522900" lvl="3" indent="-342900">
              <a:buFontTx/>
              <a:buChar char="-"/>
            </a:pPr>
            <a:endParaRPr lang="en-US" dirty="0"/>
          </a:p>
          <a:p>
            <a:pPr marL="522900" lvl="3" indent="-342900">
              <a:buFontTx/>
              <a:buChar char="-"/>
            </a:pPr>
            <a:r>
              <a:rPr lang="en-US" dirty="0"/>
              <a:t>set up Azure Student subscription with student email address; </a:t>
            </a:r>
          </a:p>
          <a:p>
            <a:pPr marL="522900" lvl="3" indent="-342900">
              <a:buFontTx/>
              <a:buChar char="-"/>
            </a:pPr>
            <a:r>
              <a:rPr lang="en-US" dirty="0"/>
              <a:t>set up Azure DevOps organization using </a:t>
            </a:r>
            <a:r>
              <a:rPr lang="en-US" dirty="0">
                <a:hlinkClick r:id="rId2"/>
              </a:rPr>
              <a:t>https://azuredevopsdemogenerator.azurewebsites.net</a:t>
            </a:r>
            <a:r>
              <a:rPr lang="en-US" dirty="0"/>
              <a:t>; </a:t>
            </a:r>
          </a:p>
          <a:p>
            <a:pPr marL="522900" lvl="3" indent="-342900">
              <a:buFontTx/>
              <a:buChar char="-"/>
            </a:pPr>
            <a:r>
              <a:rPr lang="en-US" dirty="0"/>
              <a:t>play around in Azure DevOps (10-15 mins) and answer questions; </a:t>
            </a:r>
          </a:p>
          <a:p>
            <a:pPr marL="522900" lvl="3" indent="-342900">
              <a:buFontTx/>
              <a:buChar char="-"/>
            </a:pPr>
            <a:r>
              <a:rPr lang="en-US" dirty="0"/>
              <a:t>set up an Azure Function; </a:t>
            </a:r>
          </a:p>
          <a:p>
            <a:pPr marL="522900" lvl="3" indent="-342900">
              <a:buFontTx/>
              <a:buChar char="-"/>
            </a:pPr>
            <a:r>
              <a:rPr lang="en-US" dirty="0"/>
              <a:t>if we don’t have any agent available in the demo ADO organization, set up with the students an agent by creating a VM in Azure Portal and setting it up;</a:t>
            </a:r>
          </a:p>
        </p:txBody>
      </p:sp>
      <p:sp>
        <p:nvSpPr>
          <p:cNvPr id="3" name="Slide Number Placeholder 2">
            <a:extLst>
              <a:ext uri="{FF2B5EF4-FFF2-40B4-BE49-F238E27FC236}">
                <a16:creationId xmlns:a16="http://schemas.microsoft.com/office/drawing/2014/main" id="{43244F28-0678-904A-BF4C-8D62E0043D5E}"/>
              </a:ext>
            </a:extLst>
          </p:cNvPr>
          <p:cNvSpPr>
            <a:spLocks noGrp="1"/>
          </p:cNvSpPr>
          <p:nvPr>
            <p:ph type="sldNum" sz="quarter" idx="19"/>
          </p:nvPr>
        </p:nvSpPr>
        <p:spPr/>
        <p:txBody>
          <a:bodyPr/>
          <a:lstStyle/>
          <a:p>
            <a:fld id="{DDD2A080-DA64-4F5C-9131-47EB793B4410}" type="slidenum">
              <a:rPr lang="en-GB" noProof="0" smtClean="0"/>
              <a:pPr/>
              <a:t>11</a:t>
            </a:fld>
            <a:endParaRPr lang="en-GB" noProof="0" dirty="0"/>
          </a:p>
        </p:txBody>
      </p:sp>
      <p:sp>
        <p:nvSpPr>
          <p:cNvPr id="4" name="Title 3">
            <a:extLst>
              <a:ext uri="{FF2B5EF4-FFF2-40B4-BE49-F238E27FC236}">
                <a16:creationId xmlns:a16="http://schemas.microsoft.com/office/drawing/2014/main" id="{F9CF40A1-068B-A849-A378-8F0F93F27C16}"/>
              </a:ext>
            </a:extLst>
          </p:cNvPr>
          <p:cNvSpPr>
            <a:spLocks noGrp="1"/>
          </p:cNvSpPr>
          <p:nvPr>
            <p:ph type="title"/>
          </p:nvPr>
        </p:nvSpPr>
        <p:spPr/>
        <p:txBody>
          <a:bodyPr/>
          <a:lstStyle/>
          <a:p>
            <a:r>
              <a:rPr lang="en-US" dirty="0"/>
              <a:t>Labs</a:t>
            </a:r>
          </a:p>
        </p:txBody>
      </p:sp>
    </p:spTree>
    <p:extLst>
      <p:ext uri="{BB962C8B-B14F-4D97-AF65-F5344CB8AC3E}">
        <p14:creationId xmlns:p14="http://schemas.microsoft.com/office/powerpoint/2010/main" val="14438129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F64E35B-B512-420B-94EA-DDC1558A71FC}"/>
              </a:ext>
            </a:extLst>
          </p:cNvPr>
          <p:cNvSpPr>
            <a:spLocks noGrp="1"/>
          </p:cNvSpPr>
          <p:nvPr>
            <p:ph type="sldNum" sz="quarter" idx="11"/>
          </p:nvPr>
        </p:nvSpPr>
        <p:spPr/>
        <p:txBody>
          <a:bodyPr/>
          <a:lstStyle/>
          <a:p>
            <a:fld id="{DDD2A080-DA64-4F5C-9131-47EB793B4410}" type="slidenum">
              <a:rPr lang="en-GB" noProof="0" smtClean="0"/>
              <a:pPr/>
              <a:t>12</a:t>
            </a:fld>
            <a:endParaRPr lang="en-GB" noProof="0" dirty="0"/>
          </a:p>
        </p:txBody>
      </p:sp>
      <p:sp>
        <p:nvSpPr>
          <p:cNvPr id="7" name="Title 6"/>
          <p:cNvSpPr>
            <a:spLocks noGrp="1"/>
          </p:cNvSpPr>
          <p:nvPr>
            <p:ph type="title"/>
          </p:nvPr>
        </p:nvSpPr>
        <p:spPr>
          <a:xfrm>
            <a:off x="3503808" y="3243898"/>
            <a:ext cx="10875600" cy="817244"/>
          </a:xfrm>
        </p:spPr>
        <p:txBody>
          <a:bodyPr/>
          <a:lstStyle/>
          <a:p>
            <a:r>
              <a:rPr lang="en-GB" sz="4400" dirty="0"/>
              <a:t>Feedback time </a:t>
            </a:r>
            <a:r>
              <a:rPr lang="en-GB" sz="4400" dirty="0">
                <a:sym typeface="Wingdings" panose="05000000000000000000" pitchFamily="2" charset="2"/>
              </a:rPr>
              <a:t></a:t>
            </a:r>
            <a:br>
              <a:rPr lang="en-GB" dirty="0"/>
            </a:br>
            <a:br>
              <a:rPr lang="en-GB" dirty="0"/>
            </a:br>
            <a:br>
              <a:rPr lang="en-GB" dirty="0"/>
            </a:br>
            <a:endParaRPr lang="en-GB" dirty="0"/>
          </a:p>
        </p:txBody>
      </p:sp>
      <p:sp>
        <p:nvSpPr>
          <p:cNvPr id="9" name="Rectangle 104">
            <a:extLst>
              <a:ext uri="{FF2B5EF4-FFF2-40B4-BE49-F238E27FC236}">
                <a16:creationId xmlns:a16="http://schemas.microsoft.com/office/drawing/2014/main" id="{5B07CF25-3F89-450F-8CA9-654EDB71117F}"/>
              </a:ext>
            </a:extLst>
          </p:cNvPr>
          <p:cNvSpPr>
            <a:spLocks noChangeArrowheads="1"/>
          </p:cNvSpPr>
          <p:nvPr/>
        </p:nvSpPr>
        <p:spPr bwMode="gray">
          <a:xfrm>
            <a:off x="-2368598" y="0"/>
            <a:ext cx="1872000" cy="4379495"/>
          </a:xfrm>
          <a:prstGeom prst="rect">
            <a:avLst/>
          </a:prstGeom>
          <a:solidFill>
            <a:srgbClr val="E6E6E6"/>
          </a:solidFill>
          <a:ln>
            <a:noFill/>
          </a:ln>
          <a:effectLst/>
        </p:spPr>
        <p:txBody>
          <a:bodyPr wrap="square" lIns="180000" tIns="180000" rIns="180000" bIns="180000" anchor="ctr">
            <a:noAutofit/>
          </a:bodyPr>
          <a:lstStyle/>
          <a:p>
            <a:endParaRPr lang="en-GB" sz="1000" dirty="0"/>
          </a:p>
        </p:txBody>
      </p:sp>
    </p:spTree>
    <p:extLst>
      <p:ext uri="{BB962C8B-B14F-4D97-AF65-F5344CB8AC3E}">
        <p14:creationId xmlns:p14="http://schemas.microsoft.com/office/powerpoint/2010/main" val="31701456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110A9055-49E5-40AC-B04C-40E2980374D6}"/>
              </a:ext>
            </a:extLst>
          </p:cNvPr>
          <p:cNvSpPr>
            <a:spLocks noGrp="1"/>
          </p:cNvSpPr>
          <p:nvPr>
            <p:ph type="ctrTitle"/>
          </p:nvPr>
        </p:nvSpPr>
        <p:spPr>
          <a:xfrm>
            <a:off x="658800" y="2448000"/>
            <a:ext cx="2606347" cy="732995"/>
          </a:xfrm>
        </p:spPr>
        <p:txBody>
          <a:bodyPr/>
          <a:lstStyle/>
          <a:p>
            <a:r>
              <a:rPr lang="en-GB" dirty="0"/>
              <a:t>Thank you!</a:t>
            </a:r>
          </a:p>
        </p:txBody>
      </p:sp>
      <p:grpSp>
        <p:nvGrpSpPr>
          <p:cNvPr id="4" name="Group 3">
            <a:extLst>
              <a:ext uri="{FF2B5EF4-FFF2-40B4-BE49-F238E27FC236}">
                <a16:creationId xmlns:a16="http://schemas.microsoft.com/office/drawing/2014/main" id="{804047B3-9284-4AB6-A438-85B1F5B70288}"/>
              </a:ext>
            </a:extLst>
          </p:cNvPr>
          <p:cNvGrpSpPr/>
          <p:nvPr/>
        </p:nvGrpSpPr>
        <p:grpSpPr>
          <a:xfrm>
            <a:off x="7440101" y="5163514"/>
            <a:ext cx="2088000" cy="361904"/>
            <a:chOff x="5417448" y="5163514"/>
            <a:chExt cx="2088000" cy="361904"/>
          </a:xfrm>
        </p:grpSpPr>
        <p:sp>
          <p:nvSpPr>
            <p:cNvPr id="5" name="Freeform 56">
              <a:extLst>
                <a:ext uri="{FF2B5EF4-FFF2-40B4-BE49-F238E27FC236}">
                  <a16:creationId xmlns:a16="http://schemas.microsoft.com/office/drawing/2014/main" id="{37A82319-BAB0-42B6-8A2F-BB8E4F34B9D4}"/>
                </a:ext>
              </a:extLst>
            </p:cNvPr>
            <p:cNvSpPr>
              <a:spLocks/>
            </p:cNvSpPr>
            <p:nvPr/>
          </p:nvSpPr>
          <p:spPr bwMode="auto">
            <a:xfrm>
              <a:off x="5417448" y="5163514"/>
              <a:ext cx="357970" cy="361904"/>
            </a:xfrm>
            <a:custGeom>
              <a:avLst/>
              <a:gdLst>
                <a:gd name="T0" fmla="*/ 113 w 113"/>
                <a:gd name="T1" fmla="*/ 98 h 114"/>
                <a:gd name="T2" fmla="*/ 97 w 113"/>
                <a:gd name="T3" fmla="*/ 114 h 114"/>
                <a:gd name="T4" fmla="*/ 16 w 113"/>
                <a:gd name="T5" fmla="*/ 114 h 114"/>
                <a:gd name="T6" fmla="*/ 0 w 113"/>
                <a:gd name="T7" fmla="*/ 98 h 114"/>
                <a:gd name="T8" fmla="*/ 0 w 113"/>
                <a:gd name="T9" fmla="*/ 16 h 114"/>
                <a:gd name="T10" fmla="*/ 16 w 113"/>
                <a:gd name="T11" fmla="*/ 0 h 114"/>
                <a:gd name="T12" fmla="*/ 97 w 113"/>
                <a:gd name="T13" fmla="*/ 0 h 114"/>
                <a:gd name="T14" fmla="*/ 113 w 113"/>
                <a:gd name="T15" fmla="*/ 16 h 114"/>
                <a:gd name="T16" fmla="*/ 113 w 113"/>
                <a:gd name="T17" fmla="*/ 98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114">
                  <a:moveTo>
                    <a:pt x="113" y="98"/>
                  </a:moveTo>
                  <a:cubicBezTo>
                    <a:pt x="113" y="106"/>
                    <a:pt x="106" y="114"/>
                    <a:pt x="97" y="114"/>
                  </a:cubicBezTo>
                  <a:cubicBezTo>
                    <a:pt x="16" y="114"/>
                    <a:pt x="16" y="114"/>
                    <a:pt x="16" y="114"/>
                  </a:cubicBezTo>
                  <a:cubicBezTo>
                    <a:pt x="7" y="114"/>
                    <a:pt x="0" y="106"/>
                    <a:pt x="0" y="98"/>
                  </a:cubicBezTo>
                  <a:cubicBezTo>
                    <a:pt x="0" y="16"/>
                    <a:pt x="0" y="16"/>
                    <a:pt x="0" y="16"/>
                  </a:cubicBezTo>
                  <a:cubicBezTo>
                    <a:pt x="0" y="7"/>
                    <a:pt x="7" y="0"/>
                    <a:pt x="16" y="0"/>
                  </a:cubicBezTo>
                  <a:cubicBezTo>
                    <a:pt x="97" y="0"/>
                    <a:pt x="97" y="0"/>
                    <a:pt x="97" y="0"/>
                  </a:cubicBezTo>
                  <a:cubicBezTo>
                    <a:pt x="106" y="0"/>
                    <a:pt x="113" y="7"/>
                    <a:pt x="113" y="16"/>
                  </a:cubicBezTo>
                  <a:lnTo>
                    <a:pt x="113" y="9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srgbClr val="000000"/>
                </a:solidFill>
                <a:effectLst/>
                <a:uLnTx/>
                <a:uFillTx/>
                <a:latin typeface="ING Me"/>
                <a:ea typeface="+mn-ea"/>
                <a:cs typeface="+mn-cs"/>
              </a:endParaRPr>
            </a:p>
          </p:txBody>
        </p:sp>
        <p:pic>
          <p:nvPicPr>
            <p:cNvPr id="6" name="Picture 5">
              <a:extLst>
                <a:ext uri="{FF2B5EF4-FFF2-40B4-BE49-F238E27FC236}">
                  <a16:creationId xmlns:a16="http://schemas.microsoft.com/office/drawing/2014/main" id="{3413F2C0-D31F-4845-A266-96519F5950C3}"/>
                </a:ext>
              </a:extLst>
            </p:cNvPr>
            <p:cNvPicPr>
              <a:picLocks noChangeAspect="1"/>
            </p:cNvPicPr>
            <p:nvPr/>
          </p:nvPicPr>
          <p:blipFill rotWithShape="1">
            <a:blip r:embed="rId3">
              <a:extLst>
                <a:ext uri="{28A0092B-C50C-407E-A947-70E740481C1C}">
                  <a14:useLocalDpi xmlns:a14="http://schemas.microsoft.com/office/drawing/2010/main" val="0"/>
                </a:ext>
              </a:extLst>
            </a:blip>
            <a:srcRect l="11779" t="11779" r="13616" b="13616"/>
            <a:stretch/>
          </p:blipFill>
          <p:spPr>
            <a:xfrm>
              <a:off x="5460206" y="5205919"/>
              <a:ext cx="268576" cy="268576"/>
            </a:xfrm>
            <a:prstGeom prst="rect">
              <a:avLst/>
            </a:prstGeom>
            <a:solidFill>
              <a:srgbClr val="A8A8A8"/>
            </a:solidFill>
          </p:spPr>
        </p:pic>
        <p:sp>
          <p:nvSpPr>
            <p:cNvPr id="7" name="TextBox 6">
              <a:hlinkClick r:id="rId4"/>
              <a:extLst>
                <a:ext uri="{FF2B5EF4-FFF2-40B4-BE49-F238E27FC236}">
                  <a16:creationId xmlns:a16="http://schemas.microsoft.com/office/drawing/2014/main" id="{0B720B06-27FE-4E7B-90C8-1747C21B3288}"/>
                </a:ext>
              </a:extLst>
            </p:cNvPr>
            <p:cNvSpPr txBox="1"/>
            <p:nvPr/>
          </p:nvSpPr>
          <p:spPr>
            <a:xfrm>
              <a:off x="5417448" y="5163514"/>
              <a:ext cx="2088000" cy="360000"/>
            </a:xfrm>
            <a:prstGeom prst="rect">
              <a:avLst/>
            </a:prstGeom>
            <a:solidFill>
              <a:schemeClr val="bg1">
                <a:alpha val="0"/>
              </a:schemeClr>
            </a:solidFill>
          </p:spPr>
          <p:txBody>
            <a:bodyPr wrap="square" lIns="432000" tIns="0" rIns="0" bIns="0"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0" i="0" u="none" strike="noStrike" kern="1200" cap="none" spc="0" normalizeH="0" baseline="0" noProof="0">
                  <a:ln>
                    <a:noFill/>
                  </a:ln>
                  <a:solidFill>
                    <a:srgbClr val="000000"/>
                  </a:solidFill>
                  <a:effectLst/>
                  <a:uLnTx/>
                  <a:uFillTx/>
                  <a:latin typeface="ING Me"/>
                  <a:ea typeface="+mn-ea"/>
                  <a:cs typeface="+mn-cs"/>
                </a:rPr>
                <a:t>SlideShare.net/ING</a:t>
              </a:r>
            </a:p>
          </p:txBody>
        </p:sp>
      </p:grpSp>
      <p:grpSp>
        <p:nvGrpSpPr>
          <p:cNvPr id="2" name="Group 1">
            <a:extLst>
              <a:ext uri="{FF2B5EF4-FFF2-40B4-BE49-F238E27FC236}">
                <a16:creationId xmlns:a16="http://schemas.microsoft.com/office/drawing/2014/main" id="{D7169AC8-66B2-4099-9675-8206C4F11957}"/>
              </a:ext>
            </a:extLst>
          </p:cNvPr>
          <p:cNvGrpSpPr/>
          <p:nvPr/>
        </p:nvGrpSpPr>
        <p:grpSpPr>
          <a:xfrm>
            <a:off x="2920687" y="5163514"/>
            <a:ext cx="2091962" cy="361904"/>
            <a:chOff x="2942261" y="5163514"/>
            <a:chExt cx="2091962" cy="361904"/>
          </a:xfrm>
        </p:grpSpPr>
        <p:sp>
          <p:nvSpPr>
            <p:cNvPr id="9" name="Freeform 60">
              <a:extLst>
                <a:ext uri="{FF2B5EF4-FFF2-40B4-BE49-F238E27FC236}">
                  <a16:creationId xmlns:a16="http://schemas.microsoft.com/office/drawing/2014/main" id="{CC308503-7068-41D4-A26E-57FAD917B30D}"/>
                </a:ext>
              </a:extLst>
            </p:cNvPr>
            <p:cNvSpPr>
              <a:spLocks/>
            </p:cNvSpPr>
            <p:nvPr/>
          </p:nvSpPr>
          <p:spPr bwMode="auto">
            <a:xfrm>
              <a:off x="2942261" y="5163514"/>
              <a:ext cx="357970" cy="361904"/>
            </a:xfrm>
            <a:custGeom>
              <a:avLst/>
              <a:gdLst>
                <a:gd name="T0" fmla="*/ 113 w 113"/>
                <a:gd name="T1" fmla="*/ 98 h 114"/>
                <a:gd name="T2" fmla="*/ 97 w 113"/>
                <a:gd name="T3" fmla="*/ 114 h 114"/>
                <a:gd name="T4" fmla="*/ 16 w 113"/>
                <a:gd name="T5" fmla="*/ 114 h 114"/>
                <a:gd name="T6" fmla="*/ 0 w 113"/>
                <a:gd name="T7" fmla="*/ 98 h 114"/>
                <a:gd name="T8" fmla="*/ 0 w 113"/>
                <a:gd name="T9" fmla="*/ 16 h 114"/>
                <a:gd name="T10" fmla="*/ 16 w 113"/>
                <a:gd name="T11" fmla="*/ 0 h 114"/>
                <a:gd name="T12" fmla="*/ 97 w 113"/>
                <a:gd name="T13" fmla="*/ 0 h 114"/>
                <a:gd name="T14" fmla="*/ 113 w 113"/>
                <a:gd name="T15" fmla="*/ 16 h 114"/>
                <a:gd name="T16" fmla="*/ 113 w 113"/>
                <a:gd name="T17" fmla="*/ 98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114">
                  <a:moveTo>
                    <a:pt x="113" y="98"/>
                  </a:moveTo>
                  <a:cubicBezTo>
                    <a:pt x="113" y="106"/>
                    <a:pt x="106" y="114"/>
                    <a:pt x="97" y="114"/>
                  </a:cubicBezTo>
                  <a:cubicBezTo>
                    <a:pt x="16" y="114"/>
                    <a:pt x="16" y="114"/>
                    <a:pt x="16" y="114"/>
                  </a:cubicBezTo>
                  <a:cubicBezTo>
                    <a:pt x="7" y="114"/>
                    <a:pt x="0" y="106"/>
                    <a:pt x="0" y="98"/>
                  </a:cubicBezTo>
                  <a:cubicBezTo>
                    <a:pt x="0" y="16"/>
                    <a:pt x="0" y="16"/>
                    <a:pt x="0" y="16"/>
                  </a:cubicBezTo>
                  <a:cubicBezTo>
                    <a:pt x="0" y="7"/>
                    <a:pt x="7" y="0"/>
                    <a:pt x="16" y="0"/>
                  </a:cubicBezTo>
                  <a:cubicBezTo>
                    <a:pt x="97" y="0"/>
                    <a:pt x="97" y="0"/>
                    <a:pt x="97" y="0"/>
                  </a:cubicBezTo>
                  <a:cubicBezTo>
                    <a:pt x="106" y="0"/>
                    <a:pt x="113" y="7"/>
                    <a:pt x="113" y="16"/>
                  </a:cubicBezTo>
                  <a:lnTo>
                    <a:pt x="113" y="9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srgbClr val="000000"/>
                </a:solidFill>
                <a:effectLst/>
                <a:uLnTx/>
                <a:uFillTx/>
                <a:latin typeface="ING Me"/>
                <a:ea typeface="+mn-ea"/>
                <a:cs typeface="+mn-cs"/>
              </a:endParaRPr>
            </a:p>
          </p:txBody>
        </p:sp>
        <p:sp>
          <p:nvSpPr>
            <p:cNvPr id="12" name="TextBox 11">
              <a:hlinkClick r:id="rId5"/>
              <a:extLst>
                <a:ext uri="{FF2B5EF4-FFF2-40B4-BE49-F238E27FC236}">
                  <a16:creationId xmlns:a16="http://schemas.microsoft.com/office/drawing/2014/main" id="{2C8869A4-0C7B-49BB-8282-8A67C6231A5C}"/>
                </a:ext>
              </a:extLst>
            </p:cNvPr>
            <p:cNvSpPr txBox="1"/>
            <p:nvPr/>
          </p:nvSpPr>
          <p:spPr>
            <a:xfrm>
              <a:off x="2946223" y="5163514"/>
              <a:ext cx="2088000" cy="360000"/>
            </a:xfrm>
            <a:prstGeom prst="rect">
              <a:avLst/>
            </a:prstGeom>
            <a:solidFill>
              <a:schemeClr val="bg1">
                <a:alpha val="0"/>
              </a:schemeClr>
            </a:solidFill>
          </p:spPr>
          <p:txBody>
            <a:bodyPr wrap="square" lIns="432000" tIns="0" rIns="0" bIns="0"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0" i="0" u="none" strike="noStrike" kern="1200" cap="none" spc="0" normalizeH="0" baseline="0" noProof="0" dirty="0">
                  <a:ln>
                    <a:noFill/>
                  </a:ln>
                  <a:solidFill>
                    <a:srgbClr val="000000"/>
                  </a:solidFill>
                  <a:effectLst/>
                  <a:uLnTx/>
                  <a:uFillTx/>
                  <a:latin typeface="ING Me"/>
                  <a:ea typeface="+mn-ea"/>
                  <a:cs typeface="+mn-cs"/>
                </a:rPr>
                <a:t>@</a:t>
              </a:r>
              <a:r>
                <a:rPr kumimoji="0" lang="en-GB" sz="1000" b="0" i="0" u="none" strike="noStrike" kern="1200" cap="none" spc="0" normalizeH="0" baseline="0" noProof="0" dirty="0" err="1">
                  <a:ln>
                    <a:noFill/>
                  </a:ln>
                  <a:solidFill>
                    <a:srgbClr val="000000"/>
                  </a:solidFill>
                  <a:effectLst/>
                  <a:uLnTx/>
                  <a:uFillTx/>
                  <a:latin typeface="ING Me"/>
                  <a:ea typeface="+mn-ea"/>
                  <a:cs typeface="+mn-cs"/>
                </a:rPr>
                <a:t>ING_News</a:t>
              </a:r>
              <a:endParaRPr kumimoji="0" lang="en-GB" sz="1000" b="0" i="0" u="none" strike="noStrike" kern="1200" cap="none" spc="0" normalizeH="0" baseline="0" noProof="0" dirty="0">
                <a:ln>
                  <a:noFill/>
                </a:ln>
                <a:solidFill>
                  <a:srgbClr val="000000"/>
                </a:solidFill>
                <a:effectLst/>
                <a:uLnTx/>
                <a:uFillTx/>
                <a:latin typeface="ING Me"/>
                <a:ea typeface="+mn-ea"/>
                <a:cs typeface="+mn-cs"/>
              </a:endParaRPr>
            </a:p>
          </p:txBody>
        </p:sp>
        <p:pic>
          <p:nvPicPr>
            <p:cNvPr id="13" name="Picture 12">
              <a:hlinkClick r:id="rId5"/>
              <a:extLst>
                <a:ext uri="{FF2B5EF4-FFF2-40B4-BE49-F238E27FC236}">
                  <a16:creationId xmlns:a16="http://schemas.microsoft.com/office/drawing/2014/main" id="{05C57A5E-FA8F-4676-B87F-2BF6982F26DB}"/>
                </a:ext>
              </a:extLst>
            </p:cNvPr>
            <p:cNvPicPr>
              <a:picLocks noChangeAspect="1"/>
            </p:cNvPicPr>
            <p:nvPr/>
          </p:nvPicPr>
          <p:blipFill rotWithShape="1">
            <a:blip r:embed="rId6">
              <a:extLst>
                <a:ext uri="{28A0092B-C50C-407E-A947-70E740481C1C}">
                  <a14:useLocalDpi xmlns:a14="http://schemas.microsoft.com/office/drawing/2010/main" val="0"/>
                </a:ext>
              </a:extLst>
            </a:blip>
            <a:srcRect l="12470" t="12470" r="15432" b="15432"/>
            <a:stretch/>
          </p:blipFill>
          <p:spPr>
            <a:xfrm>
              <a:off x="2991468" y="5208406"/>
              <a:ext cx="259556" cy="259556"/>
            </a:xfrm>
            <a:prstGeom prst="rect">
              <a:avLst/>
            </a:prstGeom>
            <a:solidFill>
              <a:srgbClr val="A8A8A8"/>
            </a:solidFill>
          </p:spPr>
        </p:pic>
      </p:grpSp>
      <p:grpSp>
        <p:nvGrpSpPr>
          <p:cNvPr id="14" name="Group 13">
            <a:extLst>
              <a:ext uri="{FF2B5EF4-FFF2-40B4-BE49-F238E27FC236}">
                <a16:creationId xmlns:a16="http://schemas.microsoft.com/office/drawing/2014/main" id="{CA6C3C54-3E6C-44C4-8864-D5CE700AE69A}"/>
              </a:ext>
            </a:extLst>
          </p:cNvPr>
          <p:cNvGrpSpPr/>
          <p:nvPr/>
        </p:nvGrpSpPr>
        <p:grpSpPr>
          <a:xfrm>
            <a:off x="5182375" y="5163514"/>
            <a:ext cx="2088000" cy="361904"/>
            <a:chOff x="3113536" y="5163514"/>
            <a:chExt cx="2088000" cy="361904"/>
          </a:xfrm>
        </p:grpSpPr>
        <p:sp>
          <p:nvSpPr>
            <p:cNvPr id="15" name="Freeform 88">
              <a:extLst>
                <a:ext uri="{FF2B5EF4-FFF2-40B4-BE49-F238E27FC236}">
                  <a16:creationId xmlns:a16="http://schemas.microsoft.com/office/drawing/2014/main" id="{58AD6ADF-FE16-4FF3-BFE4-9166DE9A11D7}"/>
                </a:ext>
              </a:extLst>
            </p:cNvPr>
            <p:cNvSpPr>
              <a:spLocks/>
            </p:cNvSpPr>
            <p:nvPr/>
          </p:nvSpPr>
          <p:spPr bwMode="auto">
            <a:xfrm>
              <a:off x="3115919" y="5163514"/>
              <a:ext cx="357970" cy="361904"/>
            </a:xfrm>
            <a:custGeom>
              <a:avLst/>
              <a:gdLst>
                <a:gd name="T0" fmla="*/ 113 w 113"/>
                <a:gd name="T1" fmla="*/ 98 h 114"/>
                <a:gd name="T2" fmla="*/ 97 w 113"/>
                <a:gd name="T3" fmla="*/ 114 h 114"/>
                <a:gd name="T4" fmla="*/ 16 w 113"/>
                <a:gd name="T5" fmla="*/ 114 h 114"/>
                <a:gd name="T6" fmla="*/ 0 w 113"/>
                <a:gd name="T7" fmla="*/ 98 h 114"/>
                <a:gd name="T8" fmla="*/ 0 w 113"/>
                <a:gd name="T9" fmla="*/ 16 h 114"/>
                <a:gd name="T10" fmla="*/ 16 w 113"/>
                <a:gd name="T11" fmla="*/ 0 h 114"/>
                <a:gd name="T12" fmla="*/ 97 w 113"/>
                <a:gd name="T13" fmla="*/ 0 h 114"/>
                <a:gd name="T14" fmla="*/ 113 w 113"/>
                <a:gd name="T15" fmla="*/ 16 h 114"/>
                <a:gd name="T16" fmla="*/ 113 w 113"/>
                <a:gd name="T17" fmla="*/ 98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114">
                  <a:moveTo>
                    <a:pt x="113" y="98"/>
                  </a:moveTo>
                  <a:cubicBezTo>
                    <a:pt x="113" y="106"/>
                    <a:pt x="106" y="114"/>
                    <a:pt x="97" y="114"/>
                  </a:cubicBezTo>
                  <a:cubicBezTo>
                    <a:pt x="16" y="114"/>
                    <a:pt x="16" y="114"/>
                    <a:pt x="16" y="114"/>
                  </a:cubicBezTo>
                  <a:cubicBezTo>
                    <a:pt x="7" y="114"/>
                    <a:pt x="0" y="106"/>
                    <a:pt x="0" y="98"/>
                  </a:cubicBezTo>
                  <a:cubicBezTo>
                    <a:pt x="0" y="16"/>
                    <a:pt x="0" y="16"/>
                    <a:pt x="0" y="16"/>
                  </a:cubicBezTo>
                  <a:cubicBezTo>
                    <a:pt x="0" y="7"/>
                    <a:pt x="7" y="0"/>
                    <a:pt x="16" y="0"/>
                  </a:cubicBezTo>
                  <a:cubicBezTo>
                    <a:pt x="97" y="0"/>
                    <a:pt x="97" y="0"/>
                    <a:pt x="97" y="0"/>
                  </a:cubicBezTo>
                  <a:cubicBezTo>
                    <a:pt x="106" y="0"/>
                    <a:pt x="113" y="7"/>
                    <a:pt x="113" y="16"/>
                  </a:cubicBezTo>
                  <a:lnTo>
                    <a:pt x="113" y="9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srgbClr val="000000"/>
                </a:solidFill>
                <a:effectLst/>
                <a:uLnTx/>
                <a:uFillTx/>
                <a:latin typeface="ING Me"/>
                <a:ea typeface="+mn-ea"/>
                <a:cs typeface="+mn-cs"/>
              </a:endParaRPr>
            </a:p>
          </p:txBody>
        </p:sp>
        <p:pic>
          <p:nvPicPr>
            <p:cNvPr id="16" name="Picture 15">
              <a:extLst>
                <a:ext uri="{FF2B5EF4-FFF2-40B4-BE49-F238E27FC236}">
                  <a16:creationId xmlns:a16="http://schemas.microsoft.com/office/drawing/2014/main" id="{B6ECA374-61A3-479D-BE4A-58A43F1077F0}"/>
                </a:ext>
              </a:extLst>
            </p:cNvPr>
            <p:cNvPicPr>
              <a:picLocks noChangeAspect="1"/>
            </p:cNvPicPr>
            <p:nvPr/>
          </p:nvPicPr>
          <p:blipFill rotWithShape="1">
            <a:blip r:embed="rId7">
              <a:extLst>
                <a:ext uri="{28A0092B-C50C-407E-A947-70E740481C1C}">
                  <a14:useLocalDpi xmlns:a14="http://schemas.microsoft.com/office/drawing/2010/main" val="0"/>
                </a:ext>
              </a:extLst>
            </a:blip>
            <a:srcRect l="12125" t="9654" r="13130" b="8985"/>
            <a:stretch/>
          </p:blipFill>
          <p:spPr>
            <a:xfrm>
              <a:off x="3157538" y="5198268"/>
              <a:ext cx="269082" cy="292895"/>
            </a:xfrm>
            <a:prstGeom prst="rect">
              <a:avLst/>
            </a:prstGeom>
            <a:solidFill>
              <a:srgbClr val="A8A8A8"/>
            </a:solidFill>
          </p:spPr>
        </p:pic>
        <p:sp>
          <p:nvSpPr>
            <p:cNvPr id="17" name="TextBox 16">
              <a:hlinkClick r:id="rId8"/>
              <a:extLst>
                <a:ext uri="{FF2B5EF4-FFF2-40B4-BE49-F238E27FC236}">
                  <a16:creationId xmlns:a16="http://schemas.microsoft.com/office/drawing/2014/main" id="{711EB782-ED9C-457B-B0E4-CF8830382EC4}"/>
                </a:ext>
              </a:extLst>
            </p:cNvPr>
            <p:cNvSpPr txBox="1"/>
            <p:nvPr/>
          </p:nvSpPr>
          <p:spPr>
            <a:xfrm>
              <a:off x="3113536" y="5163514"/>
              <a:ext cx="2088000" cy="360000"/>
            </a:xfrm>
            <a:prstGeom prst="rect">
              <a:avLst/>
            </a:prstGeom>
            <a:solidFill>
              <a:schemeClr val="bg1">
                <a:alpha val="0"/>
              </a:schemeClr>
            </a:solidFill>
          </p:spPr>
          <p:txBody>
            <a:bodyPr wrap="square" lIns="432000" tIns="0" rIns="0" bIns="0"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0" i="0" u="none" strike="noStrike" kern="1200" cap="none" spc="0" normalizeH="0" baseline="0" noProof="0" dirty="0">
                  <a:ln>
                    <a:noFill/>
                  </a:ln>
                  <a:solidFill>
                    <a:srgbClr val="000000"/>
                  </a:solidFill>
                  <a:effectLst/>
                  <a:uLnTx/>
                  <a:uFillTx/>
                  <a:latin typeface="ING Me"/>
                  <a:ea typeface="+mn-ea"/>
                  <a:cs typeface="+mn-cs"/>
                </a:rPr>
                <a:t>LinkedIn.com/company/ING</a:t>
              </a:r>
            </a:p>
          </p:txBody>
        </p:sp>
      </p:grpSp>
      <p:grpSp>
        <p:nvGrpSpPr>
          <p:cNvPr id="18" name="Group 17">
            <a:extLst>
              <a:ext uri="{FF2B5EF4-FFF2-40B4-BE49-F238E27FC236}">
                <a16:creationId xmlns:a16="http://schemas.microsoft.com/office/drawing/2014/main" id="{FF88AC52-D68F-41E0-952B-9417422A7A7B}"/>
              </a:ext>
            </a:extLst>
          </p:cNvPr>
          <p:cNvGrpSpPr/>
          <p:nvPr/>
        </p:nvGrpSpPr>
        <p:grpSpPr>
          <a:xfrm>
            <a:off x="5182375" y="5676946"/>
            <a:ext cx="2088000" cy="361904"/>
            <a:chOff x="3113536" y="5676946"/>
            <a:chExt cx="2088000" cy="361904"/>
          </a:xfrm>
        </p:grpSpPr>
        <p:sp>
          <p:nvSpPr>
            <p:cNvPr id="19" name="Freeform 52">
              <a:extLst>
                <a:ext uri="{FF2B5EF4-FFF2-40B4-BE49-F238E27FC236}">
                  <a16:creationId xmlns:a16="http://schemas.microsoft.com/office/drawing/2014/main" id="{9C11C030-CFEA-4450-ADFA-4511F947C72A}"/>
                </a:ext>
              </a:extLst>
            </p:cNvPr>
            <p:cNvSpPr>
              <a:spLocks/>
            </p:cNvSpPr>
            <p:nvPr/>
          </p:nvSpPr>
          <p:spPr bwMode="auto">
            <a:xfrm>
              <a:off x="3115919" y="5676946"/>
              <a:ext cx="357970" cy="361904"/>
            </a:xfrm>
            <a:custGeom>
              <a:avLst/>
              <a:gdLst>
                <a:gd name="T0" fmla="*/ 113 w 113"/>
                <a:gd name="T1" fmla="*/ 98 h 114"/>
                <a:gd name="T2" fmla="*/ 97 w 113"/>
                <a:gd name="T3" fmla="*/ 114 h 114"/>
                <a:gd name="T4" fmla="*/ 16 w 113"/>
                <a:gd name="T5" fmla="*/ 114 h 114"/>
                <a:gd name="T6" fmla="*/ 0 w 113"/>
                <a:gd name="T7" fmla="*/ 98 h 114"/>
                <a:gd name="T8" fmla="*/ 0 w 113"/>
                <a:gd name="T9" fmla="*/ 16 h 114"/>
                <a:gd name="T10" fmla="*/ 16 w 113"/>
                <a:gd name="T11" fmla="*/ 0 h 114"/>
                <a:gd name="T12" fmla="*/ 97 w 113"/>
                <a:gd name="T13" fmla="*/ 0 h 114"/>
                <a:gd name="T14" fmla="*/ 113 w 113"/>
                <a:gd name="T15" fmla="*/ 16 h 114"/>
                <a:gd name="T16" fmla="*/ 113 w 113"/>
                <a:gd name="T17" fmla="*/ 98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114">
                  <a:moveTo>
                    <a:pt x="113" y="98"/>
                  </a:moveTo>
                  <a:cubicBezTo>
                    <a:pt x="113" y="106"/>
                    <a:pt x="106" y="114"/>
                    <a:pt x="97" y="114"/>
                  </a:cubicBezTo>
                  <a:cubicBezTo>
                    <a:pt x="16" y="114"/>
                    <a:pt x="16" y="114"/>
                    <a:pt x="16" y="114"/>
                  </a:cubicBezTo>
                  <a:cubicBezTo>
                    <a:pt x="7" y="114"/>
                    <a:pt x="0" y="106"/>
                    <a:pt x="0" y="98"/>
                  </a:cubicBezTo>
                  <a:cubicBezTo>
                    <a:pt x="0" y="16"/>
                    <a:pt x="0" y="16"/>
                    <a:pt x="0" y="16"/>
                  </a:cubicBezTo>
                  <a:cubicBezTo>
                    <a:pt x="0" y="7"/>
                    <a:pt x="7" y="0"/>
                    <a:pt x="16" y="0"/>
                  </a:cubicBezTo>
                  <a:cubicBezTo>
                    <a:pt x="97" y="0"/>
                    <a:pt x="97" y="0"/>
                    <a:pt x="97" y="0"/>
                  </a:cubicBezTo>
                  <a:cubicBezTo>
                    <a:pt x="106" y="0"/>
                    <a:pt x="113" y="7"/>
                    <a:pt x="113" y="16"/>
                  </a:cubicBezTo>
                  <a:lnTo>
                    <a:pt x="113" y="9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srgbClr val="000000"/>
                </a:solidFill>
                <a:effectLst/>
                <a:uLnTx/>
                <a:uFillTx/>
                <a:latin typeface="ING Me"/>
                <a:ea typeface="+mn-ea"/>
                <a:cs typeface="+mn-cs"/>
              </a:endParaRPr>
            </a:p>
          </p:txBody>
        </p:sp>
        <p:pic>
          <p:nvPicPr>
            <p:cNvPr id="20" name="Picture 19">
              <a:extLst>
                <a:ext uri="{FF2B5EF4-FFF2-40B4-BE49-F238E27FC236}">
                  <a16:creationId xmlns:a16="http://schemas.microsoft.com/office/drawing/2014/main" id="{473D6663-AAEA-4657-934B-F9BDEE0CDFAB}"/>
                </a:ext>
              </a:extLst>
            </p:cNvPr>
            <p:cNvPicPr>
              <a:picLocks noChangeAspect="1"/>
            </p:cNvPicPr>
            <p:nvPr/>
          </p:nvPicPr>
          <p:blipFill rotWithShape="1">
            <a:blip r:embed="rId9">
              <a:extLst>
                <a:ext uri="{28A0092B-C50C-407E-A947-70E740481C1C}">
                  <a14:useLocalDpi xmlns:a14="http://schemas.microsoft.com/office/drawing/2010/main" val="0"/>
                </a:ext>
              </a:extLst>
            </a:blip>
            <a:srcRect l="10802" t="12026" r="9824" b="13890"/>
            <a:stretch/>
          </p:blipFill>
          <p:spPr>
            <a:xfrm>
              <a:off x="3152775" y="5722144"/>
              <a:ext cx="285750" cy="266700"/>
            </a:xfrm>
            <a:prstGeom prst="rect">
              <a:avLst/>
            </a:prstGeom>
            <a:solidFill>
              <a:srgbClr val="A8A8A8"/>
            </a:solidFill>
          </p:spPr>
        </p:pic>
        <p:sp>
          <p:nvSpPr>
            <p:cNvPr id="21" name="TextBox 20">
              <a:hlinkClick r:id="rId10"/>
              <a:extLst>
                <a:ext uri="{FF2B5EF4-FFF2-40B4-BE49-F238E27FC236}">
                  <a16:creationId xmlns:a16="http://schemas.microsoft.com/office/drawing/2014/main" id="{2A754833-00EF-4484-A263-2AFED328D092}"/>
                </a:ext>
              </a:extLst>
            </p:cNvPr>
            <p:cNvSpPr txBox="1"/>
            <p:nvPr/>
          </p:nvSpPr>
          <p:spPr>
            <a:xfrm>
              <a:off x="3113536" y="5678850"/>
              <a:ext cx="2088000" cy="360000"/>
            </a:xfrm>
            <a:prstGeom prst="rect">
              <a:avLst/>
            </a:prstGeom>
            <a:solidFill>
              <a:schemeClr val="bg1">
                <a:alpha val="0"/>
              </a:schemeClr>
            </a:solidFill>
          </p:spPr>
          <p:txBody>
            <a:bodyPr wrap="square" lIns="432000" tIns="0" rIns="0" bIns="0"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0" i="0" u="none" strike="noStrike" kern="1200" cap="none" spc="0" normalizeH="0" baseline="0" noProof="0" dirty="0">
                  <a:ln>
                    <a:noFill/>
                  </a:ln>
                  <a:solidFill>
                    <a:srgbClr val="000000"/>
                  </a:solidFill>
                  <a:effectLst/>
                  <a:uLnTx/>
                  <a:uFillTx/>
                  <a:latin typeface="ING Me"/>
                  <a:ea typeface="+mn-ea"/>
                  <a:cs typeface="+mn-cs"/>
                </a:rPr>
                <a:t>YouTube.com/ING</a:t>
              </a:r>
            </a:p>
          </p:txBody>
        </p:sp>
      </p:grpSp>
      <p:grpSp>
        <p:nvGrpSpPr>
          <p:cNvPr id="3" name="Group 2">
            <a:extLst>
              <a:ext uri="{FF2B5EF4-FFF2-40B4-BE49-F238E27FC236}">
                <a16:creationId xmlns:a16="http://schemas.microsoft.com/office/drawing/2014/main" id="{84DA4DD3-B52E-49B9-B601-A8F18F10DF9D}"/>
              </a:ext>
            </a:extLst>
          </p:cNvPr>
          <p:cNvGrpSpPr/>
          <p:nvPr/>
        </p:nvGrpSpPr>
        <p:grpSpPr>
          <a:xfrm>
            <a:off x="7440101" y="5676946"/>
            <a:ext cx="2088000" cy="361904"/>
            <a:chOff x="7512748" y="5676946"/>
            <a:chExt cx="2088000" cy="361904"/>
          </a:xfrm>
        </p:grpSpPr>
        <p:sp>
          <p:nvSpPr>
            <p:cNvPr id="23" name="TextBox 22">
              <a:hlinkClick r:id="rId11"/>
              <a:extLst>
                <a:ext uri="{FF2B5EF4-FFF2-40B4-BE49-F238E27FC236}">
                  <a16:creationId xmlns:a16="http://schemas.microsoft.com/office/drawing/2014/main" id="{2747FB52-BFFD-4C7F-AB6E-809E4B027D70}"/>
                </a:ext>
              </a:extLst>
            </p:cNvPr>
            <p:cNvSpPr txBox="1"/>
            <p:nvPr/>
          </p:nvSpPr>
          <p:spPr>
            <a:xfrm>
              <a:off x="7512748" y="5678850"/>
              <a:ext cx="2088000" cy="360000"/>
            </a:xfrm>
            <a:prstGeom prst="rect">
              <a:avLst/>
            </a:prstGeom>
            <a:solidFill>
              <a:schemeClr val="bg1">
                <a:alpha val="0"/>
              </a:schemeClr>
            </a:solidFill>
          </p:spPr>
          <p:txBody>
            <a:bodyPr wrap="square" lIns="432000" tIns="0" rIns="0" bIns="0"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0" i="0" u="none" strike="noStrike" kern="1200" cap="none" spc="0" normalizeH="0" baseline="0" noProof="0" dirty="0">
                  <a:ln>
                    <a:noFill/>
                  </a:ln>
                  <a:solidFill>
                    <a:srgbClr val="000000"/>
                  </a:solidFill>
                  <a:effectLst/>
                  <a:uLnTx/>
                  <a:uFillTx/>
                  <a:latin typeface="ING Me"/>
                  <a:ea typeface="+mn-ea"/>
                  <a:cs typeface="+mn-cs"/>
                </a:rPr>
                <a:t>Flickr.com/</a:t>
              </a:r>
              <a:r>
                <a:rPr kumimoji="0" lang="en-GB" sz="1000" b="0" i="0" u="none" strike="noStrike" kern="1200" cap="none" spc="0" normalizeH="0" baseline="0" noProof="0" dirty="0" err="1">
                  <a:ln>
                    <a:noFill/>
                  </a:ln>
                  <a:solidFill>
                    <a:srgbClr val="000000"/>
                  </a:solidFill>
                  <a:effectLst/>
                  <a:uLnTx/>
                  <a:uFillTx/>
                  <a:latin typeface="ING Me"/>
                  <a:ea typeface="+mn-ea"/>
                  <a:cs typeface="+mn-cs"/>
                </a:rPr>
                <a:t>INGGroup</a:t>
              </a:r>
              <a:endParaRPr kumimoji="0" lang="en-GB" sz="1000" b="0" i="0" u="none" strike="noStrike" kern="1200" cap="none" spc="0" normalizeH="0" baseline="0" noProof="0" dirty="0">
                <a:ln>
                  <a:noFill/>
                </a:ln>
                <a:solidFill>
                  <a:srgbClr val="000000"/>
                </a:solidFill>
                <a:effectLst/>
                <a:uLnTx/>
                <a:uFillTx/>
                <a:latin typeface="ING Me"/>
                <a:ea typeface="+mn-ea"/>
                <a:cs typeface="+mn-cs"/>
              </a:endParaRPr>
            </a:p>
          </p:txBody>
        </p:sp>
        <p:sp>
          <p:nvSpPr>
            <p:cNvPr id="24" name="Freeform 93">
              <a:hlinkClick r:id="rId11"/>
              <a:extLst>
                <a:ext uri="{FF2B5EF4-FFF2-40B4-BE49-F238E27FC236}">
                  <a16:creationId xmlns:a16="http://schemas.microsoft.com/office/drawing/2014/main" id="{EE49E7C0-45D0-48EE-8898-52BE1930FD51}"/>
                </a:ext>
              </a:extLst>
            </p:cNvPr>
            <p:cNvSpPr>
              <a:spLocks/>
            </p:cNvSpPr>
            <p:nvPr/>
          </p:nvSpPr>
          <p:spPr bwMode="auto">
            <a:xfrm>
              <a:off x="7512748" y="5676946"/>
              <a:ext cx="357970" cy="361904"/>
            </a:xfrm>
            <a:custGeom>
              <a:avLst/>
              <a:gdLst>
                <a:gd name="T0" fmla="*/ 113 w 113"/>
                <a:gd name="T1" fmla="*/ 98 h 114"/>
                <a:gd name="T2" fmla="*/ 97 w 113"/>
                <a:gd name="T3" fmla="*/ 114 h 114"/>
                <a:gd name="T4" fmla="*/ 16 w 113"/>
                <a:gd name="T5" fmla="*/ 114 h 114"/>
                <a:gd name="T6" fmla="*/ 0 w 113"/>
                <a:gd name="T7" fmla="*/ 98 h 114"/>
                <a:gd name="T8" fmla="*/ 0 w 113"/>
                <a:gd name="T9" fmla="*/ 16 h 114"/>
                <a:gd name="T10" fmla="*/ 16 w 113"/>
                <a:gd name="T11" fmla="*/ 0 h 114"/>
                <a:gd name="T12" fmla="*/ 97 w 113"/>
                <a:gd name="T13" fmla="*/ 0 h 114"/>
                <a:gd name="T14" fmla="*/ 113 w 113"/>
                <a:gd name="T15" fmla="*/ 16 h 114"/>
                <a:gd name="T16" fmla="*/ 113 w 113"/>
                <a:gd name="T17" fmla="*/ 98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114">
                  <a:moveTo>
                    <a:pt x="113" y="98"/>
                  </a:moveTo>
                  <a:cubicBezTo>
                    <a:pt x="113" y="106"/>
                    <a:pt x="106" y="114"/>
                    <a:pt x="97" y="114"/>
                  </a:cubicBezTo>
                  <a:cubicBezTo>
                    <a:pt x="16" y="114"/>
                    <a:pt x="16" y="114"/>
                    <a:pt x="16" y="114"/>
                  </a:cubicBezTo>
                  <a:cubicBezTo>
                    <a:pt x="7" y="114"/>
                    <a:pt x="0" y="106"/>
                    <a:pt x="0" y="98"/>
                  </a:cubicBezTo>
                  <a:cubicBezTo>
                    <a:pt x="0" y="16"/>
                    <a:pt x="0" y="16"/>
                    <a:pt x="0" y="16"/>
                  </a:cubicBezTo>
                  <a:cubicBezTo>
                    <a:pt x="0" y="7"/>
                    <a:pt x="7" y="0"/>
                    <a:pt x="16" y="0"/>
                  </a:cubicBezTo>
                  <a:cubicBezTo>
                    <a:pt x="97" y="0"/>
                    <a:pt x="97" y="0"/>
                    <a:pt x="97" y="0"/>
                  </a:cubicBezTo>
                  <a:cubicBezTo>
                    <a:pt x="106" y="0"/>
                    <a:pt x="113" y="7"/>
                    <a:pt x="113" y="16"/>
                  </a:cubicBezTo>
                  <a:lnTo>
                    <a:pt x="113" y="9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srgbClr val="000000"/>
                </a:solidFill>
                <a:effectLst/>
                <a:uLnTx/>
                <a:uFillTx/>
                <a:latin typeface="ING Me"/>
                <a:ea typeface="+mn-ea"/>
                <a:cs typeface="+mn-cs"/>
              </a:endParaRPr>
            </a:p>
          </p:txBody>
        </p:sp>
        <p:pic>
          <p:nvPicPr>
            <p:cNvPr id="25" name="Picture 24">
              <a:hlinkClick r:id="rId11"/>
              <a:extLst>
                <a:ext uri="{FF2B5EF4-FFF2-40B4-BE49-F238E27FC236}">
                  <a16:creationId xmlns:a16="http://schemas.microsoft.com/office/drawing/2014/main" id="{EA490752-8C40-4EF3-A68C-26BD6A66A3FB}"/>
                </a:ext>
              </a:extLst>
            </p:cNvPr>
            <p:cNvPicPr>
              <a:picLocks noChangeAspect="1"/>
            </p:cNvPicPr>
            <p:nvPr/>
          </p:nvPicPr>
          <p:blipFill rotWithShape="1">
            <a:blip r:embed="rId12">
              <a:extLst>
                <a:ext uri="{28A0092B-C50C-407E-A947-70E740481C1C}">
                  <a14:useLocalDpi xmlns:a14="http://schemas.microsoft.com/office/drawing/2010/main" val="0"/>
                </a:ext>
              </a:extLst>
            </a:blip>
            <a:srcRect l="15087" t="19303" r="8184" b="19843"/>
            <a:stretch/>
          </p:blipFill>
          <p:spPr>
            <a:xfrm>
              <a:off x="7567413" y="5748338"/>
              <a:ext cx="276225" cy="219075"/>
            </a:xfrm>
            <a:prstGeom prst="rect">
              <a:avLst/>
            </a:prstGeom>
            <a:solidFill>
              <a:srgbClr val="A8A8A8"/>
            </a:solidFill>
          </p:spPr>
        </p:pic>
      </p:grpSp>
      <p:grpSp>
        <p:nvGrpSpPr>
          <p:cNvPr id="26" name="Group 25">
            <a:extLst>
              <a:ext uri="{FF2B5EF4-FFF2-40B4-BE49-F238E27FC236}">
                <a16:creationId xmlns:a16="http://schemas.microsoft.com/office/drawing/2014/main" id="{E66ACEB4-FE6F-4527-AEBD-A760A857CB78}"/>
              </a:ext>
            </a:extLst>
          </p:cNvPr>
          <p:cNvGrpSpPr/>
          <p:nvPr/>
        </p:nvGrpSpPr>
        <p:grpSpPr>
          <a:xfrm>
            <a:off x="2920687" y="5676946"/>
            <a:ext cx="2091962" cy="361904"/>
            <a:chOff x="805662" y="5676946"/>
            <a:chExt cx="2091962" cy="361904"/>
          </a:xfrm>
        </p:grpSpPr>
        <p:sp>
          <p:nvSpPr>
            <p:cNvPr id="27" name="Freeform 96">
              <a:extLst>
                <a:ext uri="{FF2B5EF4-FFF2-40B4-BE49-F238E27FC236}">
                  <a16:creationId xmlns:a16="http://schemas.microsoft.com/office/drawing/2014/main" id="{4F3526FA-863C-4B20-9F88-ECCE081B271C}"/>
                </a:ext>
              </a:extLst>
            </p:cNvPr>
            <p:cNvSpPr>
              <a:spLocks/>
            </p:cNvSpPr>
            <p:nvPr/>
          </p:nvSpPr>
          <p:spPr bwMode="auto">
            <a:xfrm>
              <a:off x="805662" y="5676946"/>
              <a:ext cx="357970" cy="361904"/>
            </a:xfrm>
            <a:custGeom>
              <a:avLst/>
              <a:gdLst>
                <a:gd name="T0" fmla="*/ 113 w 113"/>
                <a:gd name="T1" fmla="*/ 98 h 114"/>
                <a:gd name="T2" fmla="*/ 97 w 113"/>
                <a:gd name="T3" fmla="*/ 114 h 114"/>
                <a:gd name="T4" fmla="*/ 16 w 113"/>
                <a:gd name="T5" fmla="*/ 114 h 114"/>
                <a:gd name="T6" fmla="*/ 0 w 113"/>
                <a:gd name="T7" fmla="*/ 98 h 114"/>
                <a:gd name="T8" fmla="*/ 0 w 113"/>
                <a:gd name="T9" fmla="*/ 16 h 114"/>
                <a:gd name="T10" fmla="*/ 16 w 113"/>
                <a:gd name="T11" fmla="*/ 0 h 114"/>
                <a:gd name="T12" fmla="*/ 97 w 113"/>
                <a:gd name="T13" fmla="*/ 0 h 114"/>
                <a:gd name="T14" fmla="*/ 113 w 113"/>
                <a:gd name="T15" fmla="*/ 16 h 114"/>
                <a:gd name="T16" fmla="*/ 113 w 113"/>
                <a:gd name="T17" fmla="*/ 98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114">
                  <a:moveTo>
                    <a:pt x="113" y="98"/>
                  </a:moveTo>
                  <a:cubicBezTo>
                    <a:pt x="113" y="106"/>
                    <a:pt x="106" y="114"/>
                    <a:pt x="97" y="114"/>
                  </a:cubicBezTo>
                  <a:cubicBezTo>
                    <a:pt x="16" y="114"/>
                    <a:pt x="16" y="114"/>
                    <a:pt x="16" y="114"/>
                  </a:cubicBezTo>
                  <a:cubicBezTo>
                    <a:pt x="7" y="114"/>
                    <a:pt x="0" y="106"/>
                    <a:pt x="0" y="98"/>
                  </a:cubicBezTo>
                  <a:cubicBezTo>
                    <a:pt x="0" y="16"/>
                    <a:pt x="0" y="16"/>
                    <a:pt x="0" y="16"/>
                  </a:cubicBezTo>
                  <a:cubicBezTo>
                    <a:pt x="0" y="7"/>
                    <a:pt x="7" y="0"/>
                    <a:pt x="16" y="0"/>
                  </a:cubicBezTo>
                  <a:cubicBezTo>
                    <a:pt x="97" y="0"/>
                    <a:pt x="97" y="0"/>
                    <a:pt x="97" y="0"/>
                  </a:cubicBezTo>
                  <a:cubicBezTo>
                    <a:pt x="106" y="0"/>
                    <a:pt x="113" y="7"/>
                    <a:pt x="113" y="16"/>
                  </a:cubicBezTo>
                  <a:lnTo>
                    <a:pt x="113" y="9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srgbClr val="000000"/>
                </a:solidFill>
                <a:effectLst/>
                <a:uLnTx/>
                <a:uFillTx/>
                <a:latin typeface="ING Me"/>
                <a:ea typeface="+mn-ea"/>
                <a:cs typeface="+mn-cs"/>
              </a:endParaRPr>
            </a:p>
          </p:txBody>
        </p:sp>
        <p:sp>
          <p:nvSpPr>
            <p:cNvPr id="28" name="TextBox 27">
              <a:hlinkClick r:id="rId13"/>
              <a:extLst>
                <a:ext uri="{FF2B5EF4-FFF2-40B4-BE49-F238E27FC236}">
                  <a16:creationId xmlns:a16="http://schemas.microsoft.com/office/drawing/2014/main" id="{AB07CFD9-8EF4-4998-B002-28B62D7E2744}"/>
                </a:ext>
              </a:extLst>
            </p:cNvPr>
            <p:cNvSpPr txBox="1"/>
            <p:nvPr/>
          </p:nvSpPr>
          <p:spPr>
            <a:xfrm>
              <a:off x="809624" y="5678850"/>
              <a:ext cx="2088000" cy="360000"/>
            </a:xfrm>
            <a:prstGeom prst="rect">
              <a:avLst/>
            </a:prstGeom>
            <a:solidFill>
              <a:schemeClr val="bg1">
                <a:alpha val="0"/>
              </a:schemeClr>
            </a:solidFill>
          </p:spPr>
          <p:txBody>
            <a:bodyPr wrap="square" lIns="432000" tIns="0" rIns="0" bIns="0"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0" i="0" u="none" strike="noStrike" kern="1200" cap="none" spc="0" normalizeH="0" baseline="0" noProof="0" dirty="0">
                  <a:ln>
                    <a:noFill/>
                  </a:ln>
                  <a:solidFill>
                    <a:srgbClr val="000000"/>
                  </a:solidFill>
                  <a:effectLst/>
                  <a:uLnTx/>
                  <a:uFillTx/>
                  <a:latin typeface="ING Me"/>
                  <a:ea typeface="+mn-ea"/>
                  <a:cs typeface="+mn-cs"/>
                </a:rPr>
                <a:t>Facebook.com/ING</a:t>
              </a:r>
            </a:p>
          </p:txBody>
        </p:sp>
        <p:pic>
          <p:nvPicPr>
            <p:cNvPr id="29" name="Picture 28">
              <a:hlinkClick r:id="rId13"/>
              <a:extLst>
                <a:ext uri="{FF2B5EF4-FFF2-40B4-BE49-F238E27FC236}">
                  <a16:creationId xmlns:a16="http://schemas.microsoft.com/office/drawing/2014/main" id="{3BFA88EA-EC91-4B3E-B637-2A7A29B077AF}"/>
                </a:ext>
              </a:extLst>
            </p:cNvPr>
            <p:cNvPicPr>
              <a:picLocks noChangeAspect="1"/>
            </p:cNvPicPr>
            <p:nvPr/>
          </p:nvPicPr>
          <p:blipFill rotWithShape="1">
            <a:blip r:embed="rId14">
              <a:extLst>
                <a:ext uri="{28A0092B-C50C-407E-A947-70E740481C1C}">
                  <a14:useLocalDpi xmlns:a14="http://schemas.microsoft.com/office/drawing/2010/main" val="0"/>
                </a:ext>
              </a:extLst>
            </a:blip>
            <a:srcRect l="12470" t="10703" r="11463" b="13890"/>
            <a:stretch/>
          </p:blipFill>
          <p:spPr>
            <a:xfrm>
              <a:off x="854869" y="5717381"/>
              <a:ext cx="273844" cy="271464"/>
            </a:xfrm>
            <a:prstGeom prst="rect">
              <a:avLst/>
            </a:prstGeom>
            <a:solidFill>
              <a:srgbClr val="A8A8A8"/>
            </a:solidFill>
          </p:spPr>
        </p:pic>
      </p:grpSp>
      <p:grpSp>
        <p:nvGrpSpPr>
          <p:cNvPr id="30" name="Group 29">
            <a:extLst>
              <a:ext uri="{FF2B5EF4-FFF2-40B4-BE49-F238E27FC236}">
                <a16:creationId xmlns:a16="http://schemas.microsoft.com/office/drawing/2014/main" id="{F981C2CF-E864-4B35-9B27-ED04D7FA8812}"/>
              </a:ext>
            </a:extLst>
          </p:cNvPr>
          <p:cNvGrpSpPr/>
          <p:nvPr/>
        </p:nvGrpSpPr>
        <p:grpSpPr>
          <a:xfrm>
            <a:off x="658999" y="5163514"/>
            <a:ext cx="2091962" cy="361904"/>
            <a:chOff x="1182322" y="4643104"/>
            <a:chExt cx="2091962" cy="361904"/>
          </a:xfrm>
        </p:grpSpPr>
        <p:sp>
          <p:nvSpPr>
            <p:cNvPr id="31" name="Freeform 60">
              <a:extLst>
                <a:ext uri="{FF2B5EF4-FFF2-40B4-BE49-F238E27FC236}">
                  <a16:creationId xmlns:a16="http://schemas.microsoft.com/office/drawing/2014/main" id="{67F61FB2-6156-4DCF-994E-9C2D58FEB489}"/>
                </a:ext>
              </a:extLst>
            </p:cNvPr>
            <p:cNvSpPr>
              <a:spLocks/>
            </p:cNvSpPr>
            <p:nvPr/>
          </p:nvSpPr>
          <p:spPr bwMode="auto">
            <a:xfrm>
              <a:off x="1182322" y="4643104"/>
              <a:ext cx="357970" cy="361904"/>
            </a:xfrm>
            <a:custGeom>
              <a:avLst/>
              <a:gdLst>
                <a:gd name="T0" fmla="*/ 113 w 113"/>
                <a:gd name="T1" fmla="*/ 98 h 114"/>
                <a:gd name="T2" fmla="*/ 97 w 113"/>
                <a:gd name="T3" fmla="*/ 114 h 114"/>
                <a:gd name="T4" fmla="*/ 16 w 113"/>
                <a:gd name="T5" fmla="*/ 114 h 114"/>
                <a:gd name="T6" fmla="*/ 0 w 113"/>
                <a:gd name="T7" fmla="*/ 98 h 114"/>
                <a:gd name="T8" fmla="*/ 0 w 113"/>
                <a:gd name="T9" fmla="*/ 16 h 114"/>
                <a:gd name="T10" fmla="*/ 16 w 113"/>
                <a:gd name="T11" fmla="*/ 0 h 114"/>
                <a:gd name="T12" fmla="*/ 97 w 113"/>
                <a:gd name="T13" fmla="*/ 0 h 114"/>
                <a:gd name="T14" fmla="*/ 113 w 113"/>
                <a:gd name="T15" fmla="*/ 16 h 114"/>
                <a:gd name="T16" fmla="*/ 113 w 113"/>
                <a:gd name="T17" fmla="*/ 98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114">
                  <a:moveTo>
                    <a:pt x="113" y="98"/>
                  </a:moveTo>
                  <a:cubicBezTo>
                    <a:pt x="113" y="106"/>
                    <a:pt x="106" y="114"/>
                    <a:pt x="97" y="114"/>
                  </a:cubicBezTo>
                  <a:cubicBezTo>
                    <a:pt x="16" y="114"/>
                    <a:pt x="16" y="114"/>
                    <a:pt x="16" y="114"/>
                  </a:cubicBezTo>
                  <a:cubicBezTo>
                    <a:pt x="7" y="114"/>
                    <a:pt x="0" y="106"/>
                    <a:pt x="0" y="98"/>
                  </a:cubicBezTo>
                  <a:cubicBezTo>
                    <a:pt x="0" y="16"/>
                    <a:pt x="0" y="16"/>
                    <a:pt x="0" y="16"/>
                  </a:cubicBezTo>
                  <a:cubicBezTo>
                    <a:pt x="0" y="7"/>
                    <a:pt x="7" y="0"/>
                    <a:pt x="16" y="0"/>
                  </a:cubicBezTo>
                  <a:cubicBezTo>
                    <a:pt x="97" y="0"/>
                    <a:pt x="97" y="0"/>
                    <a:pt x="97" y="0"/>
                  </a:cubicBezTo>
                  <a:cubicBezTo>
                    <a:pt x="106" y="0"/>
                    <a:pt x="113" y="7"/>
                    <a:pt x="113" y="16"/>
                  </a:cubicBezTo>
                  <a:lnTo>
                    <a:pt x="113" y="9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srgbClr val="000000"/>
                </a:solidFill>
                <a:effectLst/>
                <a:uLnTx/>
                <a:uFillTx/>
                <a:latin typeface="ING Me"/>
                <a:ea typeface="+mn-ea"/>
                <a:cs typeface="+mn-cs"/>
              </a:endParaRPr>
            </a:p>
          </p:txBody>
        </p:sp>
        <p:pic>
          <p:nvPicPr>
            <p:cNvPr id="32" name="Picture 31">
              <a:extLst>
                <a:ext uri="{FF2B5EF4-FFF2-40B4-BE49-F238E27FC236}">
                  <a16:creationId xmlns:a16="http://schemas.microsoft.com/office/drawing/2014/main" id="{41605DF2-4EFA-42E4-BF01-FE669A03AD29}"/>
                </a:ext>
              </a:extLst>
            </p:cNvPr>
            <p:cNvPicPr>
              <a:picLocks noChangeAspect="1"/>
            </p:cNvPicPr>
            <p:nvPr/>
          </p:nvPicPr>
          <p:blipFill>
            <a:blip r:embed="rId15"/>
            <a:stretch>
              <a:fillRect/>
            </a:stretch>
          </p:blipFill>
          <p:spPr>
            <a:xfrm>
              <a:off x="1244205" y="4695826"/>
              <a:ext cx="234204" cy="256462"/>
            </a:xfrm>
            <a:prstGeom prst="rect">
              <a:avLst/>
            </a:prstGeom>
          </p:spPr>
        </p:pic>
        <p:sp>
          <p:nvSpPr>
            <p:cNvPr id="33" name="TextBox 32">
              <a:hlinkClick r:id="rId16"/>
              <a:extLst>
                <a:ext uri="{FF2B5EF4-FFF2-40B4-BE49-F238E27FC236}">
                  <a16:creationId xmlns:a16="http://schemas.microsoft.com/office/drawing/2014/main" id="{742084F6-1624-4FD9-9F7F-E8A8F06796A2}"/>
                </a:ext>
              </a:extLst>
            </p:cNvPr>
            <p:cNvSpPr txBox="1"/>
            <p:nvPr/>
          </p:nvSpPr>
          <p:spPr>
            <a:xfrm>
              <a:off x="1186284" y="4643104"/>
              <a:ext cx="2088000" cy="360000"/>
            </a:xfrm>
            <a:prstGeom prst="rect">
              <a:avLst/>
            </a:prstGeom>
            <a:solidFill>
              <a:schemeClr val="bg1">
                <a:alpha val="0"/>
              </a:schemeClr>
            </a:solidFill>
          </p:spPr>
          <p:txBody>
            <a:bodyPr wrap="square" lIns="432000" tIns="0" rIns="0" bIns="0"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0" i="0" u="none" strike="noStrike" kern="1200" cap="none" spc="0" normalizeH="0" baseline="0" noProof="0" dirty="0">
                  <a:ln>
                    <a:noFill/>
                  </a:ln>
                  <a:solidFill>
                    <a:srgbClr val="000000"/>
                  </a:solidFill>
                  <a:effectLst/>
                  <a:uLnTx/>
                  <a:uFillTx/>
                  <a:latin typeface="ING Me"/>
                  <a:ea typeface="+mn-ea"/>
                  <a:cs typeface="+mn-cs"/>
                </a:rPr>
                <a:t>ing.com</a:t>
              </a:r>
            </a:p>
          </p:txBody>
        </p:sp>
      </p:grpSp>
      <p:grpSp>
        <p:nvGrpSpPr>
          <p:cNvPr id="38" name="Group 37">
            <a:extLst>
              <a:ext uri="{FF2B5EF4-FFF2-40B4-BE49-F238E27FC236}">
                <a16:creationId xmlns:a16="http://schemas.microsoft.com/office/drawing/2014/main" id="{238A70F9-0FA1-44DC-AA5C-6874EA0680BE}"/>
              </a:ext>
            </a:extLst>
          </p:cNvPr>
          <p:cNvGrpSpPr/>
          <p:nvPr/>
        </p:nvGrpSpPr>
        <p:grpSpPr>
          <a:xfrm>
            <a:off x="658999" y="5672161"/>
            <a:ext cx="2091962" cy="361904"/>
            <a:chOff x="1182322" y="4643104"/>
            <a:chExt cx="2091962" cy="361904"/>
          </a:xfrm>
        </p:grpSpPr>
        <p:sp>
          <p:nvSpPr>
            <p:cNvPr id="39" name="Freeform 60">
              <a:extLst>
                <a:ext uri="{FF2B5EF4-FFF2-40B4-BE49-F238E27FC236}">
                  <a16:creationId xmlns:a16="http://schemas.microsoft.com/office/drawing/2014/main" id="{556750EB-5870-4A77-BFD5-277080052070}"/>
                </a:ext>
              </a:extLst>
            </p:cNvPr>
            <p:cNvSpPr>
              <a:spLocks/>
            </p:cNvSpPr>
            <p:nvPr/>
          </p:nvSpPr>
          <p:spPr bwMode="auto">
            <a:xfrm>
              <a:off x="1182322" y="4643104"/>
              <a:ext cx="357970" cy="361904"/>
            </a:xfrm>
            <a:custGeom>
              <a:avLst/>
              <a:gdLst>
                <a:gd name="T0" fmla="*/ 113 w 113"/>
                <a:gd name="T1" fmla="*/ 98 h 114"/>
                <a:gd name="T2" fmla="*/ 97 w 113"/>
                <a:gd name="T3" fmla="*/ 114 h 114"/>
                <a:gd name="T4" fmla="*/ 16 w 113"/>
                <a:gd name="T5" fmla="*/ 114 h 114"/>
                <a:gd name="T6" fmla="*/ 0 w 113"/>
                <a:gd name="T7" fmla="*/ 98 h 114"/>
                <a:gd name="T8" fmla="*/ 0 w 113"/>
                <a:gd name="T9" fmla="*/ 16 h 114"/>
                <a:gd name="T10" fmla="*/ 16 w 113"/>
                <a:gd name="T11" fmla="*/ 0 h 114"/>
                <a:gd name="T12" fmla="*/ 97 w 113"/>
                <a:gd name="T13" fmla="*/ 0 h 114"/>
                <a:gd name="T14" fmla="*/ 113 w 113"/>
                <a:gd name="T15" fmla="*/ 16 h 114"/>
                <a:gd name="T16" fmla="*/ 113 w 113"/>
                <a:gd name="T17" fmla="*/ 98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114">
                  <a:moveTo>
                    <a:pt x="113" y="98"/>
                  </a:moveTo>
                  <a:cubicBezTo>
                    <a:pt x="113" y="106"/>
                    <a:pt x="106" y="114"/>
                    <a:pt x="97" y="114"/>
                  </a:cubicBezTo>
                  <a:cubicBezTo>
                    <a:pt x="16" y="114"/>
                    <a:pt x="16" y="114"/>
                    <a:pt x="16" y="114"/>
                  </a:cubicBezTo>
                  <a:cubicBezTo>
                    <a:pt x="7" y="114"/>
                    <a:pt x="0" y="106"/>
                    <a:pt x="0" y="98"/>
                  </a:cubicBezTo>
                  <a:cubicBezTo>
                    <a:pt x="0" y="16"/>
                    <a:pt x="0" y="16"/>
                    <a:pt x="0" y="16"/>
                  </a:cubicBezTo>
                  <a:cubicBezTo>
                    <a:pt x="0" y="7"/>
                    <a:pt x="7" y="0"/>
                    <a:pt x="16" y="0"/>
                  </a:cubicBezTo>
                  <a:cubicBezTo>
                    <a:pt x="97" y="0"/>
                    <a:pt x="97" y="0"/>
                    <a:pt x="97" y="0"/>
                  </a:cubicBezTo>
                  <a:cubicBezTo>
                    <a:pt x="106" y="0"/>
                    <a:pt x="113" y="7"/>
                    <a:pt x="113" y="16"/>
                  </a:cubicBezTo>
                  <a:lnTo>
                    <a:pt x="113" y="9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srgbClr val="000000"/>
                </a:solidFill>
                <a:effectLst/>
                <a:uLnTx/>
                <a:uFillTx/>
                <a:latin typeface="ING Me"/>
                <a:ea typeface="+mn-ea"/>
                <a:cs typeface="+mn-cs"/>
              </a:endParaRPr>
            </a:p>
          </p:txBody>
        </p:sp>
        <p:pic>
          <p:nvPicPr>
            <p:cNvPr id="40" name="Picture 39">
              <a:extLst>
                <a:ext uri="{FF2B5EF4-FFF2-40B4-BE49-F238E27FC236}">
                  <a16:creationId xmlns:a16="http://schemas.microsoft.com/office/drawing/2014/main" id="{21E87987-372C-46AA-9E68-90D743088D63}"/>
                </a:ext>
              </a:extLst>
            </p:cNvPr>
            <p:cNvPicPr>
              <a:picLocks noChangeAspect="1"/>
            </p:cNvPicPr>
            <p:nvPr/>
          </p:nvPicPr>
          <p:blipFill>
            <a:blip r:embed="rId15"/>
            <a:stretch>
              <a:fillRect/>
            </a:stretch>
          </p:blipFill>
          <p:spPr>
            <a:xfrm>
              <a:off x="1244205" y="4695826"/>
              <a:ext cx="234204" cy="256462"/>
            </a:xfrm>
            <a:prstGeom prst="rect">
              <a:avLst/>
            </a:prstGeom>
          </p:spPr>
        </p:pic>
        <p:sp>
          <p:nvSpPr>
            <p:cNvPr id="41" name="TextBox 40">
              <a:hlinkClick r:id="rId17"/>
              <a:extLst>
                <a:ext uri="{FF2B5EF4-FFF2-40B4-BE49-F238E27FC236}">
                  <a16:creationId xmlns:a16="http://schemas.microsoft.com/office/drawing/2014/main" id="{A90782A2-B0CF-4085-A074-12C2D7256EC0}"/>
                </a:ext>
              </a:extLst>
            </p:cNvPr>
            <p:cNvSpPr txBox="1"/>
            <p:nvPr/>
          </p:nvSpPr>
          <p:spPr>
            <a:xfrm>
              <a:off x="1186284" y="4643104"/>
              <a:ext cx="2088000" cy="360000"/>
            </a:xfrm>
            <a:prstGeom prst="rect">
              <a:avLst/>
            </a:prstGeom>
            <a:solidFill>
              <a:schemeClr val="bg1">
                <a:alpha val="0"/>
              </a:schemeClr>
            </a:solidFill>
          </p:spPr>
          <p:txBody>
            <a:bodyPr wrap="square" lIns="432000" tIns="0" rIns="0" bIns="0"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0" i="0" u="none" strike="noStrike" kern="1200" cap="none" spc="0" normalizeH="0" baseline="0" noProof="0" dirty="0">
                  <a:ln>
                    <a:noFill/>
                  </a:ln>
                  <a:solidFill>
                    <a:srgbClr val="000000"/>
                  </a:solidFill>
                  <a:effectLst/>
                  <a:uLnTx/>
                  <a:uFillTx/>
                  <a:latin typeface="ING Me"/>
                  <a:ea typeface="+mn-ea"/>
                  <a:cs typeface="+mn-cs"/>
                </a:rPr>
                <a:t>ingwb.com</a:t>
              </a:r>
            </a:p>
          </p:txBody>
        </p:sp>
      </p:grpSp>
      <p:grpSp>
        <p:nvGrpSpPr>
          <p:cNvPr id="35" name="Group 34">
            <a:extLst>
              <a:ext uri="{FF2B5EF4-FFF2-40B4-BE49-F238E27FC236}">
                <a16:creationId xmlns:a16="http://schemas.microsoft.com/office/drawing/2014/main" id="{42978E04-8A09-43D7-BB4F-70D48BD99F58}"/>
              </a:ext>
            </a:extLst>
          </p:cNvPr>
          <p:cNvGrpSpPr/>
          <p:nvPr/>
        </p:nvGrpSpPr>
        <p:grpSpPr>
          <a:xfrm>
            <a:off x="9697829" y="5167001"/>
            <a:ext cx="2088000" cy="361904"/>
            <a:chOff x="5417448" y="5163514"/>
            <a:chExt cx="2088000" cy="361904"/>
          </a:xfrm>
        </p:grpSpPr>
        <p:sp>
          <p:nvSpPr>
            <p:cNvPr id="36" name="Freeform 56">
              <a:extLst>
                <a:ext uri="{FF2B5EF4-FFF2-40B4-BE49-F238E27FC236}">
                  <a16:creationId xmlns:a16="http://schemas.microsoft.com/office/drawing/2014/main" id="{35F90BEF-BF0B-477E-98FC-610907D1480F}"/>
                </a:ext>
              </a:extLst>
            </p:cNvPr>
            <p:cNvSpPr>
              <a:spLocks/>
            </p:cNvSpPr>
            <p:nvPr/>
          </p:nvSpPr>
          <p:spPr bwMode="auto">
            <a:xfrm>
              <a:off x="5417448" y="5163514"/>
              <a:ext cx="357970" cy="361904"/>
            </a:xfrm>
            <a:custGeom>
              <a:avLst/>
              <a:gdLst>
                <a:gd name="T0" fmla="*/ 113 w 113"/>
                <a:gd name="T1" fmla="*/ 98 h 114"/>
                <a:gd name="T2" fmla="*/ 97 w 113"/>
                <a:gd name="T3" fmla="*/ 114 h 114"/>
                <a:gd name="T4" fmla="*/ 16 w 113"/>
                <a:gd name="T5" fmla="*/ 114 h 114"/>
                <a:gd name="T6" fmla="*/ 0 w 113"/>
                <a:gd name="T7" fmla="*/ 98 h 114"/>
                <a:gd name="T8" fmla="*/ 0 w 113"/>
                <a:gd name="T9" fmla="*/ 16 h 114"/>
                <a:gd name="T10" fmla="*/ 16 w 113"/>
                <a:gd name="T11" fmla="*/ 0 h 114"/>
                <a:gd name="T12" fmla="*/ 97 w 113"/>
                <a:gd name="T13" fmla="*/ 0 h 114"/>
                <a:gd name="T14" fmla="*/ 113 w 113"/>
                <a:gd name="T15" fmla="*/ 16 h 114"/>
                <a:gd name="T16" fmla="*/ 113 w 113"/>
                <a:gd name="T17" fmla="*/ 98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114">
                  <a:moveTo>
                    <a:pt x="113" y="98"/>
                  </a:moveTo>
                  <a:cubicBezTo>
                    <a:pt x="113" y="106"/>
                    <a:pt x="106" y="114"/>
                    <a:pt x="97" y="114"/>
                  </a:cubicBezTo>
                  <a:cubicBezTo>
                    <a:pt x="16" y="114"/>
                    <a:pt x="16" y="114"/>
                    <a:pt x="16" y="114"/>
                  </a:cubicBezTo>
                  <a:cubicBezTo>
                    <a:pt x="7" y="114"/>
                    <a:pt x="0" y="106"/>
                    <a:pt x="0" y="98"/>
                  </a:cubicBezTo>
                  <a:cubicBezTo>
                    <a:pt x="0" y="16"/>
                    <a:pt x="0" y="16"/>
                    <a:pt x="0" y="16"/>
                  </a:cubicBezTo>
                  <a:cubicBezTo>
                    <a:pt x="0" y="7"/>
                    <a:pt x="7" y="0"/>
                    <a:pt x="16" y="0"/>
                  </a:cubicBezTo>
                  <a:cubicBezTo>
                    <a:pt x="97" y="0"/>
                    <a:pt x="97" y="0"/>
                    <a:pt x="97" y="0"/>
                  </a:cubicBezTo>
                  <a:cubicBezTo>
                    <a:pt x="106" y="0"/>
                    <a:pt x="113" y="7"/>
                    <a:pt x="113" y="16"/>
                  </a:cubicBezTo>
                  <a:lnTo>
                    <a:pt x="113" y="9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srgbClr val="000000"/>
                </a:solidFill>
                <a:effectLst/>
                <a:uLnTx/>
                <a:uFillTx/>
                <a:latin typeface="ING Me"/>
                <a:ea typeface="+mn-ea"/>
                <a:cs typeface="+mn-cs"/>
              </a:endParaRPr>
            </a:p>
          </p:txBody>
        </p:sp>
        <p:pic>
          <p:nvPicPr>
            <p:cNvPr id="37" name="Picture 36">
              <a:extLst>
                <a:ext uri="{FF2B5EF4-FFF2-40B4-BE49-F238E27FC236}">
                  <a16:creationId xmlns:a16="http://schemas.microsoft.com/office/drawing/2014/main" id="{D34D9E6D-8FA8-450F-9905-596273838029}"/>
                </a:ext>
              </a:extLst>
            </p:cNvPr>
            <p:cNvPicPr>
              <a:picLocks noChangeAspect="1"/>
            </p:cNvPicPr>
            <p:nvPr/>
          </p:nvPicPr>
          <p:blipFill>
            <a:blip r:embed="rId18">
              <a:clrChange>
                <a:clrFrom>
                  <a:srgbClr val="12100E"/>
                </a:clrFrom>
                <a:clrTo>
                  <a:srgbClr val="12100E">
                    <a:alpha val="0"/>
                  </a:srgbClr>
                </a:clrTo>
              </a:clrChange>
            </a:blip>
            <a:srcRect/>
            <a:stretch/>
          </p:blipFill>
          <p:spPr>
            <a:xfrm>
              <a:off x="5460206" y="5205919"/>
              <a:ext cx="268576" cy="268576"/>
            </a:xfrm>
            <a:prstGeom prst="rect">
              <a:avLst/>
            </a:prstGeom>
            <a:solidFill>
              <a:srgbClr val="A8A8A8"/>
            </a:solidFill>
          </p:spPr>
        </p:pic>
        <p:sp>
          <p:nvSpPr>
            <p:cNvPr id="42" name="TextBox 41">
              <a:hlinkClick r:id="rId19"/>
              <a:extLst>
                <a:ext uri="{FF2B5EF4-FFF2-40B4-BE49-F238E27FC236}">
                  <a16:creationId xmlns:a16="http://schemas.microsoft.com/office/drawing/2014/main" id="{CDCC857C-E72E-4E75-936F-9574223F55EE}"/>
                </a:ext>
              </a:extLst>
            </p:cNvPr>
            <p:cNvSpPr txBox="1"/>
            <p:nvPr/>
          </p:nvSpPr>
          <p:spPr>
            <a:xfrm>
              <a:off x="5417448" y="5163514"/>
              <a:ext cx="2088000" cy="360000"/>
            </a:xfrm>
            <a:prstGeom prst="rect">
              <a:avLst/>
            </a:prstGeom>
            <a:solidFill>
              <a:schemeClr val="bg1">
                <a:alpha val="0"/>
              </a:schemeClr>
            </a:solidFill>
          </p:spPr>
          <p:txBody>
            <a:bodyPr wrap="square" lIns="432000" tIns="0" rIns="0" bIns="0"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0" i="0" u="none" strike="noStrike" kern="1200" cap="none" spc="0" normalizeH="0" baseline="0" noProof="0" dirty="0">
                  <a:ln>
                    <a:noFill/>
                  </a:ln>
                  <a:solidFill>
                    <a:srgbClr val="000000"/>
                  </a:solidFill>
                  <a:effectLst/>
                  <a:uLnTx/>
                  <a:uFillTx/>
                  <a:latin typeface="ING Me"/>
                  <a:ea typeface="+mn-ea"/>
                  <a:cs typeface="+mn-cs"/>
                </a:rPr>
                <a:t>Medium.com/</a:t>
              </a:r>
              <a:r>
                <a:rPr kumimoji="0" lang="en-GB" sz="1000" b="0" i="0" u="none" strike="noStrike" kern="1200" cap="none" spc="0" normalizeH="0" baseline="0" noProof="0" dirty="0" err="1">
                  <a:ln>
                    <a:noFill/>
                  </a:ln>
                  <a:solidFill>
                    <a:srgbClr val="000000"/>
                  </a:solidFill>
                  <a:effectLst/>
                  <a:uLnTx/>
                  <a:uFillTx/>
                  <a:latin typeface="ING Me"/>
                  <a:ea typeface="+mn-ea"/>
                  <a:cs typeface="+mn-cs"/>
                </a:rPr>
                <a:t>ing</a:t>
              </a:r>
              <a:r>
                <a:rPr kumimoji="0" lang="en-GB" sz="1000" b="0" i="0" u="none" strike="noStrike" kern="1200" cap="none" spc="0" normalizeH="0" baseline="0" noProof="0" dirty="0">
                  <a:ln>
                    <a:noFill/>
                  </a:ln>
                  <a:solidFill>
                    <a:srgbClr val="000000"/>
                  </a:solidFill>
                  <a:effectLst/>
                  <a:uLnTx/>
                  <a:uFillTx/>
                  <a:latin typeface="ING Me"/>
                  <a:ea typeface="+mn-ea"/>
                  <a:cs typeface="+mn-cs"/>
                </a:rPr>
                <a:t>-blog</a:t>
              </a:r>
            </a:p>
          </p:txBody>
        </p:sp>
      </p:grpSp>
    </p:spTree>
    <p:extLst>
      <p:ext uri="{BB962C8B-B14F-4D97-AF65-F5344CB8AC3E}">
        <p14:creationId xmlns:p14="http://schemas.microsoft.com/office/powerpoint/2010/main" val="761217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199616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Agenda</a:t>
            </a:r>
          </a:p>
        </p:txBody>
      </p:sp>
      <p:sp>
        <p:nvSpPr>
          <p:cNvPr id="4" name="Content Placeholder 3"/>
          <p:cNvSpPr>
            <a:spLocks noGrp="1"/>
          </p:cNvSpPr>
          <p:nvPr>
            <p:ph idx="13"/>
          </p:nvPr>
        </p:nvSpPr>
        <p:spPr/>
        <p:txBody>
          <a:bodyPr/>
          <a:lstStyle/>
          <a:p>
            <a:pPr marL="342900" indent="-342900">
              <a:buFontTx/>
              <a:buChar char="-"/>
            </a:pPr>
            <a:r>
              <a:rPr lang="en-US" dirty="0"/>
              <a:t>What is cloud? Different perspectives</a:t>
            </a:r>
          </a:p>
          <a:p>
            <a:pPr marL="342900" indent="-342900">
              <a:buFontTx/>
              <a:buChar char="-"/>
            </a:pPr>
            <a:r>
              <a:rPr lang="en-US" dirty="0"/>
              <a:t>What was there before cloud?</a:t>
            </a:r>
          </a:p>
          <a:p>
            <a:pPr marL="342900" indent="-342900">
              <a:buFontTx/>
              <a:buChar char="-"/>
            </a:pPr>
            <a:r>
              <a:rPr lang="en-US" dirty="0"/>
              <a:t>What is the added value of cloud?</a:t>
            </a:r>
          </a:p>
          <a:p>
            <a:pPr marL="342900" indent="-342900">
              <a:buFontTx/>
              <a:buChar char="-"/>
            </a:pPr>
            <a:r>
              <a:rPr lang="en-US" dirty="0"/>
              <a:t>Types of cloud</a:t>
            </a:r>
          </a:p>
          <a:p>
            <a:pPr marL="342900" indent="-342900">
              <a:buFontTx/>
              <a:buChar char="-"/>
            </a:pPr>
            <a:r>
              <a:rPr lang="en-US" dirty="0" err="1"/>
              <a:t>Virtualisation</a:t>
            </a:r>
            <a:r>
              <a:rPr lang="en-US" dirty="0"/>
              <a:t> </a:t>
            </a:r>
          </a:p>
          <a:p>
            <a:pPr marL="342900" indent="-342900">
              <a:buFontTx/>
              <a:buChar char="-"/>
            </a:pPr>
            <a:r>
              <a:rPr lang="en-US" dirty="0"/>
              <a:t>Cloud in ING</a:t>
            </a:r>
          </a:p>
          <a:p>
            <a:pPr marL="342900" indent="-342900">
              <a:buFontTx/>
              <a:buChar char="-"/>
            </a:pPr>
            <a:r>
              <a:rPr lang="en-US" dirty="0"/>
              <a:t>Labs</a:t>
            </a:r>
          </a:p>
          <a:p>
            <a:pPr marL="342900" indent="-342900">
              <a:buFontTx/>
              <a:buChar char="-"/>
            </a:pPr>
            <a:endParaRPr lang="en-US" dirty="0"/>
          </a:p>
          <a:p>
            <a:pPr marL="180000" lvl="3" indent="0">
              <a:buNone/>
            </a:pPr>
            <a:endParaRPr lang="en-US" dirty="0"/>
          </a:p>
        </p:txBody>
      </p:sp>
      <p:sp>
        <p:nvSpPr>
          <p:cNvPr id="5" name="Slide Number Placeholder 4">
            <a:extLst>
              <a:ext uri="{FF2B5EF4-FFF2-40B4-BE49-F238E27FC236}">
                <a16:creationId xmlns:a16="http://schemas.microsoft.com/office/drawing/2014/main" id="{C92C2F82-8FC5-4D08-9C7F-ACE0E31DC905}"/>
              </a:ext>
            </a:extLst>
          </p:cNvPr>
          <p:cNvSpPr>
            <a:spLocks noGrp="1"/>
          </p:cNvSpPr>
          <p:nvPr>
            <p:ph type="sldNum" sz="quarter" idx="11"/>
          </p:nvPr>
        </p:nvSpPr>
        <p:spPr/>
        <p:txBody>
          <a:bodyPr/>
          <a:lstStyle/>
          <a:p>
            <a:fld id="{DDD2A080-DA64-4F5C-9131-47EB793B4410}" type="slidenum">
              <a:rPr lang="en-GB" noProof="0" smtClean="0"/>
              <a:pPr/>
              <a:t>2</a:t>
            </a:fld>
            <a:endParaRPr lang="en-GB" noProof="0" dirty="0"/>
          </a:p>
        </p:txBody>
      </p:sp>
    </p:spTree>
    <p:extLst>
      <p:ext uri="{BB962C8B-B14F-4D97-AF65-F5344CB8AC3E}">
        <p14:creationId xmlns:p14="http://schemas.microsoft.com/office/powerpoint/2010/main" val="396889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932338D-0EA1-2A43-AD37-5BA6DBA71357}"/>
              </a:ext>
            </a:extLst>
          </p:cNvPr>
          <p:cNvSpPr>
            <a:spLocks noGrp="1"/>
          </p:cNvSpPr>
          <p:nvPr>
            <p:ph type="sldNum" sz="quarter" idx="11"/>
          </p:nvPr>
        </p:nvSpPr>
        <p:spPr/>
        <p:txBody>
          <a:bodyPr/>
          <a:lstStyle/>
          <a:p>
            <a:fld id="{DDD2A080-DA64-4F5C-9131-47EB793B4410}" type="slidenum">
              <a:rPr lang="en-GB" noProof="0" smtClean="0"/>
              <a:pPr/>
              <a:t>3</a:t>
            </a:fld>
            <a:endParaRPr lang="en-GB" noProof="0" dirty="0"/>
          </a:p>
        </p:txBody>
      </p:sp>
      <p:sp>
        <p:nvSpPr>
          <p:cNvPr id="3" name="Title 2">
            <a:extLst>
              <a:ext uri="{FF2B5EF4-FFF2-40B4-BE49-F238E27FC236}">
                <a16:creationId xmlns:a16="http://schemas.microsoft.com/office/drawing/2014/main" id="{0BAF44B5-0C0F-D14D-8662-903BE3D8E5E7}"/>
              </a:ext>
            </a:extLst>
          </p:cNvPr>
          <p:cNvSpPr>
            <a:spLocks noGrp="1"/>
          </p:cNvSpPr>
          <p:nvPr>
            <p:ph type="title"/>
          </p:nvPr>
        </p:nvSpPr>
        <p:spPr/>
        <p:txBody>
          <a:bodyPr/>
          <a:lstStyle/>
          <a:p>
            <a:r>
              <a:rPr lang="en-US" dirty="0"/>
              <a:t>Cloud</a:t>
            </a:r>
          </a:p>
        </p:txBody>
      </p:sp>
      <p:sp>
        <p:nvSpPr>
          <p:cNvPr id="4" name="Text Placeholder 3">
            <a:extLst>
              <a:ext uri="{FF2B5EF4-FFF2-40B4-BE49-F238E27FC236}">
                <a16:creationId xmlns:a16="http://schemas.microsoft.com/office/drawing/2014/main" id="{43CE3F85-2007-B141-9F7A-93CF0B537809}"/>
              </a:ext>
            </a:extLst>
          </p:cNvPr>
          <p:cNvSpPr>
            <a:spLocks noGrp="1"/>
          </p:cNvSpPr>
          <p:nvPr>
            <p:ph type="body" sz="quarter" idx="13"/>
          </p:nvPr>
        </p:nvSpPr>
        <p:spPr/>
        <p:txBody>
          <a:bodyPr/>
          <a:lstStyle/>
          <a:p>
            <a:pPr marL="0" indent="0" algn="ctr">
              <a:buNone/>
            </a:pPr>
            <a:r>
              <a:rPr lang="en-GB" sz="2400" dirty="0"/>
              <a:t>The on-demand availability of computer system resources, especially data storage and computing power, without direct active management by the user</a:t>
            </a:r>
            <a:endParaRPr lang="en-US" sz="2400" dirty="0"/>
          </a:p>
        </p:txBody>
      </p:sp>
      <p:pic>
        <p:nvPicPr>
          <p:cNvPr id="1028" name="Picture 4" descr="Pin on Cloud Cartoons">
            <a:extLst>
              <a:ext uri="{FF2B5EF4-FFF2-40B4-BE49-F238E27FC236}">
                <a16:creationId xmlns:a16="http://schemas.microsoft.com/office/drawing/2014/main" id="{727233D1-047A-B044-9A57-06E92B31AE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9850" y="2453742"/>
            <a:ext cx="9512300" cy="29577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0532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9000" b="-9000"/>
          </a:stretch>
        </a:blip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81216AE-C025-1044-9BFA-D7D287B2935B}"/>
              </a:ext>
            </a:extLst>
          </p:cNvPr>
          <p:cNvSpPr>
            <a:spLocks noGrp="1"/>
          </p:cNvSpPr>
          <p:nvPr>
            <p:ph type="sldNum" sz="quarter" idx="11"/>
          </p:nvPr>
        </p:nvSpPr>
        <p:spPr/>
        <p:txBody>
          <a:bodyPr/>
          <a:lstStyle/>
          <a:p>
            <a:fld id="{DDD2A080-DA64-4F5C-9131-47EB793B4410}" type="slidenum">
              <a:rPr lang="en-GB" noProof="0" smtClean="0"/>
              <a:pPr/>
              <a:t>4</a:t>
            </a:fld>
            <a:endParaRPr lang="en-GB" noProof="0" dirty="0"/>
          </a:p>
        </p:txBody>
      </p:sp>
      <p:sp>
        <p:nvSpPr>
          <p:cNvPr id="3" name="Title 2">
            <a:extLst>
              <a:ext uri="{FF2B5EF4-FFF2-40B4-BE49-F238E27FC236}">
                <a16:creationId xmlns:a16="http://schemas.microsoft.com/office/drawing/2014/main" id="{3FC850F1-D528-514C-91ED-272ABE655728}"/>
              </a:ext>
            </a:extLst>
          </p:cNvPr>
          <p:cNvSpPr>
            <a:spLocks noGrp="1"/>
          </p:cNvSpPr>
          <p:nvPr>
            <p:ph type="title"/>
          </p:nvPr>
        </p:nvSpPr>
        <p:spPr/>
        <p:txBody>
          <a:bodyPr/>
          <a:lstStyle/>
          <a:p>
            <a:r>
              <a:rPr lang="en-US" dirty="0"/>
              <a:t>Pre cloud</a:t>
            </a:r>
          </a:p>
        </p:txBody>
      </p:sp>
      <p:sp>
        <p:nvSpPr>
          <p:cNvPr id="4" name="Text Placeholder 3">
            <a:extLst>
              <a:ext uri="{FF2B5EF4-FFF2-40B4-BE49-F238E27FC236}">
                <a16:creationId xmlns:a16="http://schemas.microsoft.com/office/drawing/2014/main" id="{04B462CD-1801-FF41-B6E8-9107DF0845A4}"/>
              </a:ext>
            </a:extLst>
          </p:cNvPr>
          <p:cNvSpPr>
            <a:spLocks noGrp="1"/>
          </p:cNvSpPr>
          <p:nvPr>
            <p:ph type="body" sz="quarter" idx="13"/>
          </p:nvPr>
        </p:nvSpPr>
        <p:spPr/>
        <p:txBody>
          <a:bodyPr/>
          <a:lstStyle/>
          <a:p>
            <a:pPr marL="0" indent="0">
              <a:buNone/>
            </a:pPr>
            <a:endParaRPr lang="en-US" dirty="0"/>
          </a:p>
          <a:p>
            <a:pPr marL="0" indent="0">
              <a:buNone/>
            </a:pPr>
            <a:r>
              <a:rPr lang="en-US" sz="2800" dirty="0">
                <a:solidFill>
                  <a:schemeClr val="bg1">
                    <a:lumMod val="95000"/>
                  </a:schemeClr>
                </a:solidFill>
              </a:rPr>
              <a:t>Service oriented architecture (SOA)</a:t>
            </a:r>
          </a:p>
        </p:txBody>
      </p:sp>
    </p:spTree>
    <p:extLst>
      <p:ext uri="{BB962C8B-B14F-4D97-AF65-F5344CB8AC3E}">
        <p14:creationId xmlns:p14="http://schemas.microsoft.com/office/powerpoint/2010/main" val="2714471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989E64D-9B85-8E4F-A71E-13A5DE8A2FA7}"/>
              </a:ext>
            </a:extLst>
          </p:cNvPr>
          <p:cNvSpPr>
            <a:spLocks noGrp="1"/>
          </p:cNvSpPr>
          <p:nvPr>
            <p:ph type="sldNum" sz="quarter" idx="11"/>
          </p:nvPr>
        </p:nvSpPr>
        <p:spPr/>
        <p:txBody>
          <a:bodyPr/>
          <a:lstStyle/>
          <a:p>
            <a:fld id="{DDD2A080-DA64-4F5C-9131-47EB793B4410}" type="slidenum">
              <a:rPr lang="en-GB" noProof="0" smtClean="0"/>
              <a:pPr/>
              <a:t>5</a:t>
            </a:fld>
            <a:endParaRPr lang="en-GB" noProof="0" dirty="0"/>
          </a:p>
        </p:txBody>
      </p:sp>
      <p:sp>
        <p:nvSpPr>
          <p:cNvPr id="3" name="Title 2">
            <a:extLst>
              <a:ext uri="{FF2B5EF4-FFF2-40B4-BE49-F238E27FC236}">
                <a16:creationId xmlns:a16="http://schemas.microsoft.com/office/drawing/2014/main" id="{531F73DF-C252-074E-9BFC-EE07B53DCF66}"/>
              </a:ext>
            </a:extLst>
          </p:cNvPr>
          <p:cNvSpPr>
            <a:spLocks noGrp="1"/>
          </p:cNvSpPr>
          <p:nvPr>
            <p:ph type="title"/>
          </p:nvPr>
        </p:nvSpPr>
        <p:spPr/>
        <p:txBody>
          <a:bodyPr/>
          <a:lstStyle/>
          <a:p>
            <a:r>
              <a:rPr lang="en-US" dirty="0"/>
              <a:t>What is cloud?</a:t>
            </a:r>
          </a:p>
        </p:txBody>
      </p:sp>
      <p:sp>
        <p:nvSpPr>
          <p:cNvPr id="4" name="Text Placeholder 3">
            <a:extLst>
              <a:ext uri="{FF2B5EF4-FFF2-40B4-BE49-F238E27FC236}">
                <a16:creationId xmlns:a16="http://schemas.microsoft.com/office/drawing/2014/main" id="{B46F6ECA-C010-F849-AEA5-C4282B84222B}"/>
              </a:ext>
            </a:extLst>
          </p:cNvPr>
          <p:cNvSpPr>
            <a:spLocks noGrp="1"/>
          </p:cNvSpPr>
          <p:nvPr>
            <p:ph type="body" sz="quarter" idx="13"/>
          </p:nvPr>
        </p:nvSpPr>
        <p:spPr/>
        <p:txBody>
          <a:bodyPr/>
          <a:lstStyle/>
          <a:p>
            <a:r>
              <a:rPr lang="en-US" dirty="0"/>
              <a:t>Resilience</a:t>
            </a:r>
          </a:p>
          <a:p>
            <a:r>
              <a:rPr lang="en-US" dirty="0"/>
              <a:t>Always available</a:t>
            </a:r>
          </a:p>
          <a:p>
            <a:r>
              <a:rPr lang="en-US" dirty="0"/>
              <a:t>Fast everywhere</a:t>
            </a:r>
          </a:p>
          <a:p>
            <a:endParaRPr lang="en-US" dirty="0"/>
          </a:p>
        </p:txBody>
      </p:sp>
      <p:pic>
        <p:nvPicPr>
          <p:cNvPr id="2050" name="Picture 2" descr="The cloud, precipitating the new age">
            <a:extLst>
              <a:ext uri="{FF2B5EF4-FFF2-40B4-BE49-F238E27FC236}">
                <a16:creationId xmlns:a16="http://schemas.microsoft.com/office/drawing/2014/main" id="{44BF4136-82D6-1441-8EB2-EA7BB23907C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24700" y="325235"/>
            <a:ext cx="3534376" cy="3292019"/>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89A558A3-E85A-324B-B9EB-FB75FE04EB95}"/>
              </a:ext>
            </a:extLst>
          </p:cNvPr>
          <p:cNvPicPr>
            <a:picLocks noChangeAspect="1"/>
          </p:cNvPicPr>
          <p:nvPr/>
        </p:nvPicPr>
        <p:blipFill>
          <a:blip r:embed="rId5"/>
          <a:stretch>
            <a:fillRect/>
          </a:stretch>
        </p:blipFill>
        <p:spPr>
          <a:xfrm>
            <a:off x="657392" y="2527300"/>
            <a:ext cx="8392425" cy="3571513"/>
          </a:xfrm>
          <a:prstGeom prst="rect">
            <a:avLst/>
          </a:prstGeom>
        </p:spPr>
      </p:pic>
      <p:pic>
        <p:nvPicPr>
          <p:cNvPr id="10" name="Online Media 9" descr="Silicon Valley - John's Work Routine (Season 1-5)">
            <a:hlinkClick r:id="" action="ppaction://media"/>
            <a:extLst>
              <a:ext uri="{FF2B5EF4-FFF2-40B4-BE49-F238E27FC236}">
                <a16:creationId xmlns:a16="http://schemas.microsoft.com/office/drawing/2014/main" id="{AE259957-91CA-E04A-8C2B-9D489A23F4F6}"/>
              </a:ext>
            </a:extLst>
          </p:cNvPr>
          <p:cNvPicPr>
            <a:picLocks noRot="1" noChangeAspect="1"/>
          </p:cNvPicPr>
          <p:nvPr>
            <a:videoFile r:link="rId1"/>
          </p:nvPr>
        </p:nvPicPr>
        <p:blipFill>
          <a:blip r:embed="rId6"/>
          <a:stretch>
            <a:fillRect/>
          </a:stretch>
        </p:blipFill>
        <p:spPr>
          <a:xfrm>
            <a:off x="4241800" y="991815"/>
            <a:ext cx="2540000" cy="1435100"/>
          </a:xfrm>
          <a:prstGeom prst="rect">
            <a:avLst/>
          </a:prstGeom>
        </p:spPr>
      </p:pic>
    </p:spTree>
    <p:extLst>
      <p:ext uri="{BB962C8B-B14F-4D97-AF65-F5344CB8AC3E}">
        <p14:creationId xmlns:p14="http://schemas.microsoft.com/office/powerpoint/2010/main" val="2734451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mediacall" presetSubtype="0" fill="hold" nodeType="clickEffect">
                                  <p:stCondLst>
                                    <p:cond delay="0"/>
                                  </p:stCondLst>
                                  <p:childTnLst>
                                    <p:cmd type="call" cmd="playFrom(0.0)">
                                      <p:cBhvr>
                                        <p:cTn id="22" dur="1" fill="hold"/>
                                        <p:tgtEl>
                                          <p:spTgt spid="10"/>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23" fill="hold" display="0">
                  <p:stCondLst>
                    <p:cond delay="indefinite"/>
                  </p:stCondLst>
                </p:cTn>
                <p:tgtEl>
                  <p:spTgt spid="10"/>
                </p:tgtEl>
              </p:cMediaNode>
            </p:video>
            <p:seq concurrent="1" nextAc="seek">
              <p:cTn id="24" restart="whenNotActive" fill="hold" evtFilter="cancelBubble" nodeType="interactiveSeq">
                <p:stCondLst>
                  <p:cond evt="onClick" delay="0">
                    <p:tgtEl>
                      <p:spTgt spid="10"/>
                    </p:tgtEl>
                  </p:cond>
                </p:stCondLst>
                <p:endSync evt="end" delay="0">
                  <p:rtn val="all"/>
                </p:endSync>
                <p:childTnLst>
                  <p:par>
                    <p:cTn id="25" fill="hold">
                      <p:stCondLst>
                        <p:cond delay="0"/>
                      </p:stCondLst>
                      <p:childTnLst>
                        <p:par>
                          <p:cTn id="26" fill="hold">
                            <p:stCondLst>
                              <p:cond delay="0"/>
                            </p:stCondLst>
                            <p:childTnLst>
                              <p:par>
                                <p:cTn id="27" presetID="2" presetClass="mediacall" presetSubtype="0" fill="hold" nodeType="clickEffect">
                                  <p:stCondLst>
                                    <p:cond delay="0"/>
                                  </p:stCondLst>
                                  <p:childTnLst>
                                    <p:cmd type="call" cmd="togglePause">
                                      <p:cBhvr>
                                        <p:cTn id="28" dur="1" fill="hold"/>
                                        <p:tgtEl>
                                          <p:spTgt spid="10"/>
                                        </p:tgtEl>
                                      </p:cBhvr>
                                    </p:cmd>
                                  </p:childTnLst>
                                </p:cTn>
                              </p:par>
                            </p:childTnLst>
                          </p:cTn>
                        </p:par>
                      </p:childTnLst>
                    </p:cTn>
                  </p:par>
                </p:childTnLst>
              </p:cTn>
              <p:nextCondLst>
                <p:cond evt="onClick" delay="0">
                  <p:tgtEl>
                    <p:spTgt spid="10"/>
                  </p:tgtEl>
                </p:cond>
              </p:nextCondLst>
            </p:seq>
          </p:childTnLst>
        </p:cTn>
      </p:par>
    </p:tnLst>
    <p:bldLst>
      <p:bldP spid="4"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4915CD5-E4C1-E448-AE5F-9C59C0C68021}"/>
              </a:ext>
            </a:extLst>
          </p:cNvPr>
          <p:cNvSpPr>
            <a:spLocks noGrp="1"/>
          </p:cNvSpPr>
          <p:nvPr>
            <p:ph type="sldNum" sz="quarter" idx="11"/>
          </p:nvPr>
        </p:nvSpPr>
        <p:spPr/>
        <p:txBody>
          <a:bodyPr/>
          <a:lstStyle/>
          <a:p>
            <a:fld id="{DDD2A080-DA64-4F5C-9131-47EB793B4410}" type="slidenum">
              <a:rPr lang="en-GB" noProof="0" smtClean="0"/>
              <a:pPr/>
              <a:t>6</a:t>
            </a:fld>
            <a:endParaRPr lang="en-GB" noProof="0" dirty="0"/>
          </a:p>
        </p:txBody>
      </p:sp>
      <p:sp>
        <p:nvSpPr>
          <p:cNvPr id="3" name="Title 2">
            <a:extLst>
              <a:ext uri="{FF2B5EF4-FFF2-40B4-BE49-F238E27FC236}">
                <a16:creationId xmlns:a16="http://schemas.microsoft.com/office/drawing/2014/main" id="{331FDBB8-8DF1-BB40-AB0C-AD7E5A1EFABE}"/>
              </a:ext>
            </a:extLst>
          </p:cNvPr>
          <p:cNvSpPr>
            <a:spLocks noGrp="1"/>
          </p:cNvSpPr>
          <p:nvPr>
            <p:ph type="title"/>
          </p:nvPr>
        </p:nvSpPr>
        <p:spPr/>
        <p:txBody>
          <a:bodyPr/>
          <a:lstStyle/>
          <a:p>
            <a:r>
              <a:rPr lang="en-US" dirty="0"/>
              <a:t>Types of cloud deployment models</a:t>
            </a:r>
          </a:p>
        </p:txBody>
      </p:sp>
      <p:sp>
        <p:nvSpPr>
          <p:cNvPr id="4" name="Text Placeholder 3">
            <a:extLst>
              <a:ext uri="{FF2B5EF4-FFF2-40B4-BE49-F238E27FC236}">
                <a16:creationId xmlns:a16="http://schemas.microsoft.com/office/drawing/2014/main" id="{AB61C4F6-860C-AB4C-B086-C56AB970EE9D}"/>
              </a:ext>
            </a:extLst>
          </p:cNvPr>
          <p:cNvSpPr>
            <a:spLocks noGrp="1"/>
          </p:cNvSpPr>
          <p:nvPr>
            <p:ph type="body" sz="quarter" idx="13"/>
          </p:nvPr>
        </p:nvSpPr>
        <p:spPr>
          <a:xfrm>
            <a:off x="659008" y="1141198"/>
            <a:ext cx="2546529" cy="1899953"/>
          </a:xfrm>
        </p:spPr>
        <p:txBody>
          <a:bodyPr/>
          <a:lstStyle/>
          <a:p>
            <a:r>
              <a:rPr lang="en-US" dirty="0"/>
              <a:t>Private cloud</a:t>
            </a:r>
          </a:p>
          <a:p>
            <a:r>
              <a:rPr lang="en-US" dirty="0"/>
              <a:t>Public cloud</a:t>
            </a:r>
          </a:p>
          <a:p>
            <a:r>
              <a:rPr lang="en-US" dirty="0"/>
              <a:t>Hybrid cloud</a:t>
            </a:r>
          </a:p>
          <a:p>
            <a:r>
              <a:rPr lang="en-US" dirty="0"/>
              <a:t>Community cloud</a:t>
            </a:r>
          </a:p>
        </p:txBody>
      </p:sp>
      <p:pic>
        <p:nvPicPr>
          <p:cNvPr id="2050" name="Picture 2" descr="Cloud Deployment Models – Science Now Academy">
            <a:extLst>
              <a:ext uri="{FF2B5EF4-FFF2-40B4-BE49-F238E27FC236}">
                <a16:creationId xmlns:a16="http://schemas.microsoft.com/office/drawing/2014/main" id="{BFBC6AAA-6D73-CB8A-8E54-2DB0A22D965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01" t="1" r="301" b="19090"/>
          <a:stretch/>
        </p:blipFill>
        <p:spPr bwMode="auto">
          <a:xfrm>
            <a:off x="659008" y="2638352"/>
            <a:ext cx="6255500" cy="2269714"/>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Cloud Monitoring | Multi-cloud Monitoring Tool: Site24x7">
            <a:extLst>
              <a:ext uri="{FF2B5EF4-FFF2-40B4-BE49-F238E27FC236}">
                <a16:creationId xmlns:a16="http://schemas.microsoft.com/office/drawing/2014/main" id="{6062D2B1-7B8F-C078-D846-A450F879B76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76842" y="1508052"/>
            <a:ext cx="3606800" cy="2260600"/>
          </a:xfrm>
          <a:prstGeom prst="rect">
            <a:avLst/>
          </a:prstGeom>
          <a:noFill/>
          <a:extLst>
            <a:ext uri="{909E8E84-426E-40DD-AFC4-6F175D3DCCD1}">
              <a14:hiddenFill xmlns:a14="http://schemas.microsoft.com/office/drawing/2010/main">
                <a:solidFill>
                  <a:srgbClr val="FFFFFF"/>
                </a:solidFill>
              </a14:hiddenFill>
            </a:ext>
          </a:extLst>
        </p:spPr>
      </p:pic>
      <p:sp>
        <p:nvSpPr>
          <p:cNvPr id="8" name="Text Placeholder 3">
            <a:extLst>
              <a:ext uri="{FF2B5EF4-FFF2-40B4-BE49-F238E27FC236}">
                <a16:creationId xmlns:a16="http://schemas.microsoft.com/office/drawing/2014/main" id="{33FC26D0-BF9F-C5A2-1F1B-36F17B7412C3}"/>
              </a:ext>
            </a:extLst>
          </p:cNvPr>
          <p:cNvSpPr txBox="1">
            <a:spLocks/>
          </p:cNvSpPr>
          <p:nvPr/>
        </p:nvSpPr>
        <p:spPr bwMode="auto">
          <a:xfrm>
            <a:off x="7576842" y="1135429"/>
            <a:ext cx="2546529" cy="372623"/>
          </a:xfrm>
          <a:custGeom>
            <a:avLst/>
            <a:gdLst>
              <a:gd name="connsiteX0" fmla="*/ 0 w 10489176"/>
              <a:gd name="connsiteY0" fmla="*/ 0 h 5058000"/>
              <a:gd name="connsiteX1" fmla="*/ 10489176 w 10489176"/>
              <a:gd name="connsiteY1" fmla="*/ 0 h 5058000"/>
              <a:gd name="connsiteX2" fmla="*/ 10489176 w 10489176"/>
              <a:gd name="connsiteY2" fmla="*/ 5058000 h 5058000"/>
              <a:gd name="connsiteX3" fmla="*/ 0 w 10489176"/>
              <a:gd name="connsiteY3" fmla="*/ 5058000 h 5058000"/>
            </a:gdLst>
            <a:ahLst/>
            <a:cxnLst>
              <a:cxn ang="0">
                <a:pos x="connsiteX0" y="connsiteY0"/>
              </a:cxn>
              <a:cxn ang="0">
                <a:pos x="connsiteX1" y="connsiteY1"/>
              </a:cxn>
              <a:cxn ang="0">
                <a:pos x="connsiteX2" y="connsiteY2"/>
              </a:cxn>
              <a:cxn ang="0">
                <a:pos x="connsiteX3" y="connsiteY3"/>
              </a:cxn>
            </a:cxnLst>
            <a:rect l="l" t="t" r="r" b="b"/>
            <a:pathLst>
              <a:path w="10489176" h="5058000">
                <a:moveTo>
                  <a:pt x="0" y="0"/>
                </a:moveTo>
                <a:lnTo>
                  <a:pt x="10489176" y="0"/>
                </a:lnTo>
                <a:lnTo>
                  <a:pt x="10489176" y="5058000"/>
                </a:lnTo>
                <a:lnTo>
                  <a:pt x="0" y="5058000"/>
                </a:lnTo>
                <a:close/>
              </a:path>
            </a:pathLst>
          </a:custGeom>
        </p:spPr>
        <p:txBody>
          <a:bodyPr vert="horz" wrap="square" lIns="0" tIns="0" rIns="0" bIns="0" rtlCol="0">
            <a:noAutofit/>
          </a:bodyPr>
          <a:lstStyle>
            <a:lvl1pPr marL="360000" indent="-360000" algn="l" defTabSz="914400" rtl="0" eaLnBrk="1" latinLnBrk="0" hangingPunct="1">
              <a:lnSpc>
                <a:spcPct val="90000"/>
              </a:lnSpc>
              <a:spcBef>
                <a:spcPts val="200"/>
              </a:spcBef>
              <a:spcAft>
                <a:spcPts val="800"/>
              </a:spcAft>
              <a:buFont typeface="+mj-lt"/>
              <a:buAutoNum type="arabicPeriod"/>
              <a:defRPr sz="2000" b="0" kern="1200" baseline="0">
                <a:solidFill>
                  <a:schemeClr val="tx1"/>
                </a:solidFill>
                <a:latin typeface="+mn-lt"/>
                <a:ea typeface="+mn-ea"/>
                <a:cs typeface="ING Me" pitchFamily="2" charset="0"/>
              </a:defRPr>
            </a:lvl1pPr>
            <a:lvl2pPr marL="180000" indent="-180000" algn="l" defTabSz="914400" rtl="0" eaLnBrk="1" latinLnBrk="0" hangingPunct="1">
              <a:lnSpc>
                <a:spcPct val="90000"/>
              </a:lnSpc>
              <a:spcBef>
                <a:spcPts val="0"/>
              </a:spcBef>
              <a:spcAft>
                <a:spcPts val="300"/>
              </a:spcAft>
              <a:buFontTx/>
              <a:buBlip>
                <a:blip r:embed="rId5">
                  <a:extLst>
                    <a:ext uri="{96DAC541-7B7A-43D3-8B79-37D633B846F1}">
                      <asvg:svgBlip xmlns:asvg="http://schemas.microsoft.com/office/drawing/2016/SVG/main" r:embed="rId6"/>
                    </a:ext>
                  </a:extLst>
                </a:blip>
              </a:buBlip>
              <a:defRPr sz="2000" kern="1200" baseline="0">
                <a:solidFill>
                  <a:schemeClr val="tx1"/>
                </a:solidFill>
                <a:latin typeface="+mn-lt"/>
                <a:ea typeface="+mn-ea"/>
                <a:cs typeface="ING Me" pitchFamily="2" charset="0"/>
              </a:defRPr>
            </a:lvl2pPr>
            <a:lvl3pPr marL="360000" indent="-180000" algn="l" defTabSz="914400" rtl="0" eaLnBrk="1" latinLnBrk="0" hangingPunct="1">
              <a:lnSpc>
                <a:spcPct val="90000"/>
              </a:lnSpc>
              <a:spcBef>
                <a:spcPts val="0"/>
              </a:spcBef>
              <a:spcAft>
                <a:spcPts val="300"/>
              </a:spcAft>
              <a:buClr>
                <a:schemeClr val="tx2"/>
              </a:buClr>
              <a:buFontTx/>
              <a:buBlip>
                <a:blip r:embed="rId7">
                  <a:extLst>
                    <a:ext uri="{96DAC541-7B7A-43D3-8B79-37D633B846F1}">
                      <asvg:svgBlip xmlns:asvg="http://schemas.microsoft.com/office/drawing/2016/SVG/main" r:embed="rId8"/>
                    </a:ext>
                  </a:extLst>
                </a:blip>
              </a:buBlip>
              <a:defRPr sz="2000" kern="1200" baseline="0">
                <a:solidFill>
                  <a:schemeClr val="tx1"/>
                </a:solidFill>
                <a:latin typeface="+mn-lt"/>
                <a:ea typeface="+mn-ea"/>
                <a:cs typeface="ING Me" pitchFamily="2" charset="0"/>
              </a:defRPr>
            </a:lvl3pPr>
            <a:lvl4pPr marL="540000" indent="-180000" algn="l" defTabSz="914400" rtl="0" eaLnBrk="1" latinLnBrk="0" hangingPunct="1">
              <a:lnSpc>
                <a:spcPct val="90000"/>
              </a:lnSpc>
              <a:spcBef>
                <a:spcPts val="0"/>
              </a:spcBef>
              <a:spcAft>
                <a:spcPts val="300"/>
              </a:spcAft>
              <a:buClr>
                <a:schemeClr val="bg2"/>
              </a:buClr>
              <a:buFontTx/>
              <a:buBlip>
                <a:blip r:embed="rId9">
                  <a:extLst>
                    <a:ext uri="{96DAC541-7B7A-43D3-8B79-37D633B846F1}">
                      <asvg:svgBlip xmlns:asvg="http://schemas.microsoft.com/office/drawing/2016/SVG/main" r:embed="rId10"/>
                    </a:ext>
                  </a:extLst>
                </a:blip>
              </a:buBlip>
              <a:defRPr sz="2000" kern="1200" baseline="0">
                <a:solidFill>
                  <a:schemeClr val="tx1"/>
                </a:solidFill>
                <a:latin typeface="+mn-lt"/>
                <a:ea typeface="+mn-ea"/>
                <a:cs typeface="ING Me" pitchFamily="2" charset="0"/>
              </a:defRPr>
            </a:lvl4pPr>
            <a:lvl5pPr marL="720000" indent="-180000" algn="l" defTabSz="914400" rtl="0" eaLnBrk="1" latinLnBrk="0" hangingPunct="1">
              <a:lnSpc>
                <a:spcPct val="90000"/>
              </a:lnSpc>
              <a:spcBef>
                <a:spcPts val="0"/>
              </a:spcBef>
              <a:spcAft>
                <a:spcPts val="300"/>
              </a:spcAft>
              <a:buClr>
                <a:schemeClr val="accent3"/>
              </a:buClr>
              <a:buFontTx/>
              <a:buBlip>
                <a:blip r:embed="rId11">
                  <a:extLst>
                    <a:ext uri="{96DAC541-7B7A-43D3-8B79-37D633B846F1}">
                      <asvg:svgBlip xmlns:asvg="http://schemas.microsoft.com/office/drawing/2016/SVG/main" r:embed="rId12"/>
                    </a:ext>
                  </a:extLst>
                </a:blip>
              </a:buBlip>
              <a:defRPr sz="2000" kern="1200" baseline="0">
                <a:solidFill>
                  <a:schemeClr val="tx1"/>
                </a:solidFill>
                <a:latin typeface="+mn-lt"/>
                <a:ea typeface="+mn-ea"/>
                <a:cs typeface="ING Me"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5. Multi cloud</a:t>
            </a:r>
          </a:p>
        </p:txBody>
      </p:sp>
    </p:spTree>
    <p:extLst>
      <p:ext uri="{BB962C8B-B14F-4D97-AF65-F5344CB8AC3E}">
        <p14:creationId xmlns:p14="http://schemas.microsoft.com/office/powerpoint/2010/main" val="37447419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D945633-BD70-0446-B858-0C92601A8664}"/>
              </a:ext>
            </a:extLst>
          </p:cNvPr>
          <p:cNvSpPr>
            <a:spLocks noGrp="1"/>
          </p:cNvSpPr>
          <p:nvPr>
            <p:ph type="sldNum" sz="quarter" idx="11"/>
          </p:nvPr>
        </p:nvSpPr>
        <p:spPr/>
        <p:txBody>
          <a:bodyPr/>
          <a:lstStyle/>
          <a:p>
            <a:fld id="{DDD2A080-DA64-4F5C-9131-47EB793B4410}" type="slidenum">
              <a:rPr lang="en-GB" noProof="0" smtClean="0"/>
              <a:pPr/>
              <a:t>7</a:t>
            </a:fld>
            <a:endParaRPr lang="en-GB" noProof="0" dirty="0"/>
          </a:p>
        </p:txBody>
      </p:sp>
      <p:sp>
        <p:nvSpPr>
          <p:cNvPr id="3" name="Title 2">
            <a:extLst>
              <a:ext uri="{FF2B5EF4-FFF2-40B4-BE49-F238E27FC236}">
                <a16:creationId xmlns:a16="http://schemas.microsoft.com/office/drawing/2014/main" id="{2166EEED-E14D-174F-9FB2-F62AAADB1586}"/>
              </a:ext>
            </a:extLst>
          </p:cNvPr>
          <p:cNvSpPr>
            <a:spLocks noGrp="1"/>
          </p:cNvSpPr>
          <p:nvPr>
            <p:ph type="title"/>
          </p:nvPr>
        </p:nvSpPr>
        <p:spPr/>
        <p:txBody>
          <a:bodyPr/>
          <a:lstStyle/>
          <a:p>
            <a:r>
              <a:rPr lang="en-US" dirty="0"/>
              <a:t>Virtualization </a:t>
            </a:r>
          </a:p>
        </p:txBody>
      </p:sp>
      <p:pic>
        <p:nvPicPr>
          <p:cNvPr id="1028" name="Picture 4" descr="Virtualization and Containerization | Blue Sentry Cloud">
            <a:extLst>
              <a:ext uri="{FF2B5EF4-FFF2-40B4-BE49-F238E27FC236}">
                <a16:creationId xmlns:a16="http://schemas.microsoft.com/office/drawing/2014/main" id="{7EE1554B-CB09-5613-8FC1-2EB0F194646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33800" y="587340"/>
            <a:ext cx="4724400" cy="5816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1997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F8AE0D7-0CC6-1D41-B2A3-D7F40BF72F72}"/>
              </a:ext>
            </a:extLst>
          </p:cNvPr>
          <p:cNvSpPr>
            <a:spLocks noGrp="1"/>
          </p:cNvSpPr>
          <p:nvPr>
            <p:ph type="sldNum" sz="quarter" idx="11"/>
          </p:nvPr>
        </p:nvSpPr>
        <p:spPr/>
        <p:txBody>
          <a:bodyPr/>
          <a:lstStyle/>
          <a:p>
            <a:fld id="{DDD2A080-DA64-4F5C-9131-47EB793B4410}" type="slidenum">
              <a:rPr lang="en-GB" noProof="0" smtClean="0"/>
              <a:pPr/>
              <a:t>8</a:t>
            </a:fld>
            <a:endParaRPr lang="en-GB" noProof="0" dirty="0"/>
          </a:p>
        </p:txBody>
      </p:sp>
      <p:sp>
        <p:nvSpPr>
          <p:cNvPr id="3" name="Title 2">
            <a:extLst>
              <a:ext uri="{FF2B5EF4-FFF2-40B4-BE49-F238E27FC236}">
                <a16:creationId xmlns:a16="http://schemas.microsoft.com/office/drawing/2014/main" id="{73CEFF31-D259-8A41-9252-1ED41E333971}"/>
              </a:ext>
            </a:extLst>
          </p:cNvPr>
          <p:cNvSpPr>
            <a:spLocks noGrp="1"/>
          </p:cNvSpPr>
          <p:nvPr>
            <p:ph type="title"/>
          </p:nvPr>
        </p:nvSpPr>
        <p:spPr/>
        <p:txBody>
          <a:bodyPr/>
          <a:lstStyle/>
          <a:p>
            <a:r>
              <a:rPr lang="en-US" dirty="0"/>
              <a:t>What does it look like in ING</a:t>
            </a:r>
          </a:p>
        </p:txBody>
      </p:sp>
      <p:sp>
        <p:nvSpPr>
          <p:cNvPr id="4" name="Text Placeholder 3">
            <a:extLst>
              <a:ext uri="{FF2B5EF4-FFF2-40B4-BE49-F238E27FC236}">
                <a16:creationId xmlns:a16="http://schemas.microsoft.com/office/drawing/2014/main" id="{894E28FF-476F-3745-B8CF-8CF463F18F4F}"/>
              </a:ext>
            </a:extLst>
          </p:cNvPr>
          <p:cNvSpPr>
            <a:spLocks noGrp="1"/>
          </p:cNvSpPr>
          <p:nvPr>
            <p:ph type="body" sz="quarter" idx="13"/>
          </p:nvPr>
        </p:nvSpPr>
        <p:spPr/>
        <p:txBody>
          <a:bodyPr/>
          <a:lstStyle/>
          <a:p>
            <a:r>
              <a:rPr lang="en-US" dirty="0"/>
              <a:t>Running a company with multi cloud across the world</a:t>
            </a:r>
          </a:p>
          <a:p>
            <a:r>
              <a:rPr lang="en-US" dirty="0"/>
              <a:t>Conway's law</a:t>
            </a:r>
          </a:p>
        </p:txBody>
      </p:sp>
      <p:pic>
        <p:nvPicPr>
          <p:cNvPr id="3074" name="Picture 2">
            <a:extLst>
              <a:ext uri="{FF2B5EF4-FFF2-40B4-BE49-F238E27FC236}">
                <a16:creationId xmlns:a16="http://schemas.microsoft.com/office/drawing/2014/main" id="{DE1EE1C0-1362-6644-AC5B-337A83354E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23492" y="1034073"/>
            <a:ext cx="4109471" cy="381947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a:extLst>
              <a:ext uri="{FF2B5EF4-FFF2-40B4-BE49-F238E27FC236}">
                <a16:creationId xmlns:a16="http://schemas.microsoft.com/office/drawing/2014/main" id="{DAAE75D2-F76B-C342-8896-22FA43B5C3ED}"/>
              </a:ext>
            </a:extLst>
          </p:cNvPr>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530344" y="2746377"/>
            <a:ext cx="6764484" cy="32236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55839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F64E35B-B512-420B-94EA-DDC1558A71FC}"/>
              </a:ext>
            </a:extLst>
          </p:cNvPr>
          <p:cNvSpPr>
            <a:spLocks noGrp="1"/>
          </p:cNvSpPr>
          <p:nvPr>
            <p:ph type="sldNum" sz="quarter" idx="11"/>
          </p:nvPr>
        </p:nvSpPr>
        <p:spPr/>
        <p:txBody>
          <a:bodyPr/>
          <a:lstStyle/>
          <a:p>
            <a:fld id="{DDD2A080-DA64-4F5C-9131-47EB793B4410}" type="slidenum">
              <a:rPr lang="en-GB" noProof="0" smtClean="0"/>
              <a:pPr/>
              <a:t>9</a:t>
            </a:fld>
            <a:endParaRPr lang="en-GB" noProof="0"/>
          </a:p>
        </p:txBody>
      </p:sp>
      <p:sp>
        <p:nvSpPr>
          <p:cNvPr id="7" name="Title 6"/>
          <p:cNvSpPr>
            <a:spLocks noGrp="1"/>
          </p:cNvSpPr>
          <p:nvPr>
            <p:ph type="title"/>
          </p:nvPr>
        </p:nvSpPr>
        <p:spPr/>
        <p:txBody>
          <a:bodyPr/>
          <a:lstStyle/>
          <a:p>
            <a:r>
              <a:rPr lang="en-GB"/>
              <a:t>Azure Regions</a:t>
            </a:r>
          </a:p>
        </p:txBody>
      </p:sp>
      <p:sp>
        <p:nvSpPr>
          <p:cNvPr id="6" name="Content Placeholder 5"/>
          <p:cNvSpPr>
            <a:spLocks noGrp="1"/>
          </p:cNvSpPr>
          <p:nvPr>
            <p:ph idx="1"/>
          </p:nvPr>
        </p:nvSpPr>
        <p:spPr/>
        <p:txBody>
          <a:bodyPr/>
          <a:lstStyle/>
          <a:p>
            <a:r>
              <a:rPr lang="en-GB"/>
              <a:t>An Azure region consists of </a:t>
            </a:r>
            <a:r>
              <a:rPr lang="en-GB" i="1"/>
              <a:t>one or more </a:t>
            </a:r>
            <a:r>
              <a:rPr lang="en-GB" i="1" err="1"/>
              <a:t>datacenters</a:t>
            </a:r>
            <a:r>
              <a:rPr lang="en-GB"/>
              <a:t> deployed </a:t>
            </a:r>
            <a:r>
              <a:rPr lang="en-GB" i="1"/>
              <a:t>within a latency-defined perimeter</a:t>
            </a:r>
            <a:r>
              <a:rPr lang="en-GB"/>
              <a:t> and connected through a dedicated low-latency network. A region can have multiple availability zones.</a:t>
            </a:r>
          </a:p>
          <a:p>
            <a:endParaRPr lang="en-GB"/>
          </a:p>
          <a:p>
            <a:r>
              <a:rPr lang="en-GB"/>
              <a:t>Note: Not all services are available in all regions.</a:t>
            </a:r>
          </a:p>
          <a:p>
            <a:endParaRPr lang="en-GB"/>
          </a:p>
          <a:p>
            <a:r>
              <a:rPr lang="en-GB" b="1"/>
              <a:t>Examples</a:t>
            </a:r>
          </a:p>
          <a:p>
            <a:pPr lvl="1"/>
            <a:r>
              <a:rPr lang="en-GB"/>
              <a:t>North Europe (Ireland)</a:t>
            </a:r>
          </a:p>
          <a:p>
            <a:pPr lvl="1"/>
            <a:r>
              <a:rPr lang="en-GB"/>
              <a:t>West Europe (Netherlands)</a:t>
            </a:r>
          </a:p>
          <a:p>
            <a:pPr lvl="1"/>
            <a:r>
              <a:rPr lang="en-GB"/>
              <a:t>Germany North</a:t>
            </a:r>
          </a:p>
          <a:p>
            <a:pPr lvl="1"/>
            <a:r>
              <a:rPr lang="en-GB"/>
              <a:t>Germany West Central</a:t>
            </a:r>
          </a:p>
          <a:p>
            <a:pPr lvl="1"/>
            <a:r>
              <a:rPr lang="en-GB"/>
              <a:t>East Asia (Hong Kong)</a:t>
            </a:r>
          </a:p>
          <a:p>
            <a:pPr lvl="1"/>
            <a:r>
              <a:rPr lang="en-GB"/>
              <a:t>Southeast Asia (Singapore)</a:t>
            </a:r>
          </a:p>
          <a:p>
            <a:pPr lvl="1"/>
            <a:r>
              <a:rPr lang="en-GB"/>
              <a:t>Australia Central</a:t>
            </a:r>
          </a:p>
          <a:p>
            <a:pPr lvl="1"/>
            <a:r>
              <a:rPr lang="en-GB"/>
              <a:t>Australia Central 2</a:t>
            </a:r>
          </a:p>
        </p:txBody>
      </p:sp>
      <p:sp>
        <p:nvSpPr>
          <p:cNvPr id="9" name="Rectangle 104">
            <a:extLst>
              <a:ext uri="{FF2B5EF4-FFF2-40B4-BE49-F238E27FC236}">
                <a16:creationId xmlns:a16="http://schemas.microsoft.com/office/drawing/2014/main" id="{5B07CF25-3F89-450F-8CA9-654EDB71117F}"/>
              </a:ext>
            </a:extLst>
          </p:cNvPr>
          <p:cNvSpPr>
            <a:spLocks noChangeArrowheads="1"/>
          </p:cNvSpPr>
          <p:nvPr/>
        </p:nvSpPr>
        <p:spPr bwMode="gray">
          <a:xfrm>
            <a:off x="-2368598" y="0"/>
            <a:ext cx="1872000" cy="4379495"/>
          </a:xfrm>
          <a:prstGeom prst="rect">
            <a:avLst/>
          </a:prstGeom>
          <a:solidFill>
            <a:srgbClr val="E6E6E6"/>
          </a:solidFill>
          <a:ln>
            <a:noFill/>
          </a:ln>
          <a:effectLst/>
        </p:spPr>
        <p:txBody>
          <a:bodyPr wrap="square" lIns="180000" tIns="180000" rIns="180000" bIns="180000" anchor="ctr">
            <a:noAutofit/>
          </a:bodyPr>
          <a:lstStyle/>
          <a:p>
            <a:endParaRPr lang="en-GB" sz="1000"/>
          </a:p>
        </p:txBody>
      </p:sp>
      <p:pic>
        <p:nvPicPr>
          <p:cNvPr id="8" name="Picture 7">
            <a:extLst>
              <a:ext uri="{FF2B5EF4-FFF2-40B4-BE49-F238E27FC236}">
                <a16:creationId xmlns:a16="http://schemas.microsoft.com/office/drawing/2014/main" id="{83128412-0797-5243-B239-41AA0753137A}"/>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644247" y="2344561"/>
            <a:ext cx="8098923" cy="4153438"/>
          </a:xfrm>
          <a:prstGeom prst="rect">
            <a:avLst/>
          </a:prstGeom>
        </p:spPr>
      </p:pic>
    </p:spTree>
    <p:extLst>
      <p:ext uri="{BB962C8B-B14F-4D97-AF65-F5344CB8AC3E}">
        <p14:creationId xmlns:p14="http://schemas.microsoft.com/office/powerpoint/2010/main" val="166322133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98755fb961bcb85c763cf62196f86d8244fc"/>
</p:tagLst>
</file>

<file path=ppt/theme/theme1.xml><?xml version="1.0" encoding="utf-8"?>
<a:theme xmlns:a="http://schemas.openxmlformats.org/drawingml/2006/main" name="ING_PP_Template_16x9_January2020">
  <a:themeElements>
    <a:clrScheme name="ING 2020">
      <a:dk1>
        <a:srgbClr val="000000"/>
      </a:dk1>
      <a:lt1>
        <a:sysClr val="window" lastClr="FFFFFF"/>
      </a:lt1>
      <a:dk2>
        <a:srgbClr val="FF6200"/>
      </a:dk2>
      <a:lt2>
        <a:srgbClr val="696969"/>
      </a:lt2>
      <a:accent1>
        <a:srgbClr val="FF6200"/>
      </a:accent1>
      <a:accent2>
        <a:srgbClr val="A8A8A8"/>
      </a:accent2>
      <a:accent3>
        <a:srgbClr val="525199"/>
      </a:accent3>
      <a:accent4>
        <a:srgbClr val="559BD1"/>
      </a:accent4>
      <a:accent5>
        <a:srgbClr val="AB0066"/>
      </a:accent5>
      <a:accent6>
        <a:srgbClr val="D0D93C"/>
      </a:accent6>
      <a:hlink>
        <a:srgbClr val="525199"/>
      </a:hlink>
      <a:folHlink>
        <a:srgbClr val="AB0066"/>
      </a:folHlink>
    </a:clrScheme>
    <a:fontScheme name="ING ME">
      <a:majorFont>
        <a:latin typeface="ING Me"/>
        <a:ea typeface=""/>
        <a:cs typeface=""/>
      </a:majorFont>
      <a:minorFont>
        <a:latin typeface="ING Me"/>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solidFill>
        <a:ln w="6350">
          <a:solidFill>
            <a:schemeClr val="accent1"/>
          </a:solidFill>
        </a:ln>
      </a:spPr>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defPPr algn="ctr">
          <a:lnSpc>
            <a:spcPct val="90000"/>
          </a:lnSpc>
          <a:defRPr sz="1600"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rgbClr val="A8A8A8"/>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36000" tIns="36000" rIns="36000" bIns="36000" rtlCol="0">
        <a:spAutoFit/>
      </a:bodyPr>
      <a:lstStyle>
        <a:defPPr>
          <a:defRPr sz="1400" dirty="0" err="1" smtClean="0"/>
        </a:defPPr>
      </a:lstStyle>
    </a:txDef>
  </a:objectDefaults>
  <a:extraClrSchemeLst/>
  <a:custClrLst>
    <a:custClr name="ING Orange">
      <a:srgbClr val="FF6200"/>
    </a:custClr>
    <a:custClr name="ING Light Grey">
      <a:srgbClr val="A8A8A8"/>
    </a:custClr>
    <a:custClr name="ING Mid Grey">
      <a:srgbClr val="696969"/>
    </a:custClr>
    <a:custClr name="ING Text color">
      <a:srgbClr val="333333"/>
    </a:custClr>
    <a:custClr name="ING Indigo">
      <a:srgbClr val="525199"/>
    </a:custClr>
    <a:custClr name="ING Sky">
      <a:srgbClr val="559BD1"/>
    </a:custClr>
    <a:custClr name="ING Fuchsia">
      <a:srgbClr val="AB0066"/>
    </a:custClr>
    <a:custClr name="ING Lime">
      <a:srgbClr val="D0D93C"/>
    </a:custClr>
    <a:custClr name="ING Leaf / Plus">
      <a:srgbClr val="349651"/>
    </a:custClr>
    <a:custClr name="ING Minus">
      <a:srgbClr val="FF0000"/>
    </a:custClr>
  </a:custClrLst>
  <a:extLst>
    <a:ext uri="{05A4C25C-085E-4340-85A3-A5531E510DB2}">
      <thm15:themeFamily xmlns:thm15="http://schemas.microsoft.com/office/thememl/2012/main" name="Presentation1" id="{AA03BD89-DE69-440C-B6C0-7E4EE3A84D5E}" vid="{0E985E53-AD5D-43D4-98F6-63ED5E9389F1}"/>
    </a:ext>
  </a:extLst>
</a:theme>
</file>

<file path=ppt/theme/theme2.xml><?xml version="1.0" encoding="utf-8"?>
<a:theme xmlns:a="http://schemas.openxmlformats.org/drawingml/2006/main" name="1_ING_PP_Template_16x9_January2020">
  <a:themeElements>
    <a:clrScheme name="ING 2020">
      <a:dk1>
        <a:srgbClr val="000000"/>
      </a:dk1>
      <a:lt1>
        <a:sysClr val="window" lastClr="FFFFFF"/>
      </a:lt1>
      <a:dk2>
        <a:srgbClr val="FF6200"/>
      </a:dk2>
      <a:lt2>
        <a:srgbClr val="696969"/>
      </a:lt2>
      <a:accent1>
        <a:srgbClr val="FF6200"/>
      </a:accent1>
      <a:accent2>
        <a:srgbClr val="A8A8A8"/>
      </a:accent2>
      <a:accent3>
        <a:srgbClr val="525199"/>
      </a:accent3>
      <a:accent4>
        <a:srgbClr val="559BD1"/>
      </a:accent4>
      <a:accent5>
        <a:srgbClr val="AB0066"/>
      </a:accent5>
      <a:accent6>
        <a:srgbClr val="D0D93C"/>
      </a:accent6>
      <a:hlink>
        <a:srgbClr val="525199"/>
      </a:hlink>
      <a:folHlink>
        <a:srgbClr val="AB0066"/>
      </a:folHlink>
    </a:clrScheme>
    <a:fontScheme name="ING ME">
      <a:majorFont>
        <a:latin typeface="ING Me"/>
        <a:ea typeface=""/>
        <a:cs typeface=""/>
      </a:majorFont>
      <a:minorFont>
        <a:latin typeface="ING Me"/>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solidFill>
        <a:ln w="6350">
          <a:solidFill>
            <a:schemeClr val="accent1"/>
          </a:solidFill>
        </a:ln>
      </a:spPr>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defPPr algn="ctr">
          <a:lnSpc>
            <a:spcPct val="90000"/>
          </a:lnSpc>
          <a:defRPr sz="1600"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rgbClr val="A8A8A8"/>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36000" tIns="36000" rIns="36000" bIns="36000" rtlCol="0">
        <a:spAutoFit/>
      </a:bodyPr>
      <a:lstStyle>
        <a:defPPr>
          <a:defRPr sz="1400" dirty="0" err="1" smtClean="0"/>
        </a:defPPr>
      </a:lstStyle>
    </a:txDef>
  </a:objectDefaults>
  <a:extraClrSchemeLst/>
  <a:custClrLst>
    <a:custClr name="ING Orange">
      <a:srgbClr val="FF6200"/>
    </a:custClr>
    <a:custClr name="ING Light Grey">
      <a:srgbClr val="A8A8A8"/>
    </a:custClr>
    <a:custClr name="ING Mid Grey">
      <a:srgbClr val="696969"/>
    </a:custClr>
    <a:custClr name="ING Text color">
      <a:srgbClr val="333333"/>
    </a:custClr>
    <a:custClr name="ING Indigo">
      <a:srgbClr val="525199"/>
    </a:custClr>
    <a:custClr name="ING Sky">
      <a:srgbClr val="559BD1"/>
    </a:custClr>
    <a:custClr name="ING Fuchsia">
      <a:srgbClr val="AB0066"/>
    </a:custClr>
    <a:custClr name="ING Lime">
      <a:srgbClr val="D0D93C"/>
    </a:custClr>
    <a:custClr name="ING Leaf / Plus">
      <a:srgbClr val="349651"/>
    </a:custClr>
    <a:custClr name="ING Minus">
      <a:srgbClr val="FF0000"/>
    </a:custClr>
  </a:custClrLst>
  <a:extLst>
    <a:ext uri="{05A4C25C-085E-4340-85A3-A5531E510DB2}">
      <thm15:themeFamily xmlns:thm15="http://schemas.microsoft.com/office/thememl/2012/main" name="Presentation1" id="{AA03BD89-DE69-440C-B6C0-7E4EE3A84D5E}" vid="{175B3AD0-9A44-4CBA-97F2-83A38BD88FEA}"/>
    </a:ext>
  </a:extLst>
</a:theme>
</file>

<file path=ppt/theme/theme3.xml><?xml version="1.0" encoding="utf-8"?>
<a:theme xmlns:a="http://schemas.openxmlformats.org/drawingml/2006/main" name="Office Theme">
  <a:themeElements>
    <a:clrScheme name="ING 2016">
      <a:dk1>
        <a:srgbClr val="333333"/>
      </a:dk1>
      <a:lt1>
        <a:sysClr val="window" lastClr="FFFFFF"/>
      </a:lt1>
      <a:dk2>
        <a:srgbClr val="FF6200"/>
      </a:dk2>
      <a:lt2>
        <a:srgbClr val="696969"/>
      </a:lt2>
      <a:accent1>
        <a:srgbClr val="FF6200"/>
      </a:accent1>
      <a:accent2>
        <a:srgbClr val="A8A8A8"/>
      </a:accent2>
      <a:accent3>
        <a:srgbClr val="525199"/>
      </a:accent3>
      <a:accent4>
        <a:srgbClr val="60A6DA"/>
      </a:accent4>
      <a:accent5>
        <a:srgbClr val="AB0066"/>
      </a:accent5>
      <a:accent6>
        <a:srgbClr val="D0D93C"/>
      </a:accent6>
      <a:hlink>
        <a:srgbClr val="525199"/>
      </a:hlink>
      <a:folHlink>
        <a:srgbClr val="AB0066"/>
      </a:folHlink>
    </a:clrScheme>
    <a:fontScheme name="ING ME">
      <a:majorFont>
        <a:latin typeface="ING Me"/>
        <a:ea typeface=""/>
        <a:cs typeface=""/>
      </a:majorFont>
      <a:minorFont>
        <a:latin typeface="ING M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99D6D37A8A68B940AF284ED496C670B7" ma:contentTypeVersion="0" ma:contentTypeDescription="Een nieuw document maken." ma:contentTypeScope="" ma:versionID="77d90fade863b20694c0a01b2a792e2c">
  <xsd:schema xmlns:xsd="http://www.w3.org/2001/XMLSchema" xmlns:xs="http://www.w3.org/2001/XMLSchema" xmlns:p="http://schemas.microsoft.com/office/2006/metadata/properties" targetNamespace="http://schemas.microsoft.com/office/2006/metadata/properties" ma:root="true" ma:fieldsID="3f07d915e503c1c02c95dcb92e6b1b79">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049D748-6DF4-4705-9A4F-BDD43595520A}">
  <ds:schemaRefs>
    <ds:schemaRef ds:uri="http://schemas.microsoft.com/office/2006/documentManagement/types"/>
    <ds:schemaRef ds:uri="http://schemas.openxmlformats.org/package/2006/metadata/core-properties"/>
    <ds:schemaRef ds:uri="http://schemas.microsoft.com/office/2006/metadata/properties"/>
    <ds:schemaRef ds:uri="http://purl.org/dc/elements/1.1/"/>
    <ds:schemaRef ds:uri="http://purl.org/dc/terms/"/>
    <ds:schemaRef ds:uri="http://schemas.microsoft.com/office/infopath/2007/PartnerControls"/>
    <ds:schemaRef ds:uri="http://www.w3.org/XML/1998/namespace"/>
    <ds:schemaRef ds:uri="http://purl.org/dc/dcmitype/"/>
  </ds:schemaRefs>
</ds:datastoreItem>
</file>

<file path=customXml/itemProps2.xml><?xml version="1.0" encoding="utf-8"?>
<ds:datastoreItem xmlns:ds="http://schemas.openxmlformats.org/officeDocument/2006/customXml" ds:itemID="{129E9F9D-0905-4003-97A2-74A29B901C8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5E99D7FF-3773-42E8-9D2B-8EC7CE8956C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01 ING presentation template 16x9</Template>
  <TotalTime>17671</TotalTime>
  <Words>2606</Words>
  <Application>Microsoft Macintosh PowerPoint</Application>
  <PresentationFormat>Widescreen</PresentationFormat>
  <Paragraphs>177</Paragraphs>
  <Slides>14</Slides>
  <Notes>10</Notes>
  <HiddenSlides>0</HiddenSlides>
  <MMClips>1</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14</vt:i4>
      </vt:variant>
    </vt:vector>
  </HeadingPairs>
  <TitlesOfParts>
    <vt:vector size="18" baseType="lpstr">
      <vt:lpstr>ING Me</vt:lpstr>
      <vt:lpstr>Arial</vt:lpstr>
      <vt:lpstr>ING_PP_Template_16x9_January2020</vt:lpstr>
      <vt:lpstr>1_ING_PP_Template_16x9_January2020</vt:lpstr>
      <vt:lpstr>{Dev}School DevOps Edition 2022</vt:lpstr>
      <vt:lpstr>Agenda</vt:lpstr>
      <vt:lpstr>Cloud</vt:lpstr>
      <vt:lpstr>Pre cloud</vt:lpstr>
      <vt:lpstr>What is cloud?</vt:lpstr>
      <vt:lpstr>Types of cloud deployment models</vt:lpstr>
      <vt:lpstr>Virtualization </vt:lpstr>
      <vt:lpstr>What does it look like in ING</vt:lpstr>
      <vt:lpstr>Azure Regions</vt:lpstr>
      <vt:lpstr>Azure Geography per continent</vt:lpstr>
      <vt:lpstr>Labs</vt:lpstr>
      <vt:lpstr>Feedback time    </vt:lpstr>
      <vt:lpstr>Thank you!</vt:lpstr>
      <vt:lpstr>PowerPoint Presentation</vt:lpstr>
    </vt:vector>
  </TitlesOfParts>
  <Company>ING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CI/CD</dc:title>
  <dc:creator>Jianu, M. (Maria)</dc:creator>
  <cp:keywords>16x9; Template; Global; Think Forward; External</cp:keywords>
  <dc:description>April 2020</dc:description>
  <cp:lastModifiedBy>Raducanu, A.M.M. (Andrada - Maria - Magdalena)</cp:lastModifiedBy>
  <cp:revision>7</cp:revision>
  <dcterms:created xsi:type="dcterms:W3CDTF">2021-04-04T09:39:53Z</dcterms:created>
  <dcterms:modified xsi:type="dcterms:W3CDTF">2022-04-19T08:24:51Z</dcterms:modified>
  <cp:version>3</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0x01010099D6D37A8A68B940AF284ED496C670B7</vt:lpwstr>
  </property>
</Properties>
</file>