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D88C916-3B68-4199-AE81-634D901525A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5286D9-29B4-4430-BAD2-BB0FB07D49D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3383CF0-5A04-406B-89EE-6F512A24EB5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594ECFA-420B-4933-8F72-7612BF416354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A1404D-A1F1-42AE-A5DE-3EBDDB58D13E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1ABC92-272E-431D-926A-AC05C0657BF6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B24BD8-1AA9-48B6-B2BC-D2AC200B66E4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5BF208-11E3-400E-8A59-031DD8A4F49C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D4B3C7-57CC-45EB-97D0-BC921CF67B9E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233561-8AA5-444B-B60D-7128A9B097F9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8B10A4-1DC2-4273-BF62-816B8C43A96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AA601EB-1830-4627-91F3-7708B8B513E3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2D649F-8761-40F5-A4F5-5A59B53D678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35AEFA-C305-4E2E-B4EC-7B15D8A6F78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E9C505-7540-4E2D-9CB5-6EE3A81EEF9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DE9EF9-F5F7-4E53-8E09-824633FDBA9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E9C784-17B5-4469-8377-E4810BA5439C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0FECD42-F66B-452B-AA1F-823F78427371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4EC0AB-8B48-44F0-974A-5F86DDAADAC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DB8CD81-C908-4B1D-9FBB-D804073A7B6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960E5F5-9124-45B7-AD56-51E5F318D65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A78B3D1-8FB1-46EE-A4DC-FBC17B02727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C5F962B-AFE5-48C0-9CDE-BA9BF7851A0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0986751-0DD0-48A0-A476-C034307432D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8;g109ffa863cd_0_240" descr=""/>
          <p:cNvPicPr/>
          <p:nvPr/>
        </p:nvPicPr>
        <p:blipFill>
          <a:blip r:embed="rId2"/>
          <a:stretch/>
        </p:blipFill>
        <p:spPr>
          <a:xfrm>
            <a:off x="8127360" y="11988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sldNum" idx="1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2EA6824B-7EFC-43F5-90B9-716B7933B10F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8;g109ffa863cd_0_240" descr=""/>
          <p:cNvPicPr/>
          <p:nvPr/>
        </p:nvPicPr>
        <p:blipFill>
          <a:blip r:embed="rId2"/>
          <a:stretch/>
        </p:blipFill>
        <p:spPr>
          <a:xfrm>
            <a:off x="8127360" y="11988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editar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to do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texto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do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279267FF-2EEA-4077-8E7C-7EFA5CDABFD9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6;p24" descr=""/>
          <p:cNvPicPr/>
          <p:nvPr/>
        </p:nvPicPr>
        <p:blipFill>
          <a:blip r:embed="rId2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formato do texto do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Num" idx="3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F0960DD1-E0AA-45A9-B7E3-CD258F6D6168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pic>
        <p:nvPicPr>
          <p:cNvPr id="120" name="Imagem 4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819000" y="708840"/>
            <a:ext cx="7134840" cy="417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3D6E51-327B-433F-BDE5-850948D2A6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DE236A-8655-4787-A5C0-8D502EAC0CAB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CDBD1D4A-2F2E-4D60-8C1E-927ED2E2FF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dc:description/>
  <dc:language>pt-BR</dc:language>
  <cp:lastModifiedBy/>
  <dcterms:modified xsi:type="dcterms:W3CDTF">2022-09-25T12:54:22Z</dcterms:modified>
  <cp:revision>33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HiddenSlides">
    <vt:i4>4</vt:i4>
  </property>
  <property fmtid="{D5CDD505-2E9C-101B-9397-08002B2CF9AE}" pid="4" name="MediaServiceImageTags">
    <vt:lpwstr/>
  </property>
  <property fmtid="{D5CDD505-2E9C-101B-9397-08002B2CF9AE}" pid="5" name="Notes">
    <vt:i4>237</vt:i4>
  </property>
  <property fmtid="{D5CDD505-2E9C-101B-9397-08002B2CF9AE}" pid="6" name="PresentationFormat">
    <vt:lpwstr>Apresentação na tela (16:9)</vt:lpwstr>
  </property>
  <property fmtid="{D5CDD505-2E9C-101B-9397-08002B2CF9AE}" pid="7" name="Slides">
    <vt:i4>368</vt:i4>
  </property>
</Properties>
</file>