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ADB44-8D9C-474B-A8F1-4EA61E624B75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06AD-777D-4348-BD6E-AFE5BBC5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franklin@bitsmasher.net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06AD-777D-4348-BD6E-AFE5BBC5B1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DX-OV2J9ItuGpKawurQAymCZpK19NxNF8rcwkavLyS8s_DGrI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7395"/>
            <a:ext cx="1371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3.gstatic.com/images?q=tbn:ANd9GcQDX-OV2J9ItuGpKawurQAymCZpK19NxNF8rcwkavLyS8s_DGrI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1371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3.gstatic.com/images?q=tbn:ANd9GcQDX-OV2J9ItuGpKawurQAymCZpK19NxNF8rcwkavLyS8s_DGrI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1371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0755" y="230956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S0/1</a:t>
            </a:r>
          </a:p>
          <a:p>
            <a:r>
              <a:rPr lang="en-US" dirty="0" smtClean="0"/>
              <a:t>DCE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0" y="3657600"/>
            <a:ext cx="2971800" cy="1066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2362200"/>
            <a:ext cx="0" cy="2057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2362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</a:t>
            </a:r>
          </a:p>
          <a:p>
            <a:r>
              <a:rPr lang="en-US" dirty="0" smtClean="0"/>
              <a:t>DCE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08353" y="35374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</a:t>
            </a:r>
          </a:p>
          <a:p>
            <a:r>
              <a:rPr lang="en-US" dirty="0" smtClean="0"/>
              <a:t>FEC0::30:1/112</a:t>
            </a:r>
          </a:p>
          <a:p>
            <a:r>
              <a:rPr lang="en-US" dirty="0" smtClean="0"/>
              <a:t>172.16.100.2/30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7638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BB1</a:t>
            </a:r>
          </a:p>
          <a:p>
            <a:r>
              <a:rPr lang="en-US" dirty="0" smtClean="0"/>
              <a:t>E0</a:t>
            </a:r>
          </a:p>
          <a:p>
            <a:r>
              <a:rPr lang="en-US" dirty="0" smtClean="0"/>
              <a:t>172.16.200.1/30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43100" y="382166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S0/0</a:t>
            </a:r>
          </a:p>
          <a:p>
            <a:r>
              <a:rPr lang="en-US" dirty="0" smtClean="0"/>
              <a:t>DCE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1568" y="2362200"/>
            <a:ext cx="173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BB2</a:t>
            </a:r>
          </a:p>
          <a:p>
            <a:r>
              <a:rPr lang="en-US" dirty="0" smtClean="0"/>
              <a:t>FEC0::30:3/112</a:t>
            </a:r>
          </a:p>
          <a:p>
            <a:r>
              <a:rPr lang="en-US" dirty="0" smtClean="0"/>
              <a:t>172.16.100.1/30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742" y="2362200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</a:p>
          <a:p>
            <a:r>
              <a:rPr lang="en-US" dirty="0" smtClean="0"/>
              <a:t>FEC0::13:1/112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460800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FEC0::12:1/112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204293">
            <a:off x="3209438" y="3537470"/>
            <a:ext cx="251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multicast boundary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FEC0::</a:t>
            </a:r>
            <a:r>
              <a:rPr lang="en-US" dirty="0" smtClean="0"/>
              <a:t>12:2/112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9195" y="974329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</a:p>
          <a:p>
            <a:r>
              <a:rPr lang="en-US" dirty="0" smtClean="0"/>
              <a:t>172.16.255.230/25</a:t>
            </a:r>
            <a:endParaRPr lang="en-US" dirty="0"/>
          </a:p>
        </p:txBody>
      </p:sp>
      <p:sp>
        <p:nvSpPr>
          <p:cNvPr id="2" name="AutoShape 2" descr="data:image/jpg;base64,/9j/4AAQSkZJRgABAQAAAQABAAD/2wBDAAkGBwgHBgkIBwgKCgkLDRYPDQwMDRsUFRAWIB0iIiAdHx8kKDQsJCYxJx8fLT0tMTU3Ojo6Iys/RD84QzQ5Ojf/2wBDAQoKCg0MDRoPDxo3JR8lNzc3Nzc3Nzc3Nzc3Nzc3Nzc3Nzc3Nzc3Nzc3Nzc3Nzc3Nzc3Nzc3Nzc3Nzc3Nzc3Nzf/wAARCACyARwDASIAAhEBAxEB/8QAHAABAAIDAQEBAAAAAAAAAAAAAAIDBAUGAQcI/8QAShAAAgECAgIMCQgIBgMAAAAAAAECAwQFEQYxEiFRU1RVgZGSk9HSExQVFhdBYXGUByIyc4KDobEIIzVCUoSkwTREYnJ0s2Oi8P/EABoBAQEAAwEBAAAAAAAAAAAAAAACAQQFAwb/xAAuEQACAQEGBQIGAwEAAAAAAAAAAQIDBBESFFFSExUhMaFBsQUiYYGR8DIzcdH/2gAMAwEAAhEDEQA/APuIAAAAAAAAAAAAAAAAAAAAAAAAAAAAAAAAAAAAAAAAAAAAAAAAAAAAAAAAAAAAAAAAAAAAAAAAAAAAAAAAAAAAAAAAAAAAAAAAAAAAAAAAAAAAAABRfXdvYWde8vKsaVvQpupVqS1Rilm2XnEfKLeK6rYfo/Teca8vGrxf+Gm04xf+6psV7oyKhFzkor1JnJRi5MzvSHovxjU+Dr9wekPRfjGp8HX7hz+b3XzjN7r5zpcuW40M+9p0HpD0X4xqfB1+4PSHovxjU+Er9w5/N7r5xm91845ctwz72nQekPRfjGfwlfuD0h6L8Yz+Er9w5/N7r5yDb3Xzjly3DPvadH6Q9FuMp/CVu4eekTRbjKfwlbuHNNvdfOQbe6+ccuW4xn3tOo9Imi3GUvhK3cHpE0V4zl8LW7hykm9185Bt7r5zPLlu8DPvadd6RdFeM5fC1u4eekXRXjOXwtbuHHSb3XzkG3uvnHLVu8GM+9p2npG0U40fwtbuD0jaKcaP4Wt3DiG3uvnK23uvnM8tW7wOYPad36RtFONH8LW7g9I2ifGr+Grdw4Ft7r5yDb3Xzjlq3eBzB7T6D6R9E+Nf6at3Dz0j6J8a/wBNW7h88be6+chJvdZnli3eBzB7T6N6SNEuNv6at3B6SNEuNv6at3D5q29184hFzmo5sxL4dGKcnLt9BG3yk0lE+lekjRLjZfD1e4PSTojxuvh6vcPnV7Y3FrJqcZLLbafqMFt7rJp2CnUjijPwVUts6bwygfUvSTojxuvh6vcHpJ0R43j8PV7p8qee6zGvLiNrbVbiq3sKcXJ7ev2Fv4ZFK9z8EL4hJu5RPu+A6Q4TpDSrVcHvI3MKMlCo1CUdi2s8spJeo2h8k/R6qVK2GY5VrPOpO8jKXvcEz62cmSubR0071eAAYMgAAAAAAAAHkpKMXKTSSWbb9R8qs7qWL3t9js88r6olbJ/u20M1T92fzp/bOq+Ue/lTwenhNvNxucWqeLZxe3CjlnVlyQzXvlE5+EI04RhTiowilGMVqSWpHRsFK+Tm/Q0LbUuSgiQBjSvqPhlQo7KvXbyVOktk/wADpTnGCvk7jnxhKbuijJBl0cMuY29S7xKUbO3pQdSazzkopZvP1I0S0hwaT+biVt0zxp2qnNtLsj2nZpwSv7myPGYCxzCnqv7d/bJeV8OlqvaL+0evFp7keXDnozKZBlHlKyeq6pP7Q8ctXqrwfKOLT3L8jhz0ZORBjw9GWqpFnmyjLU8zPFp7l+THDnoyMjVaRYj5Lwi4uo7dVLYUo/xTe1Ff35DbSRgXeH0rq/sLmu5SjZVvDRo7WwnNanL17Qm5OD4fcQSU1j7FmH/J/fSsred9pPisLmVOLqwjJOMZZbaWe49oyloDUWvSXFX73E2b0huN5o/j2kHpFc7xR/HtOXlbTr5OlmbP+owloNJa9IMSfvyJrQrLXjV+/fkZD0jud4o/j2kHpJc7xR/HtGUtOvkZmz/qILQ+K14reP3pE1onTWvELl+9Ii9JLneKP49pB6S3W8Ufx7RlLVr5GZs/6i9aL0Vru6z98UXW+AW9CtCp4Wc9i08mltmuqaUXMYyl4vReSb/e7Te3WI21pTUrmrGMms9gtuXMeVSlXg1GXVv7nrTq0ZJyXoW3FCncQ2NWOe4/WjlMbwaFtF1oVIQT1JvJS93tLr/SWtUzjZ01Sj/HLblzal+JoK9WpXqOpWqSnN/vSebNyyWStCWJu76GpabVSnHCleUM5nTC7yjRsoP6X6yp7l9Fc+3yHTVJRhFyk0oxWbb9SPnd9dO9u611LNeFlnFP1RW1FcxuWud0MOpq2WF8sWh9q/R2/Y+M/wDLh/1o+uHyL9Hh5YNjP/Lh/wBaPraZ8/P+TO3H+KJA8zPSSgAAAAAAAaLTXF6mDaP161q149Wat7OL9dabyi/ctuT9kWEr+gbuOOv7zyzpRf4gnnbWmdhabj2LzqzXvmtj7qaLDHw+0p2FjQtKObp0YKCb1yy1t+1vbfvMg+ho0+HTUThVanEm5FWFaOXWM1ZyxbFoxoRk8rSzi4OUd2Unt/mdlh2F2OF0fBWFtToxy23Fbcve9bOUpznSmp05OMo7aae2joMOxmFbKndtQqeqeqMuw51qss78cXejfs1phdhfQ2dWnCrTlTqwjOnNOMoyWaknrTRr/IGDLVhGHr+Vh2Glvb6rXuqlSFWcYN/NSk1teop8Yr79V6bEfh8mr2w7dFO5I6DyJhK1YXYr+Wh2DyPhi1YbZr+Xh2HP+MV9+qdNnnjFbfqnTZnl0txjPLadD5Lw9arC1X3Eew98nWK1WVsvuY9hzjr1t+qdNkHcV9+qdNjl0twzy2nTeI2i1WlDqo9g8Vt1/l6K+7RyzuK+/VemyuVxXaadapk/9bM8uluGfW0YhWjXu6k6cVGGeUUlltIw5GuxHFrilitLDMMwyriN5Oi60qdKoo7CCeWbzX/3KeqrpI9eid4v5iBuZijS+S/sanArVPnu7mayDMdecL16MXS+/gSVLHXr0euV99AZ2hu8MZStp7E2QZJW2MvXglwvvIklY4s9eE119uJnO0N3hmMpW09ihlbM1Ybib14dWX2oklhF+9dpUXKhnaG7wxlK232NfsZZOSRVJtttvNvW2dbhOERjbVFeUspzeST1xS9Zr8TwOdJudHbW76n79xnjSt8HUakrl6P/AKetSxTUE49Xoc8yDLqkJQk4zi4yWtMqaOkneaHY0Glt34GwVtB5TuXsX7IL6X9lynHTNjjd549idarF50ofqqXuWt8rz/A1s3km3qOXXnjk2dKjDDFI+2/o9vLBcY/5kP8ArR9ZUjgfkmwR4FojbutFxur5+NVk9cdklsI8kUuVs7iMzkyd7bOklcjKTJJlEZFiZgyWAimSAAAAB860pvPKulqt4vO1weGT3JXNSO30abXWPcO1x/FaOCYNeYncJyhbUnPYLXN/uxXtbyS9rPnOE21a2sl43JTvK0pV7qa/eqzeynyZvJexI3LFSx1MT7I1LZUw07l6mYDExHEKOH04SqxqzlUlsYQpU3JylubX9zKw/BsexbKdanHCrV7586tJf7fVy5HSq2mnS6PuaFKzzqdV2I1KsKf05JZ6l62XOlUjSjVnTlCE/ouSyz5DpMM0fsMNynCm61f11qz2Us/yRgaTaNXeN3lGvb45dWEKdPYOlSpqSk829lttbe2lyGi7fJyXS5G5kko972acEo6CX8delV8/uI94sjoTeLXpJeP7ldp7cwhozyyM9UUgyVodcrXj90/ul2li0TrLXjNy/u12jmENGMjPVGCyDNotGJrXild/YXaTWjmWu+qv7C7RzCGjGRnqjSshI3F7hNOztp1ZXE5NbUU462ahm1QrKsr0jWrUXSdzZi6BW6s7nFcYxnKhfX1bYQpS+c6VCP0Vms1t/wBkdc8VsOELoy7DmJEGeDsFOTvbf79j2VtmlckjqHi1hwhdGXYReL2HCF0ZdhysiDHLqWr/AH7Gc/U0R1bxfD+Ex6Muwi8Xw/hMejLsOTZBjl1LV/v2MZ+pojrXjGH8Jj0ZdhbbX1rdylG3qqcorNpJrJcqOKZdZXtWwnVnQ2OzqRUdlJZ7FJt7XORU+HxUfkvvLp25t/PdcdlWq06MHOtOMIL1yeSNHf6R0YJwtKfhX/FPajza3+BobmvWuJ7OvUlUluyeox5F0vh0I9Zu8irbpy6Q6Ht1cVLmps6rTfqSWSRpNIr12OGVJU3lWq/qqXsk/XyLN8ht2cRpTeeNYo6MXnTtVsPfN7cuZZLnNuq1Tp3R6ehrUk5zvkaNpRiox1JZI3GhWC+X9J7OyqR2VvGXhrn6uO21yvKPKaiZ9Z+SHCVZ4RVxSrHKtfSyp5+qlFtLneb5jk15YY3HUoxvd59RpzMmEzWUpmXTkaJtmfCRdGRhwkZEGAZCZNFMWWJgEweI9AOD09vPHsZw/BKbzpW+V/d5am02qMH75KU/u1umCcjZ6ZW9xcXuJV7HEJ1r+4lW2UKUWlTXzacU9ktpQUfVrbMnzytOLsT6mHfO5ZKbp0l0d7+jOPaamOo+q6fU6enOdOanTk4zi81KLyaOiwzHI1cqV41CepVNSl79w+beednxfifUw74887Pi/E+ph3y61GNVXST/AAyKVWVN3xa/J9ZxG7jZWsqzSk9pRjnrZpvOKpwaHTZwc9PKFSjCjOzxSVODzjF0obX/ALlXnrZcAxLqYd816VjhGN01e/8AGe1S1zk/kdy+x9A84anBodNnnnBU4PDpM4Dz1seAYl1MO+eee1jwDEuph3z0ytDb7kZitu9j6B5fqcHh0meeXqnB4dJnAee9hwDEupj3zzz3sOA4l1MO+MtQ2+4zFbd7Hf8Al2pweHSZF47U4PDpM4Lz4w/gOJdTHvHj04w/gOJdTHvDLUNvuMxW3ex2OI4hO9UIygoRjt5J55s17Ocem+H8CxHqY94g9NsP4FiPUx7x7wwQWGK6fc8p4pu+T6nRyIM516a4fwPEepj3iD00sOB4h1Ue8VjROBnQyIM596Z2HBMQ6qPeIPTKw4Jf9VHvGeJExgkdAyDNA9MbDgl/1Ue8QemFhwW+6qPeHEiOHI37IM0L0vseC33VR7xB6XWPBb7qo94cWGo4cjeshI0b0tseDXvVR7xB6WWPBr3qo94zxYamOFPQ2OK3kcPsK91JZunH5sf4pPaS5XkfO3sss5y2U225S3W9tvnNzpBjVPFZUaFvTq06VN+EmqsUnKWqOpvaW3+BppmrVnjleuyNmlDAuvcsw6xqYpiNtYUXlO4qKGyX7sdcpciTZ9/sKdO2t6VvQioUqUFCEV6opZJcx8y+TDDNlWucWqx2o/qKGfI5v8lzn02h6jk1p4pnTpRwxNlRlqM2kzX0TNpHiepm02ZMGYlMyYAGRBlsSqBbEAmj08R6AfmTB/2TZ/Ux/IymYuD/ALJs/qY/kZTPuaP9Uf8AEfHVf7Jf6zxkWesiymSjxkWSZFkMtEWRZJkWQykRZFkmRZLKRFkWSZFkMtHjIs9ZFkMpHjIs9ZFkMtHjIskyLIZSIkWSIshloizxnrIsllIizxnpFkMtGO/8XP6uP5sbCpVqQpUY7KrUkoU47sm8kuc8l/i5/Vr82dV8neFO+xqd7UjnRso/N9tWS2uaOb5UalWeCDZs044pJH0HAsNp4ZhttZUtuNGCi5fxP1vleb5Td0I6imjSM6jTOWdEvox1GZSRTSgZdOABdTRkwRVTiXwQBZBFsSEUWJAEkeniPQD8yYP+ybP6mP5GUzWYXf2VPDLWFS7t4zjSipRlVimnl69syXiVhw2266Pafa0qtPhx+Zdl6nyNSnPiS6PuzIZFmO8SseG23XR7SPlGx4bbddHtKdWnuX5MKlPRmQyLKHiNjwy262PaReIWXDLfrY9pDqw3IpU56MvZFlDxCy4Zb9bHtIu/suF2/Wx7SXVhuRSpz0ZkMiyh39nwu362PaRd9Z8Lt+tj2kOrDVFqnPQvZFlLvrPhdDrY9pF31pwqh1ke0h1IaopU56FzIspd7acKodYu0i7204VQ6xdpLqQ1RShLQuZFlTvbXhNHrERd5a8Jo9YiHUhqUoS0LWRZW7y14TR6xEXd23CKPWIh1I6lqEtC1kGVu7tuEUemiLurbhFLpolzjqUoS0LWRZW7q33+l00Rd1b7/S6aIc46lKEtCwiyDuaG/wBLpoi7mhv1LpolzjqWoy0KqklG4nJ6lSX5s+2aGYG8HwG2t6scria8LX+slttcm0uQ+a/J/g6x3S2k9qpaWkI16zW2m4t7CPLLJ+5M+7Qoew5dpnfLCvQ6NCFyvZj0qJl0qRbTo+wyIUjWPcjTpmTCB7CmXxgAeQiXRiIxLEgD2KJpHiRIAAAApdrbt5uhSzf+hDxW33il0EXAAp8Vt94pdBDxW33il0EXAAp8Vt94pdBDxW33il0EXAAp8Vt94pdBDxW33il0EXAAp8Vt94pdBHjtbfeKXQReADFdpb8HpdWiErS33il0EZjRFxAMCVnQ3il0EVSs6G8UugjYuJBwANZKyobxS6CKZWVDeKXQRtpUyuVMA1ErGhvFLoIrlYUd4p9BG4dIg6QBpnYUd4p9BEfEKO8U+gjcuj7DzwPsANP4hR3in0Eeqwo7xT6CNv4H2DwPsANUrCjvFPoIsjYUd4p9BGzVH2ElSAMGlawp/QhGOevYrIvjR9hlKkWRpgGPCkWxpl0YFigAVRgWxiSUSaQBFImkMj0AAAAAAAAAAAAAAAAAAAAAAAAA8yPHEkACtxIuBceZAFLgRdMyMjzYgGP4M88GZOxPNiAY/gx4MyNiNiAUeDJKBdsRkAVKBJRLMhkARUT1IkADzI9AAAAAAAAAA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63500" y="-81915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CyARwDASIAAhEBAxEB/8QAHAABAAIDAQEBAAAAAAAAAAAAAAIDBAUGAQcI/8QAShAAAgECAgIMCQgIBgMAAAAAAAECAwQFEQYxEiFRU1RVgZGSk9HSExQVFhdBYXGUByIyc4KDobEIIzVCUoSkwTREYnJ0s2Oi8P/EABoBAQEAAwEBAAAAAAAAAAAAAAACAQQFAwb/xAAuEQACAQEGBQIGAwEAAAAAAAAAAQIDBBESFFFSExUhMaFBsQUiYYGR8DIzcdH/2gAMAwEAAhEDEQA/APuIAAAAAAAAAAAAAAAAAAAAAAAAAAAAAAAAAAAAAAAAAAAAAAAAAAAAAAAAAAAAAAAAAAAAAAAAAAAAAAAAAAAAAAAAAAAAAAAAAAAAAAAAAAAAAABRfXdvYWde8vKsaVvQpupVqS1Rilm2XnEfKLeK6rYfo/Teca8vGrxf+Gm04xf+6psV7oyKhFzkor1JnJRi5MzvSHovxjU+Dr9wekPRfjGp8HX7hz+b3XzjN7r5zpcuW40M+9p0HpD0X4xqfB1+4PSHovxjU+Er9w5/N7r5xm91845ctwz72nQekPRfjGfwlfuD0h6L8Yz+Er9w5/N7r5yDb3Xzjly3DPvadH6Q9FuMp/CVu4eekTRbjKfwlbuHNNvdfOQbe6+ccuW4xn3tOo9Imi3GUvhK3cHpE0V4zl8LW7hykm9185Bt7r5zPLlu8DPvadd6RdFeM5fC1u4eekXRXjOXwtbuHHSb3XzkG3uvnHLVu8GM+9p2npG0U40fwtbuD0jaKcaP4Wt3DiG3uvnK23uvnM8tW7wOYPad36RtFONH8LW7g9I2ifGr+Grdw4Ft7r5yDb3Xzjlq3eBzB7T6D6R9E+Nf6at3Dz0j6J8a/wBNW7h88be6+chJvdZnli3eBzB7T6N6SNEuNv6at3B6SNEuNv6at3D5q29184hFzmo5sxL4dGKcnLt9BG3yk0lE+lekjRLjZfD1e4PSTojxuvh6vcPnV7Y3FrJqcZLLbafqMFt7rJp2CnUjijPwVUts6bwygfUvSTojxuvh6vcHpJ0R43j8PV7p8qee6zGvLiNrbVbiq3sKcXJ7ev2Fv4ZFK9z8EL4hJu5RPu+A6Q4TpDSrVcHvI3MKMlCo1CUdi2s8spJeo2h8k/R6qVK2GY5VrPOpO8jKXvcEz62cmSubR0071eAAYMgAAAAAAAAHkpKMXKTSSWbb9R8qs7qWL3t9js88r6olbJ/u20M1T92fzp/bOq+Ue/lTwenhNvNxucWqeLZxe3CjlnVlyQzXvlE5+EI04RhTiowilGMVqSWpHRsFK+Tm/Q0LbUuSgiQBjSvqPhlQo7KvXbyVOktk/wADpTnGCvk7jnxhKbuijJBl0cMuY29S7xKUbO3pQdSazzkopZvP1I0S0hwaT+biVt0zxp2qnNtLsj2nZpwSv7myPGYCxzCnqv7d/bJeV8OlqvaL+0evFp7keXDnozKZBlHlKyeq6pP7Q8ctXqrwfKOLT3L8jhz0ZORBjw9GWqpFnmyjLU8zPFp7l+THDnoyMjVaRYj5Lwi4uo7dVLYUo/xTe1Ff35DbSRgXeH0rq/sLmu5SjZVvDRo7WwnNanL17Qm5OD4fcQSU1j7FmH/J/fSsred9pPisLmVOLqwjJOMZZbaWe49oyloDUWvSXFX73E2b0huN5o/j2kHpFc7xR/HtOXlbTr5OlmbP+owloNJa9IMSfvyJrQrLXjV+/fkZD0jud4o/j2kHpJc7xR/HtGUtOvkZmz/qILQ+K14reP3pE1onTWvELl+9Ii9JLneKP49pB6S3W8Ufx7RlLVr5GZs/6i9aL0Vru6z98UXW+AW9CtCp4Wc9i08mltmuqaUXMYyl4vReSb/e7Te3WI21pTUrmrGMms9gtuXMeVSlXg1GXVv7nrTq0ZJyXoW3FCncQ2NWOe4/WjlMbwaFtF1oVIQT1JvJS93tLr/SWtUzjZ01Sj/HLblzal+JoK9WpXqOpWqSnN/vSebNyyWStCWJu76GpabVSnHCleUM5nTC7yjRsoP6X6yp7l9Fc+3yHTVJRhFyk0oxWbb9SPnd9dO9u611LNeFlnFP1RW1FcxuWud0MOpq2WF8sWh9q/R2/Y+M/wDLh/1o+uHyL9Hh5YNjP/Lh/wBaPraZ8/P+TO3H+KJA8zPSSgAAAAAAAaLTXF6mDaP161q149Wat7OL9dabyi/ctuT9kWEr+gbuOOv7zyzpRf4gnnbWmdhabj2LzqzXvmtj7qaLDHw+0p2FjQtKObp0YKCb1yy1t+1vbfvMg+ho0+HTUThVanEm5FWFaOXWM1ZyxbFoxoRk8rSzi4OUd2Unt/mdlh2F2OF0fBWFtToxy23Fbcve9bOUpznSmp05OMo7aae2joMOxmFbKndtQqeqeqMuw51qss78cXejfs1phdhfQ2dWnCrTlTqwjOnNOMoyWaknrTRr/IGDLVhGHr+Vh2Glvb6rXuqlSFWcYN/NSk1teop8Yr79V6bEfh8mr2w7dFO5I6DyJhK1YXYr+Wh2DyPhi1YbZr+Xh2HP+MV9+qdNnnjFbfqnTZnl0txjPLadD5Lw9arC1X3Eew98nWK1WVsvuY9hzjr1t+qdNkHcV9+qdNjl0twzy2nTeI2i1WlDqo9g8Vt1/l6K+7RyzuK+/VemyuVxXaadapk/9bM8uluGfW0YhWjXu6k6cVGGeUUlltIw5GuxHFrilitLDMMwyriN5Oi60qdKoo7CCeWbzX/3KeqrpI9eid4v5iBuZijS+S/sanArVPnu7mayDMdecL16MXS+/gSVLHXr0euV99AZ2hu8MZStp7E2QZJW2MvXglwvvIklY4s9eE119uJnO0N3hmMpW09ihlbM1Ybib14dWX2oklhF+9dpUXKhnaG7wxlK232NfsZZOSRVJtttvNvW2dbhOERjbVFeUspzeST1xS9Zr8TwOdJudHbW76n79xnjSt8HUakrl6P/AKetSxTUE49Xoc8yDLqkJQk4zi4yWtMqaOkneaHY0Glt34GwVtB5TuXsX7IL6X9lynHTNjjd549idarF50ofqqXuWt8rz/A1s3km3qOXXnjk2dKjDDFI+2/o9vLBcY/5kP8ArR9ZUjgfkmwR4FojbutFxur5+NVk9cdklsI8kUuVs7iMzkyd7bOklcjKTJJlEZFiZgyWAimSAAAAB860pvPKulqt4vO1weGT3JXNSO30abXWPcO1x/FaOCYNeYncJyhbUnPYLXN/uxXtbyS9rPnOE21a2sl43JTvK0pV7qa/eqzeynyZvJexI3LFSx1MT7I1LZUw07l6mYDExHEKOH04SqxqzlUlsYQpU3JylubX9zKw/BsexbKdanHCrV7586tJf7fVy5HSq2mnS6PuaFKzzqdV2I1KsKf05JZ6l62XOlUjSjVnTlCE/ouSyz5DpMM0fsMNynCm61f11qz2Us/yRgaTaNXeN3lGvb45dWEKdPYOlSpqSk829lttbe2lyGi7fJyXS5G5kko972acEo6CX8delV8/uI94sjoTeLXpJeP7ldp7cwhozyyM9UUgyVodcrXj90/ul2li0TrLXjNy/u12jmENGMjPVGCyDNotGJrXild/YXaTWjmWu+qv7C7RzCGjGRnqjSshI3F7hNOztp1ZXE5NbUU462ahm1QrKsr0jWrUXSdzZi6BW6s7nFcYxnKhfX1bYQpS+c6VCP0Vms1t/wBkdc8VsOELoy7DmJEGeDsFOTvbf79j2VtmlckjqHi1hwhdGXYReL2HCF0ZdhysiDHLqWr/AH7Gc/U0R1bxfD+Ex6Muwi8Xw/hMejLsOTZBjl1LV/v2MZ+pojrXjGH8Jj0ZdhbbX1rdylG3qqcorNpJrJcqOKZdZXtWwnVnQ2OzqRUdlJZ7FJt7XORU+HxUfkvvLp25t/PdcdlWq06MHOtOMIL1yeSNHf6R0YJwtKfhX/FPajza3+BobmvWuJ7OvUlUluyeox5F0vh0I9Zu8irbpy6Q6Ht1cVLmps6rTfqSWSRpNIr12OGVJU3lWq/qqXsk/XyLN8ht2cRpTeeNYo6MXnTtVsPfN7cuZZLnNuq1Tp3R6ehrUk5zvkaNpRiox1JZI3GhWC+X9J7OyqR2VvGXhrn6uO21yvKPKaiZ9Z+SHCVZ4RVxSrHKtfSyp5+qlFtLneb5jk15YY3HUoxvd59RpzMmEzWUpmXTkaJtmfCRdGRhwkZEGAZCZNFMWWJgEweI9AOD09vPHsZw/BKbzpW+V/d5am02qMH75KU/u1umCcjZ6ZW9xcXuJV7HEJ1r+4lW2UKUWlTXzacU9ktpQUfVrbMnzytOLsT6mHfO5ZKbp0l0d7+jOPaamOo+q6fU6enOdOanTk4zi81KLyaOiwzHI1cqV41CepVNSl79w+beednxfifUw74887Pi/E+ph3y61GNVXST/AAyKVWVN3xa/J9ZxG7jZWsqzSk9pRjnrZpvOKpwaHTZwc9PKFSjCjOzxSVODzjF0obX/ALlXnrZcAxLqYd816VjhGN01e/8AGe1S1zk/kdy+x9A84anBodNnnnBU4PDpM4Dz1seAYl1MO+eee1jwDEuph3z0ytDb7kZitu9j6B5fqcHh0meeXqnB4dJnAee9hwDEupj3zzz3sOA4l1MO+MtQ2+4zFbd7Hf8Al2pweHSZF47U4PDpM4Lz4w/gOJdTHvHj04w/gOJdTHvDLUNvuMxW3ex2OI4hO9UIygoRjt5J55s17Ocem+H8CxHqY94g9NsP4FiPUx7x7wwQWGK6fc8p4pu+T6nRyIM516a4fwPEepj3iD00sOB4h1Ue8VjROBnQyIM596Z2HBMQ6qPeIPTKw4Jf9VHvGeJExgkdAyDNA9MbDgl/1Ue8QemFhwW+6qPeHEiOHI37IM0L0vseC33VR7xB6XWPBb7qo94cWGo4cjeshI0b0tseDXvVR7xB6WWPBr3qo94zxYamOFPQ2OK3kcPsK91JZunH5sf4pPaS5XkfO3sss5y2U225S3W9tvnNzpBjVPFZUaFvTq06VN+EmqsUnKWqOpvaW3+BppmrVnjleuyNmlDAuvcsw6xqYpiNtYUXlO4qKGyX7sdcpciTZ9/sKdO2t6VvQioUqUFCEV6opZJcx8y+TDDNlWucWqx2o/qKGfI5v8lzn02h6jk1p4pnTpRwxNlRlqM2kzX0TNpHiepm02ZMGYlMyYAGRBlsSqBbEAmj08R6AfmTB/2TZ/Ux/IymYuD/ALJs/qY/kZTPuaP9Uf8AEfHVf7Jf6zxkWesiymSjxkWSZFkMtEWRZJkWQykRZFkmRZLKRFkWSZFkMtHjIs9ZFkMpHjIs9ZFkMtHjIskyLIZSIkWSIshloizxnrIsllIizxnpFkMtGO/8XP6uP5sbCpVqQpUY7KrUkoU47sm8kuc8l/i5/Vr82dV8neFO+xqd7UjnRso/N9tWS2uaOb5UalWeCDZs044pJH0HAsNp4ZhttZUtuNGCi5fxP1vleb5Td0I6imjSM6jTOWdEvox1GZSRTSgZdOABdTRkwRVTiXwQBZBFsSEUWJAEkeniPQD8yYP+ybP6mP5GUzWYXf2VPDLWFS7t4zjSipRlVimnl69syXiVhw2266Pafa0qtPhx+Zdl6nyNSnPiS6PuzIZFmO8SseG23XR7SPlGx4bbddHtKdWnuX5MKlPRmQyLKHiNjwy262PaReIWXDLfrY9pDqw3IpU56MvZFlDxCy4Zb9bHtIu/suF2/Wx7SXVhuRSpz0ZkMiyh39nwu362PaRd9Z8Lt+tj2kOrDVFqnPQvZFlLvrPhdDrY9pF31pwqh1ke0h1IaopU56FzIspd7acKodYu0i7204VQ6xdpLqQ1RShLQuZFlTvbXhNHrERd5a8Jo9YiHUhqUoS0LWRZW7y14TR6xEXd23CKPWIh1I6lqEtC1kGVu7tuEUemiLurbhFLpolzjqUoS0LWRZW7q33+l00Rd1b7/S6aIc46lKEtCwiyDuaG/wBLpoi7mhv1LpolzjqWoy0KqklG4nJ6lSX5s+2aGYG8HwG2t6scria8LX+slttcm0uQ+a/J/g6x3S2k9qpaWkI16zW2m4t7CPLLJ+5M+7Qoew5dpnfLCvQ6NCFyvZj0qJl0qRbTo+wyIUjWPcjTpmTCB7CmXxgAeQiXRiIxLEgD2KJpHiRIAAAApdrbt5uhSzf+hDxW33il0EXAAp8Vt94pdBDxW33il0EXAAp8Vt94pdBDxW33il0EXAAp8Vt94pdBDxW33il0EXAAp8Vt94pdBHjtbfeKXQReADFdpb8HpdWiErS33il0EZjRFxAMCVnQ3il0EVSs6G8UugjYuJBwANZKyobxS6CKZWVDeKXQRtpUyuVMA1ErGhvFLoIrlYUd4p9BG4dIg6QBpnYUd4p9BEfEKO8U+gjcuj7DzwPsANP4hR3in0Eeqwo7xT6CNv4H2DwPsANUrCjvFPoIsjYUd4p9BGzVH2ElSAMGlawp/QhGOevYrIvjR9hlKkWRpgGPCkWxpl0YFigAVRgWxiSUSaQBFImkMj0AAAAAAAAAAAAAAAAAAAAAAAAA8yPHEkACtxIuBceZAFLgRdMyMjzYgGP4M88GZOxPNiAY/gx4MyNiNiAUeDJKBdsRkAVKBJRLMhkARUT1IkADzI9AAAAAAAAAA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215900" y="-66675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g;base64,/9j/4AAQSkZJRgABAQAAAQABAAD/2wBDAAkGBwgHBgkIBwgKCgkLDRYPDQwMDRsUFRAWIB0iIiAdHx8kKDQsJCYxJx8fLT0tMTU3Ojo6Iys/RD84QzQ5Ojf/2wBDAQoKCg0MDRoPDxo3JR8lNzc3Nzc3Nzc3Nzc3Nzc3Nzc3Nzc3Nzc3Nzc3Nzc3Nzc3Nzc3Nzc3Nzc3Nzc3Nzc3Nzf/wAARCACyARwDASIAAhEBAxEB/8QAHAABAAIDAQEBAAAAAAAAAAAAAAIDBAUGAQcI/8QAShAAAgECAgIMCQgIBgMAAAAAAAECAwQFEQYxEiFRU1RVgZGSk9HSExQVFhdBYXGUByIyc4KDobEIIzVCUoSkwTREYnJ0s2Oi8P/EABoBAQEAAwEBAAAAAAAAAAAAAAACAQQFAwb/xAAuEQACAQEGBQIGAwEAAAAAAAAAAQIDBBESFFFSExUhMaFBsQUiYYGR8DIzcdH/2gAMAwEAAhEDEQA/APuIAAAAAAAAAAAAAAAAAAAAAAAAAAAAAAAAAAAAAAAAAAAAAAAAAAAAAAAAAAAAAAAAAAAAAAAAAAAAAAAAAAAAAAAAAAAAAAAAAAAAAAAAAAAAAABRfXdvYWde8vKsaVvQpupVqS1Rilm2XnEfKLeK6rYfo/Teca8vGrxf+Gm04xf+6psV7oyKhFzkor1JnJRi5MzvSHovxjU+Dr9wekPRfjGp8HX7hz+b3XzjN7r5zpcuW40M+9p0HpD0X4xqfB1+4PSHovxjU+Er9w5/N7r5xm91845ctwz72nQekPRfjGfwlfuD0h6L8Yz+Er9w5/N7r5yDb3Xzjly3DPvadH6Q9FuMp/CVu4eekTRbjKfwlbuHNNvdfOQbe6+ccuW4xn3tOo9Imi3GUvhK3cHpE0V4zl8LW7hykm9185Bt7r5zPLlu8DPvadd6RdFeM5fC1u4eekXRXjOXwtbuHHSb3XzkG3uvnHLVu8GM+9p2npG0U40fwtbuD0jaKcaP4Wt3DiG3uvnK23uvnM8tW7wOYPad36RtFONH8LW7g9I2ifGr+Grdw4Ft7r5yDb3Xzjlq3eBzB7T6D6R9E+Nf6at3Dz0j6J8a/wBNW7h88be6+chJvdZnli3eBzB7T6N6SNEuNv6at3B6SNEuNv6at3D5q29184hFzmo5sxL4dGKcnLt9BG3yk0lE+lekjRLjZfD1e4PSTojxuvh6vcPnV7Y3FrJqcZLLbafqMFt7rJp2CnUjijPwVUts6bwygfUvSTojxuvh6vcHpJ0R43j8PV7p8qee6zGvLiNrbVbiq3sKcXJ7ev2Fv4ZFK9z8EL4hJu5RPu+A6Q4TpDSrVcHvI3MKMlCo1CUdi2s8spJeo2h8k/R6qVK2GY5VrPOpO8jKXvcEz62cmSubR0071eAAYMgAAAAAAAAHkpKMXKTSSWbb9R8qs7qWL3t9js88r6olbJ/u20M1T92fzp/bOq+Ue/lTwenhNvNxucWqeLZxe3CjlnVlyQzXvlE5+EI04RhTiowilGMVqSWpHRsFK+Tm/Q0LbUuSgiQBjSvqPhlQo7KvXbyVOktk/wADpTnGCvk7jnxhKbuijJBl0cMuY29S7xKUbO3pQdSazzkopZvP1I0S0hwaT+biVt0zxp2qnNtLsj2nZpwSv7myPGYCxzCnqv7d/bJeV8OlqvaL+0evFp7keXDnozKZBlHlKyeq6pP7Q8ctXqrwfKOLT3L8jhz0ZORBjw9GWqpFnmyjLU8zPFp7l+THDnoyMjVaRYj5Lwi4uo7dVLYUo/xTe1Ff35DbSRgXeH0rq/sLmu5SjZVvDRo7WwnNanL17Qm5OD4fcQSU1j7FmH/J/fSsred9pPisLmVOLqwjJOMZZbaWe49oyloDUWvSXFX73E2b0huN5o/j2kHpFc7xR/HtOXlbTr5OlmbP+owloNJa9IMSfvyJrQrLXjV+/fkZD0jud4o/j2kHpJc7xR/HtGUtOvkZmz/qILQ+K14reP3pE1onTWvELl+9Ii9JLneKP49pB6S3W8Ufx7RlLVr5GZs/6i9aL0Vru6z98UXW+AW9CtCp4Wc9i08mltmuqaUXMYyl4vReSb/e7Te3WI21pTUrmrGMms9gtuXMeVSlXg1GXVv7nrTq0ZJyXoW3FCncQ2NWOe4/WjlMbwaFtF1oVIQT1JvJS93tLr/SWtUzjZ01Sj/HLblzal+JoK9WpXqOpWqSnN/vSebNyyWStCWJu76GpabVSnHCleUM5nTC7yjRsoP6X6yp7l9Fc+3yHTVJRhFyk0oxWbb9SPnd9dO9u611LNeFlnFP1RW1FcxuWud0MOpq2WF8sWh9q/R2/Y+M/wDLh/1o+uHyL9Hh5YNjP/Lh/wBaPraZ8/P+TO3H+KJA8zPSSgAAAAAAAaLTXF6mDaP161q149Wat7OL9dabyi/ctuT9kWEr+gbuOOv7zyzpRf4gnnbWmdhabj2LzqzXvmtj7qaLDHw+0p2FjQtKObp0YKCb1yy1t+1vbfvMg+ho0+HTUThVanEm5FWFaOXWM1ZyxbFoxoRk8rSzi4OUd2Unt/mdlh2F2OF0fBWFtToxy23Fbcve9bOUpznSmp05OMo7aae2joMOxmFbKndtQqeqeqMuw51qss78cXejfs1phdhfQ2dWnCrTlTqwjOnNOMoyWaknrTRr/IGDLVhGHr+Vh2Glvb6rXuqlSFWcYN/NSk1teop8Yr79V6bEfh8mr2w7dFO5I6DyJhK1YXYr+Wh2DyPhi1YbZr+Xh2HP+MV9+qdNnnjFbfqnTZnl0txjPLadD5Lw9arC1X3Eew98nWK1WVsvuY9hzjr1t+qdNkHcV9+qdNjl0twzy2nTeI2i1WlDqo9g8Vt1/l6K+7RyzuK+/VemyuVxXaadapk/9bM8uluGfW0YhWjXu6k6cVGGeUUlltIw5GuxHFrilitLDMMwyriN5Oi60qdKoo7CCeWbzX/3KeqrpI9eid4v5iBuZijS+S/sanArVPnu7mayDMdecL16MXS+/gSVLHXr0euV99AZ2hu8MZStp7E2QZJW2MvXglwvvIklY4s9eE119uJnO0N3hmMpW09ihlbM1Ybib14dWX2oklhF+9dpUXKhnaG7wxlK232NfsZZOSRVJtttvNvW2dbhOERjbVFeUspzeST1xS9Zr8TwOdJudHbW76n79xnjSt8HUakrl6P/AKetSxTUE49Xoc8yDLqkJQk4zi4yWtMqaOkneaHY0Glt34GwVtB5TuXsX7IL6X9lynHTNjjd549idarF50ofqqXuWt8rz/A1s3km3qOXXnjk2dKjDDFI+2/o9vLBcY/5kP8ArR9ZUjgfkmwR4FojbutFxur5+NVk9cdklsI8kUuVs7iMzkyd7bOklcjKTJJlEZFiZgyWAimSAAAAB860pvPKulqt4vO1weGT3JXNSO30abXWPcO1x/FaOCYNeYncJyhbUnPYLXN/uxXtbyS9rPnOE21a2sl43JTvK0pV7qa/eqzeynyZvJexI3LFSx1MT7I1LZUw07l6mYDExHEKOH04SqxqzlUlsYQpU3JylubX9zKw/BsexbKdanHCrV7586tJf7fVy5HSq2mnS6PuaFKzzqdV2I1KsKf05JZ6l62XOlUjSjVnTlCE/ouSyz5DpMM0fsMNynCm61f11qz2Us/yRgaTaNXeN3lGvb45dWEKdPYOlSpqSk829lttbe2lyGi7fJyXS5G5kko972acEo6CX8delV8/uI94sjoTeLXpJeP7ldp7cwhozyyM9UUgyVodcrXj90/ul2li0TrLXjNy/u12jmENGMjPVGCyDNotGJrXild/YXaTWjmWu+qv7C7RzCGjGRnqjSshI3F7hNOztp1ZXE5NbUU462ahm1QrKsr0jWrUXSdzZi6BW6s7nFcYxnKhfX1bYQpS+c6VCP0Vms1t/wBkdc8VsOELoy7DmJEGeDsFOTvbf79j2VtmlckjqHi1hwhdGXYReL2HCF0ZdhysiDHLqWr/AH7Gc/U0R1bxfD+Ex6Muwi8Xw/hMejLsOTZBjl1LV/v2MZ+pojrXjGH8Jj0ZdhbbX1rdylG3qqcorNpJrJcqOKZdZXtWwnVnQ2OzqRUdlJZ7FJt7XORU+HxUfkvvLp25t/PdcdlWq06MHOtOMIL1yeSNHf6R0YJwtKfhX/FPajza3+BobmvWuJ7OvUlUluyeox5F0vh0I9Zu8irbpy6Q6Ht1cVLmps6rTfqSWSRpNIr12OGVJU3lWq/qqXsk/XyLN8ht2cRpTeeNYo6MXnTtVsPfN7cuZZLnNuq1Tp3R6ehrUk5zvkaNpRiox1JZI3GhWC+X9J7OyqR2VvGXhrn6uO21yvKPKaiZ9Z+SHCVZ4RVxSrHKtfSyp5+qlFtLneb5jk15YY3HUoxvd59RpzMmEzWUpmXTkaJtmfCRdGRhwkZEGAZCZNFMWWJgEweI9AOD09vPHsZw/BKbzpW+V/d5am02qMH75KU/u1umCcjZ6ZW9xcXuJV7HEJ1r+4lW2UKUWlTXzacU9ktpQUfVrbMnzytOLsT6mHfO5ZKbp0l0d7+jOPaamOo+q6fU6enOdOanTk4zi81KLyaOiwzHI1cqV41CepVNSl79w+beednxfifUw74887Pi/E+ph3y61GNVXST/AAyKVWVN3xa/J9ZxG7jZWsqzSk9pRjnrZpvOKpwaHTZwc9PKFSjCjOzxSVODzjF0obX/ALlXnrZcAxLqYd816VjhGN01e/8AGe1S1zk/kdy+x9A84anBodNnnnBU4PDpM4Dz1seAYl1MO+eee1jwDEuph3z0ytDb7kZitu9j6B5fqcHh0meeXqnB4dJnAee9hwDEupj3zzz3sOA4l1MO+MtQ2+4zFbd7Hf8Al2pweHSZF47U4PDpM4Lz4w/gOJdTHvHj04w/gOJdTHvDLUNvuMxW3ex2OI4hO9UIygoRjt5J55s17Ocem+H8CxHqY94g9NsP4FiPUx7x7wwQWGK6fc8p4pu+T6nRyIM516a4fwPEepj3iD00sOB4h1Ue8VjROBnQyIM596Z2HBMQ6qPeIPTKw4Jf9VHvGeJExgkdAyDNA9MbDgl/1Ue8QemFhwW+6qPeHEiOHI37IM0L0vseC33VR7xB6XWPBb7qo94cWGo4cjeshI0b0tseDXvVR7xB6WWPBr3qo94zxYamOFPQ2OK3kcPsK91JZunH5sf4pPaS5XkfO3sss5y2U225S3W9tvnNzpBjVPFZUaFvTq06VN+EmqsUnKWqOpvaW3+BppmrVnjleuyNmlDAuvcsw6xqYpiNtYUXlO4qKGyX7sdcpciTZ9/sKdO2t6VvQioUqUFCEV6opZJcx8y+TDDNlWucWqx2o/qKGfI5v8lzn02h6jk1p4pnTpRwxNlRlqM2kzX0TNpHiepm02ZMGYlMyYAGRBlsSqBbEAmj08R6AfmTB/2TZ/Ux/IymYuD/ALJs/qY/kZTPuaP9Uf8AEfHVf7Jf6zxkWesiymSjxkWSZFkMtEWRZJkWQykRZFkmRZLKRFkWSZFkMtHjIs9ZFkMpHjIs9ZFkMtHjIskyLIZSIkWSIshloizxnrIsllIizxnpFkMtGO/8XP6uP5sbCpVqQpUY7KrUkoU47sm8kuc8l/i5/Vr82dV8neFO+xqd7UjnRso/N9tWS2uaOb5UalWeCDZs044pJH0HAsNp4ZhttZUtuNGCi5fxP1vleb5Td0I6imjSM6jTOWdEvox1GZSRTSgZdOABdTRkwRVTiXwQBZBFsSEUWJAEkeniPQD8yYP+ybP6mP5GUzWYXf2VPDLWFS7t4zjSipRlVimnl69syXiVhw2266Pafa0qtPhx+Zdl6nyNSnPiS6PuzIZFmO8SseG23XR7SPlGx4bbddHtKdWnuX5MKlPRmQyLKHiNjwy262PaReIWXDLfrY9pDqw3IpU56MvZFlDxCy4Zb9bHtIu/suF2/Wx7SXVhuRSpz0ZkMiyh39nwu362PaRd9Z8Lt+tj2kOrDVFqnPQvZFlLvrPhdDrY9pF31pwqh1ke0h1IaopU56FzIspd7acKodYu0i7204VQ6xdpLqQ1RShLQuZFlTvbXhNHrERd5a8Jo9YiHUhqUoS0LWRZW7y14TR6xEXd23CKPWIh1I6lqEtC1kGVu7tuEUemiLurbhFLpolzjqUoS0LWRZW7q33+l00Rd1b7/S6aIc46lKEtCwiyDuaG/wBLpoi7mhv1LpolzjqWoy0KqklG4nJ6lSX5s+2aGYG8HwG2t6scria8LX+slttcm0uQ+a/J/g6x3S2k9qpaWkI16zW2m4t7CPLLJ+5M+7Qoew5dpnfLCvQ6NCFyvZj0qJl0qRbTo+wyIUjWPcjTpmTCB7CmXxgAeQiXRiIxLEgD2KJpHiRIAAAApdrbt5uhSzf+hDxW33il0EXAAp8Vt94pdBDxW33il0EXAAp8Vt94pdBDxW33il0EXAAp8Vt94pdBDxW33il0EXAAp8Vt94pdBHjtbfeKXQReADFdpb8HpdWiErS33il0EZjRFxAMCVnQ3il0EVSs6G8UugjYuJBwANZKyobxS6CKZWVDeKXQRtpUyuVMA1ErGhvFLoIrlYUd4p9BG4dIg6QBpnYUd4p9BEfEKO8U+gjcuj7DzwPsANP4hR3in0Eeqwo7xT6CNv4H2DwPsANUrCjvFPoIsjYUd4p9BGzVH2ElSAMGlawp/QhGOevYrIvjR9hlKkWRpgGPCkWxpl0YFigAVRgWxiSUSaQBFImkMj0AAAAAAAAAAAAAAAAAAAAAAAAA8yPHEkACtxIuBceZAFLgRdMyMjzYgGP4M88GZOxPNiAY/gx4MyNiNiAUeDJKBdsRkAVKBJRLMhkARUT1IkADzI9AAAAAAAAAAAAAA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63500" y="-727075"/>
            <a:ext cx="2400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t1.gstatic.com/images?q=tbn:ANd9GcQiTlt0DeXWt81xXNUV4RYFkZidb0jbfu3GBNt9aZbcricu27R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64368"/>
            <a:ext cx="1009650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657600" y="951131"/>
            <a:ext cx="1600200" cy="801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36" idx="3"/>
          </p:cNvCxnSpPr>
          <p:nvPr/>
        </p:nvCxnSpPr>
        <p:spPr>
          <a:xfrm>
            <a:off x="1405659" y="951131"/>
            <a:ext cx="1356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0" descr="data:image/jpg;base64,/9j/4AAQSkZJRgABAQAAAQABAAD/2wCEAAkGBggGBQkIBwgKCQkKBRYODQwMDRoTFBAWHxwhIB8cHh4jJzIqIyUvJR4eKzssLzM1ODg4ISo9QTw2STI3ODUBCQoKDQsNGQ4OGTUkHiQ1NTU1NTY1NTU1NTU1NTU1NTU1NTU1NTU1LzU1NTQ1NTQ0NTU1NSw1KTUvNTUvNTU1NP/AABEIAC8ANQMBIgACEQEDEQH/xAAZAAADAQEBAAAAAAAAAAAAAAAABgcEBQP/xAA/EAABAgQDAgcMCgMAAAAAAAABAgMABAURBhIhEzEHFBUiQZTTFhdRUlNVhZOVtNLUNWFxdneBkbLD4SM2Q//EABYBAQEBAAAAAAAAAAAAAAAAAAUEA//EACgRAAIBAwIEBgMAAAAAAAAAAAECAAMEERNREkGR8FJhodHh8RQiI//aAAwDAQACEQMRAD8AuMTzFdVqdeqbslQKnxdmRmcjwl2poulzUHMW2jYXBAANja+ulqHEPxc6sMzLQWoNq4SZ5SkX0JGysSPCLn9TFdqgZ5BfVClOdHknFnn6o+rqHZQck4s8/VH1dQ7KEaCE9I7+kE1xsepjk41Xpea2E1imbacEkp8tFU2lwtpSVKKQtCQTZKrXIBIteHvg3q79Yw8+6+txQarSmmtq4XFhASg85R1Ubkkn69ABYCcUX6FlfSnuiIeeCD/Upn7xK/YiJLlRpnveX2bHVHfIe8eYIIIMjcIhuL/+/wCIk/8AwxQsb4irUlaSw9TZ11/RTk0iVUtCBvyp0IUfCdw3b9ycrlEVGbnJagYpk3JydLrolppTYJJJ6GdwubXhC1Up+5hN861P5jl5RIgh54xXPN2M+vudjBxiuebsZ9fc7GLtU7esL0BuehnMov0LK+lPdEQ98ETS28IPKWhSUuV5akEiwUMqBceEXBH5GFIIqHHDNu4cxFOzApzjKTOvrdTlWhSSDZoKtzjoFD7Yw7bFEr/kqE5VaVJp3qVtGkJHQhtGgJ6AgWH2AEjCouqpXOOzKaLiiwbBP0N5coIVODerv1jDz7r63FBqtKaa2rhcWEBKDzlHVRuSSfr0AFgCC3UoxUx2m4qIHHOTjEGGqtMYlq8wJJxqX5adc28xZlopLlgQtZCTe4trrHM7npzy1O9pS3xxUcd0CoYmmGZdtE6iVlucNihlSXFkb+c8ncNBdOnO1N4VO9dOeLUery3zEK07heEcTAQGtaMKh4VJEWe56c8tTvaUt8cesrh53jbPG3pLi/GRtdlUpbPkvrluu17brww966c8Wo9XlvmIO9dOeLUery3zEaa6eITL8Wp4D1+Idz2E/LVH2lT/AI40t4FXPomqbTJWoyTHLUup12pISCMofCyjLosaotY7zvtrGqgcGT0vUBMPOzLOTQF5ttCk3BGdGRxfOHRfLYkK1y5TTIjq3HCcI2YjQtA4zUXEw0WiydApjclIN5GkaknVS1dKlHpJ/oaAQRugiAkk5MVACjAn/9k="/>
          <p:cNvSpPr>
            <a:spLocks noChangeAspect="1" noChangeArrowheads="1"/>
          </p:cNvSpPr>
          <p:nvPr/>
        </p:nvSpPr>
        <p:spPr bwMode="auto">
          <a:xfrm>
            <a:off x="63500" y="-223838"/>
            <a:ext cx="504825" cy="4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images.wikia.com/gtawiki/images/c/c9/Computer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7" y="339607"/>
            <a:ext cx="1182832" cy="12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://images.wikia.com/gtawiki/images/c/c9/Computer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7" y="5264466"/>
            <a:ext cx="1182832" cy="12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://t1.gstatic.com/images?q=tbn:ANd9GcQiTlt0DeXWt81xXNUV4RYFkZidb0jbfu3GBNt9aZbcricu27R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25127"/>
            <a:ext cx="1009650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1691409" y="5943600"/>
            <a:ext cx="13565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7650" y="5105400"/>
            <a:ext cx="1352550" cy="581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1991" y="1429434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dc1</a:t>
            </a:r>
            <a:endParaRPr lang="en-US" dirty="0" smtClean="0"/>
          </a:p>
          <a:p>
            <a:r>
              <a:rPr lang="en-US" dirty="0" smtClean="0"/>
              <a:t>172.16.255.254/25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8384" y="6487514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172.16.200.2/30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8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</dc:creator>
  <cp:keywords>multicast;cisco</cp:keywords>
  <cp:lastModifiedBy>franklin e. diaz</cp:lastModifiedBy>
  <cp:revision>8</cp:revision>
  <dcterms:created xsi:type="dcterms:W3CDTF">2006-08-16T00:00:00Z</dcterms:created>
  <dcterms:modified xsi:type="dcterms:W3CDTF">2011-09-25T17:53:58Z</dcterms:modified>
</cp:coreProperties>
</file>