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handoutMasterIdLst>
    <p:handoutMasterId r:id="rId17"/>
  </p:handoutMasterIdLst>
  <p:sldIdLst>
    <p:sldId id="275" r:id="rId2"/>
    <p:sldId id="304" r:id="rId3"/>
    <p:sldId id="305" r:id="rId4"/>
    <p:sldId id="314" r:id="rId5"/>
    <p:sldId id="315" r:id="rId6"/>
    <p:sldId id="287" r:id="rId7"/>
    <p:sldId id="306" r:id="rId8"/>
    <p:sldId id="307" r:id="rId9"/>
    <p:sldId id="308" r:id="rId10"/>
    <p:sldId id="293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3882"/>
  </p:normalViewPr>
  <p:slideViewPr>
    <p:cSldViewPr snapToGrid="0" snapToObjects="1">
      <p:cViewPr varScale="1">
        <p:scale>
          <a:sx n="69" d="100"/>
          <a:sy n="69" d="100"/>
        </p:scale>
        <p:origin x="86" y="2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0F13-128B-44EE-8BE8-0A2E846ACB3F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DECC-1034-41CA-BA8E-380AEE34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2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403076" cy="4062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협회주요활동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세미나</a:t>
            </a:r>
            <a:r>
              <a:rPr kumimoji="0" lang="en-US" altLang="en-US" b="0" i="0" u="none" strike="noStrike" kern="1200" cap="none" spc="0" normalizeH="0" baseline="0" dirty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•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포럼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106806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8852" y="108530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2024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년 금융범죄예방 하계 포럼 안내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852" y="232263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8852" y="1574348"/>
            <a:ext cx="72853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오는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7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11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일 삼성코엑스에서 금융범죄예방 하계 포럼이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열립니다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이번 포럼에서는 초청 연사의 기조연설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..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0291" y="2877886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8852" y="2895125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2024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년 금융범죄예방 하계 포럼 안내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8852" y="4132447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8852" y="3384165"/>
            <a:ext cx="72853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오는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7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11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일 삼성코엑스에서 금융범죄예방 하계 포럼이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열립니다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이번 포럼에서는 초청 연사의 기조연설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..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0291" y="469037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8852" y="470760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2024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년 금융범죄예방 하계 포럼 안내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8852" y="594493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8852" y="5196649"/>
            <a:ext cx="72853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오는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7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월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11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일 삼성코엑스에서 금융범죄예방 하계 포럼이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열립니다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 </a:t>
            </a: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이번 포럼에서는 초청 연사의 기조연설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..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공지사항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4568" y="52395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공지사항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3119"/>
          <a:stretch/>
        </p:blipFill>
        <p:spPr>
          <a:xfrm>
            <a:off x="1640291" y="1159496"/>
            <a:ext cx="8715425" cy="49650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err="1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협회소식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106806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8852" y="108530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협회 새로운 소식을 알려드립니다</a:t>
            </a: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.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852" y="232263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8852" y="1574348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291" y="273664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8852" y="275387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협회 새로운 소식을 알려드립니다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.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852" y="399120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8852" y="3242919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291" y="4405283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8852" y="4422522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협회 새로운 소식을 알려드립니다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.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8852" y="5659844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8852" y="4911562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68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보도자료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106806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8852" y="108530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한국금융범죄예방학회 출범 소식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852" y="232263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8852" y="1574348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291" y="273664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8852" y="275387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한국금융범죄예방학회 출범 소식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852" y="399120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8852" y="3242919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291" y="4405283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8852" y="4422522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한국금융범죄예방학회 출범 소식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8852" y="5659844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8852" y="4911562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76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82885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금융범죄 주요피해사례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106806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8852" y="108530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금융범죄 주요 피해 사례 </a:t>
            </a: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CASE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852" y="232263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8852" y="1574348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291" y="273664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8852" y="275387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금융범죄 주요 피해 사례 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CASE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852" y="399120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8852" y="3242919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291" y="4405283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8852" y="4422522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금융범죄 주요 피해 사례 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CASE</a:t>
            </a:r>
            <a:endParaRPr lang="en-US" altLang="ko-KR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8852" y="5659844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8852" y="4911562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39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82885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포토갤러리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509916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631" y="2779407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631" y="3336667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1983" y="509916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2323" y="2779407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92323" y="3336667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23675" y="509916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34015" y="2779407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34015" y="3336667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65367" y="509916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75707" y="2779407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75707" y="3336667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0291" y="375067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631" y="6020168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631" y="6577428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81983" y="375067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2323" y="6020168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92323" y="6577428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23675" y="375067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4015" y="6020168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4015" y="6577428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65367" y="375067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75707" y="6020168"/>
            <a:ext cx="26789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 제목이 두 줄까지 표기되고 나머지 말 줄임표 처리해요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75707" y="6577428"/>
            <a:ext cx="156788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 I </a:t>
            </a:r>
            <a:r>
              <a:rPr lang="ko-KR" altLang="en-US" sz="11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운영자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7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82885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게시판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웹진 </a:t>
            </a:r>
            <a:r>
              <a:rPr kumimoji="0" lang="ko-KR" altLang="en-US" sz="1800" b="0" i="0" u="none" strike="noStrike" kern="1200" cap="none" spc="0" normalizeH="0" baseline="0" dirty="0" err="1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카드뉴스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63246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898" y="2891744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898" y="3209735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81983" y="63246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90" y="2891744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3590" y="3209735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23675" y="63246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05282" y="2891744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05282" y="3209735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65367" y="632467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46974" y="2891744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46974" y="3209735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0291" y="3765150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1898" y="6024427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898" y="6342418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81983" y="3765150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63590" y="6024427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63590" y="6342418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23675" y="3765150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5282" y="6024427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5282" y="6342418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865367" y="3765150"/>
            <a:ext cx="2589292" cy="2249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SUITE"/>
              <a:ea typeface="SUIT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46974" y="6024427"/>
            <a:ext cx="24354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호 뉴스레터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46974" y="6342418"/>
            <a:ext cx="1425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2024-06-21</a:t>
            </a:r>
            <a:endParaRPr kumimoji="0" lang="en-US" altLang="ko-KR" sz="11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57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협회주요활동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교육활동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291" y="106806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8852" y="108530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교육활동을 통해 범죄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예방율을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높이고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852" y="232263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8852" y="1574348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0291" y="273664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8852" y="275387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교육활동을 통해 범죄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예방율을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높이고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852" y="399120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8852" y="3242919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291" y="4405283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활동 사진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SUITE"/>
                <a:ea typeface="SUITE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28852" y="4422522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교육활동을 통해 범죄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예방율을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높이고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8852" y="5659844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8852" y="4911562"/>
            <a:ext cx="72853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442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협회주요활동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제휴 기관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7778"/>
          <a:stretch/>
        </p:blipFill>
        <p:spPr>
          <a:xfrm>
            <a:off x="1121053" y="874242"/>
            <a:ext cx="9653784" cy="15295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54628"/>
          <a:stretch/>
        </p:blipFill>
        <p:spPr>
          <a:xfrm>
            <a:off x="1121053" y="3201015"/>
            <a:ext cx="9653784" cy="215382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06013" y="1131217"/>
            <a:ext cx="277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76973" y="987478"/>
            <a:ext cx="104480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제휴 기관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9286" y="5564575"/>
            <a:ext cx="8680515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sng" strike="noStrike" kern="1200" cap="none" spc="0" normalizeH="0" baseline="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요청사항</a:t>
            </a:r>
            <a:endParaRPr kumimoji="0" lang="en-US" altLang="ko-KR" sz="1400" b="1" i="0" u="sng" strike="noStrike" kern="1200" cap="none" spc="0" normalizeH="0" baseline="0" dirty="0" smtClean="0">
              <a:solidFill>
                <a:srgbClr val="FF000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 기관 및 협력기관 페이지 디자인과 동일하게 가되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CRUD</a:t>
            </a:r>
            <a:r>
              <a:rPr lang="ko-KR" altLang="en-US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로 만들어주세요</a:t>
            </a:r>
            <a:endParaRPr lang="en-US" altLang="ko-KR" sz="1400" dirty="0" smtClean="0">
              <a:solidFill>
                <a:srgbClr val="FF000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로고</a:t>
            </a:r>
            <a:r>
              <a:rPr lang="en-US" altLang="ko-KR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타이틀</a:t>
            </a:r>
            <a:r>
              <a:rPr lang="en-US" altLang="ko-KR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링크 이렇게 필드 </a:t>
            </a:r>
            <a:r>
              <a:rPr lang="en-US" altLang="ko-KR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개로 구성</a:t>
            </a:r>
            <a:r>
              <a:rPr lang="en-US" altLang="ko-KR" sz="1400" dirty="0" smtClean="0">
                <a:solidFill>
                  <a:srgbClr val="FF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!</a:t>
            </a:r>
            <a:endParaRPr kumimoji="0" lang="en-US" altLang="ko-KR" sz="1400" b="0" i="0" u="none" strike="noStrike" kern="1200" cap="none" spc="0" normalizeH="0" baseline="0" dirty="0">
              <a:solidFill>
                <a:srgbClr val="FF000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1375" y="248469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400" dirty="0">
                <a:solidFill>
                  <a:srgbClr val="0070C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한국금융범죄예방협회는 위와 같은 다양한 기관과 제휴를 맺어 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>
                <a:solidFill>
                  <a:srgbClr val="0070C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활발한 교류를 이어나가고 있습니다</a:t>
            </a:r>
            <a:r>
              <a:rPr lang="en-US" altLang="ko-KR" sz="1400" dirty="0">
                <a:solidFill>
                  <a:srgbClr val="0070C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</a:t>
            </a:r>
            <a:r>
              <a:rPr lang="ko-KR" altLang="en-US" sz="1400" dirty="0">
                <a:solidFill>
                  <a:srgbClr val="0070C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rgbClr val="0070C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680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 </a:t>
            </a:r>
            <a:r>
              <a:rPr lang="en-US" altLang="ko-KR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lang="ko-KR" altLang="en-US" dirty="0" err="1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회원사소개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4568" y="52395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회원사소개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83504" y="1085308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FFFFFF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 로고</a:t>
            </a: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2065" y="1102547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회원사소개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</a:t>
            </a: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: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보험연수원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2065" y="2339869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065" y="1591587"/>
            <a:ext cx="622328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83504" y="2777764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FFFFFF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 로고</a:t>
            </a: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2065" y="2795003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회원사소개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</a:t>
            </a: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: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보험연수원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2065" y="4032325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2065" y="3284043"/>
            <a:ext cx="622328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83504" y="4475038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FFFFFF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 로고</a:t>
            </a: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2065" y="4492277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회원사소개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</a:t>
            </a:r>
            <a:r>
              <a:rPr lang="en-US" altLang="ko-KR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: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보험연수원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2065" y="5729599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2065" y="4981317"/>
            <a:ext cx="622328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04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 </a:t>
            </a:r>
            <a:r>
              <a:rPr lang="en-US" altLang="ko-KR" dirty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lang="ko-KR" altLang="en-US" dirty="0" err="1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회원사동향</a:t>
            </a:r>
            <a:endParaRPr lang="en-US" altLang="ko-KR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4568" y="52395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회원사동향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12459"/>
          <a:stretch/>
        </p:blipFill>
        <p:spPr>
          <a:xfrm>
            <a:off x="1640291" y="1166661"/>
            <a:ext cx="8715425" cy="50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34301"/>
              </p:ext>
            </p:extLst>
          </p:nvPr>
        </p:nvGraphicFramePr>
        <p:xfrm>
          <a:off x="1710630" y="1188566"/>
          <a:ext cx="8751884" cy="30082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 err="1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이메일주소</a:t>
                      </a:r>
                      <a:endParaRPr lang="ko-KR" altLang="en-US" sz="1400" b="1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범죄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 err="1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상담글</a:t>
                      </a:r>
                      <a:r>
                        <a:rPr lang="ko-KR" altLang="en-US" sz="1400" b="1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3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 err="1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상담글</a:t>
                      </a:r>
                      <a:r>
                        <a:rPr lang="ko-KR" altLang="en-US" sz="1400" b="1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 내용</a:t>
                      </a:r>
                      <a:endParaRPr lang="en-US" altLang="ko-KR" sz="1400" dirty="0">
                        <a:solidFill>
                          <a:srgbClr val="FF6600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설정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_____________________   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확인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____________________</a:t>
                      </a: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81903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상담하기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금융범죄피해상담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2583" y="6711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금융범죄피해상담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10630" y="4369893"/>
            <a:ext cx="8751884" cy="1451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개인정보 </a:t>
            </a:r>
            <a:r>
              <a:rPr lang="ko-KR" altLang="en-US" sz="1400" dirty="0" err="1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수집이용에</a:t>
            </a:r>
            <a:r>
              <a:rPr lang="ko-KR" altLang="en-US" sz="14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대한 동의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개인정보 수집은 한국금융범죄예방협회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금융범죄피해상담을 </a:t>
            </a:r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위한 목적으로만 이용되며 기타 다른 용도로는 사용되지 않습니다.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개인정보 수집항목 : 성명,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전화번호</a:t>
            </a:r>
            <a:r>
              <a:rPr lang="en-US" altLang="ko-KR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이메일주소</a:t>
            </a:r>
            <a:endParaRPr lang="ko-KR" altLang="en-US" sz="1200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수집 및 이용 목적 :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금융범죄피해상담 </a:t>
            </a:r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접수 및 상담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보유 및 이용기간 : 개인정보 파기 요청 시까지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동의 거부 시 불이익 : 한국금융범죄예방협회의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금융범죄피해 상담이 </a:t>
            </a:r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불가합니다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3495" y="587805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□ 개인정보 </a:t>
            </a:r>
            <a:r>
              <a:rPr lang="ko-KR" altLang="en-US" sz="12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수집 및 이용에 대한 안내를 확인하였으며, 개인정보 수집 및 이용에 동의합니다.</a:t>
            </a:r>
            <a:endParaRPr lang="ko-KR" altLang="en-US" sz="12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3058" y="6172671"/>
            <a:ext cx="707696" cy="31969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신청</a:t>
            </a:r>
            <a:endParaRPr kumimoji="0" lang="ko-KR" altLang="en-US" sz="1400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45391" y="6172671"/>
            <a:ext cx="707696" cy="319690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취소</a:t>
            </a: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7004"/>
              </p:ext>
            </p:extLst>
          </p:nvPr>
        </p:nvGraphicFramePr>
        <p:xfrm>
          <a:off x="1710630" y="1188566"/>
          <a:ext cx="8751884" cy="30082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이름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기관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이메일 주소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강의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강의 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32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의뢰할 강의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  <a:p>
                      <a:pPr>
                        <a:defRPr/>
                      </a:pP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설정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_____________________   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비밀번호 확인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____________________</a:t>
                      </a:r>
                      <a:endParaRPr lang="ko-KR" altLang="en-US" sz="1400" dirty="0">
                        <a:solidFill>
                          <a:schemeClr val="dk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81903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상담하기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교육</a:t>
            </a:r>
            <a:r>
              <a:rPr lang="en-US" altLang="ko-KR" dirty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· 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강의 의뢰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2583" y="67111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· 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강의 의뢰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0630" y="4369893"/>
            <a:ext cx="8751884" cy="1451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개인정보 </a:t>
            </a:r>
            <a:r>
              <a:rPr lang="ko-KR" altLang="en-US" sz="1400" dirty="0" err="1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수집이용에</a:t>
            </a:r>
            <a:r>
              <a:rPr lang="ko-KR" altLang="en-US" sz="14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대한 동의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개인정보 수집은 한국금융범죄예방협회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교육 및 강의 </a:t>
            </a:r>
            <a:r>
              <a:rPr lang="ko-KR" altLang="en-US" sz="1200" dirty="0" err="1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의로를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위한 목적으로만 이용되며 기타 다른 용도로는 사용되지 않습니다.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개인정보 수집항목 : 성명,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전화번호</a:t>
            </a:r>
            <a:r>
              <a:rPr lang="en-US" altLang="ko-KR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이메일주소</a:t>
            </a:r>
            <a:endParaRPr lang="ko-KR" altLang="en-US" sz="1200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수집 및 이용 목적 :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한국금융범죄예방협회 교육 및 강의 의뢰</a:t>
            </a:r>
            <a:endParaRPr lang="ko-KR" altLang="en-US" sz="1200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보유 및 이용기간 : 개인정보 파기 요청 시까지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- 동의 거부 시 불이익 : 한국금융범죄예방협회의 </a:t>
            </a:r>
            <a:r>
              <a:rPr lang="ko-KR" altLang="en-US" sz="1200" dirty="0" smtClean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교육 및 강의 의뢰가 불가합니다.</a:t>
            </a:r>
            <a:endParaRPr lang="ko-KR" altLang="en-US" sz="1200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3495" y="587805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□ 개인정보 </a:t>
            </a:r>
            <a:r>
              <a:rPr lang="ko-KR" altLang="en-US" sz="12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수집 및 이용에 대한 안내를 확인하였으며, 개인정보 수집 및 이용에 동의합니다.</a:t>
            </a:r>
            <a:endParaRPr lang="ko-KR" altLang="en-US" sz="12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3058" y="6172671"/>
            <a:ext cx="707696" cy="31969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신청</a:t>
            </a:r>
            <a:endParaRPr kumimoji="0" lang="ko-KR" altLang="en-US" sz="1400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45391" y="6172671"/>
            <a:ext cx="707696" cy="319690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취소</a:t>
            </a: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67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자료실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교육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세미나 자료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 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4568" y="523951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· 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세미나 자료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459"/>
          <a:stretch/>
        </p:blipFill>
        <p:spPr>
          <a:xfrm>
            <a:off x="1640291" y="893283"/>
            <a:ext cx="8715425" cy="50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12225"/>
            <a:ext cx="3403076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자료실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&gt;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법령정보</a:t>
            </a:r>
            <a:endParaRPr kumimoji="0" lang="en-US" altLang="ko-KR" b="0" i="0" u="none" strike="noStrike" kern="1200" cap="none" spc="0" normalizeH="0" baseline="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4568" y="52395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법령정보</a:t>
            </a:r>
            <a:endParaRPr lang="ko-KR" altLang="en-US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3504" y="1060127"/>
            <a:ext cx="9411844" cy="13811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</p:spPr>
        <p:txBody>
          <a:bodyPr anchor="ctr"/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형법</a:t>
            </a:r>
            <a:endParaRPr kumimoji="0" lang="en-US" altLang="ko-KR" sz="1400" b="0" i="0" u="none" strike="noStrike" kern="1200" cap="none" spc="0" normalizeH="0" baseline="0" dirty="0" smtClean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전기통신금융사기 피해 방지 및 </a:t>
            </a:r>
            <a:r>
              <a:rPr lang="ko-KR" altLang="en-US" sz="14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피해금</a:t>
            </a:r>
            <a:r>
              <a:rPr lang="ko-KR" altLang="en-US" sz="14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환급에 관한 특별법</a:t>
            </a:r>
            <a:endParaRPr lang="en-US" altLang="ko-KR" sz="1400" dirty="0" smtClean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특정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경제범뵈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가중 처벌 등에 관한 법률</a:t>
            </a:r>
            <a:endParaRPr kumimoji="0" lang="ko-KR" altLang="en-US" sz="1400" b="0" i="0" u="none" strike="noStrike" kern="1200" cap="none" spc="0" normalizeH="0" baseline="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18" y="1334095"/>
            <a:ext cx="268433" cy="233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16" y="1651362"/>
            <a:ext cx="268433" cy="2337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1986115"/>
            <a:ext cx="268433" cy="2337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83504" y="2753879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FFFFFF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기사 대표 사진</a:t>
            </a: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2065" y="2771118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법령 업데이트 관련 소식 또는 기사 업데이트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2065" y="4008440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065" y="3260158"/>
            <a:ext cx="622328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83504" y="4422450"/>
            <a:ext cx="2984500" cy="1503892"/>
          </a:xfrm>
          <a:prstGeom prst="rect">
            <a:avLst/>
          </a:prstGeom>
          <a:solidFill>
            <a:srgbClr val="BFBF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dirty="0">
                <a:solidFill>
                  <a:srgbClr val="FFFFFF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기사 대표 사진</a:t>
            </a:r>
            <a:endParaRPr lang="en-US" altLang="ko-KR" dirty="0">
              <a:solidFill>
                <a:srgbClr val="FFFFFF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2065" y="4439689"/>
            <a:ext cx="41462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교육활동을 통해 범죄 </a:t>
            </a:r>
            <a:r>
              <a:rPr lang="ko-KR" altLang="en-US" dirty="0" err="1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예방율을</a:t>
            </a:r>
            <a:r>
              <a:rPr lang="ko-KR" altLang="en-US" dirty="0" smtClean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높이고</a:t>
            </a:r>
            <a:endParaRPr kumimoji="0" lang="en-US" altLang="ko-KR" b="0" i="0" u="none" strike="noStrike" kern="1200" cap="none" spc="0" normalizeH="0" baseline="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2065" y="5677011"/>
            <a:ext cx="127104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2024-06-13</a:t>
            </a:r>
            <a:endParaRPr kumimoji="0" lang="en-US" altLang="ko-KR" sz="1100" b="0" i="0" u="none" strike="noStrike" kern="1200" cap="none" spc="0" normalizeH="0" baseline="0" dirty="0">
              <a:solidFill>
                <a:schemeClr val="bg1">
                  <a:lumMod val="6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2065" y="4928729"/>
            <a:ext cx="622328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사진만 있으면 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‘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미리보기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할 내용이 없습니다</a:t>
            </a:r>
            <a:r>
              <a:rPr lang="en-US" altLang="ko-KR" sz="140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’ </a:t>
            </a:r>
            <a:r>
              <a:rPr kumimoji="0" lang="ko-KR" altLang="en-US" sz="1400" b="0" i="0" u="none" strike="noStrike" kern="1200" cap="none" spc="0" normalizeH="0" baseline="0" dirty="0" err="1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이런식으로</a:t>
            </a:r>
            <a:r>
              <a:rPr kumimoji="0" lang="ko-KR" altLang="en-US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표현해주면 되나</a:t>
            </a:r>
            <a:r>
              <a:rPr kumimoji="0" lang="en-US" altLang="ko-KR" sz="1400" b="0" i="0" u="none" strike="noStrike" kern="1200" cap="none" spc="0" normalizeH="0" baseline="0" dirty="0" smtClean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…?</a:t>
            </a:r>
            <a:endParaRPr kumimoji="0" lang="en-US" altLang="ko-KR" sz="1400" b="0" i="0" u="none" strike="noStrike" kern="1200" cap="none" spc="0" normalizeH="0" baseline="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6710" y="70861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FF843A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클릭 시 국가법령정보센터로 이동</a:t>
            </a:r>
            <a:endParaRPr lang="ko-KR" altLang="en-US" sz="1400" dirty="0">
              <a:solidFill>
                <a:srgbClr val="FF843A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45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860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Pretendard ExtraLight</vt:lpstr>
      <vt:lpstr>Pretendard SemiBold</vt:lpstr>
      <vt:lpstr>Pretendard Variable SemiBold</vt:lpstr>
      <vt:lpstr>SUITE</vt:lpstr>
      <vt:lpstr>맑은 고딕</vt:lpstr>
      <vt:lpstr>Arial</vt:lpstr>
      <vt:lpstr>Calibri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메인화면</dc:title>
  <dc:creator>윤도경</dc:creator>
  <cp:lastModifiedBy>Nana</cp:lastModifiedBy>
  <cp:revision>99</cp:revision>
  <dcterms:created xsi:type="dcterms:W3CDTF">2024-03-07T07:40:03Z</dcterms:created>
  <dcterms:modified xsi:type="dcterms:W3CDTF">2024-06-14T09:38:03Z</dcterms:modified>
  <cp:version>1000.0100.01</cp:version>
</cp:coreProperties>
</file>