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99E37F-6AB5-4F09-928D-2FFE572DDAD3}" v="3" dt="2022-05-16T06:07:52.6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4" autoAdjust="0"/>
    <p:restoredTop sz="94660"/>
  </p:normalViewPr>
  <p:slideViewPr>
    <p:cSldViewPr snapToGrid="0">
      <p:cViewPr>
        <p:scale>
          <a:sx n="60" d="100"/>
          <a:sy n="60" d="100"/>
        </p:scale>
        <p:origin x="1853" y="5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hvin MariMuthu" userId="dac0d1d7-8e51-4e52-b7dc-78bec8391581" providerId="ADAL" clId="{7399E37F-6AB5-4F09-928D-2FFE572DDAD3}"/>
    <pc:docChg chg="custSel addSld modSld">
      <pc:chgData name="Sushvin MariMuthu" userId="dac0d1d7-8e51-4e52-b7dc-78bec8391581" providerId="ADAL" clId="{7399E37F-6AB5-4F09-928D-2FFE572DDAD3}" dt="2022-05-16T06:08:57.053" v="138" actId="3626"/>
      <pc:docMkLst>
        <pc:docMk/>
      </pc:docMkLst>
      <pc:sldChg chg="modSp mod">
        <pc:chgData name="Sushvin MariMuthu" userId="dac0d1d7-8e51-4e52-b7dc-78bec8391581" providerId="ADAL" clId="{7399E37F-6AB5-4F09-928D-2FFE572DDAD3}" dt="2022-05-16T05:45:43.516" v="111" actId="20577"/>
        <pc:sldMkLst>
          <pc:docMk/>
          <pc:sldMk cId="739277509" sldId="259"/>
        </pc:sldMkLst>
        <pc:spChg chg="mod">
          <ac:chgData name="Sushvin MariMuthu" userId="dac0d1d7-8e51-4e52-b7dc-78bec8391581" providerId="ADAL" clId="{7399E37F-6AB5-4F09-928D-2FFE572DDAD3}" dt="2022-05-16T05:45:43.516" v="111" actId="20577"/>
          <ac:spMkLst>
            <pc:docMk/>
            <pc:sldMk cId="739277509" sldId="259"/>
            <ac:spMk id="3" creationId="{5114FCA2-BF0C-9612-9E19-F2D9CB4B471F}"/>
          </ac:spMkLst>
        </pc:spChg>
      </pc:sldChg>
      <pc:sldChg chg="modSp mod">
        <pc:chgData name="Sushvin MariMuthu" userId="dac0d1d7-8e51-4e52-b7dc-78bec8391581" providerId="ADAL" clId="{7399E37F-6AB5-4F09-928D-2FFE572DDAD3}" dt="2022-05-16T05:49:04.601" v="122" actId="20577"/>
        <pc:sldMkLst>
          <pc:docMk/>
          <pc:sldMk cId="534866219" sldId="260"/>
        </pc:sldMkLst>
        <pc:spChg chg="mod">
          <ac:chgData name="Sushvin MariMuthu" userId="dac0d1d7-8e51-4e52-b7dc-78bec8391581" providerId="ADAL" clId="{7399E37F-6AB5-4F09-928D-2FFE572DDAD3}" dt="2022-05-16T05:49:04.601" v="122" actId="20577"/>
          <ac:spMkLst>
            <pc:docMk/>
            <pc:sldMk cId="534866219" sldId="260"/>
            <ac:spMk id="3" creationId="{BCD8C083-80F5-3336-024A-12FBCE36E5B9}"/>
          </ac:spMkLst>
        </pc:spChg>
      </pc:sldChg>
      <pc:sldChg chg="modSp new mod">
        <pc:chgData name="Sushvin MariMuthu" userId="dac0d1d7-8e51-4e52-b7dc-78bec8391581" providerId="ADAL" clId="{7399E37F-6AB5-4F09-928D-2FFE572DDAD3}" dt="2022-05-16T05:34:16.486" v="34" actId="20577"/>
        <pc:sldMkLst>
          <pc:docMk/>
          <pc:sldMk cId="2941986378" sldId="261"/>
        </pc:sldMkLst>
        <pc:spChg chg="mod">
          <ac:chgData name="Sushvin MariMuthu" userId="dac0d1d7-8e51-4e52-b7dc-78bec8391581" providerId="ADAL" clId="{7399E37F-6AB5-4F09-928D-2FFE572DDAD3}" dt="2022-05-16T05:33:27.863" v="29" actId="20577"/>
          <ac:spMkLst>
            <pc:docMk/>
            <pc:sldMk cId="2941986378" sldId="261"/>
            <ac:spMk id="2" creationId="{9C7C0854-6C6A-40F4-F86F-1D92D77F1F15}"/>
          </ac:spMkLst>
        </pc:spChg>
        <pc:spChg chg="mod">
          <ac:chgData name="Sushvin MariMuthu" userId="dac0d1d7-8e51-4e52-b7dc-78bec8391581" providerId="ADAL" clId="{7399E37F-6AB5-4F09-928D-2FFE572DDAD3}" dt="2022-05-16T05:34:16.486" v="34" actId="20577"/>
          <ac:spMkLst>
            <pc:docMk/>
            <pc:sldMk cId="2941986378" sldId="261"/>
            <ac:spMk id="3" creationId="{D587CE97-B495-3B0D-4AC3-6E3F951BA9C5}"/>
          </ac:spMkLst>
        </pc:spChg>
      </pc:sldChg>
      <pc:sldChg chg="addSp delSp modSp new mod">
        <pc:chgData name="Sushvin MariMuthu" userId="dac0d1d7-8e51-4e52-b7dc-78bec8391581" providerId="ADAL" clId="{7399E37F-6AB5-4F09-928D-2FFE572DDAD3}" dt="2022-05-16T06:08:57.053" v="138" actId="3626"/>
        <pc:sldMkLst>
          <pc:docMk/>
          <pc:sldMk cId="2168607433" sldId="262"/>
        </pc:sldMkLst>
        <pc:spChg chg="mod">
          <ac:chgData name="Sushvin MariMuthu" userId="dac0d1d7-8e51-4e52-b7dc-78bec8391581" providerId="ADAL" clId="{7399E37F-6AB5-4F09-928D-2FFE572DDAD3}" dt="2022-05-16T05:55:49.478" v="126" actId="14100"/>
          <ac:spMkLst>
            <pc:docMk/>
            <pc:sldMk cId="2168607433" sldId="262"/>
            <ac:spMk id="2" creationId="{877C85AF-A9C2-B789-4D7B-762707251627}"/>
          </ac:spMkLst>
        </pc:spChg>
        <pc:spChg chg="del">
          <ac:chgData name="Sushvin MariMuthu" userId="dac0d1d7-8e51-4e52-b7dc-78bec8391581" providerId="ADAL" clId="{7399E37F-6AB5-4F09-928D-2FFE572DDAD3}" dt="2022-05-16T05:34:45.431" v="53" actId="931"/>
          <ac:spMkLst>
            <pc:docMk/>
            <pc:sldMk cId="2168607433" sldId="262"/>
            <ac:spMk id="3" creationId="{3870AE56-14D8-5E61-44C2-00E723B4C36A}"/>
          </ac:spMkLst>
        </pc:spChg>
        <pc:spChg chg="add del mod">
          <ac:chgData name="Sushvin MariMuthu" userId="dac0d1d7-8e51-4e52-b7dc-78bec8391581" providerId="ADAL" clId="{7399E37F-6AB5-4F09-928D-2FFE572DDAD3}" dt="2022-05-16T06:05:19.819" v="130"/>
          <ac:spMkLst>
            <pc:docMk/>
            <pc:sldMk cId="2168607433" sldId="262"/>
            <ac:spMk id="7" creationId="{D2878F5E-4C9A-EF94-0C23-7F0E946AB11C}"/>
          </ac:spMkLst>
        </pc:spChg>
        <pc:picChg chg="add del mod">
          <ac:chgData name="Sushvin MariMuthu" userId="dac0d1d7-8e51-4e52-b7dc-78bec8391581" providerId="ADAL" clId="{7399E37F-6AB5-4F09-928D-2FFE572DDAD3}" dt="2022-05-16T06:05:18.506" v="129" actId="478"/>
          <ac:picMkLst>
            <pc:docMk/>
            <pc:sldMk cId="2168607433" sldId="262"/>
            <ac:picMk id="5" creationId="{47D11F9A-7247-A8B6-7CFD-E12BCE5636DA}"/>
          </ac:picMkLst>
        </pc:picChg>
        <pc:picChg chg="add mod">
          <ac:chgData name="Sushvin MariMuthu" userId="dac0d1d7-8e51-4e52-b7dc-78bec8391581" providerId="ADAL" clId="{7399E37F-6AB5-4F09-928D-2FFE572DDAD3}" dt="2022-05-16T06:08:57.053" v="138" actId="3626"/>
          <ac:picMkLst>
            <pc:docMk/>
            <pc:sldMk cId="2168607433" sldId="262"/>
            <ac:picMk id="9" creationId="{998C4124-C567-3B84-AE3D-D6113B9757A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CFA4D6-C80F-4893-8C08-2FCB5FAC1007}"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24D664-F89A-44FD-9F3B-186010C545CC}" type="slidenum">
              <a:rPr lang="en-IN" smtClean="0"/>
              <a:t>‹#›</a:t>
            </a:fld>
            <a:endParaRPr lang="en-IN"/>
          </a:p>
        </p:txBody>
      </p:sp>
    </p:spTree>
    <p:extLst>
      <p:ext uri="{BB962C8B-B14F-4D97-AF65-F5344CB8AC3E}">
        <p14:creationId xmlns:p14="http://schemas.microsoft.com/office/powerpoint/2010/main" val="2962279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CFA4D6-C80F-4893-8C08-2FCB5FAC1007}"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24D664-F89A-44FD-9F3B-186010C545CC}" type="slidenum">
              <a:rPr lang="en-IN" smtClean="0"/>
              <a:t>‹#›</a:t>
            </a:fld>
            <a:endParaRPr lang="en-IN"/>
          </a:p>
        </p:txBody>
      </p:sp>
    </p:spTree>
    <p:extLst>
      <p:ext uri="{BB962C8B-B14F-4D97-AF65-F5344CB8AC3E}">
        <p14:creationId xmlns:p14="http://schemas.microsoft.com/office/powerpoint/2010/main" val="32242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CFA4D6-C80F-4893-8C08-2FCB5FAC1007}"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24D664-F89A-44FD-9F3B-186010C545CC}" type="slidenum">
              <a:rPr lang="en-IN" smtClean="0"/>
              <a:t>‹#›</a:t>
            </a:fld>
            <a:endParaRPr lang="en-IN"/>
          </a:p>
        </p:txBody>
      </p:sp>
    </p:spTree>
    <p:extLst>
      <p:ext uri="{BB962C8B-B14F-4D97-AF65-F5344CB8AC3E}">
        <p14:creationId xmlns:p14="http://schemas.microsoft.com/office/powerpoint/2010/main" val="325600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CFA4D6-C80F-4893-8C08-2FCB5FAC1007}"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24D664-F89A-44FD-9F3B-186010C545CC}"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77743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CFA4D6-C80F-4893-8C08-2FCB5FAC1007}"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24D664-F89A-44FD-9F3B-186010C545CC}" type="slidenum">
              <a:rPr lang="en-IN" smtClean="0"/>
              <a:t>‹#›</a:t>
            </a:fld>
            <a:endParaRPr lang="en-IN"/>
          </a:p>
        </p:txBody>
      </p:sp>
    </p:spTree>
    <p:extLst>
      <p:ext uri="{BB962C8B-B14F-4D97-AF65-F5344CB8AC3E}">
        <p14:creationId xmlns:p14="http://schemas.microsoft.com/office/powerpoint/2010/main" val="3753981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1CFA4D6-C80F-4893-8C08-2FCB5FAC1007}" type="datetimeFigureOut">
              <a:rPr lang="en-IN" smtClean="0"/>
              <a:t>16-05-2022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24D664-F89A-44FD-9F3B-186010C545CC}" type="slidenum">
              <a:rPr lang="en-IN" smtClean="0"/>
              <a:t>‹#›</a:t>
            </a:fld>
            <a:endParaRPr lang="en-IN"/>
          </a:p>
        </p:txBody>
      </p:sp>
    </p:spTree>
    <p:extLst>
      <p:ext uri="{BB962C8B-B14F-4D97-AF65-F5344CB8AC3E}">
        <p14:creationId xmlns:p14="http://schemas.microsoft.com/office/powerpoint/2010/main" val="4221860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1CFA4D6-C80F-4893-8C08-2FCB5FAC1007}" type="datetimeFigureOut">
              <a:rPr lang="en-IN" smtClean="0"/>
              <a:t>16-05-2022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24D664-F89A-44FD-9F3B-186010C545CC}" type="slidenum">
              <a:rPr lang="en-IN" smtClean="0"/>
              <a:t>‹#›</a:t>
            </a:fld>
            <a:endParaRPr lang="en-IN"/>
          </a:p>
        </p:txBody>
      </p:sp>
    </p:spTree>
    <p:extLst>
      <p:ext uri="{BB962C8B-B14F-4D97-AF65-F5344CB8AC3E}">
        <p14:creationId xmlns:p14="http://schemas.microsoft.com/office/powerpoint/2010/main" val="2977982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CFA4D6-C80F-4893-8C08-2FCB5FAC1007}"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24D664-F89A-44FD-9F3B-186010C545CC}" type="slidenum">
              <a:rPr lang="en-IN" smtClean="0"/>
              <a:t>‹#›</a:t>
            </a:fld>
            <a:endParaRPr lang="en-IN"/>
          </a:p>
        </p:txBody>
      </p:sp>
    </p:spTree>
    <p:extLst>
      <p:ext uri="{BB962C8B-B14F-4D97-AF65-F5344CB8AC3E}">
        <p14:creationId xmlns:p14="http://schemas.microsoft.com/office/powerpoint/2010/main" val="2743501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CFA4D6-C80F-4893-8C08-2FCB5FAC1007}"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24D664-F89A-44FD-9F3B-186010C545CC}" type="slidenum">
              <a:rPr lang="en-IN" smtClean="0"/>
              <a:t>‹#›</a:t>
            </a:fld>
            <a:endParaRPr lang="en-IN"/>
          </a:p>
        </p:txBody>
      </p:sp>
    </p:spTree>
    <p:extLst>
      <p:ext uri="{BB962C8B-B14F-4D97-AF65-F5344CB8AC3E}">
        <p14:creationId xmlns:p14="http://schemas.microsoft.com/office/powerpoint/2010/main" val="3230403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CFA4D6-C80F-4893-8C08-2FCB5FAC1007}"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24D664-F89A-44FD-9F3B-186010C545CC}" type="slidenum">
              <a:rPr lang="en-IN" smtClean="0"/>
              <a:t>‹#›</a:t>
            </a:fld>
            <a:endParaRPr lang="en-IN"/>
          </a:p>
        </p:txBody>
      </p:sp>
    </p:spTree>
    <p:extLst>
      <p:ext uri="{BB962C8B-B14F-4D97-AF65-F5344CB8AC3E}">
        <p14:creationId xmlns:p14="http://schemas.microsoft.com/office/powerpoint/2010/main" val="175525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CFA4D6-C80F-4893-8C08-2FCB5FAC1007}"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24D664-F89A-44FD-9F3B-186010C545CC}" type="slidenum">
              <a:rPr lang="en-IN" smtClean="0"/>
              <a:t>‹#›</a:t>
            </a:fld>
            <a:endParaRPr lang="en-IN"/>
          </a:p>
        </p:txBody>
      </p:sp>
    </p:spTree>
    <p:extLst>
      <p:ext uri="{BB962C8B-B14F-4D97-AF65-F5344CB8AC3E}">
        <p14:creationId xmlns:p14="http://schemas.microsoft.com/office/powerpoint/2010/main" val="2412989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CFA4D6-C80F-4893-8C08-2FCB5FAC1007}"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24D664-F89A-44FD-9F3B-186010C545CC}" type="slidenum">
              <a:rPr lang="en-IN" smtClean="0"/>
              <a:t>‹#›</a:t>
            </a:fld>
            <a:endParaRPr lang="en-IN"/>
          </a:p>
        </p:txBody>
      </p:sp>
    </p:spTree>
    <p:extLst>
      <p:ext uri="{BB962C8B-B14F-4D97-AF65-F5344CB8AC3E}">
        <p14:creationId xmlns:p14="http://schemas.microsoft.com/office/powerpoint/2010/main" val="117408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CFA4D6-C80F-4893-8C08-2FCB5FAC1007}" type="datetimeFigureOut">
              <a:rPr lang="en-IN" smtClean="0"/>
              <a:t>16-05-2022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24D664-F89A-44FD-9F3B-186010C545CC}" type="slidenum">
              <a:rPr lang="en-IN" smtClean="0"/>
              <a:t>‹#›</a:t>
            </a:fld>
            <a:endParaRPr lang="en-IN"/>
          </a:p>
        </p:txBody>
      </p:sp>
    </p:spTree>
    <p:extLst>
      <p:ext uri="{BB962C8B-B14F-4D97-AF65-F5344CB8AC3E}">
        <p14:creationId xmlns:p14="http://schemas.microsoft.com/office/powerpoint/2010/main" val="26991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CFA4D6-C80F-4893-8C08-2FCB5FAC1007}" type="datetimeFigureOut">
              <a:rPr lang="en-IN" smtClean="0"/>
              <a:t>16-05-2022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24D664-F89A-44FD-9F3B-186010C545CC}" type="slidenum">
              <a:rPr lang="en-IN" smtClean="0"/>
              <a:t>‹#›</a:t>
            </a:fld>
            <a:endParaRPr lang="en-IN"/>
          </a:p>
        </p:txBody>
      </p:sp>
    </p:spTree>
    <p:extLst>
      <p:ext uri="{BB962C8B-B14F-4D97-AF65-F5344CB8AC3E}">
        <p14:creationId xmlns:p14="http://schemas.microsoft.com/office/powerpoint/2010/main" val="768390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CFA4D6-C80F-4893-8C08-2FCB5FAC1007}" type="datetimeFigureOut">
              <a:rPr lang="en-IN" smtClean="0"/>
              <a:t>16-05-2022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24D664-F89A-44FD-9F3B-186010C545CC}" type="slidenum">
              <a:rPr lang="en-IN" smtClean="0"/>
              <a:t>‹#›</a:t>
            </a:fld>
            <a:endParaRPr lang="en-IN"/>
          </a:p>
        </p:txBody>
      </p:sp>
    </p:spTree>
    <p:extLst>
      <p:ext uri="{BB962C8B-B14F-4D97-AF65-F5344CB8AC3E}">
        <p14:creationId xmlns:p14="http://schemas.microsoft.com/office/powerpoint/2010/main" val="1434370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CFA4D6-C80F-4893-8C08-2FCB5FAC1007}"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24D664-F89A-44FD-9F3B-186010C545CC}" type="slidenum">
              <a:rPr lang="en-IN" smtClean="0"/>
              <a:t>‹#›</a:t>
            </a:fld>
            <a:endParaRPr lang="en-IN"/>
          </a:p>
        </p:txBody>
      </p:sp>
    </p:spTree>
    <p:extLst>
      <p:ext uri="{BB962C8B-B14F-4D97-AF65-F5344CB8AC3E}">
        <p14:creationId xmlns:p14="http://schemas.microsoft.com/office/powerpoint/2010/main" val="165584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CFA4D6-C80F-4893-8C08-2FCB5FAC1007}"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24D664-F89A-44FD-9F3B-186010C545CC}" type="slidenum">
              <a:rPr lang="en-IN" smtClean="0"/>
              <a:t>‹#›</a:t>
            </a:fld>
            <a:endParaRPr lang="en-IN"/>
          </a:p>
        </p:txBody>
      </p:sp>
    </p:spTree>
    <p:extLst>
      <p:ext uri="{BB962C8B-B14F-4D97-AF65-F5344CB8AC3E}">
        <p14:creationId xmlns:p14="http://schemas.microsoft.com/office/powerpoint/2010/main" val="1731861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1CFA4D6-C80F-4893-8C08-2FCB5FAC1007}" type="datetimeFigureOut">
              <a:rPr lang="en-IN" smtClean="0"/>
              <a:t>16-05-2022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A24D664-F89A-44FD-9F3B-186010C545CC}" type="slidenum">
              <a:rPr lang="en-IN" smtClean="0"/>
              <a:t>‹#›</a:t>
            </a:fld>
            <a:endParaRPr lang="en-IN"/>
          </a:p>
        </p:txBody>
      </p:sp>
    </p:spTree>
    <p:extLst>
      <p:ext uri="{BB962C8B-B14F-4D97-AF65-F5344CB8AC3E}">
        <p14:creationId xmlns:p14="http://schemas.microsoft.com/office/powerpoint/2010/main" val="35463411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53C4-AFAE-5EB0-CF27-82B8F6CA0B58}"/>
              </a:ext>
            </a:extLst>
          </p:cNvPr>
          <p:cNvSpPr>
            <a:spLocks noGrp="1"/>
          </p:cNvSpPr>
          <p:nvPr>
            <p:ph type="ctrTitle"/>
          </p:nvPr>
        </p:nvSpPr>
        <p:spPr>
          <a:xfrm>
            <a:off x="1595269" y="296864"/>
            <a:ext cx="9001462" cy="1303336"/>
          </a:xfrm>
        </p:spPr>
        <p:txBody>
          <a:bodyPr>
            <a:normAutofit fontScale="90000"/>
          </a:bodyPr>
          <a:lstStyle/>
          <a:p>
            <a:r>
              <a:rPr lang="en-GB" dirty="0">
                <a:latin typeface="Times New Roman" panose="02020603050405020304" pitchFamily="18" charset="0"/>
                <a:cs typeface="Times New Roman" panose="02020603050405020304" pitchFamily="18" charset="0"/>
              </a:rPr>
              <a:t>Decentralized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chatting app</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BE6A70C-43CF-2E88-065B-6EF9CD9BF6A4}"/>
              </a:ext>
            </a:extLst>
          </p:cNvPr>
          <p:cNvSpPr>
            <a:spLocks noGrp="1"/>
          </p:cNvSpPr>
          <p:nvPr>
            <p:ph type="subTitle" idx="1"/>
          </p:nvPr>
        </p:nvSpPr>
        <p:spPr>
          <a:xfrm>
            <a:off x="1595269" y="2187388"/>
            <a:ext cx="9001462" cy="4061012"/>
          </a:xfrm>
        </p:spPr>
        <p:txBody>
          <a:bodyPr/>
          <a:lstStyle/>
          <a:p>
            <a:endParaRPr lang="en-IN" dirty="0">
              <a:latin typeface="Times New Roman" panose="02020603050405020304" pitchFamily="18" charset="0"/>
              <a:cs typeface="Times New Roman" panose="02020603050405020304" pitchFamily="18" charset="0"/>
            </a:endParaRPr>
          </a:p>
          <a:p>
            <a:pPr>
              <a:lnSpc>
                <a:spcPct val="200000"/>
              </a:lnSpc>
            </a:pPr>
            <a:r>
              <a:rPr lang="en-IN" dirty="0">
                <a:latin typeface="Times New Roman" panose="02020603050405020304" pitchFamily="18" charset="0"/>
                <a:cs typeface="Times New Roman" panose="02020603050405020304" pitchFamily="18" charset="0"/>
              </a:rPr>
              <a:t>Fatheem Meeran .S</a:t>
            </a:r>
          </a:p>
          <a:p>
            <a:r>
              <a:rPr lang="en-IN" dirty="0">
                <a:latin typeface="Times New Roman" panose="02020603050405020304" pitchFamily="18" charset="0"/>
                <a:cs typeface="Times New Roman" panose="02020603050405020304" pitchFamily="18" charset="0"/>
              </a:rPr>
              <a:t>Mathan Raj .A.R</a:t>
            </a:r>
          </a:p>
          <a:p>
            <a:r>
              <a:rPr lang="en-IN" dirty="0">
                <a:latin typeface="Times New Roman" panose="02020603050405020304" pitchFamily="18" charset="0"/>
                <a:cs typeface="Times New Roman" panose="02020603050405020304" pitchFamily="18" charset="0"/>
              </a:rPr>
              <a:t>Sushvin .M</a:t>
            </a:r>
            <a:endParaRPr lang="en-GB" dirty="0">
              <a:latin typeface="Times New Roman" panose="02020603050405020304" pitchFamily="18" charset="0"/>
              <a:cs typeface="Times New Roman" panose="02020603050405020304" pitchFamily="18" charset="0"/>
            </a:endParaRPr>
          </a:p>
        </p:txBody>
      </p:sp>
      <p:pic>
        <p:nvPicPr>
          <p:cNvPr id="9" name="Picture 8" descr="Graphical user interface&#10;&#10;Description automatically generated">
            <a:extLst>
              <a:ext uri="{FF2B5EF4-FFF2-40B4-BE49-F238E27FC236}">
                <a16:creationId xmlns:a16="http://schemas.microsoft.com/office/drawing/2014/main" id="{14B61778-158B-EB86-A7AA-E0F67E53E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2412" y="1884784"/>
            <a:ext cx="2827176" cy="1067090"/>
          </a:xfrm>
          <a:prstGeom prst="rect">
            <a:avLst/>
          </a:prstGeom>
        </p:spPr>
      </p:pic>
    </p:spTree>
    <p:extLst>
      <p:ext uri="{BB962C8B-B14F-4D97-AF65-F5344CB8AC3E}">
        <p14:creationId xmlns:p14="http://schemas.microsoft.com/office/powerpoint/2010/main" val="1001028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A950C2-00E2-FE79-E362-B0C733B34F0C}"/>
              </a:ext>
            </a:extLst>
          </p:cNvPr>
          <p:cNvSpPr>
            <a:spLocks noGrp="1"/>
          </p:cNvSpPr>
          <p:nvPr>
            <p:ph idx="1"/>
          </p:nvPr>
        </p:nvSpPr>
        <p:spPr>
          <a:xfrm>
            <a:off x="913795" y="606490"/>
            <a:ext cx="10353762" cy="5184710"/>
          </a:xfrm>
        </p:spPr>
        <p:txBody>
          <a:bodyPr>
            <a:normAutofit/>
          </a:bodyPr>
          <a:lstStyle/>
          <a:p>
            <a:r>
              <a:rPr lang="en-IN" sz="2600" b="1" dirty="0">
                <a:latin typeface="Times New Roman" panose="02020603050405020304" pitchFamily="18" charset="0"/>
                <a:cs typeface="Times New Roman" panose="02020603050405020304" pitchFamily="18" charset="0"/>
              </a:rPr>
              <a:t>Centralized System:</a:t>
            </a:r>
          </a:p>
          <a:p>
            <a:pPr lvl="1"/>
            <a:r>
              <a:rPr lang="en-IN" dirty="0">
                <a:latin typeface="Times New Roman" panose="02020603050405020304" pitchFamily="18" charset="0"/>
                <a:cs typeface="Times New Roman" panose="02020603050405020304" pitchFamily="18" charset="0"/>
              </a:rPr>
              <a:t>Centralized systems are systems that use client/server architecture where one or more client nodes are directly connected to a central server.</a:t>
            </a:r>
          </a:p>
          <a:p>
            <a:pPr lvl="1"/>
            <a:r>
              <a:rPr lang="en-IN" dirty="0">
                <a:latin typeface="Times New Roman" panose="02020603050405020304" pitchFamily="18" charset="0"/>
                <a:cs typeface="Times New Roman" panose="02020603050405020304" pitchFamily="18" charset="0"/>
              </a:rPr>
              <a:t>This is the most commonly used type of system in many organizations where a client sends a request to a company server and receives the response.</a:t>
            </a:r>
          </a:p>
          <a:p>
            <a:r>
              <a:rPr lang="en-GB" sz="2600" b="1" dirty="0">
                <a:latin typeface="Times New Roman" panose="02020603050405020304" pitchFamily="18" charset="0"/>
                <a:cs typeface="Times New Roman" panose="02020603050405020304" pitchFamily="18" charset="0"/>
              </a:rPr>
              <a:t>Decentralized System:</a:t>
            </a:r>
          </a:p>
          <a:p>
            <a:pPr lvl="1"/>
            <a:r>
              <a:rPr lang="en-GB" dirty="0">
                <a:latin typeface="Times New Roman" panose="02020603050405020304" pitchFamily="18" charset="0"/>
                <a:cs typeface="Times New Roman" panose="02020603050405020304" pitchFamily="18" charset="0"/>
              </a:rPr>
              <a:t>Decentralized applications(dApps) are digital applications or programs that exist and run on a blockchain or peer-to-peer(P2P) network of computers instead of a single computer.</a:t>
            </a:r>
          </a:p>
          <a:p>
            <a:pPr lvl="1"/>
            <a:r>
              <a:rPr lang="en-GB" dirty="0">
                <a:latin typeface="Times New Roman" panose="02020603050405020304" pitchFamily="18" charset="0"/>
                <a:cs typeface="Times New Roman" panose="02020603050405020304" pitchFamily="18" charset="0"/>
              </a:rPr>
              <a:t>DApps are outside the purview and control of a single authority.</a:t>
            </a:r>
          </a:p>
          <a:p>
            <a:pPr lvl="1"/>
            <a:r>
              <a:rPr lang="en-GB" dirty="0">
                <a:latin typeface="Times New Roman" panose="02020603050405020304" pitchFamily="18" charset="0"/>
                <a:cs typeface="Times New Roman" panose="02020603050405020304" pitchFamily="18" charset="0"/>
              </a:rPr>
              <a:t>DApps which are often built on the blockchain can be developed for a variety of purposes including gaming, finance, and social media.</a:t>
            </a:r>
            <a:endParaRPr lang="en-IN"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2236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4EFF-C2E0-B42B-23B4-2712CD2B9CDE}"/>
              </a:ext>
            </a:extLst>
          </p:cNvPr>
          <p:cNvSpPr>
            <a:spLocks noGrp="1"/>
          </p:cNvSpPr>
          <p:nvPr>
            <p:ph type="title"/>
          </p:nvPr>
        </p:nvSpPr>
        <p:spPr>
          <a:xfrm>
            <a:off x="913796" y="0"/>
            <a:ext cx="10353761" cy="1326321"/>
          </a:xfrm>
        </p:spPr>
        <p:txBody>
          <a:bodyPr/>
          <a:lstStyle/>
          <a:p>
            <a:r>
              <a:rPr lang="en-GB" dirty="0">
                <a:latin typeface="Times New Roman" panose="02020603050405020304" pitchFamily="18" charset="0"/>
                <a:cs typeface="Times New Roman" panose="02020603050405020304" pitchFamily="18" charset="0"/>
              </a:rPr>
              <a:t>Blockchain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24D702-0288-A267-483F-9605CE92E78C}"/>
              </a:ext>
            </a:extLst>
          </p:cNvPr>
          <p:cNvSpPr>
            <a:spLocks noGrp="1"/>
          </p:cNvSpPr>
          <p:nvPr>
            <p:ph idx="1"/>
          </p:nvPr>
        </p:nvSpPr>
        <p:spPr>
          <a:xfrm>
            <a:off x="913796" y="1326320"/>
            <a:ext cx="10353762" cy="5209391"/>
          </a:xfrm>
        </p:spPr>
        <p:txBody>
          <a:bodyPr/>
          <a:lstStyle/>
          <a:p>
            <a:r>
              <a:rPr lang="en-GB" dirty="0">
                <a:latin typeface="Times New Roman" panose="02020603050405020304" pitchFamily="18" charset="0"/>
                <a:cs typeface="Times New Roman" panose="02020603050405020304" pitchFamily="18" charset="0"/>
              </a:rPr>
              <a:t>Blockchain technology is a structure that stores transactional records, also known as the block of the public in several databases, known as the “chain”, in a network connected through P2P nodes. Typically, this storage is referred to as a ‘digital ledger’.</a:t>
            </a:r>
          </a:p>
          <a:p>
            <a:r>
              <a:rPr lang="en-IN" dirty="0">
                <a:latin typeface="Times New Roman" panose="02020603050405020304" pitchFamily="18" charset="0"/>
                <a:cs typeface="Times New Roman" panose="02020603050405020304" pitchFamily="18" charset="0"/>
              </a:rPr>
              <a:t>Every transaction in this ledger is authorized by the digital signature of the owner, which authenticates the transaction and safeguards it from tampering. Hence, the information in digital ledger contains is highly secure.</a:t>
            </a:r>
          </a:p>
          <a:p>
            <a:r>
              <a:rPr lang="en-IN" b="1" dirty="0">
                <a:latin typeface="Times New Roman" panose="02020603050405020304" pitchFamily="18" charset="0"/>
                <a:cs typeface="Times New Roman" panose="02020603050405020304" pitchFamily="18" charset="0"/>
              </a:rPr>
              <a:t>Highly Secure:</a:t>
            </a:r>
          </a:p>
          <a:p>
            <a:pPr lvl="1"/>
            <a:r>
              <a:rPr lang="en-IN" dirty="0">
                <a:latin typeface="Times New Roman" panose="02020603050405020304" pitchFamily="18" charset="0"/>
                <a:cs typeface="Times New Roman" panose="02020603050405020304" pitchFamily="18" charset="0"/>
              </a:rPr>
              <a:t>It uses a digital signature feature to conduct fraud-free transactions making it impossible to corrupt or change the data of an individual by the other users without a specific digital signature.</a:t>
            </a:r>
          </a:p>
        </p:txBody>
      </p:sp>
    </p:spTree>
    <p:extLst>
      <p:ext uri="{BB962C8B-B14F-4D97-AF65-F5344CB8AC3E}">
        <p14:creationId xmlns:p14="http://schemas.microsoft.com/office/powerpoint/2010/main" val="3570309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2F193-28D9-F191-BC64-BF1C4A4E02C3}"/>
              </a:ext>
            </a:extLst>
          </p:cNvPr>
          <p:cNvSpPr>
            <a:spLocks noGrp="1"/>
          </p:cNvSpPr>
          <p:nvPr>
            <p:ph type="title"/>
          </p:nvPr>
        </p:nvSpPr>
        <p:spPr>
          <a:xfrm>
            <a:off x="913794" y="170705"/>
            <a:ext cx="10353761" cy="1326321"/>
          </a:xfrm>
        </p:spPr>
        <p:txBody>
          <a:bodyPr/>
          <a:lstStyle/>
          <a:p>
            <a:r>
              <a:rPr lang="en-GB" dirty="0">
                <a:latin typeface="Times New Roman" panose="02020603050405020304" pitchFamily="18" charset="0"/>
                <a:cs typeface="Times New Roman" panose="02020603050405020304" pitchFamily="18" charset="0"/>
              </a:rPr>
              <a:t>Peer-to-peer(p2p) and Full nodes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14FCA2-BF0C-9612-9E19-F2D9CB4B471F}"/>
              </a:ext>
            </a:extLst>
          </p:cNvPr>
          <p:cNvSpPr>
            <a:spLocks noGrp="1"/>
          </p:cNvSpPr>
          <p:nvPr>
            <p:ph idx="1"/>
          </p:nvPr>
        </p:nvSpPr>
        <p:spPr>
          <a:xfrm>
            <a:off x="913795" y="1543679"/>
            <a:ext cx="10353762" cy="5096963"/>
          </a:xfrm>
        </p:spPr>
        <p:txBody>
          <a:bodyPr>
            <a:normAutofit/>
          </a:bodyPr>
          <a:lstStyle/>
          <a:p>
            <a:r>
              <a:rPr lang="en-GB" b="1" dirty="0">
                <a:latin typeface="Times New Roman" panose="02020603050405020304" pitchFamily="18" charset="0"/>
                <a:cs typeface="Times New Roman" panose="02020603050405020304" pitchFamily="18" charset="0"/>
              </a:rPr>
              <a:t>Peer-to-Peer</a:t>
            </a:r>
            <a:r>
              <a:rPr lang="en-IN" b="1" dirty="0">
                <a:latin typeface="Times New Roman" panose="02020603050405020304" pitchFamily="18" charset="0"/>
                <a:cs typeface="Times New Roman" panose="02020603050405020304" pitchFamily="18" charset="0"/>
              </a:rPr>
              <a:t>:</a:t>
            </a:r>
            <a:endParaRPr lang="en-GB" b="1" dirty="0">
              <a:latin typeface="Times New Roman" panose="02020603050405020304" pitchFamily="18" charset="0"/>
              <a:cs typeface="Times New Roman" panose="02020603050405020304" pitchFamily="18" charset="0"/>
            </a:endParaRPr>
          </a:p>
          <a:p>
            <a:pPr lvl="1"/>
            <a:r>
              <a:rPr lang="en-GB" dirty="0">
                <a:latin typeface="Times New Roman" panose="02020603050405020304" pitchFamily="18" charset="0"/>
                <a:cs typeface="Times New Roman" panose="02020603050405020304" pitchFamily="18" charset="0"/>
              </a:rPr>
              <a:t>As a distributed ledger technology, blockchain records transactions as an immutable timestamped digital block that indicates senders and receivers.</a:t>
            </a:r>
          </a:p>
          <a:p>
            <a:pPr lvl="1"/>
            <a:r>
              <a:rPr lang="en-GB" dirty="0">
                <a:latin typeface="Times New Roman" panose="02020603050405020304" pitchFamily="18" charset="0"/>
                <a:cs typeface="Times New Roman" panose="02020603050405020304" pitchFamily="18" charset="0"/>
              </a:rPr>
              <a:t>No centralized authority manages the blockchain storage and only the participants can validate transactions among each other.</a:t>
            </a:r>
            <a:endParaRPr lang="en-GB" b="1"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Full Nodes:</a:t>
            </a:r>
          </a:p>
          <a:p>
            <a:pPr lvl="1"/>
            <a:r>
              <a:rPr lang="en-GB" dirty="0">
                <a:latin typeface="Times New Roman" panose="02020603050405020304" pitchFamily="18" charset="0"/>
                <a:cs typeface="Times New Roman" panose="02020603050405020304" pitchFamily="18" charset="0"/>
              </a:rPr>
              <a:t>A full node is a program that fully validates transactions and blocks. Almost all full nodes help the network by accepting transactions and blocks from other full nodes, validating those transactions as blocks , and then relaying them to further full nodes.</a:t>
            </a:r>
          </a:p>
          <a:p>
            <a:pPr lvl="1"/>
            <a:r>
              <a:rPr lang="en-IN" dirty="0">
                <a:latin typeface="Times New Roman" panose="02020603050405020304" pitchFamily="18" charset="0"/>
                <a:cs typeface="Times New Roman" panose="02020603050405020304" pitchFamily="18" charset="0"/>
              </a:rPr>
              <a:t>Most full nodes also serve lightweight clients by allowing them to transmit their transactions to the network and by notifying them when a transaction affects their wallet. If not enough nodes perform this function, clients won’t be able to connect through the P2P network.</a:t>
            </a:r>
          </a:p>
        </p:txBody>
      </p:sp>
    </p:spTree>
    <p:extLst>
      <p:ext uri="{BB962C8B-B14F-4D97-AF65-F5344CB8AC3E}">
        <p14:creationId xmlns:p14="http://schemas.microsoft.com/office/powerpoint/2010/main" val="739277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90BC-B43A-4183-97D4-7E4FF1123149}"/>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Mining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D8C083-80F5-3336-024A-12FBCE36E5B9}"/>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The method by which tokens are generated and the transactions involving new tokens are verified is known as mining.</a:t>
            </a:r>
          </a:p>
          <a:p>
            <a:r>
              <a:rPr lang="en-GB" dirty="0">
                <a:latin typeface="Times New Roman" panose="02020603050405020304" pitchFamily="18" charset="0"/>
                <a:cs typeface="Times New Roman" panose="02020603050405020304" pitchFamily="18" charset="0"/>
              </a:rPr>
              <a:t>It entails massive, decentralized networks of computers all over the world that verify and safeguard blockchain, which are virtual ledgers that record crypto transactions.</a:t>
            </a:r>
          </a:p>
          <a:p>
            <a:r>
              <a:rPr lang="en-GB" b="1" dirty="0">
                <a:latin typeface="Times New Roman" panose="02020603050405020304" pitchFamily="18" charset="0"/>
                <a:cs typeface="Times New Roman" panose="02020603050405020304" pitchFamily="18" charset="0"/>
              </a:rPr>
              <a:t>Crypto Mining has 2 goals:</a:t>
            </a:r>
          </a:p>
          <a:p>
            <a:pPr lvl="1"/>
            <a:r>
              <a:rPr lang="en-GB" dirty="0">
                <a:latin typeface="Times New Roman" panose="02020603050405020304" pitchFamily="18" charset="0"/>
                <a:cs typeface="Times New Roman" panose="02020603050405020304" pitchFamily="18" charset="0"/>
              </a:rPr>
              <a:t>It generates new tokens and it verifies the authenticity of existing tokens transaction on the blockchain.</a:t>
            </a:r>
          </a:p>
          <a:p>
            <a:pPr lvl="1"/>
            <a:r>
              <a:rPr lang="en-GB" dirty="0">
                <a:latin typeface="Times New Roman" panose="02020603050405020304" pitchFamily="18" charset="0"/>
                <a:cs typeface="Times New Roman" panose="02020603050405020304" pitchFamily="18" charset="0"/>
              </a:rPr>
              <a:t>Newly produced tokens to boost their wallets.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4866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C85AF-A9C2-B789-4D7B-762707251627}"/>
              </a:ext>
            </a:extLst>
          </p:cNvPr>
          <p:cNvSpPr>
            <a:spLocks noGrp="1"/>
          </p:cNvSpPr>
          <p:nvPr>
            <p:ph type="title"/>
          </p:nvPr>
        </p:nvSpPr>
        <p:spPr>
          <a:xfrm>
            <a:off x="1175053" y="1"/>
            <a:ext cx="10374690" cy="936170"/>
          </a:xfrm>
        </p:spPr>
        <p:txBody>
          <a:bodyPr/>
          <a:lstStyle/>
          <a:p>
            <a:r>
              <a:rPr lang="en-GB" dirty="0">
                <a:latin typeface="Times New Roman" panose="02020603050405020304" pitchFamily="18" charset="0"/>
                <a:cs typeface="Times New Roman" panose="02020603050405020304" pitchFamily="18" charset="0"/>
              </a:rPr>
              <a:t>Block Diagram</a:t>
            </a:r>
            <a:endParaRPr lang="en-IN" dirty="0">
              <a:latin typeface="Times New Roman" panose="02020603050405020304" pitchFamily="18" charset="0"/>
              <a:cs typeface="Times New Roman" panose="02020603050405020304" pitchFamily="18" charset="0"/>
            </a:endParaRPr>
          </a:p>
        </p:txBody>
      </p:sp>
      <p:pic>
        <p:nvPicPr>
          <p:cNvPr id="9" name="Content Placeholder 8" descr="Diagram, schematic&#10;&#10;Description automatically generated">
            <a:extLst>
              <a:ext uri="{FF2B5EF4-FFF2-40B4-BE49-F238E27FC236}">
                <a16:creationId xmlns:a16="http://schemas.microsoft.com/office/drawing/2014/main" id="{998C4124-C567-3B84-AE3D-D6113B9757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8740" y="936171"/>
            <a:ext cx="5734519" cy="5921829"/>
          </a:xfrm>
        </p:spPr>
      </p:pic>
    </p:spTree>
    <p:extLst>
      <p:ext uri="{BB962C8B-B14F-4D97-AF65-F5344CB8AC3E}">
        <p14:creationId xmlns:p14="http://schemas.microsoft.com/office/powerpoint/2010/main" val="2168607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0854-6C6A-40F4-F86F-1D92D77F1F1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87CE97-B495-3B0D-4AC3-6E3F951BA9C5}"/>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We create a blockchain which can be used to store data and transfer messages securely, in the form of blocks. </a:t>
            </a:r>
          </a:p>
          <a:p>
            <a:r>
              <a:rPr lang="en-GB" dirty="0">
                <a:latin typeface="Times New Roman" panose="02020603050405020304" pitchFamily="18" charset="0"/>
                <a:cs typeface="Times New Roman" panose="02020603050405020304" pitchFamily="18" charset="0"/>
              </a:rPr>
              <a:t>And the data stored in the blockchain only visible to the users. </a:t>
            </a:r>
          </a:p>
          <a:p>
            <a:r>
              <a:rPr lang="en-GB" dirty="0">
                <a:latin typeface="Times New Roman" panose="02020603050405020304" pitchFamily="18" charset="0"/>
                <a:cs typeface="Times New Roman" panose="02020603050405020304" pitchFamily="18" charset="0"/>
              </a:rPr>
              <a:t>Which let the user to be anonymous.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1986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589</TotalTime>
  <Words>532</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Rockwell</vt:lpstr>
      <vt:lpstr>Times New Roman</vt:lpstr>
      <vt:lpstr>Damask</vt:lpstr>
      <vt:lpstr>Decentralized chatting app</vt:lpstr>
      <vt:lpstr>PowerPoint Presentation</vt:lpstr>
      <vt:lpstr>Blockchain</vt:lpstr>
      <vt:lpstr>Peer-to-peer(p2p) and Full nodes</vt:lpstr>
      <vt:lpstr>Mining</vt:lpstr>
      <vt:lpstr>Block Diagram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Decentralized chatting app</dc:title>
  <dc:creator>Sushvin MariMuthu</dc:creator>
  <cp:lastModifiedBy>Sushvin MariMuthu</cp:lastModifiedBy>
  <cp:revision>2</cp:revision>
  <dcterms:created xsi:type="dcterms:W3CDTF">2022-05-11T03:24:46Z</dcterms:created>
  <dcterms:modified xsi:type="dcterms:W3CDTF">2022-05-16T06:08:59Z</dcterms:modified>
</cp:coreProperties>
</file>