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hyperlink" Target="https://github.com/mdeff/fma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hyperlink" Target="https://www.datascience.com/blog/k-means-clustering" TargetMode="External"/><Relationship Id="rId1" Type="http://schemas.openxmlformats.org/officeDocument/2006/relationships/hyperlink" Target="http://flask.pocoo.org/" TargetMode="Externa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ithub.com/mdeff/fma" TargetMode="External"/><Relationship Id="rId7" Type="http://schemas.openxmlformats.org/officeDocument/2006/relationships/image" Target="../media/image3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hyperlink" Target="https://www.datascience.com/blog/k-means-clustering" TargetMode="External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6.sv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svg"/><Relationship Id="rId9" Type="http://schemas.openxmlformats.org/officeDocument/2006/relationships/hyperlink" Target="http://flask.pocoo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3C697-3052-426F-BE5E-AE9296720DB2}" type="doc">
      <dgm:prSet loTypeId="urn:microsoft.com/office/officeart/2018/2/layout/IconCircleList" loCatId="icon" qsTypeId="urn:microsoft.com/office/officeart/2005/8/quickstyle/simple4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0504D3B5-ECE2-4447-B272-5C00BBF38557}">
      <dgm:prSet/>
      <dgm:spPr/>
      <dgm:t>
        <a:bodyPr/>
        <a:lstStyle/>
        <a:p>
          <a:r>
            <a:rPr lang="en-US" dirty="0"/>
            <a:t>Our aim is to build a user-interface on a recommendation engine, which suggests a playlist of songs to the user given a set of input playlists. </a:t>
          </a:r>
        </a:p>
      </dgm:t>
    </dgm:pt>
    <dgm:pt modelId="{25ADF21D-CA1F-4ECA-A35B-1CB091E144A4}" type="parTrans" cxnId="{8682F7AD-B73A-4E2D-B828-072DF22C495F}">
      <dgm:prSet/>
      <dgm:spPr/>
      <dgm:t>
        <a:bodyPr/>
        <a:lstStyle/>
        <a:p>
          <a:endParaRPr lang="en-US"/>
        </a:p>
      </dgm:t>
    </dgm:pt>
    <dgm:pt modelId="{2B22D3A0-0EF3-4CEF-95DE-5EE515283C80}" type="sibTrans" cxnId="{8682F7AD-B73A-4E2D-B828-072DF22C495F}">
      <dgm:prSet/>
      <dgm:spPr/>
      <dgm:t>
        <a:bodyPr/>
        <a:lstStyle/>
        <a:p>
          <a:endParaRPr lang="en-US"/>
        </a:p>
      </dgm:t>
    </dgm:pt>
    <dgm:pt modelId="{ACE1EC16-043E-4596-946D-930A36CF6F06}">
      <dgm:prSet/>
      <dgm:spPr/>
      <dgm:t>
        <a:bodyPr/>
        <a:lstStyle/>
        <a:p>
          <a:r>
            <a:rPr lang="en-US"/>
            <a:t>The user inputs three playlists, each containing ten songs.</a:t>
          </a:r>
        </a:p>
      </dgm:t>
    </dgm:pt>
    <dgm:pt modelId="{EF588B6B-5439-4F78-A4A8-9508A06AE783}" type="parTrans" cxnId="{072F2AD9-E91F-4E77-A037-308B301C820F}">
      <dgm:prSet/>
      <dgm:spPr/>
      <dgm:t>
        <a:bodyPr/>
        <a:lstStyle/>
        <a:p>
          <a:endParaRPr lang="en-US"/>
        </a:p>
      </dgm:t>
    </dgm:pt>
    <dgm:pt modelId="{152209C7-7661-4713-AAFD-67235ECF63CE}" type="sibTrans" cxnId="{072F2AD9-E91F-4E77-A037-308B301C820F}">
      <dgm:prSet/>
      <dgm:spPr/>
      <dgm:t>
        <a:bodyPr/>
        <a:lstStyle/>
        <a:p>
          <a:endParaRPr lang="en-US"/>
        </a:p>
      </dgm:t>
    </dgm:pt>
    <dgm:pt modelId="{0A8DDD97-1A6A-47F8-BCE1-66FBD6D258D6}">
      <dgm:prSet/>
      <dgm:spPr/>
      <dgm:t>
        <a:bodyPr/>
        <a:lstStyle/>
        <a:p>
          <a:r>
            <a:rPr lang="en-US" dirty="0"/>
            <a:t>The output is a recommended playlist of top ten songs that are similar to the songs present in the three playlists. </a:t>
          </a:r>
        </a:p>
      </dgm:t>
    </dgm:pt>
    <dgm:pt modelId="{6F35C01F-CDF1-4A7E-9E60-961B04F377B9}" type="parTrans" cxnId="{9FDF256C-C1B6-4557-A89E-9331F386F79F}">
      <dgm:prSet/>
      <dgm:spPr/>
      <dgm:t>
        <a:bodyPr/>
        <a:lstStyle/>
        <a:p>
          <a:endParaRPr lang="en-US"/>
        </a:p>
      </dgm:t>
    </dgm:pt>
    <dgm:pt modelId="{7BF0A305-8331-427A-AA6A-1FCA6F459E37}" type="sibTrans" cxnId="{9FDF256C-C1B6-4557-A89E-9331F386F79F}">
      <dgm:prSet/>
      <dgm:spPr/>
      <dgm:t>
        <a:bodyPr/>
        <a:lstStyle/>
        <a:p>
          <a:endParaRPr lang="en-US"/>
        </a:p>
      </dgm:t>
    </dgm:pt>
    <dgm:pt modelId="{31D1577B-E874-4F6C-9E53-99EA46F0AB95}">
      <dgm:prSet/>
      <dgm:spPr/>
      <dgm:t>
        <a:bodyPr/>
        <a:lstStyle/>
        <a:p>
          <a:r>
            <a:rPr lang="en-US"/>
            <a:t>The input and output are seen on a user interface that is build on top of the recommendation system. </a:t>
          </a:r>
        </a:p>
      </dgm:t>
    </dgm:pt>
    <dgm:pt modelId="{3E8EC5AB-FE16-4262-AEFF-528EF1B7E7DA}" type="parTrans" cxnId="{3192D57C-4EBB-42C2-82A0-BECAFA77ACDF}">
      <dgm:prSet/>
      <dgm:spPr/>
      <dgm:t>
        <a:bodyPr/>
        <a:lstStyle/>
        <a:p>
          <a:endParaRPr lang="en-US"/>
        </a:p>
      </dgm:t>
    </dgm:pt>
    <dgm:pt modelId="{F045C4B5-DB0C-452E-8CA6-AA59271E32EE}" type="sibTrans" cxnId="{3192D57C-4EBB-42C2-82A0-BECAFA77ACDF}">
      <dgm:prSet/>
      <dgm:spPr/>
      <dgm:t>
        <a:bodyPr/>
        <a:lstStyle/>
        <a:p>
          <a:endParaRPr lang="en-US"/>
        </a:p>
      </dgm:t>
    </dgm:pt>
    <dgm:pt modelId="{806534C3-0B57-441E-AFA3-4528033AF7B2}" type="pres">
      <dgm:prSet presAssocID="{B423C697-3052-426F-BE5E-AE9296720DB2}" presName="root" presStyleCnt="0">
        <dgm:presLayoutVars>
          <dgm:dir/>
          <dgm:resizeHandles val="exact"/>
        </dgm:presLayoutVars>
      </dgm:prSet>
      <dgm:spPr/>
    </dgm:pt>
    <dgm:pt modelId="{83E8241B-1A6B-4B4F-906E-E943BCFAF237}" type="pres">
      <dgm:prSet presAssocID="{B423C697-3052-426F-BE5E-AE9296720DB2}" presName="container" presStyleCnt="0">
        <dgm:presLayoutVars>
          <dgm:dir/>
          <dgm:resizeHandles val="exact"/>
        </dgm:presLayoutVars>
      </dgm:prSet>
      <dgm:spPr/>
    </dgm:pt>
    <dgm:pt modelId="{6F718B11-5400-4A0F-BB3B-59E4446D4827}" type="pres">
      <dgm:prSet presAssocID="{0504D3B5-ECE2-4447-B272-5C00BBF38557}" presName="compNode" presStyleCnt="0"/>
      <dgm:spPr/>
    </dgm:pt>
    <dgm:pt modelId="{C4B5F201-4E83-4B1F-B191-D25C69AAF232}" type="pres">
      <dgm:prSet presAssocID="{0504D3B5-ECE2-4447-B272-5C00BBF38557}" presName="iconBgRect" presStyleLbl="bgShp" presStyleIdx="0" presStyleCnt="4"/>
      <dgm:spPr/>
    </dgm:pt>
    <dgm:pt modelId="{CA8941A4-004F-4F0A-B741-16F08F15B6F3}" type="pres">
      <dgm:prSet presAssocID="{0504D3B5-ECE2-4447-B272-5C00BBF385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B5EEC-7429-48FE-BF30-4CAE55EDB80D}" type="pres">
      <dgm:prSet presAssocID="{0504D3B5-ECE2-4447-B272-5C00BBF38557}" presName="spaceRect" presStyleCnt="0"/>
      <dgm:spPr/>
    </dgm:pt>
    <dgm:pt modelId="{58A2901D-FDCA-478B-A85F-B7722C1B6ED8}" type="pres">
      <dgm:prSet presAssocID="{0504D3B5-ECE2-4447-B272-5C00BBF38557}" presName="textRect" presStyleLbl="revTx" presStyleIdx="0" presStyleCnt="4">
        <dgm:presLayoutVars>
          <dgm:chMax val="1"/>
          <dgm:chPref val="1"/>
        </dgm:presLayoutVars>
      </dgm:prSet>
      <dgm:spPr/>
    </dgm:pt>
    <dgm:pt modelId="{FB91268D-F6AA-4EBA-AC15-65BBC0493C0D}" type="pres">
      <dgm:prSet presAssocID="{2B22D3A0-0EF3-4CEF-95DE-5EE515283C80}" presName="sibTrans" presStyleLbl="sibTrans2D1" presStyleIdx="0" presStyleCnt="0"/>
      <dgm:spPr/>
    </dgm:pt>
    <dgm:pt modelId="{2EB90754-AC97-4DA3-A2C8-C4507644FB50}" type="pres">
      <dgm:prSet presAssocID="{ACE1EC16-043E-4596-946D-930A36CF6F06}" presName="compNode" presStyleCnt="0"/>
      <dgm:spPr/>
    </dgm:pt>
    <dgm:pt modelId="{FCB4F16C-BB53-4B75-95E8-A72555D1D0BA}" type="pres">
      <dgm:prSet presAssocID="{ACE1EC16-043E-4596-946D-930A36CF6F06}" presName="iconBgRect" presStyleLbl="bgShp" presStyleIdx="1" presStyleCnt="4"/>
      <dgm:spPr/>
    </dgm:pt>
    <dgm:pt modelId="{ABDA7C04-CC82-40D8-BBA4-3E6D9337F1D5}" type="pres">
      <dgm:prSet presAssocID="{ACE1EC16-043E-4596-946D-930A36CF6F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C08DA01-9488-4643-8C7F-3C45B0124775}" type="pres">
      <dgm:prSet presAssocID="{ACE1EC16-043E-4596-946D-930A36CF6F06}" presName="spaceRect" presStyleCnt="0"/>
      <dgm:spPr/>
    </dgm:pt>
    <dgm:pt modelId="{A2344670-0450-4911-BD51-0DBD8757F186}" type="pres">
      <dgm:prSet presAssocID="{ACE1EC16-043E-4596-946D-930A36CF6F06}" presName="textRect" presStyleLbl="revTx" presStyleIdx="1" presStyleCnt="4">
        <dgm:presLayoutVars>
          <dgm:chMax val="1"/>
          <dgm:chPref val="1"/>
        </dgm:presLayoutVars>
      </dgm:prSet>
      <dgm:spPr/>
    </dgm:pt>
    <dgm:pt modelId="{EFF7C910-F023-4856-9F4A-ECFF1B0626FB}" type="pres">
      <dgm:prSet presAssocID="{152209C7-7661-4713-AAFD-67235ECF63CE}" presName="sibTrans" presStyleLbl="sibTrans2D1" presStyleIdx="0" presStyleCnt="0"/>
      <dgm:spPr/>
    </dgm:pt>
    <dgm:pt modelId="{A689FEE6-CC04-4E4C-B009-502FB7CB731A}" type="pres">
      <dgm:prSet presAssocID="{0A8DDD97-1A6A-47F8-BCE1-66FBD6D258D6}" presName="compNode" presStyleCnt="0"/>
      <dgm:spPr/>
    </dgm:pt>
    <dgm:pt modelId="{98DE1181-0455-42D7-9C42-463273B1B251}" type="pres">
      <dgm:prSet presAssocID="{0A8DDD97-1A6A-47F8-BCE1-66FBD6D258D6}" presName="iconBgRect" presStyleLbl="bgShp" presStyleIdx="2" presStyleCnt="4"/>
      <dgm:spPr/>
    </dgm:pt>
    <dgm:pt modelId="{AC773D68-0EAE-4D79-96FA-066E4EAC1B6A}" type="pres">
      <dgm:prSet presAssocID="{0A8DDD97-1A6A-47F8-BCE1-66FBD6D258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80A96C13-94CC-4EC0-9F61-1BD56B848F1B}" type="pres">
      <dgm:prSet presAssocID="{0A8DDD97-1A6A-47F8-BCE1-66FBD6D258D6}" presName="spaceRect" presStyleCnt="0"/>
      <dgm:spPr/>
    </dgm:pt>
    <dgm:pt modelId="{F46099AF-6803-4D53-853B-B3B0F15FDD5F}" type="pres">
      <dgm:prSet presAssocID="{0A8DDD97-1A6A-47F8-BCE1-66FBD6D258D6}" presName="textRect" presStyleLbl="revTx" presStyleIdx="2" presStyleCnt="4">
        <dgm:presLayoutVars>
          <dgm:chMax val="1"/>
          <dgm:chPref val="1"/>
        </dgm:presLayoutVars>
      </dgm:prSet>
      <dgm:spPr/>
    </dgm:pt>
    <dgm:pt modelId="{98C5426B-1FA4-4369-AAA0-B074F30C7579}" type="pres">
      <dgm:prSet presAssocID="{7BF0A305-8331-427A-AA6A-1FCA6F459E37}" presName="sibTrans" presStyleLbl="sibTrans2D1" presStyleIdx="0" presStyleCnt="0"/>
      <dgm:spPr/>
    </dgm:pt>
    <dgm:pt modelId="{698D9FE7-1490-43F6-9518-4997F53DD6E8}" type="pres">
      <dgm:prSet presAssocID="{31D1577B-E874-4F6C-9E53-99EA46F0AB95}" presName="compNode" presStyleCnt="0"/>
      <dgm:spPr/>
    </dgm:pt>
    <dgm:pt modelId="{9529310F-A6A8-4FE9-83AC-6C4E60EA87AF}" type="pres">
      <dgm:prSet presAssocID="{31D1577B-E874-4F6C-9E53-99EA46F0AB95}" presName="iconBgRect" presStyleLbl="bgShp" presStyleIdx="3" presStyleCnt="4"/>
      <dgm:spPr/>
    </dgm:pt>
    <dgm:pt modelId="{C106DA86-ECB0-44D9-8F23-6CAAF62DB08B}" type="pres">
      <dgm:prSet presAssocID="{31D1577B-E874-4F6C-9E53-99EA46F0AB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8511FE9-CE4A-4E69-9D8B-5BC3C9890486}" type="pres">
      <dgm:prSet presAssocID="{31D1577B-E874-4F6C-9E53-99EA46F0AB95}" presName="spaceRect" presStyleCnt="0"/>
      <dgm:spPr/>
    </dgm:pt>
    <dgm:pt modelId="{082E0599-4437-4AA6-8FCF-D80F3E3312CB}" type="pres">
      <dgm:prSet presAssocID="{31D1577B-E874-4F6C-9E53-99EA46F0AB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E63015-AB22-40D5-996C-8F69BCE61ECA}" type="presOf" srcId="{31D1577B-E874-4F6C-9E53-99EA46F0AB95}" destId="{082E0599-4437-4AA6-8FCF-D80F3E3312CB}" srcOrd="0" destOrd="0" presId="urn:microsoft.com/office/officeart/2018/2/layout/IconCircleList"/>
    <dgm:cxn modelId="{13CCD11F-04AC-42D4-92BF-EB3EEC7D0E71}" type="presOf" srcId="{7BF0A305-8331-427A-AA6A-1FCA6F459E37}" destId="{98C5426B-1FA4-4369-AAA0-B074F30C7579}" srcOrd="0" destOrd="0" presId="urn:microsoft.com/office/officeart/2018/2/layout/IconCircleList"/>
    <dgm:cxn modelId="{80C90D43-62C2-472B-9965-1E09250BD93A}" type="presOf" srcId="{B423C697-3052-426F-BE5E-AE9296720DB2}" destId="{806534C3-0B57-441E-AFA3-4528033AF7B2}" srcOrd="0" destOrd="0" presId="urn:microsoft.com/office/officeart/2018/2/layout/IconCircleList"/>
    <dgm:cxn modelId="{B7319C64-F5D8-439F-B1EB-63D5E7501AE5}" type="presOf" srcId="{152209C7-7661-4713-AAFD-67235ECF63CE}" destId="{EFF7C910-F023-4856-9F4A-ECFF1B0626FB}" srcOrd="0" destOrd="0" presId="urn:microsoft.com/office/officeart/2018/2/layout/IconCircleList"/>
    <dgm:cxn modelId="{9FDF256C-C1B6-4557-A89E-9331F386F79F}" srcId="{B423C697-3052-426F-BE5E-AE9296720DB2}" destId="{0A8DDD97-1A6A-47F8-BCE1-66FBD6D258D6}" srcOrd="2" destOrd="0" parTransId="{6F35C01F-CDF1-4A7E-9E60-961B04F377B9}" sibTransId="{7BF0A305-8331-427A-AA6A-1FCA6F459E37}"/>
    <dgm:cxn modelId="{A46E4452-C237-4E7A-8456-6FFBA9D011C0}" type="presOf" srcId="{0504D3B5-ECE2-4447-B272-5C00BBF38557}" destId="{58A2901D-FDCA-478B-A85F-B7722C1B6ED8}" srcOrd="0" destOrd="0" presId="urn:microsoft.com/office/officeart/2018/2/layout/IconCircleList"/>
    <dgm:cxn modelId="{7C180D7B-2E5A-4729-930E-7E707DCE3E56}" type="presOf" srcId="{ACE1EC16-043E-4596-946D-930A36CF6F06}" destId="{A2344670-0450-4911-BD51-0DBD8757F186}" srcOrd="0" destOrd="0" presId="urn:microsoft.com/office/officeart/2018/2/layout/IconCircleList"/>
    <dgm:cxn modelId="{3192D57C-4EBB-42C2-82A0-BECAFA77ACDF}" srcId="{B423C697-3052-426F-BE5E-AE9296720DB2}" destId="{31D1577B-E874-4F6C-9E53-99EA46F0AB95}" srcOrd="3" destOrd="0" parTransId="{3E8EC5AB-FE16-4262-AEFF-528EF1B7E7DA}" sibTransId="{F045C4B5-DB0C-452E-8CA6-AA59271E32EE}"/>
    <dgm:cxn modelId="{8682F7AD-B73A-4E2D-B828-072DF22C495F}" srcId="{B423C697-3052-426F-BE5E-AE9296720DB2}" destId="{0504D3B5-ECE2-4447-B272-5C00BBF38557}" srcOrd="0" destOrd="0" parTransId="{25ADF21D-CA1F-4ECA-A35B-1CB091E144A4}" sibTransId="{2B22D3A0-0EF3-4CEF-95DE-5EE515283C80}"/>
    <dgm:cxn modelId="{317C94C2-D0E0-4705-9538-0360D905487F}" type="presOf" srcId="{0A8DDD97-1A6A-47F8-BCE1-66FBD6D258D6}" destId="{F46099AF-6803-4D53-853B-B3B0F15FDD5F}" srcOrd="0" destOrd="0" presId="urn:microsoft.com/office/officeart/2018/2/layout/IconCircleList"/>
    <dgm:cxn modelId="{D24EA3D6-6B3D-4FF3-B595-09674C3427C2}" type="presOf" srcId="{2B22D3A0-0EF3-4CEF-95DE-5EE515283C80}" destId="{FB91268D-F6AA-4EBA-AC15-65BBC0493C0D}" srcOrd="0" destOrd="0" presId="urn:microsoft.com/office/officeart/2018/2/layout/IconCircleList"/>
    <dgm:cxn modelId="{072F2AD9-E91F-4E77-A037-308B301C820F}" srcId="{B423C697-3052-426F-BE5E-AE9296720DB2}" destId="{ACE1EC16-043E-4596-946D-930A36CF6F06}" srcOrd="1" destOrd="0" parTransId="{EF588B6B-5439-4F78-A4A8-9508A06AE783}" sibTransId="{152209C7-7661-4713-AAFD-67235ECF63CE}"/>
    <dgm:cxn modelId="{D23E4444-DFC2-4124-8090-617AF933E46A}" type="presParOf" srcId="{806534C3-0B57-441E-AFA3-4528033AF7B2}" destId="{83E8241B-1A6B-4B4F-906E-E943BCFAF237}" srcOrd="0" destOrd="0" presId="urn:microsoft.com/office/officeart/2018/2/layout/IconCircleList"/>
    <dgm:cxn modelId="{FFCDC150-02E6-4EA6-B482-264DDFB80059}" type="presParOf" srcId="{83E8241B-1A6B-4B4F-906E-E943BCFAF237}" destId="{6F718B11-5400-4A0F-BB3B-59E4446D4827}" srcOrd="0" destOrd="0" presId="urn:microsoft.com/office/officeart/2018/2/layout/IconCircleList"/>
    <dgm:cxn modelId="{C0FDA1F6-37D6-4F10-BB83-A20EEA0D4EE1}" type="presParOf" srcId="{6F718B11-5400-4A0F-BB3B-59E4446D4827}" destId="{C4B5F201-4E83-4B1F-B191-D25C69AAF232}" srcOrd="0" destOrd="0" presId="urn:microsoft.com/office/officeart/2018/2/layout/IconCircleList"/>
    <dgm:cxn modelId="{3A0C7975-629F-45B6-9ADF-CB3AE2660784}" type="presParOf" srcId="{6F718B11-5400-4A0F-BB3B-59E4446D4827}" destId="{CA8941A4-004F-4F0A-B741-16F08F15B6F3}" srcOrd="1" destOrd="0" presId="urn:microsoft.com/office/officeart/2018/2/layout/IconCircleList"/>
    <dgm:cxn modelId="{D8259BBD-26CC-4E8C-8140-94031507047F}" type="presParOf" srcId="{6F718B11-5400-4A0F-BB3B-59E4446D4827}" destId="{E5BB5EEC-7429-48FE-BF30-4CAE55EDB80D}" srcOrd="2" destOrd="0" presId="urn:microsoft.com/office/officeart/2018/2/layout/IconCircleList"/>
    <dgm:cxn modelId="{52F884F7-48C6-4177-B09F-920CA910B4B6}" type="presParOf" srcId="{6F718B11-5400-4A0F-BB3B-59E4446D4827}" destId="{58A2901D-FDCA-478B-A85F-B7722C1B6ED8}" srcOrd="3" destOrd="0" presId="urn:microsoft.com/office/officeart/2018/2/layout/IconCircleList"/>
    <dgm:cxn modelId="{96506A98-3230-4074-8ADC-95BFB4881182}" type="presParOf" srcId="{83E8241B-1A6B-4B4F-906E-E943BCFAF237}" destId="{FB91268D-F6AA-4EBA-AC15-65BBC0493C0D}" srcOrd="1" destOrd="0" presId="urn:microsoft.com/office/officeart/2018/2/layout/IconCircleList"/>
    <dgm:cxn modelId="{AF27C3FA-B52E-4A66-B2DF-C68A91251D70}" type="presParOf" srcId="{83E8241B-1A6B-4B4F-906E-E943BCFAF237}" destId="{2EB90754-AC97-4DA3-A2C8-C4507644FB50}" srcOrd="2" destOrd="0" presId="urn:microsoft.com/office/officeart/2018/2/layout/IconCircleList"/>
    <dgm:cxn modelId="{BDAD46F3-B54B-4B28-B8AE-A13898DBF864}" type="presParOf" srcId="{2EB90754-AC97-4DA3-A2C8-C4507644FB50}" destId="{FCB4F16C-BB53-4B75-95E8-A72555D1D0BA}" srcOrd="0" destOrd="0" presId="urn:microsoft.com/office/officeart/2018/2/layout/IconCircleList"/>
    <dgm:cxn modelId="{4F4EFC7F-6227-4DBD-8118-170BBE915CF1}" type="presParOf" srcId="{2EB90754-AC97-4DA3-A2C8-C4507644FB50}" destId="{ABDA7C04-CC82-40D8-BBA4-3E6D9337F1D5}" srcOrd="1" destOrd="0" presId="urn:microsoft.com/office/officeart/2018/2/layout/IconCircleList"/>
    <dgm:cxn modelId="{01433E17-BD97-4CBE-9899-D2112D735B33}" type="presParOf" srcId="{2EB90754-AC97-4DA3-A2C8-C4507644FB50}" destId="{9C08DA01-9488-4643-8C7F-3C45B0124775}" srcOrd="2" destOrd="0" presId="urn:microsoft.com/office/officeart/2018/2/layout/IconCircleList"/>
    <dgm:cxn modelId="{B195DA95-2196-4CB3-A580-75560C80D964}" type="presParOf" srcId="{2EB90754-AC97-4DA3-A2C8-C4507644FB50}" destId="{A2344670-0450-4911-BD51-0DBD8757F186}" srcOrd="3" destOrd="0" presId="urn:microsoft.com/office/officeart/2018/2/layout/IconCircleList"/>
    <dgm:cxn modelId="{490BAA75-BB8D-4F85-8FFF-DCCE84F9DC4C}" type="presParOf" srcId="{83E8241B-1A6B-4B4F-906E-E943BCFAF237}" destId="{EFF7C910-F023-4856-9F4A-ECFF1B0626FB}" srcOrd="3" destOrd="0" presId="urn:microsoft.com/office/officeart/2018/2/layout/IconCircleList"/>
    <dgm:cxn modelId="{EC65B96E-E422-4624-A0EC-BAE37C9C2CCA}" type="presParOf" srcId="{83E8241B-1A6B-4B4F-906E-E943BCFAF237}" destId="{A689FEE6-CC04-4E4C-B009-502FB7CB731A}" srcOrd="4" destOrd="0" presId="urn:microsoft.com/office/officeart/2018/2/layout/IconCircleList"/>
    <dgm:cxn modelId="{561E3D59-8FE9-4D3B-BE40-3CC5291FDC81}" type="presParOf" srcId="{A689FEE6-CC04-4E4C-B009-502FB7CB731A}" destId="{98DE1181-0455-42D7-9C42-463273B1B251}" srcOrd="0" destOrd="0" presId="urn:microsoft.com/office/officeart/2018/2/layout/IconCircleList"/>
    <dgm:cxn modelId="{C737A58D-A241-4618-80FB-6301129DE819}" type="presParOf" srcId="{A689FEE6-CC04-4E4C-B009-502FB7CB731A}" destId="{AC773D68-0EAE-4D79-96FA-066E4EAC1B6A}" srcOrd="1" destOrd="0" presId="urn:microsoft.com/office/officeart/2018/2/layout/IconCircleList"/>
    <dgm:cxn modelId="{03C6AF87-043E-4F6B-97F5-5597D25A8D34}" type="presParOf" srcId="{A689FEE6-CC04-4E4C-B009-502FB7CB731A}" destId="{80A96C13-94CC-4EC0-9F61-1BD56B848F1B}" srcOrd="2" destOrd="0" presId="urn:microsoft.com/office/officeart/2018/2/layout/IconCircleList"/>
    <dgm:cxn modelId="{E43D2893-C910-482B-9165-50D7D3E9E82F}" type="presParOf" srcId="{A689FEE6-CC04-4E4C-B009-502FB7CB731A}" destId="{F46099AF-6803-4D53-853B-B3B0F15FDD5F}" srcOrd="3" destOrd="0" presId="urn:microsoft.com/office/officeart/2018/2/layout/IconCircleList"/>
    <dgm:cxn modelId="{86107332-9692-4EC3-9EB6-22026894CFC5}" type="presParOf" srcId="{83E8241B-1A6B-4B4F-906E-E943BCFAF237}" destId="{98C5426B-1FA4-4369-AAA0-B074F30C7579}" srcOrd="5" destOrd="0" presId="urn:microsoft.com/office/officeart/2018/2/layout/IconCircleList"/>
    <dgm:cxn modelId="{4D7074FC-9436-4BDC-B373-FA46CDB37931}" type="presParOf" srcId="{83E8241B-1A6B-4B4F-906E-E943BCFAF237}" destId="{698D9FE7-1490-43F6-9518-4997F53DD6E8}" srcOrd="6" destOrd="0" presId="urn:microsoft.com/office/officeart/2018/2/layout/IconCircleList"/>
    <dgm:cxn modelId="{B6501E0A-030F-4113-875D-CDA359E98755}" type="presParOf" srcId="{698D9FE7-1490-43F6-9518-4997F53DD6E8}" destId="{9529310F-A6A8-4FE9-83AC-6C4E60EA87AF}" srcOrd="0" destOrd="0" presId="urn:microsoft.com/office/officeart/2018/2/layout/IconCircleList"/>
    <dgm:cxn modelId="{D7463B35-4D09-4F84-8B16-7BC50F4870D0}" type="presParOf" srcId="{698D9FE7-1490-43F6-9518-4997F53DD6E8}" destId="{C106DA86-ECB0-44D9-8F23-6CAAF62DB08B}" srcOrd="1" destOrd="0" presId="urn:microsoft.com/office/officeart/2018/2/layout/IconCircleList"/>
    <dgm:cxn modelId="{F884EC79-DF95-4DAC-95A9-D9D53FC9774A}" type="presParOf" srcId="{698D9FE7-1490-43F6-9518-4997F53DD6E8}" destId="{78511FE9-CE4A-4E69-9D8B-5BC3C9890486}" srcOrd="2" destOrd="0" presId="urn:microsoft.com/office/officeart/2018/2/layout/IconCircleList"/>
    <dgm:cxn modelId="{26CE95BF-5312-4692-8962-5E517A15777A}" type="presParOf" srcId="{698D9FE7-1490-43F6-9518-4997F53DD6E8}" destId="{082E0599-4437-4AA6-8FCF-D80F3E3312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4AA6A-B257-4387-B74E-F5A9B8E5B8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1B3DBFB-074C-4DFB-BABA-300C35B23565}">
      <dgm:prSet/>
      <dgm:spPr/>
      <dgm:t>
        <a:bodyPr/>
        <a:lstStyle/>
        <a:p>
          <a:r>
            <a:rPr lang="en-US"/>
            <a:t>Recommendation systems arise in a variety of areas such as songs, movies, games, news, books, social tags, etc. </a:t>
          </a:r>
        </a:p>
      </dgm:t>
    </dgm:pt>
    <dgm:pt modelId="{906FC05E-7E21-4846-892F-CD1D04108397}" type="parTrans" cxnId="{045BA617-94F2-4634-B0DF-6F931410CE4B}">
      <dgm:prSet/>
      <dgm:spPr/>
      <dgm:t>
        <a:bodyPr/>
        <a:lstStyle/>
        <a:p>
          <a:endParaRPr lang="en-US"/>
        </a:p>
      </dgm:t>
    </dgm:pt>
    <dgm:pt modelId="{3E8ACA00-FD3C-47DA-A3AD-09C609293DA6}" type="sibTrans" cxnId="{045BA617-94F2-4634-B0DF-6F931410CE4B}">
      <dgm:prSet/>
      <dgm:spPr/>
      <dgm:t>
        <a:bodyPr/>
        <a:lstStyle/>
        <a:p>
          <a:endParaRPr lang="en-US"/>
        </a:p>
      </dgm:t>
    </dgm:pt>
    <dgm:pt modelId="{C5D2006B-5090-425E-81F8-E0CE99269069}">
      <dgm:prSet/>
      <dgm:spPr/>
      <dgm:t>
        <a:bodyPr/>
        <a:lstStyle/>
        <a:p>
          <a:r>
            <a:rPr lang="en-US"/>
            <a:t>A recommendation system is defined as an application that predicts the preference or importance a user would give to an item, or identifies a set of N items that would interest the user. </a:t>
          </a:r>
        </a:p>
      </dgm:t>
    </dgm:pt>
    <dgm:pt modelId="{2DBC0C07-40D1-48BC-82B0-BA228361D0A2}" type="parTrans" cxnId="{3AE642FD-308E-4A36-9433-8B752333BA66}">
      <dgm:prSet/>
      <dgm:spPr/>
      <dgm:t>
        <a:bodyPr/>
        <a:lstStyle/>
        <a:p>
          <a:endParaRPr lang="en-US"/>
        </a:p>
      </dgm:t>
    </dgm:pt>
    <dgm:pt modelId="{34329612-E831-4CD2-B483-24A426697914}" type="sibTrans" cxnId="{3AE642FD-308E-4A36-9433-8B752333BA66}">
      <dgm:prSet/>
      <dgm:spPr/>
      <dgm:t>
        <a:bodyPr/>
        <a:lstStyle/>
        <a:p>
          <a:endParaRPr lang="en-US"/>
        </a:p>
      </dgm:t>
    </dgm:pt>
    <dgm:pt modelId="{283A5D8D-275C-43F1-A4F5-DCF110A1A376}">
      <dgm:prSet/>
      <dgm:spPr/>
      <dgm:t>
        <a:bodyPr/>
        <a:lstStyle/>
        <a:p>
          <a:r>
            <a:rPr lang="en-US" dirty="0"/>
            <a:t>Our aim is to build a user-interface on a recommendation engine, which suggests a playlist of songs to the user given a set of input playlists. The project is divided into three main phases - Data preprocessing, Feature extraction and selection, Model building, and building an user interface. </a:t>
          </a:r>
        </a:p>
      </dgm:t>
    </dgm:pt>
    <dgm:pt modelId="{9E8EE6EA-D444-470D-A2BD-AD3740CDF61E}" type="parTrans" cxnId="{17EDFE81-D106-455B-93FE-0CF57E2C31BF}">
      <dgm:prSet/>
      <dgm:spPr/>
      <dgm:t>
        <a:bodyPr/>
        <a:lstStyle/>
        <a:p>
          <a:endParaRPr lang="en-US"/>
        </a:p>
      </dgm:t>
    </dgm:pt>
    <dgm:pt modelId="{0C148F94-1682-4B0D-9F9C-DDA5D7F96C5C}" type="sibTrans" cxnId="{17EDFE81-D106-455B-93FE-0CF57E2C31BF}">
      <dgm:prSet/>
      <dgm:spPr/>
      <dgm:t>
        <a:bodyPr/>
        <a:lstStyle/>
        <a:p>
          <a:endParaRPr lang="en-US"/>
        </a:p>
      </dgm:t>
    </dgm:pt>
    <dgm:pt modelId="{704CACD6-CA18-2143-A74F-219C923706E7}" type="pres">
      <dgm:prSet presAssocID="{9EF4AA6A-B257-4387-B74E-F5A9B8E5B808}" presName="linear" presStyleCnt="0">
        <dgm:presLayoutVars>
          <dgm:animLvl val="lvl"/>
          <dgm:resizeHandles val="exact"/>
        </dgm:presLayoutVars>
      </dgm:prSet>
      <dgm:spPr/>
    </dgm:pt>
    <dgm:pt modelId="{6D76D25F-D177-B34D-BBBF-EB64CBA05178}" type="pres">
      <dgm:prSet presAssocID="{11B3DBFB-074C-4DFB-BABA-300C35B235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79DEB7E-4B69-0F41-B01F-3E26C9C1C41E}" type="pres">
      <dgm:prSet presAssocID="{3E8ACA00-FD3C-47DA-A3AD-09C609293DA6}" presName="spacer" presStyleCnt="0"/>
      <dgm:spPr/>
    </dgm:pt>
    <dgm:pt modelId="{F91BB3B1-E871-224A-BD57-A4D1C529ECC6}" type="pres">
      <dgm:prSet presAssocID="{C5D2006B-5090-425E-81F8-E0CE992690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4518B2-60F3-AF48-BD21-CB8FC65C0A17}" type="pres">
      <dgm:prSet presAssocID="{34329612-E831-4CD2-B483-24A426697914}" presName="spacer" presStyleCnt="0"/>
      <dgm:spPr/>
    </dgm:pt>
    <dgm:pt modelId="{EB80B7A0-56F0-B448-B722-5D2F34F83F6F}" type="pres">
      <dgm:prSet presAssocID="{283A5D8D-275C-43F1-A4F5-DCF110A1A3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5BA617-94F2-4634-B0DF-6F931410CE4B}" srcId="{9EF4AA6A-B257-4387-B74E-F5A9B8E5B808}" destId="{11B3DBFB-074C-4DFB-BABA-300C35B23565}" srcOrd="0" destOrd="0" parTransId="{906FC05E-7E21-4846-892F-CD1D04108397}" sibTransId="{3E8ACA00-FD3C-47DA-A3AD-09C609293DA6}"/>
    <dgm:cxn modelId="{72EFA027-E4AB-8047-9D3B-05A2F982C22E}" type="presOf" srcId="{C5D2006B-5090-425E-81F8-E0CE99269069}" destId="{F91BB3B1-E871-224A-BD57-A4D1C529ECC6}" srcOrd="0" destOrd="0" presId="urn:microsoft.com/office/officeart/2005/8/layout/vList2"/>
    <dgm:cxn modelId="{B6842661-76A0-D34D-AC1F-E12FA4F2132D}" type="presOf" srcId="{283A5D8D-275C-43F1-A4F5-DCF110A1A376}" destId="{EB80B7A0-56F0-B448-B722-5D2F34F83F6F}" srcOrd="0" destOrd="0" presId="urn:microsoft.com/office/officeart/2005/8/layout/vList2"/>
    <dgm:cxn modelId="{247F9F7D-7738-4F40-9B54-B1DA79A5665F}" type="presOf" srcId="{9EF4AA6A-B257-4387-B74E-F5A9B8E5B808}" destId="{704CACD6-CA18-2143-A74F-219C923706E7}" srcOrd="0" destOrd="0" presId="urn:microsoft.com/office/officeart/2005/8/layout/vList2"/>
    <dgm:cxn modelId="{17EDFE81-D106-455B-93FE-0CF57E2C31BF}" srcId="{9EF4AA6A-B257-4387-B74E-F5A9B8E5B808}" destId="{283A5D8D-275C-43F1-A4F5-DCF110A1A376}" srcOrd="2" destOrd="0" parTransId="{9E8EE6EA-D444-470D-A2BD-AD3740CDF61E}" sibTransId="{0C148F94-1682-4B0D-9F9C-DDA5D7F96C5C}"/>
    <dgm:cxn modelId="{03A495A6-3B7C-0146-9FF8-9F9B79B256A8}" type="presOf" srcId="{11B3DBFB-074C-4DFB-BABA-300C35B23565}" destId="{6D76D25F-D177-B34D-BBBF-EB64CBA05178}" srcOrd="0" destOrd="0" presId="urn:microsoft.com/office/officeart/2005/8/layout/vList2"/>
    <dgm:cxn modelId="{3AE642FD-308E-4A36-9433-8B752333BA66}" srcId="{9EF4AA6A-B257-4387-B74E-F5A9B8E5B808}" destId="{C5D2006B-5090-425E-81F8-E0CE99269069}" srcOrd="1" destOrd="0" parTransId="{2DBC0C07-40D1-48BC-82B0-BA228361D0A2}" sibTransId="{34329612-E831-4CD2-B483-24A426697914}"/>
    <dgm:cxn modelId="{2C15082D-41DE-0D4D-9010-FD95DC382831}" type="presParOf" srcId="{704CACD6-CA18-2143-A74F-219C923706E7}" destId="{6D76D25F-D177-B34D-BBBF-EB64CBA05178}" srcOrd="0" destOrd="0" presId="urn:microsoft.com/office/officeart/2005/8/layout/vList2"/>
    <dgm:cxn modelId="{ACE304C2-857B-5D41-8DCF-97AD85508103}" type="presParOf" srcId="{704CACD6-CA18-2143-A74F-219C923706E7}" destId="{679DEB7E-4B69-0F41-B01F-3E26C9C1C41E}" srcOrd="1" destOrd="0" presId="urn:microsoft.com/office/officeart/2005/8/layout/vList2"/>
    <dgm:cxn modelId="{0F881AB0-9D04-B140-9E43-DE14D77764AB}" type="presParOf" srcId="{704CACD6-CA18-2143-A74F-219C923706E7}" destId="{F91BB3B1-E871-224A-BD57-A4D1C529ECC6}" srcOrd="2" destOrd="0" presId="urn:microsoft.com/office/officeart/2005/8/layout/vList2"/>
    <dgm:cxn modelId="{4FCB4907-AEB0-DC41-AE92-F50531EC1D33}" type="presParOf" srcId="{704CACD6-CA18-2143-A74F-219C923706E7}" destId="{CA4518B2-60F3-AF48-BD21-CB8FC65C0A17}" srcOrd="3" destOrd="0" presId="urn:microsoft.com/office/officeart/2005/8/layout/vList2"/>
    <dgm:cxn modelId="{D14A835A-97E9-A24B-A27D-7E03FA0A5995}" type="presParOf" srcId="{704CACD6-CA18-2143-A74F-219C923706E7}" destId="{EB80B7A0-56F0-B448-B722-5D2F34F83F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186BB0-F93B-47D1-A979-31C2FA424F5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7EE627-7E25-49C7-88F1-A1A39DBF1B54}">
      <dgm:prSet/>
      <dgm:spPr/>
      <dgm:t>
        <a:bodyPr/>
        <a:lstStyle/>
        <a:p>
          <a:r>
            <a:rPr lang="en-US" dirty="0"/>
            <a:t>Selecting the right dataset with enough variables to create the model </a:t>
          </a:r>
        </a:p>
      </dgm:t>
    </dgm:pt>
    <dgm:pt modelId="{0B5571DF-07A1-4D05-83D3-AF287B304223}" type="parTrans" cxnId="{C539E02C-39A0-40AE-BC9B-CB0D53AD41D9}">
      <dgm:prSet/>
      <dgm:spPr/>
      <dgm:t>
        <a:bodyPr/>
        <a:lstStyle/>
        <a:p>
          <a:endParaRPr lang="en-US"/>
        </a:p>
      </dgm:t>
    </dgm:pt>
    <dgm:pt modelId="{7680C2DC-CD14-497C-B593-B9950D31EDB7}" type="sibTrans" cxnId="{C539E02C-39A0-40AE-BC9B-CB0D53AD41D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580DFDB-0C10-4867-B247-521AF554C5B9}">
      <dgm:prSet/>
      <dgm:spPr/>
      <dgm:t>
        <a:bodyPr/>
        <a:lstStyle/>
        <a:p>
          <a:r>
            <a:rPr lang="en-US" dirty="0"/>
            <a:t>Pre-processing of the data involved cleaning and type conversions</a:t>
          </a:r>
        </a:p>
      </dgm:t>
    </dgm:pt>
    <dgm:pt modelId="{863878EA-2378-48B0-BEB8-CB3DC54B4773}" type="parTrans" cxnId="{7F5DF31F-437D-43C0-AE73-578274229CF4}">
      <dgm:prSet/>
      <dgm:spPr/>
      <dgm:t>
        <a:bodyPr/>
        <a:lstStyle/>
        <a:p>
          <a:endParaRPr lang="en-US"/>
        </a:p>
      </dgm:t>
    </dgm:pt>
    <dgm:pt modelId="{EF37E0D1-FA3C-4D4B-A153-E039F09EAD47}" type="sibTrans" cxnId="{7F5DF31F-437D-43C0-AE73-578274229CF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4D35484-5644-49F3-842B-80BC53FC99FA}">
      <dgm:prSet/>
      <dgm:spPr/>
      <dgm:t>
        <a:bodyPr/>
        <a:lstStyle/>
        <a:p>
          <a:r>
            <a:rPr lang="en-US" dirty="0"/>
            <a:t>Retrieving the right columns from the dataset available and using them as features for model building</a:t>
          </a:r>
        </a:p>
      </dgm:t>
    </dgm:pt>
    <dgm:pt modelId="{7E393CC5-84A7-4856-9251-6159810D74EB}" type="parTrans" cxnId="{2F2FBAA1-5A0E-46F1-91AD-DF043F5E0EC6}">
      <dgm:prSet/>
      <dgm:spPr/>
      <dgm:t>
        <a:bodyPr/>
        <a:lstStyle/>
        <a:p>
          <a:endParaRPr lang="en-US"/>
        </a:p>
      </dgm:t>
    </dgm:pt>
    <dgm:pt modelId="{BDDE4B31-3CA5-4844-9934-F27BEC006FC4}" type="sibTrans" cxnId="{2F2FBAA1-5A0E-46F1-91AD-DF043F5E0E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6463673-073C-4BF9-A8EE-9C9861813B74}">
      <dgm:prSet/>
      <dgm:spPr/>
      <dgm:t>
        <a:bodyPr/>
        <a:lstStyle/>
        <a:p>
          <a:r>
            <a:rPr lang="en-US" dirty="0"/>
            <a:t>Finding the optimal value of K in the K-means Clustering and building models in K-means and K-NN</a:t>
          </a:r>
        </a:p>
      </dgm:t>
    </dgm:pt>
    <dgm:pt modelId="{76BEB0AB-800E-4E02-8859-63DEBD91C534}" type="parTrans" cxnId="{82F1C3CB-71DF-4E0D-B734-8B6E3A2D890C}">
      <dgm:prSet/>
      <dgm:spPr/>
      <dgm:t>
        <a:bodyPr/>
        <a:lstStyle/>
        <a:p>
          <a:endParaRPr lang="en-US"/>
        </a:p>
      </dgm:t>
    </dgm:pt>
    <dgm:pt modelId="{635CD5A4-3E05-4A08-B5A3-2AB484FB6147}" type="sibTrans" cxnId="{82F1C3CB-71DF-4E0D-B734-8B6E3A2D890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1E8FD12-CA26-4163-8F20-ACA41D939561}">
      <dgm:prSet/>
      <dgm:spPr/>
      <dgm:t>
        <a:bodyPr/>
        <a:lstStyle/>
        <a:p>
          <a:r>
            <a:rPr lang="en-US"/>
            <a:t>Working with Flask Web Framework</a:t>
          </a:r>
        </a:p>
      </dgm:t>
    </dgm:pt>
    <dgm:pt modelId="{14986579-1063-4A8F-B18A-DE0E1485BD0D}" type="parTrans" cxnId="{A7FADE8D-1656-4A0B-8577-922E887022A2}">
      <dgm:prSet/>
      <dgm:spPr/>
      <dgm:t>
        <a:bodyPr/>
        <a:lstStyle/>
        <a:p>
          <a:endParaRPr lang="en-US"/>
        </a:p>
      </dgm:t>
    </dgm:pt>
    <dgm:pt modelId="{2DC35B98-17F1-48F8-BF72-0DD8A3587812}" type="sibTrans" cxnId="{A7FADE8D-1656-4A0B-8577-922E887022A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7B56373-C8EA-A446-A77A-06C8F52EF97C}" type="pres">
      <dgm:prSet presAssocID="{19186BB0-F93B-47D1-A979-31C2FA424F5E}" presName="Name0" presStyleCnt="0">
        <dgm:presLayoutVars>
          <dgm:animLvl val="lvl"/>
          <dgm:resizeHandles val="exact"/>
        </dgm:presLayoutVars>
      </dgm:prSet>
      <dgm:spPr/>
    </dgm:pt>
    <dgm:pt modelId="{AE475658-B994-3D45-B47F-8D9436488B49}" type="pres">
      <dgm:prSet presAssocID="{927EE627-7E25-49C7-88F1-A1A39DBF1B54}" presName="compositeNode" presStyleCnt="0">
        <dgm:presLayoutVars>
          <dgm:bulletEnabled val="1"/>
        </dgm:presLayoutVars>
      </dgm:prSet>
      <dgm:spPr/>
    </dgm:pt>
    <dgm:pt modelId="{7EA9B811-E2A1-9643-9ED7-8D69A06B66F4}" type="pres">
      <dgm:prSet presAssocID="{927EE627-7E25-49C7-88F1-A1A39DBF1B54}" presName="bgRect" presStyleLbl="bgAccFollowNode1" presStyleIdx="0" presStyleCnt="5"/>
      <dgm:spPr/>
    </dgm:pt>
    <dgm:pt modelId="{74F2179F-40F2-0C4C-8FB5-27025C3682DF}" type="pres">
      <dgm:prSet presAssocID="{7680C2DC-CD14-497C-B593-B9950D31EDB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FB6D758F-B6F3-EF43-A285-0903F2A2745A}" type="pres">
      <dgm:prSet presAssocID="{927EE627-7E25-49C7-88F1-A1A39DBF1B54}" presName="bottomLine" presStyleLbl="alignNode1" presStyleIdx="1" presStyleCnt="10">
        <dgm:presLayoutVars/>
      </dgm:prSet>
      <dgm:spPr/>
    </dgm:pt>
    <dgm:pt modelId="{5914DE8A-09CC-A14B-970C-B54C427E3289}" type="pres">
      <dgm:prSet presAssocID="{927EE627-7E25-49C7-88F1-A1A39DBF1B54}" presName="nodeText" presStyleLbl="bgAccFollowNode1" presStyleIdx="0" presStyleCnt="5">
        <dgm:presLayoutVars>
          <dgm:bulletEnabled val="1"/>
        </dgm:presLayoutVars>
      </dgm:prSet>
      <dgm:spPr/>
    </dgm:pt>
    <dgm:pt modelId="{18F11367-6BC8-AD41-8911-23AD7BC0F583}" type="pres">
      <dgm:prSet presAssocID="{7680C2DC-CD14-497C-B593-B9950D31EDB7}" presName="sibTrans" presStyleCnt="0"/>
      <dgm:spPr/>
    </dgm:pt>
    <dgm:pt modelId="{E801A2AE-44CD-4840-9A21-12FC6A346DD7}" type="pres">
      <dgm:prSet presAssocID="{F580DFDB-0C10-4867-B247-521AF554C5B9}" presName="compositeNode" presStyleCnt="0">
        <dgm:presLayoutVars>
          <dgm:bulletEnabled val="1"/>
        </dgm:presLayoutVars>
      </dgm:prSet>
      <dgm:spPr/>
    </dgm:pt>
    <dgm:pt modelId="{9EADFD65-8891-7D4E-A180-16BF3741A532}" type="pres">
      <dgm:prSet presAssocID="{F580DFDB-0C10-4867-B247-521AF554C5B9}" presName="bgRect" presStyleLbl="bgAccFollowNode1" presStyleIdx="1" presStyleCnt="5"/>
      <dgm:spPr/>
    </dgm:pt>
    <dgm:pt modelId="{35832843-ECC9-324A-B5D4-96A0CBE7D620}" type="pres">
      <dgm:prSet presAssocID="{EF37E0D1-FA3C-4D4B-A153-E039F09EAD4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CC87E50-6521-B140-B62C-840B434AE288}" type="pres">
      <dgm:prSet presAssocID="{F580DFDB-0C10-4867-B247-521AF554C5B9}" presName="bottomLine" presStyleLbl="alignNode1" presStyleIdx="3" presStyleCnt="10">
        <dgm:presLayoutVars/>
      </dgm:prSet>
      <dgm:spPr/>
    </dgm:pt>
    <dgm:pt modelId="{CBC67C10-A77E-6649-8877-F04FE7147CB2}" type="pres">
      <dgm:prSet presAssocID="{F580DFDB-0C10-4867-B247-521AF554C5B9}" presName="nodeText" presStyleLbl="bgAccFollowNode1" presStyleIdx="1" presStyleCnt="5">
        <dgm:presLayoutVars>
          <dgm:bulletEnabled val="1"/>
        </dgm:presLayoutVars>
      </dgm:prSet>
      <dgm:spPr/>
    </dgm:pt>
    <dgm:pt modelId="{69953504-0286-BC4C-AA67-59F8ACAA8583}" type="pres">
      <dgm:prSet presAssocID="{EF37E0D1-FA3C-4D4B-A153-E039F09EAD47}" presName="sibTrans" presStyleCnt="0"/>
      <dgm:spPr/>
    </dgm:pt>
    <dgm:pt modelId="{2063518A-56BF-DD4A-9B4A-9AA8F9DEACD5}" type="pres">
      <dgm:prSet presAssocID="{54D35484-5644-49F3-842B-80BC53FC99FA}" presName="compositeNode" presStyleCnt="0">
        <dgm:presLayoutVars>
          <dgm:bulletEnabled val="1"/>
        </dgm:presLayoutVars>
      </dgm:prSet>
      <dgm:spPr/>
    </dgm:pt>
    <dgm:pt modelId="{EFB52451-A3ED-EC47-8065-8389A0F15AAB}" type="pres">
      <dgm:prSet presAssocID="{54D35484-5644-49F3-842B-80BC53FC99FA}" presName="bgRect" presStyleLbl="bgAccFollowNode1" presStyleIdx="2" presStyleCnt="5"/>
      <dgm:spPr/>
    </dgm:pt>
    <dgm:pt modelId="{A8F949AA-14D8-254C-AD8F-368F6DA6EEDE}" type="pres">
      <dgm:prSet presAssocID="{BDDE4B31-3CA5-4844-9934-F27BEC006FC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169B726-10E8-D04B-8010-CD6C4FA58F75}" type="pres">
      <dgm:prSet presAssocID="{54D35484-5644-49F3-842B-80BC53FC99FA}" presName="bottomLine" presStyleLbl="alignNode1" presStyleIdx="5" presStyleCnt="10">
        <dgm:presLayoutVars/>
      </dgm:prSet>
      <dgm:spPr/>
    </dgm:pt>
    <dgm:pt modelId="{7333F44B-432C-CB4F-AEDF-7920B53C8C88}" type="pres">
      <dgm:prSet presAssocID="{54D35484-5644-49F3-842B-80BC53FC99FA}" presName="nodeText" presStyleLbl="bgAccFollowNode1" presStyleIdx="2" presStyleCnt="5">
        <dgm:presLayoutVars>
          <dgm:bulletEnabled val="1"/>
        </dgm:presLayoutVars>
      </dgm:prSet>
      <dgm:spPr/>
    </dgm:pt>
    <dgm:pt modelId="{DA671397-0039-4D4E-80EF-B70D1C666B73}" type="pres">
      <dgm:prSet presAssocID="{BDDE4B31-3CA5-4844-9934-F27BEC006FC4}" presName="sibTrans" presStyleCnt="0"/>
      <dgm:spPr/>
    </dgm:pt>
    <dgm:pt modelId="{5BD1E6A9-E448-A947-B39C-DBAEE01AD6C6}" type="pres">
      <dgm:prSet presAssocID="{C6463673-073C-4BF9-A8EE-9C9861813B74}" presName="compositeNode" presStyleCnt="0">
        <dgm:presLayoutVars>
          <dgm:bulletEnabled val="1"/>
        </dgm:presLayoutVars>
      </dgm:prSet>
      <dgm:spPr/>
    </dgm:pt>
    <dgm:pt modelId="{5D995CA0-4087-6F45-8130-742DEE11B56D}" type="pres">
      <dgm:prSet presAssocID="{C6463673-073C-4BF9-A8EE-9C9861813B74}" presName="bgRect" presStyleLbl="bgAccFollowNode1" presStyleIdx="3" presStyleCnt="5"/>
      <dgm:spPr/>
    </dgm:pt>
    <dgm:pt modelId="{8CB521E1-AB14-DC43-BF29-40038202B35B}" type="pres">
      <dgm:prSet presAssocID="{635CD5A4-3E05-4A08-B5A3-2AB484FB614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01632F6-2761-3742-90AD-141FC802B692}" type="pres">
      <dgm:prSet presAssocID="{C6463673-073C-4BF9-A8EE-9C9861813B74}" presName="bottomLine" presStyleLbl="alignNode1" presStyleIdx="7" presStyleCnt="10">
        <dgm:presLayoutVars/>
      </dgm:prSet>
      <dgm:spPr/>
    </dgm:pt>
    <dgm:pt modelId="{D626A932-9241-DB4F-B6F3-54ABA0FB3DA9}" type="pres">
      <dgm:prSet presAssocID="{C6463673-073C-4BF9-A8EE-9C9861813B74}" presName="nodeText" presStyleLbl="bgAccFollowNode1" presStyleIdx="3" presStyleCnt="5">
        <dgm:presLayoutVars>
          <dgm:bulletEnabled val="1"/>
        </dgm:presLayoutVars>
      </dgm:prSet>
      <dgm:spPr/>
    </dgm:pt>
    <dgm:pt modelId="{D8054923-7165-6249-B7D2-1D848C46631C}" type="pres">
      <dgm:prSet presAssocID="{635CD5A4-3E05-4A08-B5A3-2AB484FB6147}" presName="sibTrans" presStyleCnt="0"/>
      <dgm:spPr/>
    </dgm:pt>
    <dgm:pt modelId="{815F8248-3795-4C44-BA94-4D97637D6162}" type="pres">
      <dgm:prSet presAssocID="{91E8FD12-CA26-4163-8F20-ACA41D939561}" presName="compositeNode" presStyleCnt="0">
        <dgm:presLayoutVars>
          <dgm:bulletEnabled val="1"/>
        </dgm:presLayoutVars>
      </dgm:prSet>
      <dgm:spPr/>
    </dgm:pt>
    <dgm:pt modelId="{64A1D4FD-F71D-1447-BC9A-D3D27BDE7033}" type="pres">
      <dgm:prSet presAssocID="{91E8FD12-CA26-4163-8F20-ACA41D939561}" presName="bgRect" presStyleLbl="bgAccFollowNode1" presStyleIdx="4" presStyleCnt="5"/>
      <dgm:spPr/>
    </dgm:pt>
    <dgm:pt modelId="{FBCE118B-CEB4-8F45-8731-83A35E28DB0B}" type="pres">
      <dgm:prSet presAssocID="{2DC35B98-17F1-48F8-BF72-0DD8A3587812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B6F7722A-50D8-0149-B5C7-881594B4014F}" type="pres">
      <dgm:prSet presAssocID="{91E8FD12-CA26-4163-8F20-ACA41D939561}" presName="bottomLine" presStyleLbl="alignNode1" presStyleIdx="9" presStyleCnt="10">
        <dgm:presLayoutVars/>
      </dgm:prSet>
      <dgm:spPr/>
    </dgm:pt>
    <dgm:pt modelId="{45B25BCC-B4E4-0144-9388-350AA7F7FFDE}" type="pres">
      <dgm:prSet presAssocID="{91E8FD12-CA26-4163-8F20-ACA41D93956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92A8B0F-790E-6247-8543-A5A0736EE5F0}" type="presOf" srcId="{91E8FD12-CA26-4163-8F20-ACA41D939561}" destId="{64A1D4FD-F71D-1447-BC9A-D3D27BDE7033}" srcOrd="0" destOrd="0" presId="urn:microsoft.com/office/officeart/2016/7/layout/BasicLinearProcessNumbered"/>
    <dgm:cxn modelId="{5875CC1F-15EC-4B42-8AE3-AE7A7D9EE559}" type="presOf" srcId="{19186BB0-F93B-47D1-A979-31C2FA424F5E}" destId="{B7B56373-C8EA-A446-A77A-06C8F52EF97C}" srcOrd="0" destOrd="0" presId="urn:microsoft.com/office/officeart/2016/7/layout/BasicLinearProcessNumbered"/>
    <dgm:cxn modelId="{7F5DF31F-437D-43C0-AE73-578274229CF4}" srcId="{19186BB0-F93B-47D1-A979-31C2FA424F5E}" destId="{F580DFDB-0C10-4867-B247-521AF554C5B9}" srcOrd="1" destOrd="0" parTransId="{863878EA-2378-48B0-BEB8-CB3DC54B4773}" sibTransId="{EF37E0D1-FA3C-4D4B-A153-E039F09EAD47}"/>
    <dgm:cxn modelId="{BBE03928-52E4-A84D-B2E6-4309CA4E3F6E}" type="presOf" srcId="{F580DFDB-0C10-4867-B247-521AF554C5B9}" destId="{CBC67C10-A77E-6649-8877-F04FE7147CB2}" srcOrd="1" destOrd="0" presId="urn:microsoft.com/office/officeart/2016/7/layout/BasicLinearProcessNumbered"/>
    <dgm:cxn modelId="{C539E02C-39A0-40AE-BC9B-CB0D53AD41D9}" srcId="{19186BB0-F93B-47D1-A979-31C2FA424F5E}" destId="{927EE627-7E25-49C7-88F1-A1A39DBF1B54}" srcOrd="0" destOrd="0" parTransId="{0B5571DF-07A1-4D05-83D3-AF287B304223}" sibTransId="{7680C2DC-CD14-497C-B593-B9950D31EDB7}"/>
    <dgm:cxn modelId="{77B95C3A-4390-A64E-9E0F-698394148C89}" type="presOf" srcId="{EF37E0D1-FA3C-4D4B-A153-E039F09EAD47}" destId="{35832843-ECC9-324A-B5D4-96A0CBE7D620}" srcOrd="0" destOrd="0" presId="urn:microsoft.com/office/officeart/2016/7/layout/BasicLinearProcessNumbered"/>
    <dgm:cxn modelId="{5B35DB5D-9E44-E245-851C-65151DF56C2A}" type="presOf" srcId="{BDDE4B31-3CA5-4844-9934-F27BEC006FC4}" destId="{A8F949AA-14D8-254C-AD8F-368F6DA6EEDE}" srcOrd="0" destOrd="0" presId="urn:microsoft.com/office/officeart/2016/7/layout/BasicLinearProcessNumbered"/>
    <dgm:cxn modelId="{95DB3244-EF2B-A840-BA24-93AF597D7584}" type="presOf" srcId="{F580DFDB-0C10-4867-B247-521AF554C5B9}" destId="{9EADFD65-8891-7D4E-A180-16BF3741A532}" srcOrd="0" destOrd="0" presId="urn:microsoft.com/office/officeart/2016/7/layout/BasicLinearProcessNumbered"/>
    <dgm:cxn modelId="{BF41F04C-04FA-6D44-BE82-04D8846BECDF}" type="presOf" srcId="{54D35484-5644-49F3-842B-80BC53FC99FA}" destId="{EFB52451-A3ED-EC47-8065-8389A0F15AAB}" srcOrd="0" destOrd="0" presId="urn:microsoft.com/office/officeart/2016/7/layout/BasicLinearProcessNumbered"/>
    <dgm:cxn modelId="{E4F9BE6D-BCB8-1E43-A37B-66EB63B728AB}" type="presOf" srcId="{54D35484-5644-49F3-842B-80BC53FC99FA}" destId="{7333F44B-432C-CB4F-AEDF-7920B53C8C88}" srcOrd="1" destOrd="0" presId="urn:microsoft.com/office/officeart/2016/7/layout/BasicLinearProcessNumbered"/>
    <dgm:cxn modelId="{AE98597F-12ED-6B41-96D4-110F060C0E08}" type="presOf" srcId="{91E8FD12-CA26-4163-8F20-ACA41D939561}" destId="{45B25BCC-B4E4-0144-9388-350AA7F7FFDE}" srcOrd="1" destOrd="0" presId="urn:microsoft.com/office/officeart/2016/7/layout/BasicLinearProcessNumbered"/>
    <dgm:cxn modelId="{A83DE983-601A-7948-B93E-E377FD6071BC}" type="presOf" srcId="{635CD5A4-3E05-4A08-B5A3-2AB484FB6147}" destId="{8CB521E1-AB14-DC43-BF29-40038202B35B}" srcOrd="0" destOrd="0" presId="urn:microsoft.com/office/officeart/2016/7/layout/BasicLinearProcessNumbered"/>
    <dgm:cxn modelId="{A7FADE8D-1656-4A0B-8577-922E887022A2}" srcId="{19186BB0-F93B-47D1-A979-31C2FA424F5E}" destId="{91E8FD12-CA26-4163-8F20-ACA41D939561}" srcOrd="4" destOrd="0" parTransId="{14986579-1063-4A8F-B18A-DE0E1485BD0D}" sibTransId="{2DC35B98-17F1-48F8-BF72-0DD8A3587812}"/>
    <dgm:cxn modelId="{A3D15697-5C50-A944-B11F-C4489CB1AD4F}" type="presOf" srcId="{C6463673-073C-4BF9-A8EE-9C9861813B74}" destId="{D626A932-9241-DB4F-B6F3-54ABA0FB3DA9}" srcOrd="1" destOrd="0" presId="urn:microsoft.com/office/officeart/2016/7/layout/BasicLinearProcessNumbered"/>
    <dgm:cxn modelId="{8A18329D-DF5C-6448-B42F-6D00BF172239}" type="presOf" srcId="{927EE627-7E25-49C7-88F1-A1A39DBF1B54}" destId="{5914DE8A-09CC-A14B-970C-B54C427E3289}" srcOrd="1" destOrd="0" presId="urn:microsoft.com/office/officeart/2016/7/layout/BasicLinearProcessNumbered"/>
    <dgm:cxn modelId="{2F2FBAA1-5A0E-46F1-91AD-DF043F5E0EC6}" srcId="{19186BB0-F93B-47D1-A979-31C2FA424F5E}" destId="{54D35484-5644-49F3-842B-80BC53FC99FA}" srcOrd="2" destOrd="0" parTransId="{7E393CC5-84A7-4856-9251-6159810D74EB}" sibTransId="{BDDE4B31-3CA5-4844-9934-F27BEC006FC4}"/>
    <dgm:cxn modelId="{A5B8ECB8-7D37-D64C-A76C-0B4375250AE9}" type="presOf" srcId="{7680C2DC-CD14-497C-B593-B9950D31EDB7}" destId="{74F2179F-40F2-0C4C-8FB5-27025C3682DF}" srcOrd="0" destOrd="0" presId="urn:microsoft.com/office/officeart/2016/7/layout/BasicLinearProcessNumbered"/>
    <dgm:cxn modelId="{82F1C3CB-71DF-4E0D-B734-8B6E3A2D890C}" srcId="{19186BB0-F93B-47D1-A979-31C2FA424F5E}" destId="{C6463673-073C-4BF9-A8EE-9C9861813B74}" srcOrd="3" destOrd="0" parTransId="{76BEB0AB-800E-4E02-8859-63DEBD91C534}" sibTransId="{635CD5A4-3E05-4A08-B5A3-2AB484FB6147}"/>
    <dgm:cxn modelId="{C53F26DF-8E8A-884A-9F97-C083F0344384}" type="presOf" srcId="{927EE627-7E25-49C7-88F1-A1A39DBF1B54}" destId="{7EA9B811-E2A1-9643-9ED7-8D69A06B66F4}" srcOrd="0" destOrd="0" presId="urn:microsoft.com/office/officeart/2016/7/layout/BasicLinearProcessNumbered"/>
    <dgm:cxn modelId="{AB11B3E9-4A35-4C4E-BA09-B5AAC0BAEB09}" type="presOf" srcId="{2DC35B98-17F1-48F8-BF72-0DD8A3587812}" destId="{FBCE118B-CEB4-8F45-8731-83A35E28DB0B}" srcOrd="0" destOrd="0" presId="urn:microsoft.com/office/officeart/2016/7/layout/BasicLinearProcessNumbered"/>
    <dgm:cxn modelId="{568567F5-AF7A-AE43-BCC9-EE7DE3DE8D82}" type="presOf" srcId="{C6463673-073C-4BF9-A8EE-9C9861813B74}" destId="{5D995CA0-4087-6F45-8130-742DEE11B56D}" srcOrd="0" destOrd="0" presId="urn:microsoft.com/office/officeart/2016/7/layout/BasicLinearProcessNumbered"/>
    <dgm:cxn modelId="{79CDB8C0-4FC5-3B42-8450-DBCCDDC98B63}" type="presParOf" srcId="{B7B56373-C8EA-A446-A77A-06C8F52EF97C}" destId="{AE475658-B994-3D45-B47F-8D9436488B49}" srcOrd="0" destOrd="0" presId="urn:microsoft.com/office/officeart/2016/7/layout/BasicLinearProcessNumbered"/>
    <dgm:cxn modelId="{43101BCB-7561-2642-B97E-03D8581D02CC}" type="presParOf" srcId="{AE475658-B994-3D45-B47F-8D9436488B49}" destId="{7EA9B811-E2A1-9643-9ED7-8D69A06B66F4}" srcOrd="0" destOrd="0" presId="urn:microsoft.com/office/officeart/2016/7/layout/BasicLinearProcessNumbered"/>
    <dgm:cxn modelId="{8E51CD5A-A1FA-DF43-BD52-03314F1814B6}" type="presParOf" srcId="{AE475658-B994-3D45-B47F-8D9436488B49}" destId="{74F2179F-40F2-0C4C-8FB5-27025C3682DF}" srcOrd="1" destOrd="0" presId="urn:microsoft.com/office/officeart/2016/7/layout/BasicLinearProcessNumbered"/>
    <dgm:cxn modelId="{99330CC0-7681-C64F-9A4E-471F4E6766C3}" type="presParOf" srcId="{AE475658-B994-3D45-B47F-8D9436488B49}" destId="{FB6D758F-B6F3-EF43-A285-0903F2A2745A}" srcOrd="2" destOrd="0" presId="urn:microsoft.com/office/officeart/2016/7/layout/BasicLinearProcessNumbered"/>
    <dgm:cxn modelId="{F86E41A6-7FA3-6D47-BB30-0148438F544F}" type="presParOf" srcId="{AE475658-B994-3D45-B47F-8D9436488B49}" destId="{5914DE8A-09CC-A14B-970C-B54C427E3289}" srcOrd="3" destOrd="0" presId="urn:microsoft.com/office/officeart/2016/7/layout/BasicLinearProcessNumbered"/>
    <dgm:cxn modelId="{F1B50B0F-EB83-FF46-A8AA-484A27A0FF1D}" type="presParOf" srcId="{B7B56373-C8EA-A446-A77A-06C8F52EF97C}" destId="{18F11367-6BC8-AD41-8911-23AD7BC0F583}" srcOrd="1" destOrd="0" presId="urn:microsoft.com/office/officeart/2016/7/layout/BasicLinearProcessNumbered"/>
    <dgm:cxn modelId="{7A96530B-2A33-5141-AEDF-049E4DFEABAB}" type="presParOf" srcId="{B7B56373-C8EA-A446-A77A-06C8F52EF97C}" destId="{E801A2AE-44CD-4840-9A21-12FC6A346DD7}" srcOrd="2" destOrd="0" presId="urn:microsoft.com/office/officeart/2016/7/layout/BasicLinearProcessNumbered"/>
    <dgm:cxn modelId="{78D9AE32-08A8-1344-82F5-3699C900B286}" type="presParOf" srcId="{E801A2AE-44CD-4840-9A21-12FC6A346DD7}" destId="{9EADFD65-8891-7D4E-A180-16BF3741A532}" srcOrd="0" destOrd="0" presId="urn:microsoft.com/office/officeart/2016/7/layout/BasicLinearProcessNumbered"/>
    <dgm:cxn modelId="{9A694B5B-FFE7-0245-B809-7B6ECE201E61}" type="presParOf" srcId="{E801A2AE-44CD-4840-9A21-12FC6A346DD7}" destId="{35832843-ECC9-324A-B5D4-96A0CBE7D620}" srcOrd="1" destOrd="0" presId="urn:microsoft.com/office/officeart/2016/7/layout/BasicLinearProcessNumbered"/>
    <dgm:cxn modelId="{6E3DDB33-2E4F-6449-B704-228C8B0D0A1A}" type="presParOf" srcId="{E801A2AE-44CD-4840-9A21-12FC6A346DD7}" destId="{6CC87E50-6521-B140-B62C-840B434AE288}" srcOrd="2" destOrd="0" presId="urn:microsoft.com/office/officeart/2016/7/layout/BasicLinearProcessNumbered"/>
    <dgm:cxn modelId="{9C197175-8906-EE4F-AD22-CF2AF0172021}" type="presParOf" srcId="{E801A2AE-44CD-4840-9A21-12FC6A346DD7}" destId="{CBC67C10-A77E-6649-8877-F04FE7147CB2}" srcOrd="3" destOrd="0" presId="urn:microsoft.com/office/officeart/2016/7/layout/BasicLinearProcessNumbered"/>
    <dgm:cxn modelId="{2C4F3B9E-FBDD-4A45-A8B1-1B9E2CB2550B}" type="presParOf" srcId="{B7B56373-C8EA-A446-A77A-06C8F52EF97C}" destId="{69953504-0286-BC4C-AA67-59F8ACAA8583}" srcOrd="3" destOrd="0" presId="urn:microsoft.com/office/officeart/2016/7/layout/BasicLinearProcessNumbered"/>
    <dgm:cxn modelId="{0D939FEC-DC23-5441-B9C4-6F99B39E1938}" type="presParOf" srcId="{B7B56373-C8EA-A446-A77A-06C8F52EF97C}" destId="{2063518A-56BF-DD4A-9B4A-9AA8F9DEACD5}" srcOrd="4" destOrd="0" presId="urn:microsoft.com/office/officeart/2016/7/layout/BasicLinearProcessNumbered"/>
    <dgm:cxn modelId="{2A012982-435E-1B42-ADBE-C58A6C158E69}" type="presParOf" srcId="{2063518A-56BF-DD4A-9B4A-9AA8F9DEACD5}" destId="{EFB52451-A3ED-EC47-8065-8389A0F15AAB}" srcOrd="0" destOrd="0" presId="urn:microsoft.com/office/officeart/2016/7/layout/BasicLinearProcessNumbered"/>
    <dgm:cxn modelId="{D6F5A40C-A8CE-6C43-8948-CCE62DA60BA4}" type="presParOf" srcId="{2063518A-56BF-DD4A-9B4A-9AA8F9DEACD5}" destId="{A8F949AA-14D8-254C-AD8F-368F6DA6EEDE}" srcOrd="1" destOrd="0" presId="urn:microsoft.com/office/officeart/2016/7/layout/BasicLinearProcessNumbered"/>
    <dgm:cxn modelId="{690D8DDA-1859-DC45-A5F0-5CF1C7C59C72}" type="presParOf" srcId="{2063518A-56BF-DD4A-9B4A-9AA8F9DEACD5}" destId="{8169B726-10E8-D04B-8010-CD6C4FA58F75}" srcOrd="2" destOrd="0" presId="urn:microsoft.com/office/officeart/2016/7/layout/BasicLinearProcessNumbered"/>
    <dgm:cxn modelId="{AC8FE450-A849-904E-9A55-320CA74FC16C}" type="presParOf" srcId="{2063518A-56BF-DD4A-9B4A-9AA8F9DEACD5}" destId="{7333F44B-432C-CB4F-AEDF-7920B53C8C88}" srcOrd="3" destOrd="0" presId="urn:microsoft.com/office/officeart/2016/7/layout/BasicLinearProcessNumbered"/>
    <dgm:cxn modelId="{8567DE15-0B17-0F4C-9E76-84E232F0D888}" type="presParOf" srcId="{B7B56373-C8EA-A446-A77A-06C8F52EF97C}" destId="{DA671397-0039-4D4E-80EF-B70D1C666B73}" srcOrd="5" destOrd="0" presId="urn:microsoft.com/office/officeart/2016/7/layout/BasicLinearProcessNumbered"/>
    <dgm:cxn modelId="{6237C68A-2D2A-8D47-ADA5-1D7008F4C2A5}" type="presParOf" srcId="{B7B56373-C8EA-A446-A77A-06C8F52EF97C}" destId="{5BD1E6A9-E448-A947-B39C-DBAEE01AD6C6}" srcOrd="6" destOrd="0" presId="urn:microsoft.com/office/officeart/2016/7/layout/BasicLinearProcessNumbered"/>
    <dgm:cxn modelId="{2FFBCC16-CD8C-4E4C-BD5B-0F687605787E}" type="presParOf" srcId="{5BD1E6A9-E448-A947-B39C-DBAEE01AD6C6}" destId="{5D995CA0-4087-6F45-8130-742DEE11B56D}" srcOrd="0" destOrd="0" presId="urn:microsoft.com/office/officeart/2016/7/layout/BasicLinearProcessNumbered"/>
    <dgm:cxn modelId="{20533FF7-837A-AB45-8A2D-3A6851D824B9}" type="presParOf" srcId="{5BD1E6A9-E448-A947-B39C-DBAEE01AD6C6}" destId="{8CB521E1-AB14-DC43-BF29-40038202B35B}" srcOrd="1" destOrd="0" presId="urn:microsoft.com/office/officeart/2016/7/layout/BasicLinearProcessNumbered"/>
    <dgm:cxn modelId="{020D0318-D63C-CD4D-8636-8452E4DD755B}" type="presParOf" srcId="{5BD1E6A9-E448-A947-B39C-DBAEE01AD6C6}" destId="{901632F6-2761-3742-90AD-141FC802B692}" srcOrd="2" destOrd="0" presId="urn:microsoft.com/office/officeart/2016/7/layout/BasicLinearProcessNumbered"/>
    <dgm:cxn modelId="{5C491D8D-DB80-F247-9006-C3F9C1478F9C}" type="presParOf" srcId="{5BD1E6A9-E448-A947-B39C-DBAEE01AD6C6}" destId="{D626A932-9241-DB4F-B6F3-54ABA0FB3DA9}" srcOrd="3" destOrd="0" presId="urn:microsoft.com/office/officeart/2016/7/layout/BasicLinearProcessNumbered"/>
    <dgm:cxn modelId="{59DAF54F-034F-C348-BE4F-260B8C1692A3}" type="presParOf" srcId="{B7B56373-C8EA-A446-A77A-06C8F52EF97C}" destId="{D8054923-7165-6249-B7D2-1D848C46631C}" srcOrd="7" destOrd="0" presId="urn:microsoft.com/office/officeart/2016/7/layout/BasicLinearProcessNumbered"/>
    <dgm:cxn modelId="{FA58B34A-FA0B-8A41-95C5-6A04A22C5E09}" type="presParOf" srcId="{B7B56373-C8EA-A446-A77A-06C8F52EF97C}" destId="{815F8248-3795-4C44-BA94-4D97637D6162}" srcOrd="8" destOrd="0" presId="urn:microsoft.com/office/officeart/2016/7/layout/BasicLinearProcessNumbered"/>
    <dgm:cxn modelId="{1D876006-B4BC-0448-86DC-FA413470D055}" type="presParOf" srcId="{815F8248-3795-4C44-BA94-4D97637D6162}" destId="{64A1D4FD-F71D-1447-BC9A-D3D27BDE7033}" srcOrd="0" destOrd="0" presId="urn:microsoft.com/office/officeart/2016/7/layout/BasicLinearProcessNumbered"/>
    <dgm:cxn modelId="{EB3B9D87-61DB-104D-BD0B-EE12D955327D}" type="presParOf" srcId="{815F8248-3795-4C44-BA94-4D97637D6162}" destId="{FBCE118B-CEB4-8F45-8731-83A35E28DB0B}" srcOrd="1" destOrd="0" presId="urn:microsoft.com/office/officeart/2016/7/layout/BasicLinearProcessNumbered"/>
    <dgm:cxn modelId="{B9A5F41F-24FF-2243-878A-E7A3EA70E605}" type="presParOf" srcId="{815F8248-3795-4C44-BA94-4D97637D6162}" destId="{B6F7722A-50D8-0149-B5C7-881594B4014F}" srcOrd="2" destOrd="0" presId="urn:microsoft.com/office/officeart/2016/7/layout/BasicLinearProcessNumbered"/>
    <dgm:cxn modelId="{FE85D37B-0FE6-8B44-9AB6-0168E0FC5CFA}" type="presParOf" srcId="{815F8248-3795-4C44-BA94-4D97637D6162}" destId="{45B25BCC-B4E4-0144-9388-350AA7F7FFD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C32B55-C496-416E-9A7C-59DD3EBA1E75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97EC32-49A2-4796-973D-EE3B03161CFB}">
      <dgm:prSet/>
      <dgm:spPr/>
      <dgm:t>
        <a:bodyPr/>
        <a:lstStyle/>
        <a:p>
          <a:r>
            <a:rPr lang="en-US"/>
            <a:t>Data Source: </a:t>
          </a:r>
          <a:r>
            <a:rPr lang="en-US">
              <a:hlinkClick xmlns:r="http://schemas.openxmlformats.org/officeDocument/2006/relationships" r:id="rId1"/>
            </a:rPr>
            <a:t>https://github.com/mdeff/fma</a:t>
          </a:r>
          <a:endParaRPr lang="en-US"/>
        </a:p>
      </dgm:t>
    </dgm:pt>
    <dgm:pt modelId="{09452BD6-F0AE-49FC-BDE2-42B65879BD0F}" type="parTrans" cxnId="{31EBB263-3ECC-4D25-A353-D8C8D3DE6973}">
      <dgm:prSet/>
      <dgm:spPr/>
      <dgm:t>
        <a:bodyPr/>
        <a:lstStyle/>
        <a:p>
          <a:endParaRPr lang="en-US"/>
        </a:p>
      </dgm:t>
    </dgm:pt>
    <dgm:pt modelId="{2C96C70A-8FCA-4172-936F-9B891C4C529A}" type="sibTrans" cxnId="{31EBB263-3ECC-4D25-A353-D8C8D3DE6973}">
      <dgm:prSet/>
      <dgm:spPr/>
      <dgm:t>
        <a:bodyPr/>
        <a:lstStyle/>
        <a:p>
          <a:endParaRPr lang="en-US"/>
        </a:p>
      </dgm:t>
    </dgm:pt>
    <dgm:pt modelId="{ACBBCBCE-E4F1-4AD9-A871-DD7CCC5DF428}">
      <dgm:prSet/>
      <dgm:spPr/>
      <dgm:t>
        <a:bodyPr/>
        <a:lstStyle/>
        <a:p>
          <a:r>
            <a:rPr lang="en-US"/>
            <a:t>Description : The dataset contains data of 106K songs with four main tables i.e. tracks, genres, features, ecohonest.</a:t>
          </a:r>
        </a:p>
      </dgm:t>
    </dgm:pt>
    <dgm:pt modelId="{452B99AE-BA00-428C-9B50-ED8BE1F89082}" type="parTrans" cxnId="{9E14BFE1-F8CF-428C-96B5-C239F91037C1}">
      <dgm:prSet/>
      <dgm:spPr/>
      <dgm:t>
        <a:bodyPr/>
        <a:lstStyle/>
        <a:p>
          <a:endParaRPr lang="en-US"/>
        </a:p>
      </dgm:t>
    </dgm:pt>
    <dgm:pt modelId="{84BDE6FE-4637-49C4-81C8-9117267528EB}" type="sibTrans" cxnId="{9E14BFE1-F8CF-428C-96B5-C239F91037C1}">
      <dgm:prSet/>
      <dgm:spPr/>
      <dgm:t>
        <a:bodyPr/>
        <a:lstStyle/>
        <a:p>
          <a:endParaRPr lang="en-US"/>
        </a:p>
      </dgm:t>
    </dgm:pt>
    <dgm:pt modelId="{44B21B98-43E3-4EE7-A8A1-A6E7D2FC8D33}">
      <dgm:prSet/>
      <dgm:spPr/>
      <dgm:t>
        <a:bodyPr/>
        <a:lstStyle/>
        <a:p>
          <a:r>
            <a:rPr lang="en-US" dirty="0"/>
            <a:t>The tables were joined together to make a single data frame, out of which 11 relevant features were selected and used </a:t>
          </a:r>
        </a:p>
      </dgm:t>
    </dgm:pt>
    <dgm:pt modelId="{84629F17-8681-43C4-B3B5-CA6ED3B123EA}" type="parTrans" cxnId="{AD47C113-F7AF-47E0-85A3-75A3E290B332}">
      <dgm:prSet/>
      <dgm:spPr/>
      <dgm:t>
        <a:bodyPr/>
        <a:lstStyle/>
        <a:p>
          <a:endParaRPr lang="en-US"/>
        </a:p>
      </dgm:t>
    </dgm:pt>
    <dgm:pt modelId="{B438A351-B0E7-45A4-AEA0-3A88EAF9CA74}" type="sibTrans" cxnId="{AD47C113-F7AF-47E0-85A3-75A3E290B332}">
      <dgm:prSet/>
      <dgm:spPr/>
      <dgm:t>
        <a:bodyPr/>
        <a:lstStyle/>
        <a:p>
          <a:endParaRPr lang="en-US"/>
        </a:p>
      </dgm:t>
    </dgm:pt>
    <dgm:pt modelId="{CD451092-D4E3-4E92-8BDA-9130EA98B299}">
      <dgm:prSet/>
      <dgm:spPr/>
      <dgm:t>
        <a:bodyPr/>
        <a:lstStyle/>
        <a:p>
          <a:r>
            <a:rPr lang="en-US" dirty="0"/>
            <a:t>Continuous data was normalized and, categorical and datetime data were converted to numerical data</a:t>
          </a:r>
        </a:p>
      </dgm:t>
    </dgm:pt>
    <dgm:pt modelId="{7B99A8E3-78BF-4630-BEC0-0C16AAB0D281}" type="parTrans" cxnId="{2E25BAED-73C4-45FF-8A69-545AC5D3CC63}">
      <dgm:prSet/>
      <dgm:spPr/>
      <dgm:t>
        <a:bodyPr/>
        <a:lstStyle/>
        <a:p>
          <a:endParaRPr lang="en-US"/>
        </a:p>
      </dgm:t>
    </dgm:pt>
    <dgm:pt modelId="{08AD50FC-F8F4-4057-A111-14E7C951FCA9}" type="sibTrans" cxnId="{2E25BAED-73C4-45FF-8A69-545AC5D3CC63}">
      <dgm:prSet/>
      <dgm:spPr/>
      <dgm:t>
        <a:bodyPr/>
        <a:lstStyle/>
        <a:p>
          <a:endParaRPr lang="en-US"/>
        </a:p>
      </dgm:t>
    </dgm:pt>
    <dgm:pt modelId="{4380C7B6-E237-496F-9C55-A0A707799551}" type="pres">
      <dgm:prSet presAssocID="{6EC32B55-C496-416E-9A7C-59DD3EBA1E75}" presName="root" presStyleCnt="0">
        <dgm:presLayoutVars>
          <dgm:dir/>
          <dgm:resizeHandles val="exact"/>
        </dgm:presLayoutVars>
      </dgm:prSet>
      <dgm:spPr/>
    </dgm:pt>
    <dgm:pt modelId="{C5BC9370-22B4-4EBF-ACD5-C1878D5386CC}" type="pres">
      <dgm:prSet presAssocID="{0797EC32-49A2-4796-973D-EE3B03161CFB}" presName="compNode" presStyleCnt="0"/>
      <dgm:spPr/>
    </dgm:pt>
    <dgm:pt modelId="{32C3F9FF-E184-47FB-9068-C54E6D55B177}" type="pres">
      <dgm:prSet presAssocID="{0797EC32-49A2-4796-973D-EE3B03161CFB}" presName="bgRect" presStyleLbl="bgShp" presStyleIdx="0" presStyleCnt="4"/>
      <dgm:spPr/>
    </dgm:pt>
    <dgm:pt modelId="{C2FD68C3-34B6-474F-A1F0-5994B3D8049F}" type="pres">
      <dgm:prSet presAssocID="{0797EC32-49A2-4796-973D-EE3B03161CFB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801C09-85D0-4A28-A9C4-9D6E232F8437}" type="pres">
      <dgm:prSet presAssocID="{0797EC32-49A2-4796-973D-EE3B03161CFB}" presName="spaceRect" presStyleCnt="0"/>
      <dgm:spPr/>
    </dgm:pt>
    <dgm:pt modelId="{02932F7F-A27F-4AA5-9956-593B9A5B0DB7}" type="pres">
      <dgm:prSet presAssocID="{0797EC32-49A2-4796-973D-EE3B03161CFB}" presName="parTx" presStyleLbl="revTx" presStyleIdx="0" presStyleCnt="4">
        <dgm:presLayoutVars>
          <dgm:chMax val="0"/>
          <dgm:chPref val="0"/>
        </dgm:presLayoutVars>
      </dgm:prSet>
      <dgm:spPr/>
    </dgm:pt>
    <dgm:pt modelId="{5039A560-55A5-4123-A968-3D37EC0DDF01}" type="pres">
      <dgm:prSet presAssocID="{2C96C70A-8FCA-4172-936F-9B891C4C529A}" presName="sibTrans" presStyleCnt="0"/>
      <dgm:spPr/>
    </dgm:pt>
    <dgm:pt modelId="{3121D163-B9E1-4C1A-BE11-34D7D4ACE0B7}" type="pres">
      <dgm:prSet presAssocID="{ACBBCBCE-E4F1-4AD9-A871-DD7CCC5DF428}" presName="compNode" presStyleCnt="0"/>
      <dgm:spPr/>
    </dgm:pt>
    <dgm:pt modelId="{C1BF472A-C373-4235-BA7D-D106EF7649BC}" type="pres">
      <dgm:prSet presAssocID="{ACBBCBCE-E4F1-4AD9-A871-DD7CCC5DF428}" presName="bgRect" presStyleLbl="bgShp" presStyleIdx="1" presStyleCnt="4"/>
      <dgm:spPr/>
    </dgm:pt>
    <dgm:pt modelId="{193068AF-D128-401A-B005-4C055E629968}" type="pres">
      <dgm:prSet presAssocID="{ACBBCBCE-E4F1-4AD9-A871-DD7CCC5DF42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431823-CA90-4B30-9E49-24B6DF24237C}" type="pres">
      <dgm:prSet presAssocID="{ACBBCBCE-E4F1-4AD9-A871-DD7CCC5DF428}" presName="spaceRect" presStyleCnt="0"/>
      <dgm:spPr/>
    </dgm:pt>
    <dgm:pt modelId="{196612B8-0FB8-47A2-9875-03A3164B86A2}" type="pres">
      <dgm:prSet presAssocID="{ACBBCBCE-E4F1-4AD9-A871-DD7CCC5DF428}" presName="parTx" presStyleLbl="revTx" presStyleIdx="1" presStyleCnt="4">
        <dgm:presLayoutVars>
          <dgm:chMax val="0"/>
          <dgm:chPref val="0"/>
        </dgm:presLayoutVars>
      </dgm:prSet>
      <dgm:spPr/>
    </dgm:pt>
    <dgm:pt modelId="{B561B042-0F55-4FB8-9A5B-2B1D8347C6B7}" type="pres">
      <dgm:prSet presAssocID="{84BDE6FE-4637-49C4-81C8-9117267528EB}" presName="sibTrans" presStyleCnt="0"/>
      <dgm:spPr/>
    </dgm:pt>
    <dgm:pt modelId="{093952B8-3DB3-4A55-8245-5105E47A91A2}" type="pres">
      <dgm:prSet presAssocID="{44B21B98-43E3-4EE7-A8A1-A6E7D2FC8D33}" presName="compNode" presStyleCnt="0"/>
      <dgm:spPr/>
    </dgm:pt>
    <dgm:pt modelId="{D3A4BD0E-0662-4121-992E-BC904133CD86}" type="pres">
      <dgm:prSet presAssocID="{44B21B98-43E3-4EE7-A8A1-A6E7D2FC8D33}" presName="bgRect" presStyleLbl="bgShp" presStyleIdx="2" presStyleCnt="4"/>
      <dgm:spPr/>
    </dgm:pt>
    <dgm:pt modelId="{E9C0C6DC-4E2D-43D9-BBC3-58B7DC4BBB82}" type="pres">
      <dgm:prSet presAssocID="{44B21B98-43E3-4EE7-A8A1-A6E7D2FC8D33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6E8A5AD-17FD-4AB9-9C99-C0B41235113E}" type="pres">
      <dgm:prSet presAssocID="{44B21B98-43E3-4EE7-A8A1-A6E7D2FC8D33}" presName="spaceRect" presStyleCnt="0"/>
      <dgm:spPr/>
    </dgm:pt>
    <dgm:pt modelId="{14863603-B66B-4DD5-A9B7-093CB76008F6}" type="pres">
      <dgm:prSet presAssocID="{44B21B98-43E3-4EE7-A8A1-A6E7D2FC8D33}" presName="parTx" presStyleLbl="revTx" presStyleIdx="2" presStyleCnt="4">
        <dgm:presLayoutVars>
          <dgm:chMax val="0"/>
          <dgm:chPref val="0"/>
        </dgm:presLayoutVars>
      </dgm:prSet>
      <dgm:spPr/>
    </dgm:pt>
    <dgm:pt modelId="{FACE2BAD-D292-415B-A538-2C3396A36093}" type="pres">
      <dgm:prSet presAssocID="{B438A351-B0E7-45A4-AEA0-3A88EAF9CA74}" presName="sibTrans" presStyleCnt="0"/>
      <dgm:spPr/>
    </dgm:pt>
    <dgm:pt modelId="{AEDF1C5F-FCEB-4799-86DD-C73EDC8AFFAD}" type="pres">
      <dgm:prSet presAssocID="{CD451092-D4E3-4E92-8BDA-9130EA98B299}" presName="compNode" presStyleCnt="0"/>
      <dgm:spPr/>
    </dgm:pt>
    <dgm:pt modelId="{1EF1493F-F407-4CDA-8EFD-4A79E0AE0BEE}" type="pres">
      <dgm:prSet presAssocID="{CD451092-D4E3-4E92-8BDA-9130EA98B299}" presName="bgRect" presStyleLbl="bgShp" presStyleIdx="3" presStyleCnt="4"/>
      <dgm:spPr/>
    </dgm:pt>
    <dgm:pt modelId="{4C9C0B1F-0702-4974-B4F2-32146FA68D53}" type="pres">
      <dgm:prSet presAssocID="{CD451092-D4E3-4E92-8BDA-9130EA98B29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EE802A8-0996-4B69-964C-AEF5BEFDBE8D}" type="pres">
      <dgm:prSet presAssocID="{CD451092-D4E3-4E92-8BDA-9130EA98B299}" presName="spaceRect" presStyleCnt="0"/>
      <dgm:spPr/>
    </dgm:pt>
    <dgm:pt modelId="{7D3A063B-5B2A-4096-9CF2-BE07773888CD}" type="pres">
      <dgm:prSet presAssocID="{CD451092-D4E3-4E92-8BDA-9130EA98B2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62BC01-A9BE-4BE4-AD81-B462C938C2C6}" type="presOf" srcId="{44B21B98-43E3-4EE7-A8A1-A6E7D2FC8D33}" destId="{14863603-B66B-4DD5-A9B7-093CB76008F6}" srcOrd="0" destOrd="0" presId="urn:microsoft.com/office/officeart/2018/2/layout/IconVerticalSolidList"/>
    <dgm:cxn modelId="{AD47C113-F7AF-47E0-85A3-75A3E290B332}" srcId="{6EC32B55-C496-416E-9A7C-59DD3EBA1E75}" destId="{44B21B98-43E3-4EE7-A8A1-A6E7D2FC8D33}" srcOrd="2" destOrd="0" parTransId="{84629F17-8681-43C4-B3B5-CA6ED3B123EA}" sibTransId="{B438A351-B0E7-45A4-AEA0-3A88EAF9CA74}"/>
    <dgm:cxn modelId="{0C8F4C30-ED91-48C2-B5AE-3C78E6B7EE04}" type="presOf" srcId="{ACBBCBCE-E4F1-4AD9-A871-DD7CCC5DF428}" destId="{196612B8-0FB8-47A2-9875-03A3164B86A2}" srcOrd="0" destOrd="0" presId="urn:microsoft.com/office/officeart/2018/2/layout/IconVerticalSolidList"/>
    <dgm:cxn modelId="{31EBB263-3ECC-4D25-A353-D8C8D3DE6973}" srcId="{6EC32B55-C496-416E-9A7C-59DD3EBA1E75}" destId="{0797EC32-49A2-4796-973D-EE3B03161CFB}" srcOrd="0" destOrd="0" parTransId="{09452BD6-F0AE-49FC-BDE2-42B65879BD0F}" sibTransId="{2C96C70A-8FCA-4172-936F-9B891C4C529A}"/>
    <dgm:cxn modelId="{001F1149-DE45-4D2E-97AC-5199349080FB}" type="presOf" srcId="{0797EC32-49A2-4796-973D-EE3B03161CFB}" destId="{02932F7F-A27F-4AA5-9956-593B9A5B0DB7}" srcOrd="0" destOrd="0" presId="urn:microsoft.com/office/officeart/2018/2/layout/IconVerticalSolidList"/>
    <dgm:cxn modelId="{2FCF904C-C9D5-45C0-BBE1-F542A1639DE0}" type="presOf" srcId="{6EC32B55-C496-416E-9A7C-59DD3EBA1E75}" destId="{4380C7B6-E237-496F-9C55-A0A707799551}" srcOrd="0" destOrd="0" presId="urn:microsoft.com/office/officeart/2018/2/layout/IconVerticalSolidList"/>
    <dgm:cxn modelId="{9E14BFE1-F8CF-428C-96B5-C239F91037C1}" srcId="{6EC32B55-C496-416E-9A7C-59DD3EBA1E75}" destId="{ACBBCBCE-E4F1-4AD9-A871-DD7CCC5DF428}" srcOrd="1" destOrd="0" parTransId="{452B99AE-BA00-428C-9B50-ED8BE1F89082}" sibTransId="{84BDE6FE-4637-49C4-81C8-9117267528EB}"/>
    <dgm:cxn modelId="{2E25BAED-73C4-45FF-8A69-545AC5D3CC63}" srcId="{6EC32B55-C496-416E-9A7C-59DD3EBA1E75}" destId="{CD451092-D4E3-4E92-8BDA-9130EA98B299}" srcOrd="3" destOrd="0" parTransId="{7B99A8E3-78BF-4630-BEC0-0C16AAB0D281}" sibTransId="{08AD50FC-F8F4-4057-A111-14E7C951FCA9}"/>
    <dgm:cxn modelId="{4C0643F0-4DA3-4C42-A8FF-7CB0BAE893E2}" type="presOf" srcId="{CD451092-D4E3-4E92-8BDA-9130EA98B299}" destId="{7D3A063B-5B2A-4096-9CF2-BE07773888CD}" srcOrd="0" destOrd="0" presId="urn:microsoft.com/office/officeart/2018/2/layout/IconVerticalSolidList"/>
    <dgm:cxn modelId="{200FFF7E-8FEB-4B2F-AECA-6E50C8A60B06}" type="presParOf" srcId="{4380C7B6-E237-496F-9C55-A0A707799551}" destId="{C5BC9370-22B4-4EBF-ACD5-C1878D5386CC}" srcOrd="0" destOrd="0" presId="urn:microsoft.com/office/officeart/2018/2/layout/IconVerticalSolidList"/>
    <dgm:cxn modelId="{4EF147A0-289F-43F8-A582-527B07844B87}" type="presParOf" srcId="{C5BC9370-22B4-4EBF-ACD5-C1878D5386CC}" destId="{32C3F9FF-E184-47FB-9068-C54E6D55B177}" srcOrd="0" destOrd="0" presId="urn:microsoft.com/office/officeart/2018/2/layout/IconVerticalSolidList"/>
    <dgm:cxn modelId="{B7561BA8-A33B-4CB9-9853-26C7F9D770ED}" type="presParOf" srcId="{C5BC9370-22B4-4EBF-ACD5-C1878D5386CC}" destId="{C2FD68C3-34B6-474F-A1F0-5994B3D8049F}" srcOrd="1" destOrd="0" presId="urn:microsoft.com/office/officeart/2018/2/layout/IconVerticalSolidList"/>
    <dgm:cxn modelId="{B7E03997-D129-4C17-9E8C-5E21FC33043E}" type="presParOf" srcId="{C5BC9370-22B4-4EBF-ACD5-C1878D5386CC}" destId="{51801C09-85D0-4A28-A9C4-9D6E232F8437}" srcOrd="2" destOrd="0" presId="urn:microsoft.com/office/officeart/2018/2/layout/IconVerticalSolidList"/>
    <dgm:cxn modelId="{08660954-1FF2-4921-9EE0-4D8688AEFEE6}" type="presParOf" srcId="{C5BC9370-22B4-4EBF-ACD5-C1878D5386CC}" destId="{02932F7F-A27F-4AA5-9956-593B9A5B0DB7}" srcOrd="3" destOrd="0" presId="urn:microsoft.com/office/officeart/2018/2/layout/IconVerticalSolidList"/>
    <dgm:cxn modelId="{467F4820-C9D3-4678-9F43-3366105367D0}" type="presParOf" srcId="{4380C7B6-E237-496F-9C55-A0A707799551}" destId="{5039A560-55A5-4123-A968-3D37EC0DDF01}" srcOrd="1" destOrd="0" presId="urn:microsoft.com/office/officeart/2018/2/layout/IconVerticalSolidList"/>
    <dgm:cxn modelId="{6F8E4C1C-5052-4D77-8E64-F5BCE4AA0939}" type="presParOf" srcId="{4380C7B6-E237-496F-9C55-A0A707799551}" destId="{3121D163-B9E1-4C1A-BE11-34D7D4ACE0B7}" srcOrd="2" destOrd="0" presId="urn:microsoft.com/office/officeart/2018/2/layout/IconVerticalSolidList"/>
    <dgm:cxn modelId="{D06EF71A-A446-4A88-8525-EB62C65F06BE}" type="presParOf" srcId="{3121D163-B9E1-4C1A-BE11-34D7D4ACE0B7}" destId="{C1BF472A-C373-4235-BA7D-D106EF7649BC}" srcOrd="0" destOrd="0" presId="urn:microsoft.com/office/officeart/2018/2/layout/IconVerticalSolidList"/>
    <dgm:cxn modelId="{822D0B21-3747-4575-9E17-386978DB9908}" type="presParOf" srcId="{3121D163-B9E1-4C1A-BE11-34D7D4ACE0B7}" destId="{193068AF-D128-401A-B005-4C055E629968}" srcOrd="1" destOrd="0" presId="urn:microsoft.com/office/officeart/2018/2/layout/IconVerticalSolidList"/>
    <dgm:cxn modelId="{D640C95F-76B0-45BE-8998-9B9E14C0CC81}" type="presParOf" srcId="{3121D163-B9E1-4C1A-BE11-34D7D4ACE0B7}" destId="{E1431823-CA90-4B30-9E49-24B6DF24237C}" srcOrd="2" destOrd="0" presId="urn:microsoft.com/office/officeart/2018/2/layout/IconVerticalSolidList"/>
    <dgm:cxn modelId="{38B6AADE-6AC9-4A97-BA63-7897865194D1}" type="presParOf" srcId="{3121D163-B9E1-4C1A-BE11-34D7D4ACE0B7}" destId="{196612B8-0FB8-47A2-9875-03A3164B86A2}" srcOrd="3" destOrd="0" presId="urn:microsoft.com/office/officeart/2018/2/layout/IconVerticalSolidList"/>
    <dgm:cxn modelId="{7D6893A9-56B7-4DC1-A2CA-72D3727C5C3B}" type="presParOf" srcId="{4380C7B6-E237-496F-9C55-A0A707799551}" destId="{B561B042-0F55-4FB8-9A5B-2B1D8347C6B7}" srcOrd="3" destOrd="0" presId="urn:microsoft.com/office/officeart/2018/2/layout/IconVerticalSolidList"/>
    <dgm:cxn modelId="{1B7E166B-BC33-4675-8091-723C014EE99B}" type="presParOf" srcId="{4380C7B6-E237-496F-9C55-A0A707799551}" destId="{093952B8-3DB3-4A55-8245-5105E47A91A2}" srcOrd="4" destOrd="0" presId="urn:microsoft.com/office/officeart/2018/2/layout/IconVerticalSolidList"/>
    <dgm:cxn modelId="{4A6063D9-3B67-4534-B806-ACEAAC3D1EF7}" type="presParOf" srcId="{093952B8-3DB3-4A55-8245-5105E47A91A2}" destId="{D3A4BD0E-0662-4121-992E-BC904133CD86}" srcOrd="0" destOrd="0" presId="urn:microsoft.com/office/officeart/2018/2/layout/IconVerticalSolidList"/>
    <dgm:cxn modelId="{0B45516C-12EC-4B8B-96CC-23E14162B926}" type="presParOf" srcId="{093952B8-3DB3-4A55-8245-5105E47A91A2}" destId="{E9C0C6DC-4E2D-43D9-BBC3-58B7DC4BBB82}" srcOrd="1" destOrd="0" presId="urn:microsoft.com/office/officeart/2018/2/layout/IconVerticalSolidList"/>
    <dgm:cxn modelId="{96DE4A5F-DF7D-44FA-B328-A719A0150433}" type="presParOf" srcId="{093952B8-3DB3-4A55-8245-5105E47A91A2}" destId="{76E8A5AD-17FD-4AB9-9C99-C0B41235113E}" srcOrd="2" destOrd="0" presId="urn:microsoft.com/office/officeart/2018/2/layout/IconVerticalSolidList"/>
    <dgm:cxn modelId="{1991E2BD-9346-45AB-9285-4BC6A5211FE0}" type="presParOf" srcId="{093952B8-3DB3-4A55-8245-5105E47A91A2}" destId="{14863603-B66B-4DD5-A9B7-093CB76008F6}" srcOrd="3" destOrd="0" presId="urn:microsoft.com/office/officeart/2018/2/layout/IconVerticalSolidList"/>
    <dgm:cxn modelId="{443A1244-5115-4985-8DCA-E9FD983DD27A}" type="presParOf" srcId="{4380C7B6-E237-496F-9C55-A0A707799551}" destId="{FACE2BAD-D292-415B-A538-2C3396A36093}" srcOrd="5" destOrd="0" presId="urn:microsoft.com/office/officeart/2018/2/layout/IconVerticalSolidList"/>
    <dgm:cxn modelId="{2C8492E6-AE61-451A-99AD-E6021AD654A8}" type="presParOf" srcId="{4380C7B6-E237-496F-9C55-A0A707799551}" destId="{AEDF1C5F-FCEB-4799-86DD-C73EDC8AFFAD}" srcOrd="6" destOrd="0" presId="urn:microsoft.com/office/officeart/2018/2/layout/IconVerticalSolidList"/>
    <dgm:cxn modelId="{47BC2BD5-0279-4CE3-84CD-345E677B4BC5}" type="presParOf" srcId="{AEDF1C5F-FCEB-4799-86DD-C73EDC8AFFAD}" destId="{1EF1493F-F407-4CDA-8EFD-4A79E0AE0BEE}" srcOrd="0" destOrd="0" presId="urn:microsoft.com/office/officeart/2018/2/layout/IconVerticalSolidList"/>
    <dgm:cxn modelId="{C87C51C1-A810-4E2E-A719-F3735889A509}" type="presParOf" srcId="{AEDF1C5F-FCEB-4799-86DD-C73EDC8AFFAD}" destId="{4C9C0B1F-0702-4974-B4F2-32146FA68D53}" srcOrd="1" destOrd="0" presId="urn:microsoft.com/office/officeart/2018/2/layout/IconVerticalSolidList"/>
    <dgm:cxn modelId="{D0C63167-2A6B-4087-AD89-9BC0BC10E1ED}" type="presParOf" srcId="{AEDF1C5F-FCEB-4799-86DD-C73EDC8AFFAD}" destId="{4EE802A8-0996-4B69-964C-AEF5BEFDBE8D}" srcOrd="2" destOrd="0" presId="urn:microsoft.com/office/officeart/2018/2/layout/IconVerticalSolidList"/>
    <dgm:cxn modelId="{0B0438AA-D158-4D53-BC90-F797DF0ED28A}" type="presParOf" srcId="{AEDF1C5F-FCEB-4799-86DD-C73EDC8AFFAD}" destId="{7D3A063B-5B2A-4096-9CF2-BE07773888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6EE16-E7FA-46AF-8269-BEAD5053720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EB149CD-42E2-4504-A9D5-49134B7F67FB}">
      <dgm:prSet/>
      <dgm:spPr/>
      <dgm:t>
        <a:bodyPr/>
        <a:lstStyle/>
        <a:p>
          <a:pPr algn="just"/>
          <a:r>
            <a:rPr lang="en-US" dirty="0"/>
            <a:t>Trying new algorithms to see if runtime of the application can be reduced</a:t>
          </a:r>
        </a:p>
      </dgm:t>
    </dgm:pt>
    <dgm:pt modelId="{35C37189-E1A0-4BE9-B357-10E15FC76652}" type="parTrans" cxnId="{CE83CBC7-81BD-457E-B8E6-9B65AF618239}">
      <dgm:prSet/>
      <dgm:spPr/>
      <dgm:t>
        <a:bodyPr/>
        <a:lstStyle/>
        <a:p>
          <a:endParaRPr lang="en-US"/>
        </a:p>
      </dgm:t>
    </dgm:pt>
    <dgm:pt modelId="{92782728-4DF1-4627-912B-A6F732D976F2}" type="sibTrans" cxnId="{CE83CBC7-81BD-457E-B8E6-9B65AF618239}">
      <dgm:prSet/>
      <dgm:spPr/>
      <dgm:t>
        <a:bodyPr/>
        <a:lstStyle/>
        <a:p>
          <a:endParaRPr lang="en-US"/>
        </a:p>
      </dgm:t>
    </dgm:pt>
    <dgm:pt modelId="{02F23E6F-80B5-4DCC-B56E-9D13E6915834}">
      <dgm:prSet/>
      <dgm:spPr/>
      <dgm:t>
        <a:bodyPr/>
        <a:lstStyle/>
        <a:p>
          <a:pPr algn="just"/>
          <a:r>
            <a:rPr lang="en-US" dirty="0"/>
            <a:t>Use Association rules to generate even better recommendation system</a:t>
          </a:r>
        </a:p>
      </dgm:t>
    </dgm:pt>
    <dgm:pt modelId="{7B9F8CB2-904D-4082-BBF5-17BD956D3ABB}" type="parTrans" cxnId="{CAAE9213-2965-47FA-98DD-73A869C05750}">
      <dgm:prSet/>
      <dgm:spPr/>
      <dgm:t>
        <a:bodyPr/>
        <a:lstStyle/>
        <a:p>
          <a:endParaRPr lang="en-US"/>
        </a:p>
      </dgm:t>
    </dgm:pt>
    <dgm:pt modelId="{B8D055C5-DB3B-40F1-B40C-842550D9BBA0}" type="sibTrans" cxnId="{CAAE9213-2965-47FA-98DD-73A869C05750}">
      <dgm:prSet/>
      <dgm:spPr/>
      <dgm:t>
        <a:bodyPr/>
        <a:lstStyle/>
        <a:p>
          <a:endParaRPr lang="en-US"/>
        </a:p>
      </dgm:t>
    </dgm:pt>
    <dgm:pt modelId="{1EF77FC8-CE44-458F-8D91-6176A83E1041}">
      <dgm:prSet/>
      <dgm:spPr/>
      <dgm:t>
        <a:bodyPr/>
        <a:lstStyle/>
        <a:p>
          <a:pPr algn="just"/>
          <a:r>
            <a:rPr lang="en-US" dirty="0"/>
            <a:t>Try to add more features along with the present ones to improve accuracy</a:t>
          </a:r>
        </a:p>
      </dgm:t>
    </dgm:pt>
    <dgm:pt modelId="{2098E144-26A5-4192-BAF2-25528587BE00}" type="parTrans" cxnId="{ABCB87B7-B084-4D0D-A0BD-83515BD0A85B}">
      <dgm:prSet/>
      <dgm:spPr/>
      <dgm:t>
        <a:bodyPr/>
        <a:lstStyle/>
        <a:p>
          <a:endParaRPr lang="en-US"/>
        </a:p>
      </dgm:t>
    </dgm:pt>
    <dgm:pt modelId="{980244CD-6989-4B97-924E-8572AEACC75D}" type="sibTrans" cxnId="{ABCB87B7-B084-4D0D-A0BD-83515BD0A85B}">
      <dgm:prSet/>
      <dgm:spPr/>
      <dgm:t>
        <a:bodyPr/>
        <a:lstStyle/>
        <a:p>
          <a:endParaRPr lang="en-US"/>
        </a:p>
      </dgm:t>
    </dgm:pt>
    <dgm:pt modelId="{7682E7CD-BC4B-8341-B469-2C3D7A784F2A}" type="pres">
      <dgm:prSet presAssocID="{1D16EE16-E7FA-46AF-8269-BEAD505372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BD9361-5204-2E4E-A158-FCB250FD0224}" type="pres">
      <dgm:prSet presAssocID="{0EB149CD-42E2-4504-A9D5-49134B7F67FB}" presName="hierRoot1" presStyleCnt="0"/>
      <dgm:spPr/>
    </dgm:pt>
    <dgm:pt modelId="{6D8F73F5-FB42-CB43-A783-A5A7F8FF3D04}" type="pres">
      <dgm:prSet presAssocID="{0EB149CD-42E2-4504-A9D5-49134B7F67FB}" presName="composite" presStyleCnt="0"/>
      <dgm:spPr/>
    </dgm:pt>
    <dgm:pt modelId="{4FE1616D-86FE-C249-B7D6-0E68842CFD9F}" type="pres">
      <dgm:prSet presAssocID="{0EB149CD-42E2-4504-A9D5-49134B7F67FB}" presName="background" presStyleLbl="node0" presStyleIdx="0" presStyleCnt="3"/>
      <dgm:spPr/>
    </dgm:pt>
    <dgm:pt modelId="{B3B73E1B-CD7B-2443-8C40-189476B58AA3}" type="pres">
      <dgm:prSet presAssocID="{0EB149CD-42E2-4504-A9D5-49134B7F67FB}" presName="text" presStyleLbl="fgAcc0" presStyleIdx="0" presStyleCnt="3">
        <dgm:presLayoutVars>
          <dgm:chPref val="3"/>
        </dgm:presLayoutVars>
      </dgm:prSet>
      <dgm:spPr/>
    </dgm:pt>
    <dgm:pt modelId="{6D53A728-3F82-524E-AC92-BEAD416EA0D9}" type="pres">
      <dgm:prSet presAssocID="{0EB149CD-42E2-4504-A9D5-49134B7F67FB}" presName="hierChild2" presStyleCnt="0"/>
      <dgm:spPr/>
    </dgm:pt>
    <dgm:pt modelId="{D4AF1424-53AD-AA42-966D-F28E6E0E5B8C}" type="pres">
      <dgm:prSet presAssocID="{02F23E6F-80B5-4DCC-B56E-9D13E6915834}" presName="hierRoot1" presStyleCnt="0"/>
      <dgm:spPr/>
    </dgm:pt>
    <dgm:pt modelId="{76FC3C32-64EC-1948-B46E-FA58714E9033}" type="pres">
      <dgm:prSet presAssocID="{02F23E6F-80B5-4DCC-B56E-9D13E6915834}" presName="composite" presStyleCnt="0"/>
      <dgm:spPr/>
    </dgm:pt>
    <dgm:pt modelId="{0E287FE7-11AC-A14F-9FBD-176CA09D8DC4}" type="pres">
      <dgm:prSet presAssocID="{02F23E6F-80B5-4DCC-B56E-9D13E6915834}" presName="background" presStyleLbl="node0" presStyleIdx="1" presStyleCnt="3"/>
      <dgm:spPr/>
    </dgm:pt>
    <dgm:pt modelId="{EEC056E2-9D60-1347-A6A8-FDC10F22149B}" type="pres">
      <dgm:prSet presAssocID="{02F23E6F-80B5-4DCC-B56E-9D13E6915834}" presName="text" presStyleLbl="fgAcc0" presStyleIdx="1" presStyleCnt="3">
        <dgm:presLayoutVars>
          <dgm:chPref val="3"/>
        </dgm:presLayoutVars>
      </dgm:prSet>
      <dgm:spPr/>
    </dgm:pt>
    <dgm:pt modelId="{882DD2A0-57F7-CF49-90B0-CCB84E112C34}" type="pres">
      <dgm:prSet presAssocID="{02F23E6F-80B5-4DCC-B56E-9D13E6915834}" presName="hierChild2" presStyleCnt="0"/>
      <dgm:spPr/>
    </dgm:pt>
    <dgm:pt modelId="{8BF36EF8-9AF6-2C4B-8864-8C7359F54A4B}" type="pres">
      <dgm:prSet presAssocID="{1EF77FC8-CE44-458F-8D91-6176A83E1041}" presName="hierRoot1" presStyleCnt="0"/>
      <dgm:spPr/>
    </dgm:pt>
    <dgm:pt modelId="{ED124D5C-BE1C-AE46-9C06-F734D968AD8F}" type="pres">
      <dgm:prSet presAssocID="{1EF77FC8-CE44-458F-8D91-6176A83E1041}" presName="composite" presStyleCnt="0"/>
      <dgm:spPr/>
    </dgm:pt>
    <dgm:pt modelId="{F7C8DB18-09B3-B149-BCC7-3EA1F7AA79A0}" type="pres">
      <dgm:prSet presAssocID="{1EF77FC8-CE44-458F-8D91-6176A83E1041}" presName="background" presStyleLbl="node0" presStyleIdx="2" presStyleCnt="3"/>
      <dgm:spPr/>
    </dgm:pt>
    <dgm:pt modelId="{1E0BD21D-9A88-6543-B765-DDBC63D65051}" type="pres">
      <dgm:prSet presAssocID="{1EF77FC8-CE44-458F-8D91-6176A83E1041}" presName="text" presStyleLbl="fgAcc0" presStyleIdx="2" presStyleCnt="3">
        <dgm:presLayoutVars>
          <dgm:chPref val="3"/>
        </dgm:presLayoutVars>
      </dgm:prSet>
      <dgm:spPr/>
    </dgm:pt>
    <dgm:pt modelId="{5004FE5E-571E-E446-AC42-B1C233F740AF}" type="pres">
      <dgm:prSet presAssocID="{1EF77FC8-CE44-458F-8D91-6176A83E1041}" presName="hierChild2" presStyleCnt="0"/>
      <dgm:spPr/>
    </dgm:pt>
  </dgm:ptLst>
  <dgm:cxnLst>
    <dgm:cxn modelId="{A78D2A0A-1269-6C4F-895B-8D8403FFB4B3}" type="presOf" srcId="{02F23E6F-80B5-4DCC-B56E-9D13E6915834}" destId="{EEC056E2-9D60-1347-A6A8-FDC10F22149B}" srcOrd="0" destOrd="0" presId="urn:microsoft.com/office/officeart/2005/8/layout/hierarchy1"/>
    <dgm:cxn modelId="{CAAE9213-2965-47FA-98DD-73A869C05750}" srcId="{1D16EE16-E7FA-46AF-8269-BEAD50537200}" destId="{02F23E6F-80B5-4DCC-B56E-9D13E6915834}" srcOrd="1" destOrd="0" parTransId="{7B9F8CB2-904D-4082-BBF5-17BD956D3ABB}" sibTransId="{B8D055C5-DB3B-40F1-B40C-842550D9BBA0}"/>
    <dgm:cxn modelId="{20FE0369-0E9E-784E-A8F3-5B2A418764C6}" type="presOf" srcId="{1EF77FC8-CE44-458F-8D91-6176A83E1041}" destId="{1E0BD21D-9A88-6543-B765-DDBC63D65051}" srcOrd="0" destOrd="0" presId="urn:microsoft.com/office/officeart/2005/8/layout/hierarchy1"/>
    <dgm:cxn modelId="{91BAB449-4B1F-BF42-95EF-A5377FFF131B}" type="presOf" srcId="{0EB149CD-42E2-4504-A9D5-49134B7F67FB}" destId="{B3B73E1B-CD7B-2443-8C40-189476B58AA3}" srcOrd="0" destOrd="0" presId="urn:microsoft.com/office/officeart/2005/8/layout/hierarchy1"/>
    <dgm:cxn modelId="{2D8C60B7-CD49-2641-9950-3A5002AB0D4A}" type="presOf" srcId="{1D16EE16-E7FA-46AF-8269-BEAD50537200}" destId="{7682E7CD-BC4B-8341-B469-2C3D7A784F2A}" srcOrd="0" destOrd="0" presId="urn:microsoft.com/office/officeart/2005/8/layout/hierarchy1"/>
    <dgm:cxn modelId="{ABCB87B7-B084-4D0D-A0BD-83515BD0A85B}" srcId="{1D16EE16-E7FA-46AF-8269-BEAD50537200}" destId="{1EF77FC8-CE44-458F-8D91-6176A83E1041}" srcOrd="2" destOrd="0" parTransId="{2098E144-26A5-4192-BAF2-25528587BE00}" sibTransId="{980244CD-6989-4B97-924E-8572AEACC75D}"/>
    <dgm:cxn modelId="{CE83CBC7-81BD-457E-B8E6-9B65AF618239}" srcId="{1D16EE16-E7FA-46AF-8269-BEAD50537200}" destId="{0EB149CD-42E2-4504-A9D5-49134B7F67FB}" srcOrd="0" destOrd="0" parTransId="{35C37189-E1A0-4BE9-B357-10E15FC76652}" sibTransId="{92782728-4DF1-4627-912B-A6F732D976F2}"/>
    <dgm:cxn modelId="{D1B95527-333F-D647-A43D-B8455105E00F}" type="presParOf" srcId="{7682E7CD-BC4B-8341-B469-2C3D7A784F2A}" destId="{A5BD9361-5204-2E4E-A158-FCB250FD0224}" srcOrd="0" destOrd="0" presId="urn:microsoft.com/office/officeart/2005/8/layout/hierarchy1"/>
    <dgm:cxn modelId="{3AF518F3-D746-2B45-A372-F0E6296E2C50}" type="presParOf" srcId="{A5BD9361-5204-2E4E-A158-FCB250FD0224}" destId="{6D8F73F5-FB42-CB43-A783-A5A7F8FF3D04}" srcOrd="0" destOrd="0" presId="urn:microsoft.com/office/officeart/2005/8/layout/hierarchy1"/>
    <dgm:cxn modelId="{3802CD79-B93C-E642-AB9B-94D2C4EDFC66}" type="presParOf" srcId="{6D8F73F5-FB42-CB43-A783-A5A7F8FF3D04}" destId="{4FE1616D-86FE-C249-B7D6-0E68842CFD9F}" srcOrd="0" destOrd="0" presId="urn:microsoft.com/office/officeart/2005/8/layout/hierarchy1"/>
    <dgm:cxn modelId="{10AA9AD6-8F0E-7547-A831-D3245C83B71A}" type="presParOf" srcId="{6D8F73F5-FB42-CB43-A783-A5A7F8FF3D04}" destId="{B3B73E1B-CD7B-2443-8C40-189476B58AA3}" srcOrd="1" destOrd="0" presId="urn:microsoft.com/office/officeart/2005/8/layout/hierarchy1"/>
    <dgm:cxn modelId="{134A2652-4F5A-B94F-967A-A6349AD41F43}" type="presParOf" srcId="{A5BD9361-5204-2E4E-A158-FCB250FD0224}" destId="{6D53A728-3F82-524E-AC92-BEAD416EA0D9}" srcOrd="1" destOrd="0" presId="urn:microsoft.com/office/officeart/2005/8/layout/hierarchy1"/>
    <dgm:cxn modelId="{F27D97D3-C48E-AD46-9E9B-786343FF6000}" type="presParOf" srcId="{7682E7CD-BC4B-8341-B469-2C3D7A784F2A}" destId="{D4AF1424-53AD-AA42-966D-F28E6E0E5B8C}" srcOrd="1" destOrd="0" presId="urn:microsoft.com/office/officeart/2005/8/layout/hierarchy1"/>
    <dgm:cxn modelId="{F74EBCB0-7BCD-DE40-84CE-514344389BD3}" type="presParOf" srcId="{D4AF1424-53AD-AA42-966D-F28E6E0E5B8C}" destId="{76FC3C32-64EC-1948-B46E-FA58714E9033}" srcOrd="0" destOrd="0" presId="urn:microsoft.com/office/officeart/2005/8/layout/hierarchy1"/>
    <dgm:cxn modelId="{ED5F07A2-9AAF-8940-BF0F-148D36983E61}" type="presParOf" srcId="{76FC3C32-64EC-1948-B46E-FA58714E9033}" destId="{0E287FE7-11AC-A14F-9FBD-176CA09D8DC4}" srcOrd="0" destOrd="0" presId="urn:microsoft.com/office/officeart/2005/8/layout/hierarchy1"/>
    <dgm:cxn modelId="{BCDDAC31-4B5B-7241-81B4-4F303E196278}" type="presParOf" srcId="{76FC3C32-64EC-1948-B46E-FA58714E9033}" destId="{EEC056E2-9D60-1347-A6A8-FDC10F22149B}" srcOrd="1" destOrd="0" presId="urn:microsoft.com/office/officeart/2005/8/layout/hierarchy1"/>
    <dgm:cxn modelId="{E479E292-DB7D-FD46-8D99-75E74096A3DB}" type="presParOf" srcId="{D4AF1424-53AD-AA42-966D-F28E6E0E5B8C}" destId="{882DD2A0-57F7-CF49-90B0-CCB84E112C34}" srcOrd="1" destOrd="0" presId="urn:microsoft.com/office/officeart/2005/8/layout/hierarchy1"/>
    <dgm:cxn modelId="{B362FF59-2B7B-E34B-8CC9-1DD3F64E47ED}" type="presParOf" srcId="{7682E7CD-BC4B-8341-B469-2C3D7A784F2A}" destId="{8BF36EF8-9AF6-2C4B-8864-8C7359F54A4B}" srcOrd="2" destOrd="0" presId="urn:microsoft.com/office/officeart/2005/8/layout/hierarchy1"/>
    <dgm:cxn modelId="{7771E8B9-0BF7-9A48-9FA8-121555A9BCDC}" type="presParOf" srcId="{8BF36EF8-9AF6-2C4B-8864-8C7359F54A4B}" destId="{ED124D5C-BE1C-AE46-9C06-F734D968AD8F}" srcOrd="0" destOrd="0" presId="urn:microsoft.com/office/officeart/2005/8/layout/hierarchy1"/>
    <dgm:cxn modelId="{5C615201-56AB-4C40-926D-A8A416E4AEFD}" type="presParOf" srcId="{ED124D5C-BE1C-AE46-9C06-F734D968AD8F}" destId="{F7C8DB18-09B3-B149-BCC7-3EA1F7AA79A0}" srcOrd="0" destOrd="0" presId="urn:microsoft.com/office/officeart/2005/8/layout/hierarchy1"/>
    <dgm:cxn modelId="{684DA9E4-30DA-474A-8846-C5DB7213C257}" type="presParOf" srcId="{ED124D5C-BE1C-AE46-9C06-F734D968AD8F}" destId="{1E0BD21D-9A88-6543-B765-DDBC63D65051}" srcOrd="1" destOrd="0" presId="urn:microsoft.com/office/officeart/2005/8/layout/hierarchy1"/>
    <dgm:cxn modelId="{E59593E6-FA08-B441-95DB-E35C191A0D6A}" type="presParOf" srcId="{8BF36EF8-9AF6-2C4B-8864-8C7359F54A4B}" destId="{5004FE5E-571E-E446-AC42-B1C233F740A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A3D045-9C0E-47E8-975D-97F47C9AA3F3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0FFB26-FBD7-40E5-AAFA-1F075FD189E3}">
      <dgm:prSet/>
      <dgm:spPr/>
      <dgm:t>
        <a:bodyPr/>
        <a:lstStyle/>
        <a:p>
          <a:pPr>
            <a:defRPr cap="all"/>
          </a:pPr>
          <a:r>
            <a:rPr lang="en-US"/>
            <a:t>Programming Language : Python</a:t>
          </a:r>
        </a:p>
      </dgm:t>
    </dgm:pt>
    <dgm:pt modelId="{4A2E8F5A-5983-4D4B-9FAB-A8ADABFAD5B7}" type="parTrans" cxnId="{568AFB40-13B8-4D8D-A8CD-897B63A7038B}">
      <dgm:prSet/>
      <dgm:spPr/>
      <dgm:t>
        <a:bodyPr/>
        <a:lstStyle/>
        <a:p>
          <a:endParaRPr lang="en-US"/>
        </a:p>
      </dgm:t>
    </dgm:pt>
    <dgm:pt modelId="{E369A0B0-D9A8-48B4-AB9E-AC8DADA055F1}" type="sibTrans" cxnId="{568AFB40-13B8-4D8D-A8CD-897B63A7038B}">
      <dgm:prSet/>
      <dgm:spPr/>
      <dgm:t>
        <a:bodyPr/>
        <a:lstStyle/>
        <a:p>
          <a:endParaRPr lang="en-US"/>
        </a:p>
      </dgm:t>
    </dgm:pt>
    <dgm:pt modelId="{DA3DDA21-B4FC-4023-B10B-61805438ED00}">
      <dgm:prSet/>
      <dgm:spPr/>
      <dgm:t>
        <a:bodyPr/>
        <a:lstStyle/>
        <a:p>
          <a:pPr>
            <a:defRPr cap="all"/>
          </a:pPr>
          <a:r>
            <a:rPr lang="en-US"/>
            <a:t>User Interface : Flask Web Framework</a:t>
          </a:r>
        </a:p>
      </dgm:t>
    </dgm:pt>
    <dgm:pt modelId="{D4391AF3-3EA3-4DC7-BF2C-CA2E0D368B5A}" type="parTrans" cxnId="{656F9D96-4C1A-4D92-8B13-E242CE098931}">
      <dgm:prSet/>
      <dgm:spPr/>
      <dgm:t>
        <a:bodyPr/>
        <a:lstStyle/>
        <a:p>
          <a:endParaRPr lang="en-US"/>
        </a:p>
      </dgm:t>
    </dgm:pt>
    <dgm:pt modelId="{C403D565-4B57-4E66-8BF4-4D854CEEEBF8}" type="sibTrans" cxnId="{656F9D96-4C1A-4D92-8B13-E242CE098931}">
      <dgm:prSet/>
      <dgm:spPr/>
      <dgm:t>
        <a:bodyPr/>
        <a:lstStyle/>
        <a:p>
          <a:endParaRPr lang="en-US"/>
        </a:p>
      </dgm:t>
    </dgm:pt>
    <dgm:pt modelId="{153D8790-F691-427A-8DA7-FE336BF43EF1}">
      <dgm:prSet/>
      <dgm:spPr/>
      <dgm:t>
        <a:bodyPr/>
        <a:lstStyle/>
        <a:p>
          <a:pPr>
            <a:defRPr cap="all"/>
          </a:pPr>
          <a:r>
            <a:rPr lang="en-US"/>
            <a:t>Libraries : numpy , pandas , matplotlib , json</a:t>
          </a:r>
        </a:p>
      </dgm:t>
    </dgm:pt>
    <dgm:pt modelId="{88334692-611B-4D57-A1EF-C4A2F137F00E}" type="parTrans" cxnId="{2E9546F8-3780-4648-8D8F-5A470FE430D4}">
      <dgm:prSet/>
      <dgm:spPr/>
      <dgm:t>
        <a:bodyPr/>
        <a:lstStyle/>
        <a:p>
          <a:endParaRPr lang="en-US"/>
        </a:p>
      </dgm:t>
    </dgm:pt>
    <dgm:pt modelId="{8EB8CDF6-D138-4509-A897-F230F3D0DFA8}" type="sibTrans" cxnId="{2E9546F8-3780-4648-8D8F-5A470FE430D4}">
      <dgm:prSet/>
      <dgm:spPr/>
      <dgm:t>
        <a:bodyPr/>
        <a:lstStyle/>
        <a:p>
          <a:endParaRPr lang="en-US"/>
        </a:p>
      </dgm:t>
    </dgm:pt>
    <dgm:pt modelId="{65B91BE1-5C0D-4D06-A668-36A46A00737B}">
      <dgm:prSet/>
      <dgm:spPr/>
      <dgm:t>
        <a:bodyPr/>
        <a:lstStyle/>
        <a:p>
          <a:pPr>
            <a:defRPr cap="all"/>
          </a:pPr>
          <a:r>
            <a:rPr lang="en-US"/>
            <a:t>Flask: </a:t>
          </a:r>
          <a:r>
            <a:rPr lang="en-US">
              <a:hlinkClick xmlns:r="http://schemas.openxmlformats.org/officeDocument/2006/relationships" r:id="rId1"/>
            </a:rPr>
            <a:t>http://flask.pocoo.org/</a:t>
          </a:r>
          <a:endParaRPr lang="en-US"/>
        </a:p>
      </dgm:t>
    </dgm:pt>
    <dgm:pt modelId="{E33E0423-E787-4D35-BFE5-25ED1A20F60E}" type="parTrans" cxnId="{8F5DF445-57C7-40E2-987D-CA7516C65AF6}">
      <dgm:prSet/>
      <dgm:spPr/>
      <dgm:t>
        <a:bodyPr/>
        <a:lstStyle/>
        <a:p>
          <a:endParaRPr lang="en-US"/>
        </a:p>
      </dgm:t>
    </dgm:pt>
    <dgm:pt modelId="{CD55932B-7A2E-48A3-85C2-F3C0589B6574}" type="sibTrans" cxnId="{8F5DF445-57C7-40E2-987D-CA7516C65AF6}">
      <dgm:prSet/>
      <dgm:spPr/>
      <dgm:t>
        <a:bodyPr/>
        <a:lstStyle/>
        <a:p>
          <a:endParaRPr lang="en-US"/>
        </a:p>
      </dgm:t>
    </dgm:pt>
    <dgm:pt modelId="{8E3DE198-42E1-4C9A-9B62-930C44FF48CF}">
      <dgm:prSet/>
      <dgm:spPr/>
      <dgm:t>
        <a:bodyPr/>
        <a:lstStyle/>
        <a:p>
          <a:pPr>
            <a:defRPr cap="all"/>
          </a:pPr>
          <a:r>
            <a:rPr lang="en-US"/>
            <a:t>K-means: </a:t>
          </a:r>
          <a:r>
            <a:rPr lang="en-US">
              <a:hlinkClick xmlns:r="http://schemas.openxmlformats.org/officeDocument/2006/relationships" r:id="rId2"/>
            </a:rPr>
            <a:t>https://www.datascience.com/blog/k-means-clustering</a:t>
          </a:r>
          <a:endParaRPr lang="en-US"/>
        </a:p>
      </dgm:t>
    </dgm:pt>
    <dgm:pt modelId="{1FFC9C3F-68F4-4E1D-9F84-5D95D04177BA}" type="parTrans" cxnId="{7CD7069D-4E09-4ECA-AF47-B6F7DD6A306E}">
      <dgm:prSet/>
      <dgm:spPr/>
      <dgm:t>
        <a:bodyPr/>
        <a:lstStyle/>
        <a:p>
          <a:endParaRPr lang="en-US"/>
        </a:p>
      </dgm:t>
    </dgm:pt>
    <dgm:pt modelId="{C5D670D9-AF10-4F76-B382-654CE921A586}" type="sibTrans" cxnId="{7CD7069D-4E09-4ECA-AF47-B6F7DD6A306E}">
      <dgm:prSet/>
      <dgm:spPr/>
      <dgm:t>
        <a:bodyPr/>
        <a:lstStyle/>
        <a:p>
          <a:endParaRPr lang="en-US"/>
        </a:p>
      </dgm:t>
    </dgm:pt>
    <dgm:pt modelId="{4DBF3A8B-C4C5-42EC-B6EE-0BE867F3FCA1}" type="pres">
      <dgm:prSet presAssocID="{AEA3D045-9C0E-47E8-975D-97F47C9AA3F3}" presName="root" presStyleCnt="0">
        <dgm:presLayoutVars>
          <dgm:dir/>
          <dgm:resizeHandles val="exact"/>
        </dgm:presLayoutVars>
      </dgm:prSet>
      <dgm:spPr/>
    </dgm:pt>
    <dgm:pt modelId="{EC665549-F379-4287-811F-7131BBC29153}" type="pres">
      <dgm:prSet presAssocID="{D90FFB26-FBD7-40E5-AAFA-1F075FD189E3}" presName="compNode" presStyleCnt="0"/>
      <dgm:spPr/>
    </dgm:pt>
    <dgm:pt modelId="{31103500-91EF-45E9-B116-79662DC5EFA3}" type="pres">
      <dgm:prSet presAssocID="{D90FFB26-FBD7-40E5-AAFA-1F075FD189E3}" presName="iconBgRect" presStyleLbl="bgShp" presStyleIdx="0" presStyleCnt="5"/>
      <dgm:spPr/>
    </dgm:pt>
    <dgm:pt modelId="{A4589EC4-9828-42BF-B1B8-3E46CAF51820}" type="pres">
      <dgm:prSet presAssocID="{D90FFB26-FBD7-40E5-AAFA-1F075FD189E3}" presName="iconRect" presStyleLbl="node1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59F7C00-A18E-4854-B01A-637E4F69E1C0}" type="pres">
      <dgm:prSet presAssocID="{D90FFB26-FBD7-40E5-AAFA-1F075FD189E3}" presName="spaceRect" presStyleCnt="0"/>
      <dgm:spPr/>
    </dgm:pt>
    <dgm:pt modelId="{52032A10-735B-47E4-B3F9-623125363CFF}" type="pres">
      <dgm:prSet presAssocID="{D90FFB26-FBD7-40E5-AAFA-1F075FD189E3}" presName="textRect" presStyleLbl="revTx" presStyleIdx="0" presStyleCnt="5">
        <dgm:presLayoutVars>
          <dgm:chMax val="1"/>
          <dgm:chPref val="1"/>
        </dgm:presLayoutVars>
      </dgm:prSet>
      <dgm:spPr/>
    </dgm:pt>
    <dgm:pt modelId="{B4EAF0F0-DD40-479A-BBA8-C28EC12EDFF0}" type="pres">
      <dgm:prSet presAssocID="{E369A0B0-D9A8-48B4-AB9E-AC8DADA055F1}" presName="sibTrans" presStyleCnt="0"/>
      <dgm:spPr/>
    </dgm:pt>
    <dgm:pt modelId="{5AA61D76-8409-4D61-8316-98B7C126602E}" type="pres">
      <dgm:prSet presAssocID="{DA3DDA21-B4FC-4023-B10B-61805438ED00}" presName="compNode" presStyleCnt="0"/>
      <dgm:spPr/>
    </dgm:pt>
    <dgm:pt modelId="{0653DFAF-BF65-4542-B899-C1F77E46B6F1}" type="pres">
      <dgm:prSet presAssocID="{DA3DDA21-B4FC-4023-B10B-61805438ED00}" presName="iconBgRect" presStyleLbl="bgShp" presStyleIdx="1" presStyleCnt="5"/>
      <dgm:spPr/>
    </dgm:pt>
    <dgm:pt modelId="{6883B590-135D-4817-B234-66598D2F9DD2}" type="pres">
      <dgm:prSet presAssocID="{DA3DDA21-B4FC-4023-B10B-61805438ED00}" presName="iconRect" presStyleLbl="node1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F08D37D-6DBF-463E-A084-F68CF4B781C1}" type="pres">
      <dgm:prSet presAssocID="{DA3DDA21-B4FC-4023-B10B-61805438ED00}" presName="spaceRect" presStyleCnt="0"/>
      <dgm:spPr/>
    </dgm:pt>
    <dgm:pt modelId="{EDB95041-810F-43E2-A296-6782277CAF79}" type="pres">
      <dgm:prSet presAssocID="{DA3DDA21-B4FC-4023-B10B-61805438ED00}" presName="textRect" presStyleLbl="revTx" presStyleIdx="1" presStyleCnt="5">
        <dgm:presLayoutVars>
          <dgm:chMax val="1"/>
          <dgm:chPref val="1"/>
        </dgm:presLayoutVars>
      </dgm:prSet>
      <dgm:spPr/>
    </dgm:pt>
    <dgm:pt modelId="{BF4E8C97-459E-42CE-9278-A0F433E546EC}" type="pres">
      <dgm:prSet presAssocID="{C403D565-4B57-4E66-8BF4-4D854CEEEBF8}" presName="sibTrans" presStyleCnt="0"/>
      <dgm:spPr/>
    </dgm:pt>
    <dgm:pt modelId="{FD432E4C-F76C-4E38-A603-B856E13013A0}" type="pres">
      <dgm:prSet presAssocID="{153D8790-F691-427A-8DA7-FE336BF43EF1}" presName="compNode" presStyleCnt="0"/>
      <dgm:spPr/>
    </dgm:pt>
    <dgm:pt modelId="{44D6575D-556B-4D33-9AB1-9658EA9A19AE}" type="pres">
      <dgm:prSet presAssocID="{153D8790-F691-427A-8DA7-FE336BF43EF1}" presName="iconBgRect" presStyleLbl="bgShp" presStyleIdx="2" presStyleCnt="5"/>
      <dgm:spPr/>
    </dgm:pt>
    <dgm:pt modelId="{9DBD9ED0-1507-4E94-BC6C-31459ABFA63C}" type="pres">
      <dgm:prSet presAssocID="{153D8790-F691-427A-8DA7-FE336BF43EF1}" presName="iconRect" presStyleLbl="node1" presStyleIdx="2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220CBE-FB70-4231-8B75-BB47070DD5C7}" type="pres">
      <dgm:prSet presAssocID="{153D8790-F691-427A-8DA7-FE336BF43EF1}" presName="spaceRect" presStyleCnt="0"/>
      <dgm:spPr/>
    </dgm:pt>
    <dgm:pt modelId="{D3878900-8842-4F74-9D49-6F0FBC28401B}" type="pres">
      <dgm:prSet presAssocID="{153D8790-F691-427A-8DA7-FE336BF43EF1}" presName="textRect" presStyleLbl="revTx" presStyleIdx="2" presStyleCnt="5">
        <dgm:presLayoutVars>
          <dgm:chMax val="1"/>
          <dgm:chPref val="1"/>
        </dgm:presLayoutVars>
      </dgm:prSet>
      <dgm:spPr/>
    </dgm:pt>
    <dgm:pt modelId="{6D64EDB6-CDF0-4EEF-BFD8-BCFECF1D6BEF}" type="pres">
      <dgm:prSet presAssocID="{8EB8CDF6-D138-4509-A897-F230F3D0DFA8}" presName="sibTrans" presStyleCnt="0"/>
      <dgm:spPr/>
    </dgm:pt>
    <dgm:pt modelId="{76A6DC04-DC39-4743-8809-6E141A4C8E47}" type="pres">
      <dgm:prSet presAssocID="{65B91BE1-5C0D-4D06-A668-36A46A00737B}" presName="compNode" presStyleCnt="0"/>
      <dgm:spPr/>
    </dgm:pt>
    <dgm:pt modelId="{14022A4C-E724-4BC8-A125-8A12FEDF0195}" type="pres">
      <dgm:prSet presAssocID="{65B91BE1-5C0D-4D06-A668-36A46A00737B}" presName="iconBgRect" presStyleLbl="bgShp" presStyleIdx="3" presStyleCnt="5"/>
      <dgm:spPr/>
    </dgm:pt>
    <dgm:pt modelId="{D10606F6-5086-4194-878B-5DCB1619515B}" type="pres">
      <dgm:prSet presAssocID="{65B91BE1-5C0D-4D06-A668-36A46A00737B}" presName="iconRect" presStyleLbl="node1" presStyleIdx="3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43F13636-126A-4AF3-A3A3-2A25D15C8112}" type="pres">
      <dgm:prSet presAssocID="{65B91BE1-5C0D-4D06-A668-36A46A00737B}" presName="spaceRect" presStyleCnt="0"/>
      <dgm:spPr/>
    </dgm:pt>
    <dgm:pt modelId="{0CECEFB3-1456-4027-ADCA-7F1C262C9517}" type="pres">
      <dgm:prSet presAssocID="{65B91BE1-5C0D-4D06-A668-36A46A00737B}" presName="textRect" presStyleLbl="revTx" presStyleIdx="3" presStyleCnt="5">
        <dgm:presLayoutVars>
          <dgm:chMax val="1"/>
          <dgm:chPref val="1"/>
        </dgm:presLayoutVars>
      </dgm:prSet>
      <dgm:spPr/>
    </dgm:pt>
    <dgm:pt modelId="{E4526648-8FEE-4060-AE02-1915297A59F8}" type="pres">
      <dgm:prSet presAssocID="{CD55932B-7A2E-48A3-85C2-F3C0589B6574}" presName="sibTrans" presStyleCnt="0"/>
      <dgm:spPr/>
    </dgm:pt>
    <dgm:pt modelId="{7D67B5BE-0B65-44EE-894D-3F068416EAB4}" type="pres">
      <dgm:prSet presAssocID="{8E3DE198-42E1-4C9A-9B62-930C44FF48CF}" presName="compNode" presStyleCnt="0"/>
      <dgm:spPr/>
    </dgm:pt>
    <dgm:pt modelId="{58D5BBF2-1BB7-4C94-B95B-74752526974E}" type="pres">
      <dgm:prSet presAssocID="{8E3DE198-42E1-4C9A-9B62-930C44FF48CF}" presName="iconBgRect" presStyleLbl="bgShp" presStyleIdx="4" presStyleCnt="5"/>
      <dgm:spPr/>
    </dgm:pt>
    <dgm:pt modelId="{170BF132-4AE9-4F36-92CE-C6FBD35F21AB}" type="pres">
      <dgm:prSet presAssocID="{8E3DE198-42E1-4C9A-9B62-930C44FF48CF}" presName="iconRect" presStyleLbl="node1" presStyleIdx="4" presStyleCnt="5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7DAF277-237A-4D99-993F-EC4612B4A7D5}" type="pres">
      <dgm:prSet presAssocID="{8E3DE198-42E1-4C9A-9B62-930C44FF48CF}" presName="spaceRect" presStyleCnt="0"/>
      <dgm:spPr/>
    </dgm:pt>
    <dgm:pt modelId="{074E2836-44CD-436B-8E30-15DDC4C70D15}" type="pres">
      <dgm:prSet presAssocID="{8E3DE198-42E1-4C9A-9B62-930C44FF48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B88F3E-2ACB-4857-BA86-C00F64778972}" type="presOf" srcId="{D90FFB26-FBD7-40E5-AAFA-1F075FD189E3}" destId="{52032A10-735B-47E4-B3F9-623125363CFF}" srcOrd="0" destOrd="0" presId="urn:microsoft.com/office/officeart/2018/5/layout/IconCircleLabelList"/>
    <dgm:cxn modelId="{568AFB40-13B8-4D8D-A8CD-897B63A7038B}" srcId="{AEA3D045-9C0E-47E8-975D-97F47C9AA3F3}" destId="{D90FFB26-FBD7-40E5-AAFA-1F075FD189E3}" srcOrd="0" destOrd="0" parTransId="{4A2E8F5A-5983-4D4B-9FAB-A8ADABFAD5B7}" sibTransId="{E369A0B0-D9A8-48B4-AB9E-AC8DADA055F1}"/>
    <dgm:cxn modelId="{8F5DF445-57C7-40E2-987D-CA7516C65AF6}" srcId="{AEA3D045-9C0E-47E8-975D-97F47C9AA3F3}" destId="{65B91BE1-5C0D-4D06-A668-36A46A00737B}" srcOrd="3" destOrd="0" parTransId="{E33E0423-E787-4D35-BFE5-25ED1A20F60E}" sibTransId="{CD55932B-7A2E-48A3-85C2-F3C0589B6574}"/>
    <dgm:cxn modelId="{F5360587-BC53-4DC9-B24E-DE6102EB9FB5}" type="presOf" srcId="{8E3DE198-42E1-4C9A-9B62-930C44FF48CF}" destId="{074E2836-44CD-436B-8E30-15DDC4C70D15}" srcOrd="0" destOrd="0" presId="urn:microsoft.com/office/officeart/2018/5/layout/IconCircleLabelList"/>
    <dgm:cxn modelId="{656F9D96-4C1A-4D92-8B13-E242CE098931}" srcId="{AEA3D045-9C0E-47E8-975D-97F47C9AA3F3}" destId="{DA3DDA21-B4FC-4023-B10B-61805438ED00}" srcOrd="1" destOrd="0" parTransId="{D4391AF3-3EA3-4DC7-BF2C-CA2E0D368B5A}" sibTransId="{C403D565-4B57-4E66-8BF4-4D854CEEEBF8}"/>
    <dgm:cxn modelId="{7CD7069D-4E09-4ECA-AF47-B6F7DD6A306E}" srcId="{AEA3D045-9C0E-47E8-975D-97F47C9AA3F3}" destId="{8E3DE198-42E1-4C9A-9B62-930C44FF48CF}" srcOrd="4" destOrd="0" parTransId="{1FFC9C3F-68F4-4E1D-9F84-5D95D04177BA}" sibTransId="{C5D670D9-AF10-4F76-B382-654CE921A586}"/>
    <dgm:cxn modelId="{C1F8F1CE-8DF8-4359-85B2-EBBDBC4CB09C}" type="presOf" srcId="{65B91BE1-5C0D-4D06-A668-36A46A00737B}" destId="{0CECEFB3-1456-4027-ADCA-7F1C262C9517}" srcOrd="0" destOrd="0" presId="urn:microsoft.com/office/officeart/2018/5/layout/IconCircleLabelList"/>
    <dgm:cxn modelId="{DE38CCD8-C819-431D-9294-3A5ED7556C83}" type="presOf" srcId="{153D8790-F691-427A-8DA7-FE336BF43EF1}" destId="{D3878900-8842-4F74-9D49-6F0FBC28401B}" srcOrd="0" destOrd="0" presId="urn:microsoft.com/office/officeart/2018/5/layout/IconCircleLabelList"/>
    <dgm:cxn modelId="{A87FA1E6-E848-4696-84F6-08BBD459B941}" type="presOf" srcId="{AEA3D045-9C0E-47E8-975D-97F47C9AA3F3}" destId="{4DBF3A8B-C4C5-42EC-B6EE-0BE867F3FCA1}" srcOrd="0" destOrd="0" presId="urn:microsoft.com/office/officeart/2018/5/layout/IconCircleLabelList"/>
    <dgm:cxn modelId="{7D0593ED-6A01-4D39-B6B8-3774A2C20B32}" type="presOf" srcId="{DA3DDA21-B4FC-4023-B10B-61805438ED00}" destId="{EDB95041-810F-43E2-A296-6782277CAF79}" srcOrd="0" destOrd="0" presId="urn:microsoft.com/office/officeart/2018/5/layout/IconCircleLabelList"/>
    <dgm:cxn modelId="{2E9546F8-3780-4648-8D8F-5A470FE430D4}" srcId="{AEA3D045-9C0E-47E8-975D-97F47C9AA3F3}" destId="{153D8790-F691-427A-8DA7-FE336BF43EF1}" srcOrd="2" destOrd="0" parTransId="{88334692-611B-4D57-A1EF-C4A2F137F00E}" sibTransId="{8EB8CDF6-D138-4509-A897-F230F3D0DFA8}"/>
    <dgm:cxn modelId="{3E082DB6-067B-4C6E-B261-EC30C4791DE1}" type="presParOf" srcId="{4DBF3A8B-C4C5-42EC-B6EE-0BE867F3FCA1}" destId="{EC665549-F379-4287-811F-7131BBC29153}" srcOrd="0" destOrd="0" presId="urn:microsoft.com/office/officeart/2018/5/layout/IconCircleLabelList"/>
    <dgm:cxn modelId="{CD9ED754-5C2A-4763-9273-21C81955C833}" type="presParOf" srcId="{EC665549-F379-4287-811F-7131BBC29153}" destId="{31103500-91EF-45E9-B116-79662DC5EFA3}" srcOrd="0" destOrd="0" presId="urn:microsoft.com/office/officeart/2018/5/layout/IconCircleLabelList"/>
    <dgm:cxn modelId="{25888BA8-751F-4B11-A8A2-DB840E0B284A}" type="presParOf" srcId="{EC665549-F379-4287-811F-7131BBC29153}" destId="{A4589EC4-9828-42BF-B1B8-3E46CAF51820}" srcOrd="1" destOrd="0" presId="urn:microsoft.com/office/officeart/2018/5/layout/IconCircleLabelList"/>
    <dgm:cxn modelId="{44114C6D-51EE-417E-9037-CA75AB769D88}" type="presParOf" srcId="{EC665549-F379-4287-811F-7131BBC29153}" destId="{C59F7C00-A18E-4854-B01A-637E4F69E1C0}" srcOrd="2" destOrd="0" presId="urn:microsoft.com/office/officeart/2018/5/layout/IconCircleLabelList"/>
    <dgm:cxn modelId="{99B3ABD5-7792-4332-BA85-E5920C4B0DC8}" type="presParOf" srcId="{EC665549-F379-4287-811F-7131BBC29153}" destId="{52032A10-735B-47E4-B3F9-623125363CFF}" srcOrd="3" destOrd="0" presId="urn:microsoft.com/office/officeart/2018/5/layout/IconCircleLabelList"/>
    <dgm:cxn modelId="{7890084B-0EFF-48A6-99F9-91DAE2D0074E}" type="presParOf" srcId="{4DBF3A8B-C4C5-42EC-B6EE-0BE867F3FCA1}" destId="{B4EAF0F0-DD40-479A-BBA8-C28EC12EDFF0}" srcOrd="1" destOrd="0" presId="urn:microsoft.com/office/officeart/2018/5/layout/IconCircleLabelList"/>
    <dgm:cxn modelId="{0F2510F7-7125-481F-8781-DA6512C355FC}" type="presParOf" srcId="{4DBF3A8B-C4C5-42EC-B6EE-0BE867F3FCA1}" destId="{5AA61D76-8409-4D61-8316-98B7C126602E}" srcOrd="2" destOrd="0" presId="urn:microsoft.com/office/officeart/2018/5/layout/IconCircleLabelList"/>
    <dgm:cxn modelId="{B6AD191B-5FC8-4293-B9E3-8CC4F499EC47}" type="presParOf" srcId="{5AA61D76-8409-4D61-8316-98B7C126602E}" destId="{0653DFAF-BF65-4542-B899-C1F77E46B6F1}" srcOrd="0" destOrd="0" presId="urn:microsoft.com/office/officeart/2018/5/layout/IconCircleLabelList"/>
    <dgm:cxn modelId="{E31FC5C5-DDF9-4AD9-84B1-B8B6C9DAB5FF}" type="presParOf" srcId="{5AA61D76-8409-4D61-8316-98B7C126602E}" destId="{6883B590-135D-4817-B234-66598D2F9DD2}" srcOrd="1" destOrd="0" presId="urn:microsoft.com/office/officeart/2018/5/layout/IconCircleLabelList"/>
    <dgm:cxn modelId="{15EEA570-B9E3-4C5A-B24F-A806D9840DB1}" type="presParOf" srcId="{5AA61D76-8409-4D61-8316-98B7C126602E}" destId="{4F08D37D-6DBF-463E-A084-F68CF4B781C1}" srcOrd="2" destOrd="0" presId="urn:microsoft.com/office/officeart/2018/5/layout/IconCircleLabelList"/>
    <dgm:cxn modelId="{229E5E53-2B5D-45F4-B23A-4DB60A8514EA}" type="presParOf" srcId="{5AA61D76-8409-4D61-8316-98B7C126602E}" destId="{EDB95041-810F-43E2-A296-6782277CAF79}" srcOrd="3" destOrd="0" presId="urn:microsoft.com/office/officeart/2018/5/layout/IconCircleLabelList"/>
    <dgm:cxn modelId="{0B2FF89A-7242-4D3A-94FE-CC66F65FBAAE}" type="presParOf" srcId="{4DBF3A8B-C4C5-42EC-B6EE-0BE867F3FCA1}" destId="{BF4E8C97-459E-42CE-9278-A0F433E546EC}" srcOrd="3" destOrd="0" presId="urn:microsoft.com/office/officeart/2018/5/layout/IconCircleLabelList"/>
    <dgm:cxn modelId="{84B685C3-5399-42F5-A402-29067A5BCAA5}" type="presParOf" srcId="{4DBF3A8B-C4C5-42EC-B6EE-0BE867F3FCA1}" destId="{FD432E4C-F76C-4E38-A603-B856E13013A0}" srcOrd="4" destOrd="0" presId="urn:microsoft.com/office/officeart/2018/5/layout/IconCircleLabelList"/>
    <dgm:cxn modelId="{D6F5BBDA-CA45-484C-8022-E01DB4D286FB}" type="presParOf" srcId="{FD432E4C-F76C-4E38-A603-B856E13013A0}" destId="{44D6575D-556B-4D33-9AB1-9658EA9A19AE}" srcOrd="0" destOrd="0" presId="urn:microsoft.com/office/officeart/2018/5/layout/IconCircleLabelList"/>
    <dgm:cxn modelId="{A5220C6D-A164-43B6-960E-37827D0F7C56}" type="presParOf" srcId="{FD432E4C-F76C-4E38-A603-B856E13013A0}" destId="{9DBD9ED0-1507-4E94-BC6C-31459ABFA63C}" srcOrd="1" destOrd="0" presId="urn:microsoft.com/office/officeart/2018/5/layout/IconCircleLabelList"/>
    <dgm:cxn modelId="{6F5EC801-C41A-47D2-8E21-55360C91F6C1}" type="presParOf" srcId="{FD432E4C-F76C-4E38-A603-B856E13013A0}" destId="{86220CBE-FB70-4231-8B75-BB47070DD5C7}" srcOrd="2" destOrd="0" presId="urn:microsoft.com/office/officeart/2018/5/layout/IconCircleLabelList"/>
    <dgm:cxn modelId="{0F46F59A-E302-4B6A-AEA0-8D4E903002D3}" type="presParOf" srcId="{FD432E4C-F76C-4E38-A603-B856E13013A0}" destId="{D3878900-8842-4F74-9D49-6F0FBC28401B}" srcOrd="3" destOrd="0" presId="urn:microsoft.com/office/officeart/2018/5/layout/IconCircleLabelList"/>
    <dgm:cxn modelId="{344553A5-2F56-401D-9B23-EE14A65A6C9C}" type="presParOf" srcId="{4DBF3A8B-C4C5-42EC-B6EE-0BE867F3FCA1}" destId="{6D64EDB6-CDF0-4EEF-BFD8-BCFECF1D6BEF}" srcOrd="5" destOrd="0" presId="urn:microsoft.com/office/officeart/2018/5/layout/IconCircleLabelList"/>
    <dgm:cxn modelId="{94E71A4A-0185-408A-8912-6CC90DEDC4E8}" type="presParOf" srcId="{4DBF3A8B-C4C5-42EC-B6EE-0BE867F3FCA1}" destId="{76A6DC04-DC39-4743-8809-6E141A4C8E47}" srcOrd="6" destOrd="0" presId="urn:microsoft.com/office/officeart/2018/5/layout/IconCircleLabelList"/>
    <dgm:cxn modelId="{95F448C7-894B-4667-A957-DE6712C45B99}" type="presParOf" srcId="{76A6DC04-DC39-4743-8809-6E141A4C8E47}" destId="{14022A4C-E724-4BC8-A125-8A12FEDF0195}" srcOrd="0" destOrd="0" presId="urn:microsoft.com/office/officeart/2018/5/layout/IconCircleLabelList"/>
    <dgm:cxn modelId="{C431C8C0-236E-4854-B9CC-FC132D968B8A}" type="presParOf" srcId="{76A6DC04-DC39-4743-8809-6E141A4C8E47}" destId="{D10606F6-5086-4194-878B-5DCB1619515B}" srcOrd="1" destOrd="0" presId="urn:microsoft.com/office/officeart/2018/5/layout/IconCircleLabelList"/>
    <dgm:cxn modelId="{E90A09B8-4059-417D-A390-287DD5A04452}" type="presParOf" srcId="{76A6DC04-DC39-4743-8809-6E141A4C8E47}" destId="{43F13636-126A-4AF3-A3A3-2A25D15C8112}" srcOrd="2" destOrd="0" presId="urn:microsoft.com/office/officeart/2018/5/layout/IconCircleLabelList"/>
    <dgm:cxn modelId="{F2927F7D-9BD0-415D-A6E8-B07ADFE5DC51}" type="presParOf" srcId="{76A6DC04-DC39-4743-8809-6E141A4C8E47}" destId="{0CECEFB3-1456-4027-ADCA-7F1C262C9517}" srcOrd="3" destOrd="0" presId="urn:microsoft.com/office/officeart/2018/5/layout/IconCircleLabelList"/>
    <dgm:cxn modelId="{71E0E405-A873-4CC8-9465-076BE62AF786}" type="presParOf" srcId="{4DBF3A8B-C4C5-42EC-B6EE-0BE867F3FCA1}" destId="{E4526648-8FEE-4060-AE02-1915297A59F8}" srcOrd="7" destOrd="0" presId="urn:microsoft.com/office/officeart/2018/5/layout/IconCircleLabelList"/>
    <dgm:cxn modelId="{40CB5EBB-78B2-42C2-8CCE-7CDC3333E8C2}" type="presParOf" srcId="{4DBF3A8B-C4C5-42EC-B6EE-0BE867F3FCA1}" destId="{7D67B5BE-0B65-44EE-894D-3F068416EAB4}" srcOrd="8" destOrd="0" presId="urn:microsoft.com/office/officeart/2018/5/layout/IconCircleLabelList"/>
    <dgm:cxn modelId="{AA5C87B5-EED5-4227-88E9-6328297B6501}" type="presParOf" srcId="{7D67B5BE-0B65-44EE-894D-3F068416EAB4}" destId="{58D5BBF2-1BB7-4C94-B95B-74752526974E}" srcOrd="0" destOrd="0" presId="urn:microsoft.com/office/officeart/2018/5/layout/IconCircleLabelList"/>
    <dgm:cxn modelId="{BE7312AE-28E9-4698-B45C-1C4DF4E0A8AB}" type="presParOf" srcId="{7D67B5BE-0B65-44EE-894D-3F068416EAB4}" destId="{170BF132-4AE9-4F36-92CE-C6FBD35F21AB}" srcOrd="1" destOrd="0" presId="urn:microsoft.com/office/officeart/2018/5/layout/IconCircleLabelList"/>
    <dgm:cxn modelId="{88F3063F-D8F9-4E68-8901-8A70E1F5C52E}" type="presParOf" srcId="{7D67B5BE-0B65-44EE-894D-3F068416EAB4}" destId="{E7DAF277-237A-4D99-993F-EC4612B4A7D5}" srcOrd="2" destOrd="0" presId="urn:microsoft.com/office/officeart/2018/5/layout/IconCircleLabelList"/>
    <dgm:cxn modelId="{7D102F82-54FA-4CFF-AF04-B554D3E6E993}" type="presParOf" srcId="{7D67B5BE-0B65-44EE-894D-3F068416EAB4}" destId="{074E2836-44CD-436B-8E30-15DDC4C70D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5F201-4E83-4B1F-B191-D25C69AAF23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A8941A4-004F-4F0A-B741-16F08F15B6F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A2901D-FDCA-478B-A85F-B7722C1B6ED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Our aim is to build a user-interface on a recommendation engine, which suggests a playlist of songs to the user given a set of input playlists. </a:t>
          </a:r>
        </a:p>
      </dsp:txBody>
      <dsp:txXfrm>
        <a:off x="1834517" y="469890"/>
        <a:ext cx="3148942" cy="1335915"/>
      </dsp:txXfrm>
    </dsp:sp>
    <dsp:sp modelId="{FCB4F16C-BB53-4B75-95E8-A72555D1D0BA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DA7C04-CC82-40D8-BBA4-3E6D9337F1D5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344670-0450-4911-BD51-0DBD8757F186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user inputs three playlists, each containing ten songs.</a:t>
          </a:r>
        </a:p>
      </dsp:txBody>
      <dsp:txXfrm>
        <a:off x="7154322" y="469890"/>
        <a:ext cx="3148942" cy="1335915"/>
      </dsp:txXfrm>
    </dsp:sp>
    <dsp:sp modelId="{98DE1181-0455-42D7-9C42-463273B1B251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73D68-0EAE-4D79-96FA-066E4EAC1B6A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6099AF-6803-4D53-853B-B3B0F15FDD5F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output is a recommended playlist of top ten songs that are similar to the songs present in the three playlists. </a:t>
          </a:r>
        </a:p>
      </dsp:txBody>
      <dsp:txXfrm>
        <a:off x="1834517" y="2545532"/>
        <a:ext cx="3148942" cy="1335915"/>
      </dsp:txXfrm>
    </dsp:sp>
    <dsp:sp modelId="{9529310F-A6A8-4FE9-83AC-6C4E60EA87A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06DA86-ECB0-44D9-8F23-6CAAF62DB08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2E0599-4437-4AA6-8FCF-D80F3E3312C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input and output are seen on a user interface that is build on top of the recommendation system. 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6D25F-D177-B34D-BBBF-EB64CBA05178}">
      <dsp:nvSpPr>
        <dsp:cNvPr id="0" name=""/>
        <dsp:cNvSpPr/>
      </dsp:nvSpPr>
      <dsp:spPr>
        <a:xfrm>
          <a:off x="0" y="294362"/>
          <a:ext cx="6513603" cy="17271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Recommendation systems arise in a variety of areas such as songs, movies, games, news, books, social tags, etc. </a:t>
          </a:r>
        </a:p>
      </dsp:txBody>
      <dsp:txXfrm>
        <a:off x="84313" y="378675"/>
        <a:ext cx="6344977" cy="1558540"/>
      </dsp:txXfrm>
    </dsp:sp>
    <dsp:sp modelId="{F91BB3B1-E871-224A-BD57-A4D1C529ECC6}">
      <dsp:nvSpPr>
        <dsp:cNvPr id="0" name=""/>
        <dsp:cNvSpPr/>
      </dsp:nvSpPr>
      <dsp:spPr>
        <a:xfrm>
          <a:off x="0" y="2079129"/>
          <a:ext cx="6513603" cy="172716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recommendation system is defined as an application that predicts the preference or importance a user would give to an item, or identifies a set of N items that would interest the user. </a:t>
          </a:r>
        </a:p>
      </dsp:txBody>
      <dsp:txXfrm>
        <a:off x="84313" y="2163442"/>
        <a:ext cx="6344977" cy="1558540"/>
      </dsp:txXfrm>
    </dsp:sp>
    <dsp:sp modelId="{EB80B7A0-56F0-B448-B722-5D2F34F83F6F}">
      <dsp:nvSpPr>
        <dsp:cNvPr id="0" name=""/>
        <dsp:cNvSpPr/>
      </dsp:nvSpPr>
      <dsp:spPr>
        <a:xfrm>
          <a:off x="0" y="3863896"/>
          <a:ext cx="6513603" cy="172716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Our aim is to build a user-interface on a recommendation engine, which suggests a playlist of songs to the user given a set of input playlists. The project is divided into three main phases - Data preprocessing, Feature extraction and selection, Model building, and building an user interface. </a:t>
          </a:r>
        </a:p>
      </dsp:txBody>
      <dsp:txXfrm>
        <a:off x="84313" y="3948209"/>
        <a:ext cx="6344977" cy="1558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9B811-E2A1-9643-9ED7-8D69A06B66F4}">
      <dsp:nvSpPr>
        <dsp:cNvPr id="0" name=""/>
        <dsp:cNvSpPr/>
      </dsp:nvSpPr>
      <dsp:spPr>
        <a:xfrm>
          <a:off x="3458" y="254809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Selecting the right dataset with enough variables to create the model </a:t>
          </a:r>
        </a:p>
      </dsp:txBody>
      <dsp:txXfrm>
        <a:off x="3458" y="1251072"/>
        <a:ext cx="1872674" cy="1573046"/>
      </dsp:txXfrm>
    </dsp:sp>
    <dsp:sp modelId="{74F2179F-40F2-0C4C-8FB5-27025C3682DF}">
      <dsp:nvSpPr>
        <dsp:cNvPr id="0" name=""/>
        <dsp:cNvSpPr/>
      </dsp:nvSpPr>
      <dsp:spPr>
        <a:xfrm>
          <a:off x="546534" y="516984"/>
          <a:ext cx="786523" cy="786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61718" y="632168"/>
        <a:ext cx="556155" cy="556155"/>
      </dsp:txXfrm>
    </dsp:sp>
    <dsp:sp modelId="{FB6D758F-B6F3-EF43-A285-0903F2A2745A}">
      <dsp:nvSpPr>
        <dsp:cNvPr id="0" name=""/>
        <dsp:cNvSpPr/>
      </dsp:nvSpPr>
      <dsp:spPr>
        <a:xfrm>
          <a:off x="3458" y="2876482"/>
          <a:ext cx="1872674" cy="72"/>
        </a:xfrm>
        <a:prstGeom prst="rect">
          <a:avLst/>
        </a:prstGeom>
        <a:solidFill>
          <a:schemeClr val="accent2">
            <a:hueOff val="-161707"/>
            <a:satOff val="-9325"/>
            <a:lumOff val="959"/>
            <a:alphaOff val="0"/>
          </a:schemeClr>
        </a:solidFill>
        <a:ln w="12700" cap="flat" cmpd="sng" algn="ctr">
          <a:solidFill>
            <a:schemeClr val="accent2">
              <a:hueOff val="-161707"/>
              <a:satOff val="-9325"/>
              <a:lumOff val="9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ADFD65-8891-7D4E-A180-16BF3741A532}">
      <dsp:nvSpPr>
        <dsp:cNvPr id="0" name=""/>
        <dsp:cNvSpPr/>
      </dsp:nvSpPr>
      <dsp:spPr>
        <a:xfrm>
          <a:off x="2063400" y="254809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Pre-processing of the data involved cleaning and type conversions</a:t>
          </a:r>
        </a:p>
      </dsp:txBody>
      <dsp:txXfrm>
        <a:off x="2063400" y="1251072"/>
        <a:ext cx="1872674" cy="1573046"/>
      </dsp:txXfrm>
    </dsp:sp>
    <dsp:sp modelId="{35832843-ECC9-324A-B5D4-96A0CBE7D620}">
      <dsp:nvSpPr>
        <dsp:cNvPr id="0" name=""/>
        <dsp:cNvSpPr/>
      </dsp:nvSpPr>
      <dsp:spPr>
        <a:xfrm>
          <a:off x="2606476" y="516984"/>
          <a:ext cx="786523" cy="786523"/>
        </a:xfrm>
        <a:prstGeom prst="ellipse">
          <a:avLst/>
        </a:prstGeom>
        <a:solidFill>
          <a:schemeClr val="accent2">
            <a:hueOff val="-323414"/>
            <a:satOff val="-18651"/>
            <a:lumOff val="1917"/>
            <a:alphaOff val="0"/>
          </a:schemeClr>
        </a:solidFill>
        <a:ln w="12700" cap="flat" cmpd="sng" algn="ctr">
          <a:solidFill>
            <a:schemeClr val="accent2">
              <a:hueOff val="-323414"/>
              <a:satOff val="-18651"/>
              <a:lumOff val="19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21660" y="632168"/>
        <a:ext cx="556155" cy="556155"/>
      </dsp:txXfrm>
    </dsp:sp>
    <dsp:sp modelId="{6CC87E50-6521-B140-B62C-840B434AE288}">
      <dsp:nvSpPr>
        <dsp:cNvPr id="0" name=""/>
        <dsp:cNvSpPr/>
      </dsp:nvSpPr>
      <dsp:spPr>
        <a:xfrm>
          <a:off x="2063400" y="2876482"/>
          <a:ext cx="1872674" cy="72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B52451-A3ED-EC47-8065-8389A0F15AAB}">
      <dsp:nvSpPr>
        <dsp:cNvPr id="0" name=""/>
        <dsp:cNvSpPr/>
      </dsp:nvSpPr>
      <dsp:spPr>
        <a:xfrm>
          <a:off x="4123342" y="254809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Retrieving the right columns from the dataset available and using them as features for model building</a:t>
          </a:r>
        </a:p>
      </dsp:txBody>
      <dsp:txXfrm>
        <a:off x="4123342" y="1251072"/>
        <a:ext cx="1872674" cy="1573046"/>
      </dsp:txXfrm>
    </dsp:sp>
    <dsp:sp modelId="{A8F949AA-14D8-254C-AD8F-368F6DA6EEDE}">
      <dsp:nvSpPr>
        <dsp:cNvPr id="0" name=""/>
        <dsp:cNvSpPr/>
      </dsp:nvSpPr>
      <dsp:spPr>
        <a:xfrm>
          <a:off x="4666418" y="516984"/>
          <a:ext cx="786523" cy="786523"/>
        </a:xfrm>
        <a:prstGeom prst="ellipse">
          <a:avLst/>
        </a:prstGeom>
        <a:solidFill>
          <a:schemeClr val="accent2">
            <a:hueOff val="-646828"/>
            <a:satOff val="-37301"/>
            <a:lumOff val="3835"/>
            <a:alphaOff val="0"/>
          </a:schemeClr>
        </a:solidFill>
        <a:ln w="12700" cap="flat" cmpd="sng" algn="ctr">
          <a:solidFill>
            <a:schemeClr val="accent2">
              <a:hueOff val="-646828"/>
              <a:satOff val="-37301"/>
              <a:lumOff val="38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781602" y="632168"/>
        <a:ext cx="556155" cy="556155"/>
      </dsp:txXfrm>
    </dsp:sp>
    <dsp:sp modelId="{8169B726-10E8-D04B-8010-CD6C4FA58F75}">
      <dsp:nvSpPr>
        <dsp:cNvPr id="0" name=""/>
        <dsp:cNvSpPr/>
      </dsp:nvSpPr>
      <dsp:spPr>
        <a:xfrm>
          <a:off x="4123342" y="2876482"/>
          <a:ext cx="1872674" cy="72"/>
        </a:xfrm>
        <a:prstGeom prst="rect">
          <a:avLst/>
        </a:prstGeom>
        <a:solidFill>
          <a:schemeClr val="accent2">
            <a:hueOff val="-808535"/>
            <a:satOff val="-46627"/>
            <a:lumOff val="4793"/>
            <a:alphaOff val="0"/>
          </a:schemeClr>
        </a:solidFill>
        <a:ln w="12700" cap="flat" cmpd="sng" algn="ctr">
          <a:solidFill>
            <a:schemeClr val="accent2">
              <a:hueOff val="-808535"/>
              <a:satOff val="-46627"/>
              <a:lumOff val="47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995CA0-4087-6F45-8130-742DEE11B56D}">
      <dsp:nvSpPr>
        <dsp:cNvPr id="0" name=""/>
        <dsp:cNvSpPr/>
      </dsp:nvSpPr>
      <dsp:spPr>
        <a:xfrm>
          <a:off x="6183284" y="254809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Finding the optimal value of K in the K-means Clustering and building models in K-means and K-NN</a:t>
          </a:r>
        </a:p>
      </dsp:txBody>
      <dsp:txXfrm>
        <a:off x="6183284" y="1251072"/>
        <a:ext cx="1872674" cy="1573046"/>
      </dsp:txXfrm>
    </dsp:sp>
    <dsp:sp modelId="{8CB521E1-AB14-DC43-BF29-40038202B35B}">
      <dsp:nvSpPr>
        <dsp:cNvPr id="0" name=""/>
        <dsp:cNvSpPr/>
      </dsp:nvSpPr>
      <dsp:spPr>
        <a:xfrm>
          <a:off x="6726360" y="516984"/>
          <a:ext cx="786523" cy="786523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841544" y="632168"/>
        <a:ext cx="556155" cy="556155"/>
      </dsp:txXfrm>
    </dsp:sp>
    <dsp:sp modelId="{901632F6-2761-3742-90AD-141FC802B692}">
      <dsp:nvSpPr>
        <dsp:cNvPr id="0" name=""/>
        <dsp:cNvSpPr/>
      </dsp:nvSpPr>
      <dsp:spPr>
        <a:xfrm>
          <a:off x="6183284" y="2876482"/>
          <a:ext cx="1872674" cy="72"/>
        </a:xfrm>
        <a:prstGeom prst="rect">
          <a:avLst/>
        </a:prstGeom>
        <a:solidFill>
          <a:schemeClr val="accent2">
            <a:hueOff val="-1131949"/>
            <a:satOff val="-65277"/>
            <a:lumOff val="6711"/>
            <a:alphaOff val="0"/>
          </a:schemeClr>
        </a:solidFill>
        <a:ln w="12700" cap="flat" cmpd="sng" algn="ctr">
          <a:solidFill>
            <a:schemeClr val="accent2">
              <a:hueOff val="-1131949"/>
              <a:satOff val="-65277"/>
              <a:lumOff val="67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A1D4FD-F71D-1447-BC9A-D3D27BDE7033}">
      <dsp:nvSpPr>
        <dsp:cNvPr id="0" name=""/>
        <dsp:cNvSpPr/>
      </dsp:nvSpPr>
      <dsp:spPr>
        <a:xfrm>
          <a:off x="8243226" y="254809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Working with Flask Web Framework</a:t>
          </a:r>
        </a:p>
      </dsp:txBody>
      <dsp:txXfrm>
        <a:off x="8243226" y="1251072"/>
        <a:ext cx="1872674" cy="1573046"/>
      </dsp:txXfrm>
    </dsp:sp>
    <dsp:sp modelId="{FBCE118B-CEB4-8F45-8731-83A35E28DB0B}">
      <dsp:nvSpPr>
        <dsp:cNvPr id="0" name=""/>
        <dsp:cNvSpPr/>
      </dsp:nvSpPr>
      <dsp:spPr>
        <a:xfrm>
          <a:off x="8786302" y="516984"/>
          <a:ext cx="786523" cy="786523"/>
        </a:xfrm>
        <a:prstGeom prst="ellipse">
          <a:avLst/>
        </a:prstGeom>
        <a:solidFill>
          <a:schemeClr val="accent2">
            <a:hueOff val="-1293656"/>
            <a:satOff val="-74603"/>
            <a:lumOff val="7669"/>
            <a:alphaOff val="0"/>
          </a:schemeClr>
        </a:solidFill>
        <a:ln w="12700" cap="flat" cmpd="sng" algn="ctr">
          <a:solidFill>
            <a:schemeClr val="accent2">
              <a:hueOff val="-1293656"/>
              <a:satOff val="-74603"/>
              <a:lumOff val="76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5</a:t>
          </a:r>
        </a:p>
      </dsp:txBody>
      <dsp:txXfrm>
        <a:off x="8901486" y="632168"/>
        <a:ext cx="556155" cy="556155"/>
      </dsp:txXfrm>
    </dsp:sp>
    <dsp:sp modelId="{B6F7722A-50D8-0149-B5C7-881594B4014F}">
      <dsp:nvSpPr>
        <dsp:cNvPr id="0" name=""/>
        <dsp:cNvSpPr/>
      </dsp:nvSpPr>
      <dsp:spPr>
        <a:xfrm>
          <a:off x="8243226" y="2876482"/>
          <a:ext cx="187267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3F9FF-E184-47FB-9068-C54E6D55B17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FD68C3-34B6-474F-A1F0-5994B3D8049F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32F7F-A27F-4AA5-9956-593B9A5B0DB7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Source: </a:t>
          </a:r>
          <a:r>
            <a:rPr lang="en-US" sz="2200" kern="1200">
              <a:hlinkClick xmlns:r="http://schemas.openxmlformats.org/officeDocument/2006/relationships" r:id="rId3"/>
            </a:rPr>
            <a:t>https://github.com/mdeff/fma</a:t>
          </a:r>
          <a:endParaRPr lang="en-US" sz="2200" kern="1200"/>
        </a:p>
      </dsp:txBody>
      <dsp:txXfrm>
        <a:off x="1429899" y="2442"/>
        <a:ext cx="5083704" cy="1238008"/>
      </dsp:txXfrm>
    </dsp:sp>
    <dsp:sp modelId="{C1BF472A-C373-4235-BA7D-D106EF7649BC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3068AF-D128-401A-B005-4C055E629968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6612B8-0FB8-47A2-9875-03A3164B86A2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Description : The dataset contains data of 106K songs with four main tables i.e. tracks, genres, features, ecohonest.</a:t>
          </a:r>
        </a:p>
      </dsp:txBody>
      <dsp:txXfrm>
        <a:off x="1429899" y="1549953"/>
        <a:ext cx="5083704" cy="1238008"/>
      </dsp:txXfrm>
    </dsp:sp>
    <dsp:sp modelId="{D3A4BD0E-0662-4121-992E-BC904133CD86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0C6DC-4E2D-43D9-BBC3-58B7DC4BBB8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863603-B66B-4DD5-A9B7-093CB76008F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tables were joined together to make a single data frame, out of which 11 relevant features were selected and used </a:t>
          </a:r>
        </a:p>
      </dsp:txBody>
      <dsp:txXfrm>
        <a:off x="1429899" y="3097464"/>
        <a:ext cx="5083704" cy="1238008"/>
      </dsp:txXfrm>
    </dsp:sp>
    <dsp:sp modelId="{1EF1493F-F407-4CDA-8EFD-4A79E0AE0B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9C0B1F-0702-4974-B4F2-32146FA68D53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3A063B-5B2A-4096-9CF2-BE07773888CD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Continuous data was normalized and, categorical and datetime data were converted to numerical data</a:t>
          </a:r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1616D-86FE-C249-B7D6-0E68842CFD9F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B73E1B-CD7B-2443-8C40-189476B58AA3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Trying new algorithms to see if runtime of the application can be reduced</a:t>
          </a:r>
        </a:p>
      </dsp:txBody>
      <dsp:txXfrm>
        <a:off x="369163" y="865197"/>
        <a:ext cx="2740203" cy="1701388"/>
      </dsp:txXfrm>
    </dsp:sp>
    <dsp:sp modelId="{0E287FE7-11AC-A14F-9FBD-176CA09D8DC4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C056E2-9D60-1347-A6A8-FDC10F22149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Use Association rules to generate even better recommendation system</a:t>
          </a:r>
        </a:p>
      </dsp:txBody>
      <dsp:txXfrm>
        <a:off x="3847692" y="865197"/>
        <a:ext cx="2740203" cy="1701388"/>
      </dsp:txXfrm>
    </dsp:sp>
    <dsp:sp modelId="{F7C8DB18-09B3-B149-BCC7-3EA1F7AA79A0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0BD21D-9A88-6543-B765-DDBC63D65051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Try to add more features along with the present ones to improve accuracy</a:t>
          </a:r>
        </a:p>
      </dsp:txBody>
      <dsp:txXfrm>
        <a:off x="7326222" y="865197"/>
        <a:ext cx="2740203" cy="17013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03500-91EF-45E9-B116-79662DC5EFA3}">
      <dsp:nvSpPr>
        <dsp:cNvPr id="0" name=""/>
        <dsp:cNvSpPr/>
      </dsp:nvSpPr>
      <dsp:spPr>
        <a:xfrm>
          <a:off x="350684" y="501502"/>
          <a:ext cx="1081916" cy="1081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589EC4-9828-42BF-B1B8-3E46CAF51820}">
      <dsp:nvSpPr>
        <dsp:cNvPr id="0" name=""/>
        <dsp:cNvSpPr/>
      </dsp:nvSpPr>
      <dsp:spPr>
        <a:xfrm>
          <a:off x="581257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32A10-735B-47E4-B3F9-623125363CFF}">
      <dsp:nvSpPr>
        <dsp:cNvPr id="0" name=""/>
        <dsp:cNvSpPr/>
      </dsp:nvSpPr>
      <dsp:spPr>
        <a:xfrm>
          <a:off x="4826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Programming Language : Python</a:t>
          </a:r>
        </a:p>
      </dsp:txBody>
      <dsp:txXfrm>
        <a:off x="4826" y="1920408"/>
        <a:ext cx="1773632" cy="709453"/>
      </dsp:txXfrm>
    </dsp:sp>
    <dsp:sp modelId="{0653DFAF-BF65-4542-B899-C1F77E46B6F1}">
      <dsp:nvSpPr>
        <dsp:cNvPr id="0" name=""/>
        <dsp:cNvSpPr/>
      </dsp:nvSpPr>
      <dsp:spPr>
        <a:xfrm>
          <a:off x="2434703" y="501502"/>
          <a:ext cx="1081916" cy="1081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83B590-135D-4817-B234-66598D2F9DD2}">
      <dsp:nvSpPr>
        <dsp:cNvPr id="0" name=""/>
        <dsp:cNvSpPr/>
      </dsp:nvSpPr>
      <dsp:spPr>
        <a:xfrm>
          <a:off x="2665275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B95041-810F-43E2-A296-6782277CAF79}">
      <dsp:nvSpPr>
        <dsp:cNvPr id="0" name=""/>
        <dsp:cNvSpPr/>
      </dsp:nvSpPr>
      <dsp:spPr>
        <a:xfrm>
          <a:off x="2088845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Interface : Flask Web Framework</a:t>
          </a:r>
        </a:p>
      </dsp:txBody>
      <dsp:txXfrm>
        <a:off x="2088845" y="1920408"/>
        <a:ext cx="1773632" cy="709453"/>
      </dsp:txXfrm>
    </dsp:sp>
    <dsp:sp modelId="{44D6575D-556B-4D33-9AB1-9658EA9A19AE}">
      <dsp:nvSpPr>
        <dsp:cNvPr id="0" name=""/>
        <dsp:cNvSpPr/>
      </dsp:nvSpPr>
      <dsp:spPr>
        <a:xfrm>
          <a:off x="4518721" y="501502"/>
          <a:ext cx="1081916" cy="1081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BD9ED0-1507-4E94-BC6C-31459ABFA63C}">
      <dsp:nvSpPr>
        <dsp:cNvPr id="0" name=""/>
        <dsp:cNvSpPr/>
      </dsp:nvSpPr>
      <dsp:spPr>
        <a:xfrm>
          <a:off x="4749294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878900-8842-4F74-9D49-6F0FBC28401B}">
      <dsp:nvSpPr>
        <dsp:cNvPr id="0" name=""/>
        <dsp:cNvSpPr/>
      </dsp:nvSpPr>
      <dsp:spPr>
        <a:xfrm>
          <a:off x="4172863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Libraries : numpy , pandas , matplotlib , json</a:t>
          </a:r>
        </a:p>
      </dsp:txBody>
      <dsp:txXfrm>
        <a:off x="4172863" y="1920408"/>
        <a:ext cx="1773632" cy="709453"/>
      </dsp:txXfrm>
    </dsp:sp>
    <dsp:sp modelId="{14022A4C-E724-4BC8-A125-8A12FEDF0195}">
      <dsp:nvSpPr>
        <dsp:cNvPr id="0" name=""/>
        <dsp:cNvSpPr/>
      </dsp:nvSpPr>
      <dsp:spPr>
        <a:xfrm>
          <a:off x="6602740" y="501502"/>
          <a:ext cx="1081916" cy="10819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0606F6-5086-4194-878B-5DCB1619515B}">
      <dsp:nvSpPr>
        <dsp:cNvPr id="0" name=""/>
        <dsp:cNvSpPr/>
      </dsp:nvSpPr>
      <dsp:spPr>
        <a:xfrm>
          <a:off x="6833312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ECEFB3-1456-4027-ADCA-7F1C262C9517}">
      <dsp:nvSpPr>
        <dsp:cNvPr id="0" name=""/>
        <dsp:cNvSpPr/>
      </dsp:nvSpPr>
      <dsp:spPr>
        <a:xfrm>
          <a:off x="6256882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Flask: </a:t>
          </a:r>
          <a:r>
            <a:rPr lang="en-US" sz="1100" kern="1200">
              <a:hlinkClick xmlns:r="http://schemas.openxmlformats.org/officeDocument/2006/relationships" r:id="rId9"/>
            </a:rPr>
            <a:t>http://flask.pocoo.org/</a:t>
          </a:r>
          <a:endParaRPr lang="en-US" sz="1100" kern="1200"/>
        </a:p>
      </dsp:txBody>
      <dsp:txXfrm>
        <a:off x="6256882" y="1920408"/>
        <a:ext cx="1773632" cy="709453"/>
      </dsp:txXfrm>
    </dsp:sp>
    <dsp:sp modelId="{58D5BBF2-1BB7-4C94-B95B-74752526974E}">
      <dsp:nvSpPr>
        <dsp:cNvPr id="0" name=""/>
        <dsp:cNvSpPr/>
      </dsp:nvSpPr>
      <dsp:spPr>
        <a:xfrm>
          <a:off x="8686759" y="501502"/>
          <a:ext cx="1081916" cy="10819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0BF132-4AE9-4F36-92CE-C6FBD35F21AB}">
      <dsp:nvSpPr>
        <dsp:cNvPr id="0" name=""/>
        <dsp:cNvSpPr/>
      </dsp:nvSpPr>
      <dsp:spPr>
        <a:xfrm>
          <a:off x="8917331" y="732074"/>
          <a:ext cx="620771" cy="620771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4E2836-44CD-436B-8E30-15DDC4C70D15}">
      <dsp:nvSpPr>
        <dsp:cNvPr id="0" name=""/>
        <dsp:cNvSpPr/>
      </dsp:nvSpPr>
      <dsp:spPr>
        <a:xfrm>
          <a:off x="8340900" y="1920408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K-means: </a:t>
          </a:r>
          <a:r>
            <a:rPr lang="en-US" sz="1100" kern="1200">
              <a:hlinkClick xmlns:r="http://schemas.openxmlformats.org/officeDocument/2006/relationships" r:id="rId12"/>
            </a:rPr>
            <a:t>https://www.datascience.com/blog/k-means-clustering</a:t>
          </a:r>
          <a:endParaRPr lang="en-US" sz="1100" kern="1200"/>
        </a:p>
      </dsp:txBody>
      <dsp:txXfrm>
        <a:off x="8340900" y="1920408"/>
        <a:ext cx="1773632" cy="70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54E-223C-CB42-B89E-4353DBEE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669BC-B99F-4A42-BC72-11705B500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9678-705C-4E4C-AA28-9B4E02C4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4D5C-C681-3D47-91E3-81A42663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60AD-DD08-BF46-8AE9-A7AE8725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4734-D9B8-9840-86F5-3916E1C7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4C508-23FA-1F45-9931-ED549698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620E-5793-8140-B252-C2F0553F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9B98-D4B8-0B40-95E2-E15F5809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57F7E-24F2-5C4A-AD46-3BDBB6D7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5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C8814C-E909-CB49-A3CC-FA88CBEC0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9619-D9AC-4C41-80C2-4D91841C7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0D235-4D47-FA42-AB66-4A414875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D9792-ED53-BA42-8F6A-BF5F2316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C899-4058-6543-AD73-14C47DED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27D4-99D1-CA4B-8F7D-EBE2F861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42C3-B3E3-2C48-A78E-D2A0F67F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5A063-147F-1242-8142-AA7231EB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92F93-7850-1F4B-8F59-D79EF1CE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0E5A-FF48-7344-B97B-D4208F6C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0198-27F7-A446-8127-C5D64663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D5152-60D5-0743-AD43-53DB1A39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6AB9-34C8-7F4B-8C39-8B1E5D81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32BD-3E11-CB4E-9D76-93CF3C31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B59B-E472-8141-A976-EC373754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8614-8BFE-0748-A2C8-77944D48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42A8-5ED1-A848-BBE3-C392DDD0C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34D4-1C2D-C34C-9157-8AEE96A7E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7C9D-ED41-ED49-970C-3486E173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6C51-0CBD-414D-876B-9296E6F7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5B4EF-7700-F841-8701-1EFE1436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5148-0442-F346-BF04-7A1E2F7A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99030-3FFD-AD4E-BC94-C2B52085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A0634-8281-D34A-B855-EB9CDE0C3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AA6D7-EDBE-6246-8CD6-1117BD3D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C93A8-B8D3-0B49-A7E0-CFCC446B0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F3DB3-4ADB-2842-A86B-713BDE04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F11FA-9431-AE4E-AB08-4DAFBBEA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D9141-8F54-FB43-AE90-E6BA3A3F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4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7486-97A5-0B49-ABB5-B8E17B6E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C7AE0-FF74-DB41-8A60-CCC141D2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719CE-CAE9-6645-BC25-DA0A3417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B779D-972B-224F-9F58-347BE27B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C491-AA29-EA4C-A862-62B00BF4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3CDD4-F80C-5E48-A65E-5DC032A0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C4C41-F86C-284F-94E9-E755EB37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1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0BAD-8294-0447-BDC3-CD5B99EB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BBCF-7BB6-A743-86A5-D003894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FC58B-A52F-3A41-A716-0E38BDD3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7EA1B-8802-A640-B912-2885ACD4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32398-924F-CE42-AB96-041BF25B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F11D8-7F6E-C04C-8E72-76AED19A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0122-55D7-3B45-941B-A25C977A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D6ECD-6D8C-1446-AB1E-94DC329A1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3DD0-CACD-3F44-B1D5-D3A5274F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5585-2069-4C40-9A8D-F6C1285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605F4-A63A-BF48-BEC8-C632D327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371DD-AEAF-9643-9FA5-0D54F361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87D7E-5A67-4341-8FD5-0EEFBC55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2C7C2-2CC1-C14D-841C-E890701CA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9948-B05C-4843-A129-07F003AE7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A225-2763-8A46-9987-D21F541D1C49}" type="datetimeFigureOut">
              <a:rPr lang="en-US" smtClean="0"/>
              <a:t>12/16/2018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387B-46DB-2948-9A5A-6F112E551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B044-DFA4-7247-A8D4-7B3BCA383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5D855-C266-9443-A346-985BBFEEE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3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FFA810-D9E6-684D-ADE1-C339D3679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Recommendation System for creating Custom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F467-7DBD-C740-AAFB-B9617868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Tejasva Tomar(tt425)</a:t>
            </a:r>
          </a:p>
          <a:p>
            <a:r>
              <a:rPr lang="en-US" sz="1200" dirty="0">
                <a:solidFill>
                  <a:srgbClr val="FFFFFF"/>
                </a:solidFill>
              </a:rPr>
              <a:t>Siddharth Sundararajan(ss3177)</a:t>
            </a:r>
          </a:p>
          <a:p>
            <a:r>
              <a:rPr lang="en-US" sz="1200" dirty="0">
                <a:solidFill>
                  <a:srgbClr val="FFFFFF"/>
                </a:solidFill>
              </a:rPr>
              <a:t>Dev Shah (ds1560)</a:t>
            </a:r>
          </a:p>
        </p:txBody>
      </p:sp>
    </p:spTree>
    <p:extLst>
      <p:ext uri="{BB962C8B-B14F-4D97-AF65-F5344CB8AC3E}">
        <p14:creationId xmlns:p14="http://schemas.microsoft.com/office/powerpoint/2010/main" val="105677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54AD-475F-1740-BF0D-2583871D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D934E82-B33D-A64B-912A-22D0BB740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329" y="961812"/>
            <a:ext cx="6752496" cy="51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31A9-63F5-D24F-82B8-1AF444BC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Sample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338B-D880-B94A-BE04-D5A8ABD9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 dirty="0"/>
              <a:t>One important part was to find the optimal value of “K” of K-Means clustering, Elbow test was used to find the K </a:t>
            </a:r>
          </a:p>
          <a:p>
            <a:r>
              <a:rPr lang="en-US" sz="1600" dirty="0"/>
              <a:t>In this case, we observe that the optimal value for “K”=10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A3835-47CA-6147-B5F1-6767B74E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02" y="1218698"/>
            <a:ext cx="6903723" cy="42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3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8EE2F-7320-F54E-9DBC-A17EEFAA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Output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D3729-4C19-C545-9DBD-337DE6F1B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49" y="1800430"/>
            <a:ext cx="3661831" cy="327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4D67-DD75-B447-8AC3-2D4DA6FC7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output of our application is clear and concise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It is a list of 10 songs which are recommended to the user by our system</a:t>
            </a:r>
          </a:p>
        </p:txBody>
      </p:sp>
    </p:spTree>
    <p:extLst>
      <p:ext uri="{BB962C8B-B14F-4D97-AF65-F5344CB8AC3E}">
        <p14:creationId xmlns:p14="http://schemas.microsoft.com/office/powerpoint/2010/main" val="242809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1C364-1D00-BD48-A9F6-72FAB625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Future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E378B-444D-47CB-86B3-76B42FCA7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2844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956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52C2E-7417-C246-B9D2-7DDB4262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References and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4B90E-42CC-4942-88F7-B7D265141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533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347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E32AB-EEB3-3F48-B112-D433CCF0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80CE-709C-034E-BB4B-E32F2BFB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We would like to thank Prof. Antonio Miranda , Harsha S Tirumala and everyone else involved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37568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6817-D9DC-A24C-9EFF-6C621534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269C1E-51D2-4089-A55E-ED072CA548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7973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284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92E647-6616-604D-B706-789F6F8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5918-1F5E-2D4A-B4BE-927695F34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285750" lvl="0" indent="-285750"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Description of the Project</a:t>
            </a:r>
          </a:p>
          <a:p>
            <a:pPr marL="285750" lvl="0" indent="-28575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User Interface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Stumbling Blocks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Findings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Extensions</a:t>
            </a:r>
          </a:p>
          <a:p>
            <a:pPr marL="285750" lvl="0" indent="-285750">
              <a:buSzPts val="2200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31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CF833-770F-E640-BACE-7458229B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Description of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74C2-3106-4573-B186-14D55EE5D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39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21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D9D6-0077-0B4F-AA5A-D342B91E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CD1288-E376-DB4E-A0AB-7C7180D93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74" y="1690688"/>
            <a:ext cx="4737126" cy="435133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0B86CB-750F-CF41-8FCD-35BE22C5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569" y="2719688"/>
            <a:ext cx="4787900" cy="173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B62D69-9318-144E-922B-D62C5C8E0B88}"/>
              </a:ext>
            </a:extLst>
          </p:cNvPr>
          <p:cNvSpPr txBox="1"/>
          <p:nvPr/>
        </p:nvSpPr>
        <p:spPr>
          <a:xfrm>
            <a:off x="1358874" y="6308209"/>
            <a:ext cx="277177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User Input 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8B3E2-5102-C04B-82C3-7A8D8C62F817}"/>
              </a:ext>
            </a:extLst>
          </p:cNvPr>
          <p:cNvSpPr txBox="1"/>
          <p:nvPr/>
        </p:nvSpPr>
        <p:spPr>
          <a:xfrm>
            <a:off x="6872288" y="4686300"/>
            <a:ext cx="201923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Output View</a:t>
            </a:r>
          </a:p>
        </p:txBody>
      </p:sp>
    </p:spTree>
    <p:extLst>
      <p:ext uri="{BB962C8B-B14F-4D97-AF65-F5344CB8AC3E}">
        <p14:creationId xmlns:p14="http://schemas.microsoft.com/office/powerpoint/2010/main" val="373656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3943-F694-AF46-A372-9F7E7128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B24AD5AB-EC39-554A-83A7-7E396C463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683" y="1816100"/>
            <a:ext cx="5664200" cy="16129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498C3E-2837-E84F-89C9-CCFBFAD8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683" y="3857882"/>
            <a:ext cx="5689600" cy="1638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38B826-3857-2C4C-A351-C886ABCE2AFE}"/>
              </a:ext>
            </a:extLst>
          </p:cNvPr>
          <p:cNvSpPr txBox="1"/>
          <p:nvPr/>
        </p:nvSpPr>
        <p:spPr>
          <a:xfrm>
            <a:off x="3986213" y="5957888"/>
            <a:ext cx="398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messages displayed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52342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03181D-D2DC-3B4E-95A9-8002E8CD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Project Stumbling Blocks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530AAE-DA8A-4277-8C52-3D18D6FE8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78005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67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6CC91-92ED-C04F-AECD-8BFD0494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3187D-2E1C-42C0-99B8-D8BC96088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70126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34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EC78-AD73-E643-82C0-CCEF37D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Sample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AD0BD-D4A5-1241-8C2D-B908D2285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6954"/>
            <a:ext cx="10515600" cy="1904091"/>
          </a:xfrm>
        </p:spPr>
      </p:pic>
    </p:spTree>
    <p:extLst>
      <p:ext uri="{BB962C8B-B14F-4D97-AF65-F5344CB8AC3E}">
        <p14:creationId xmlns:p14="http://schemas.microsoft.com/office/powerpoint/2010/main" val="416955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575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Recommendation System for creating Custom Playlist</vt:lpstr>
      <vt:lpstr>Project goal</vt:lpstr>
      <vt:lpstr>Outline of the Project</vt:lpstr>
      <vt:lpstr>Description of the Project</vt:lpstr>
      <vt:lpstr>User Interface</vt:lpstr>
      <vt:lpstr>User Interface </vt:lpstr>
      <vt:lpstr>Project Stumbling Blocks</vt:lpstr>
      <vt:lpstr>Data Collection</vt:lpstr>
      <vt:lpstr>Sample Dataset</vt:lpstr>
      <vt:lpstr>FLOW DIAGRAM</vt:lpstr>
      <vt:lpstr>Sample Findings</vt:lpstr>
      <vt:lpstr>Output </vt:lpstr>
      <vt:lpstr>Future Extensions</vt:lpstr>
      <vt:lpstr>References and Resources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for creating Custom Playlist</dc:title>
  <dc:creator>Tejasva Tomar</dc:creator>
  <cp:lastModifiedBy>Siddharth S</cp:lastModifiedBy>
  <cp:revision>10</cp:revision>
  <dcterms:created xsi:type="dcterms:W3CDTF">2018-12-16T04:25:12Z</dcterms:created>
  <dcterms:modified xsi:type="dcterms:W3CDTF">2018-12-16T05:40:23Z</dcterms:modified>
</cp:coreProperties>
</file>