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1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3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8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9761" y="641130"/>
            <a:ext cx="4898478" cy="10013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OO</a:t>
            </a:r>
            <a:r>
              <a:rPr lang="ko-KR" altLang="en-US" sz="3200" dirty="0" smtClean="0"/>
              <a:t>소프트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SW </a:t>
            </a:r>
            <a:r>
              <a:rPr lang="ko-KR" altLang="en-US" sz="3200" dirty="0" err="1" smtClean="0"/>
              <a:t>활용율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API </a:t>
            </a:r>
            <a:r>
              <a:rPr lang="ko-KR" altLang="en-US" sz="3200" dirty="0" smtClean="0"/>
              <a:t>가이드 문서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9771"/>
              </p:ext>
            </p:extLst>
          </p:nvPr>
        </p:nvGraphicFramePr>
        <p:xfrm>
          <a:off x="471488" y="7215844"/>
          <a:ext cx="5915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756">
                  <a:extLst>
                    <a:ext uri="{9D8B030D-6E8A-4147-A177-3AD203B41FA5}">
                      <a16:colId xmlns:a16="http://schemas.microsoft.com/office/drawing/2014/main" val="657627637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2672267207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3695155899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348490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변경사유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변경내역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3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2023-11-30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2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79761" y="641130"/>
            <a:ext cx="4898478" cy="100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OO</a:t>
            </a:r>
            <a:r>
              <a:rPr lang="ko-KR" altLang="en-US" sz="3200" dirty="0" smtClean="0"/>
              <a:t>소프트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SW </a:t>
            </a:r>
            <a:r>
              <a:rPr lang="ko-KR" altLang="en-US" sz="3200" dirty="0" err="1" smtClean="0"/>
              <a:t>활용율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API </a:t>
            </a:r>
            <a:r>
              <a:rPr lang="ko-KR" altLang="en-US" sz="3200" dirty="0" smtClean="0"/>
              <a:t>가이드 문서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1295"/>
              </p:ext>
            </p:extLst>
          </p:nvPr>
        </p:nvGraphicFramePr>
        <p:xfrm>
          <a:off x="1143000" y="6737129"/>
          <a:ext cx="4572000" cy="13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55288785"/>
                    </a:ext>
                  </a:extLst>
                </a:gridCol>
                <a:gridCol w="1329559">
                  <a:extLst>
                    <a:ext uri="{9D8B030D-6E8A-4147-A177-3AD203B41FA5}">
                      <a16:colId xmlns:a16="http://schemas.microsoft.com/office/drawing/2014/main" val="4085414854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15241747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30531621"/>
                    </a:ext>
                  </a:extLst>
                </a:gridCol>
              </a:tblGrid>
              <a:tr h="33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24655"/>
                  </a:ext>
                </a:extLst>
              </a:tr>
              <a:tr h="33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total_user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err="1" smtClean="0"/>
                        <a:t>접속자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Default:0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79145"/>
                  </a:ext>
                </a:extLst>
              </a:tr>
              <a:tr h="33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 </a:t>
                      </a:r>
                      <a:r>
                        <a:rPr lang="en-US" altLang="ko-KR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2556"/>
                  </a:ext>
                </a:extLst>
              </a:tr>
              <a:tr h="33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조회</a:t>
                      </a:r>
                      <a:r>
                        <a:rPr lang="ko-KR" altLang="en-US" baseline="0" dirty="0" smtClean="0"/>
                        <a:t> 기간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date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-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499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9710" y="5948856"/>
            <a:ext cx="448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OO</a:t>
            </a:r>
            <a:r>
              <a:rPr lang="ko-KR" altLang="en-US" dirty="0" smtClean="0"/>
              <a:t>소프트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공통사항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77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3137" y="3056174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3137" y="1041144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수 조회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4701" y="1429346"/>
            <a:ext cx="2276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rest/{select}/{user-count}</a:t>
            </a:r>
            <a:endParaRPr lang="ko-KR" altLang="en-US" sz="1600" i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91359"/>
              </p:ext>
            </p:extLst>
          </p:nvPr>
        </p:nvGraphicFramePr>
        <p:xfrm>
          <a:off x="714700" y="2108792"/>
          <a:ext cx="5381299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85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99023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11715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1171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total_user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조회 </a:t>
                      </a:r>
                      <a:r>
                        <a:rPr lang="ko-KR" altLang="en-US" sz="1200" dirty="0" err="1" smtClean="0">
                          <a:effectLst/>
                        </a:rPr>
                        <a:t>접속자</a:t>
                      </a:r>
                      <a:r>
                        <a:rPr lang="ko-KR" altLang="en-US" sz="1200" dirty="0" smtClean="0">
                          <a:effectLst/>
                        </a:rPr>
                        <a:t> 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1306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8123" y="3312287"/>
            <a:ext cx="5150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{</a:t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total_user</a:t>
            </a:r>
            <a:r>
              <a:rPr lang="en-US" altLang="ko-KR" sz="1600" dirty="0" smtClean="0"/>
              <a:t>“ : 10000</a:t>
            </a:r>
            <a:r>
              <a:rPr lang="en-US" altLang="ko-KR" sz="1400" dirty="0" smtClean="0"/>
              <a:t>, // </a:t>
            </a:r>
            <a:r>
              <a:rPr lang="ko-KR" altLang="en-US" sz="1400" dirty="0" smtClean="0"/>
              <a:t>총 누적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600" dirty="0" smtClean="0"/>
              <a:t>“period“ : </a:t>
            </a:r>
            <a:br>
              <a:rPr lang="en-US" altLang="ko-KR" sz="1600" dirty="0" smtClean="0"/>
            </a:br>
            <a:r>
              <a:rPr lang="en-US" altLang="ko-KR" sz="1600" dirty="0" smtClean="0"/>
              <a:t>  [ </a:t>
            </a:r>
            <a:br>
              <a:rPr lang="en-US" altLang="ko-KR" sz="1600" dirty="0" smtClean="0"/>
            </a:br>
            <a:r>
              <a:rPr lang="en-US" altLang="ko-KR" sz="1600" dirty="0" smtClean="0"/>
              <a:t>     { 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“</a:t>
            </a:r>
            <a:r>
              <a:rPr lang="en-US" altLang="ko-KR" sz="1600" dirty="0" err="1" smtClean="0"/>
              <a:t>beigin_period</a:t>
            </a:r>
            <a:r>
              <a:rPr lang="en-US" altLang="ko-KR" sz="1600" dirty="0" smtClean="0"/>
              <a:t> “ : “2023-11-29“, 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“</a:t>
            </a:r>
            <a:r>
              <a:rPr lang="en-US" altLang="ko-KR" sz="1600" dirty="0" err="1" smtClean="0"/>
              <a:t>end_period</a:t>
            </a:r>
            <a:r>
              <a:rPr lang="en-US" altLang="ko-KR" sz="1600" dirty="0" smtClean="0"/>
              <a:t>” : “2023-11-30”</a:t>
            </a:r>
            <a:br>
              <a:rPr lang="en-US" altLang="ko-KR" sz="1600" dirty="0" smtClean="0"/>
            </a:br>
            <a:r>
              <a:rPr lang="en-US" altLang="ko-KR" sz="1600" dirty="0" smtClean="0"/>
              <a:t>     }</a:t>
            </a:r>
            <a:br>
              <a:rPr lang="en-US" altLang="ko-KR" sz="1600" dirty="0" smtClean="0"/>
            </a:br>
            <a:r>
              <a:rPr lang="en-US" altLang="ko-KR" sz="1600" dirty="0" smtClean="0"/>
              <a:t>  ]</a:t>
            </a:r>
            <a:endParaRPr lang="en-US" altLang="ko-KR" sz="1600" dirty="0"/>
          </a:p>
          <a:p>
            <a:r>
              <a:rPr lang="en-US" altLang="ko-KR" sz="1600" dirty="0" smtClean="0"/>
              <a:t>} 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특정 기간 누적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수 조</a:t>
            </a:r>
            <a:r>
              <a:rPr lang="ko-KR" altLang="en-US" sz="1400" dirty="0"/>
              <a:t>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26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8033" y="1225301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부서 별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수 조회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597" y="1578548"/>
            <a:ext cx="329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rest/{select}/{department-user-count}</a:t>
            </a:r>
            <a:endParaRPr lang="ko-KR" alt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3019" y="3295393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019" y="3533623"/>
            <a:ext cx="5150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”: </a:t>
            </a:r>
            <a:r>
              <a:rPr lang="en-US" altLang="ko-KR" sz="1600" dirty="0"/>
              <a:t>1,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department_name</a:t>
            </a:r>
            <a:r>
              <a:rPr lang="en-US" altLang="ko-KR" sz="1600" dirty="0" smtClean="0"/>
              <a:t>”: “</a:t>
            </a:r>
            <a:r>
              <a:rPr lang="ko-KR" altLang="en-US" sz="1400" dirty="0" smtClean="0"/>
              <a:t>개발팀</a:t>
            </a:r>
            <a:r>
              <a:rPr lang="en-US" altLang="ko-KR" sz="1600" dirty="0" smtClean="0"/>
              <a:t>”,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total_user</a:t>
            </a:r>
            <a:r>
              <a:rPr lang="en-US" altLang="ko-KR" sz="1600" dirty="0" smtClean="0"/>
              <a:t>”: 200,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“period“ : </a:t>
            </a:r>
            <a:br>
              <a:rPr lang="en-US" altLang="ko-KR" sz="1600" dirty="0"/>
            </a:br>
            <a:r>
              <a:rPr lang="en-US" altLang="ko-KR" sz="1600" dirty="0"/>
              <a:t>  [ </a:t>
            </a:r>
            <a:br>
              <a:rPr lang="en-US" altLang="ko-KR" sz="1600" dirty="0"/>
            </a:br>
            <a:r>
              <a:rPr lang="en-US" altLang="ko-KR" sz="1600" dirty="0"/>
              <a:t>     {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beigin_period</a:t>
            </a:r>
            <a:r>
              <a:rPr lang="en-US" altLang="ko-KR" sz="1600" dirty="0"/>
              <a:t> “ : “2023-11-29“,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end_period</a:t>
            </a:r>
            <a:r>
              <a:rPr lang="en-US" altLang="ko-KR" sz="1600" dirty="0"/>
              <a:t>” : “2023-11-30”</a:t>
            </a:r>
            <a:br>
              <a:rPr lang="en-US" altLang="ko-KR" sz="1600" dirty="0"/>
            </a:br>
            <a:r>
              <a:rPr lang="en-US" altLang="ko-KR" sz="1600" dirty="0"/>
              <a:t>     }</a:t>
            </a:r>
            <a:br>
              <a:rPr lang="en-US" altLang="ko-KR" sz="1600" dirty="0"/>
            </a:br>
            <a:r>
              <a:rPr lang="en-US" altLang="ko-KR" sz="1600" dirty="0"/>
              <a:t>  ]</a:t>
            </a:r>
          </a:p>
          <a:p>
            <a:r>
              <a:rPr lang="en-US" altLang="ko-KR" sz="1600" dirty="0" smtClean="0"/>
              <a:t>}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52872"/>
              </p:ext>
            </p:extLst>
          </p:nvPr>
        </p:nvGraphicFramePr>
        <p:xfrm>
          <a:off x="609596" y="2257994"/>
          <a:ext cx="5381299" cy="96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85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99023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277806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34218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32096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department_id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해당 </a:t>
                      </a:r>
                      <a:r>
                        <a:rPr lang="ko-KR" altLang="en-US" sz="1200" dirty="0">
                          <a:effectLst/>
                        </a:rPr>
                        <a:t>부서의 </a:t>
                      </a:r>
                      <a:r>
                        <a:rPr lang="en-US" altLang="ko-KR" sz="1200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218998"/>
                  </a:ext>
                </a:extLst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677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3648" y="1366965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로그인 요청 수 조회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25098" y="4026109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5212" y="1755167"/>
            <a:ext cx="2333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</a:t>
            </a:r>
            <a:r>
              <a:rPr lang="en-US" altLang="ko-KR" sz="1600" i="1" dirty="0" smtClean="0"/>
              <a:t>login-count}</a:t>
            </a:r>
            <a:endParaRPr lang="ko-KR" altLang="en-US" sz="1600" i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02047"/>
              </p:ext>
            </p:extLst>
          </p:nvPr>
        </p:nvGraphicFramePr>
        <p:xfrm>
          <a:off x="725211" y="2434614"/>
          <a:ext cx="5381299" cy="140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06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11102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230267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23026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user_id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특정 사용자의 요청 수 조회를 위한 </a:t>
                      </a:r>
                      <a:r>
                        <a:rPr lang="en-US" altLang="ko-KR" sz="1200" dirty="0" smtClean="0">
                          <a:effectLst/>
                        </a:rPr>
                        <a:t>ID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450348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login_request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로그인 요청 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4851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5098" y="4364663"/>
            <a:ext cx="554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login_request</a:t>
            </a:r>
            <a:r>
              <a:rPr lang="en-US" altLang="ko-KR" sz="1600" dirty="0" smtClean="0"/>
              <a:t>” : 100</a:t>
            </a:r>
            <a:r>
              <a:rPr lang="en-US" altLang="ko-KR" sz="1600" dirty="0"/>
              <a:t>,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로그인 요청 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600" dirty="0"/>
              <a:t>“period“ : </a:t>
            </a:r>
            <a:br>
              <a:rPr lang="en-US" altLang="ko-KR" sz="1600" dirty="0"/>
            </a:br>
            <a:r>
              <a:rPr lang="en-US" altLang="ko-KR" sz="1600" dirty="0"/>
              <a:t>  [ </a:t>
            </a:r>
            <a:br>
              <a:rPr lang="en-US" altLang="ko-KR" sz="1600" dirty="0"/>
            </a:br>
            <a:r>
              <a:rPr lang="en-US" altLang="ko-KR" sz="1600" dirty="0"/>
              <a:t>     {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beigin_period</a:t>
            </a:r>
            <a:r>
              <a:rPr lang="en-US" altLang="ko-KR" sz="1600" dirty="0"/>
              <a:t> “ : “2023-11-29“,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end_period</a:t>
            </a:r>
            <a:r>
              <a:rPr lang="en-US" altLang="ko-KR" sz="1600" dirty="0"/>
              <a:t>” : “2023-11-30”</a:t>
            </a:r>
            <a:br>
              <a:rPr lang="en-US" altLang="ko-KR" sz="1600" dirty="0"/>
            </a:br>
            <a:r>
              <a:rPr lang="en-US" altLang="ko-KR" sz="1600" dirty="0"/>
              <a:t>     }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96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3137" y="1324923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 수 조회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4700" y="3893061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14701" y="1713125"/>
            <a:ext cx="228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rest/{select}/{post</a:t>
            </a:r>
            <a:r>
              <a:rPr lang="en-US" altLang="ko-KR" sz="1600" i="1" dirty="0" smtClean="0"/>
              <a:t>-count}</a:t>
            </a:r>
            <a:endParaRPr lang="ko-KR" altLang="en-US" sz="1600" i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04085"/>
              </p:ext>
            </p:extLst>
          </p:nvPr>
        </p:nvGraphicFramePr>
        <p:xfrm>
          <a:off x="714700" y="2392572"/>
          <a:ext cx="5381299" cy="140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85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99023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230267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23026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user_id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특정 사용자의 요청 수 조회를 위한 </a:t>
                      </a:r>
                      <a:r>
                        <a:rPr lang="en-US" altLang="ko-KR" sz="1200" dirty="0" smtClean="0">
                          <a:effectLst/>
                        </a:rPr>
                        <a:t>ID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450348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total_post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작성된 </a:t>
                      </a:r>
                      <a:r>
                        <a:rPr lang="ko-KR" altLang="en-US" sz="1200" dirty="0" err="1" smtClean="0">
                          <a:effectLst/>
                        </a:rPr>
                        <a:t>게시글</a:t>
                      </a:r>
                      <a:r>
                        <a:rPr lang="ko-KR" altLang="en-US" sz="1200" dirty="0" smtClean="0">
                          <a:effectLst/>
                        </a:rPr>
                        <a:t> 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485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700" y="4133436"/>
            <a:ext cx="554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total_post</a:t>
            </a:r>
            <a:r>
              <a:rPr lang="en-US" altLang="ko-KR" sz="1600" dirty="0" smtClean="0"/>
              <a:t>” : 500</a:t>
            </a:r>
            <a:r>
              <a:rPr lang="en-US" altLang="ko-KR" sz="1600" dirty="0"/>
              <a:t>,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총 작성된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600" dirty="0"/>
              <a:t>“period“ : </a:t>
            </a:r>
            <a:br>
              <a:rPr lang="en-US" altLang="ko-KR" sz="1600" dirty="0"/>
            </a:br>
            <a:r>
              <a:rPr lang="en-US" altLang="ko-KR" sz="1600" dirty="0"/>
              <a:t>  [ </a:t>
            </a:r>
            <a:br>
              <a:rPr lang="en-US" altLang="ko-KR" sz="1600" dirty="0"/>
            </a:br>
            <a:r>
              <a:rPr lang="en-US" altLang="ko-KR" sz="1600" dirty="0"/>
              <a:t>     {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beigin_period</a:t>
            </a:r>
            <a:r>
              <a:rPr lang="en-US" altLang="ko-KR" sz="1600" dirty="0"/>
              <a:t> “ : “2023-11-29“,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end_period</a:t>
            </a:r>
            <a:r>
              <a:rPr lang="en-US" altLang="ko-KR" sz="1600" dirty="0"/>
              <a:t>” : “2023-11-30”</a:t>
            </a:r>
            <a:br>
              <a:rPr lang="en-US" altLang="ko-KR" sz="1600" dirty="0"/>
            </a:br>
            <a:r>
              <a:rPr lang="en-US" altLang="ko-KR" sz="1600" dirty="0"/>
              <a:t>     }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677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190</Words>
  <Application>Microsoft Office PowerPoint</Application>
  <PresentationFormat>화면 슬라이드 쇼(4:3)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OO소프트 SW 활용율 API 가이드 문서</vt:lpstr>
      <vt:lpstr>PowerPoint 프레젠테이션</vt:lpstr>
      <vt:lpstr>SW 활용율 데이터</vt:lpstr>
      <vt:lpstr>SW 활용율 데이터</vt:lpstr>
      <vt:lpstr>SW 활용율 데이터</vt:lpstr>
      <vt:lpstr>SW 활용율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OO소프트 SW 활용율 API 가이드 문서</dc:title>
  <dc:creator>user</dc:creator>
  <cp:lastModifiedBy>user</cp:lastModifiedBy>
  <cp:revision>23</cp:revision>
  <dcterms:created xsi:type="dcterms:W3CDTF">2023-11-29T10:19:40Z</dcterms:created>
  <dcterms:modified xsi:type="dcterms:W3CDTF">2023-11-30T09:30:46Z</dcterms:modified>
</cp:coreProperties>
</file>