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2E8-EB45-41C5-A213-A786D715C2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B3D-D1ED-44CE-AF0A-AB4355BC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3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2E8-EB45-41C5-A213-A786D715C2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B3D-D1ED-44CE-AF0A-AB4355BC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3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2E8-EB45-41C5-A213-A786D715C2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B3D-D1ED-44CE-AF0A-AB4355BC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0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2E8-EB45-41C5-A213-A786D715C2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B3D-D1ED-44CE-AF0A-AB4355BCE4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918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2E8-EB45-41C5-A213-A786D715C2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B3D-D1ED-44CE-AF0A-AB4355BC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7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2E8-EB45-41C5-A213-A786D715C2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B3D-D1ED-44CE-AF0A-AB4355BC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2E8-EB45-41C5-A213-A786D715C2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B3D-D1ED-44CE-AF0A-AB4355BC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3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2E8-EB45-41C5-A213-A786D715C2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B3D-D1ED-44CE-AF0A-AB4355BC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3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2E8-EB45-41C5-A213-A786D715C2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B3D-D1ED-44CE-AF0A-AB4355BC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1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2E8-EB45-41C5-A213-A786D715C2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B3D-D1ED-44CE-AF0A-AB4355BC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5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2E8-EB45-41C5-A213-A786D715C2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B3D-D1ED-44CE-AF0A-AB4355BC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2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2E8-EB45-41C5-A213-A786D715C2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B3D-D1ED-44CE-AF0A-AB4355BC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2E8-EB45-41C5-A213-A786D715C2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B3D-D1ED-44CE-AF0A-AB4355BC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2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2E8-EB45-41C5-A213-A786D715C2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B3D-D1ED-44CE-AF0A-AB4355BC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3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2E8-EB45-41C5-A213-A786D715C2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B3D-D1ED-44CE-AF0A-AB4355BC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3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2E8-EB45-41C5-A213-A786D715C2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B3D-D1ED-44CE-AF0A-AB4355BC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2E8-EB45-41C5-A213-A786D715C2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3B3D-D1ED-44CE-AF0A-AB4355BC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9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7BD2E8-EB45-41C5-A213-A786D715C2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FE93B3D-D1ED-44CE-AF0A-AB4355BC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5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E3A4-AA93-481D-818D-42F35256C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Hiroshi Sugimoto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3D7CE-145C-4034-92F3-8449C9782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Presented By Sinead R.</a:t>
            </a:r>
          </a:p>
        </p:txBody>
      </p:sp>
    </p:spTree>
    <p:extLst>
      <p:ext uri="{BB962C8B-B14F-4D97-AF65-F5344CB8AC3E}">
        <p14:creationId xmlns:p14="http://schemas.microsoft.com/office/powerpoint/2010/main" val="27981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XkWKvQqmjOdpXzqF09PGNa-mIYoW09GhoBmxF3FZk4qe2yySFtPXAzyGrZDi9hUrbSknvdO4WRd9_iYE7VCgDvWMihF6olGyU0LwJI36FeOvRU5qs2gBk1Cyo-9lBVE2Dy28jRNp">
            <a:extLst>
              <a:ext uri="{FF2B5EF4-FFF2-40B4-BE49-F238E27FC236}">
                <a16:creationId xmlns:a16="http://schemas.microsoft.com/office/drawing/2014/main" id="{EADC966E-1FCA-485A-B006-9BE93ACA9A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97" y="737051"/>
            <a:ext cx="7982805" cy="471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6C4C20-F527-41F0-A8B7-707DF9A7148E}"/>
              </a:ext>
            </a:extLst>
          </p:cNvPr>
          <p:cNvSpPr txBox="1"/>
          <p:nvPr/>
        </p:nvSpPr>
        <p:spPr>
          <a:xfrm>
            <a:off x="2932981" y="5768196"/>
            <a:ext cx="620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Balance</a:t>
            </a:r>
            <a:r>
              <a:rPr lang="en-US" dirty="0"/>
              <a:t>, Sinead Rafferty</a:t>
            </a:r>
          </a:p>
          <a:p>
            <a:r>
              <a:rPr lang="en-US" dirty="0"/>
              <a:t>(2019) – Inspired by </a:t>
            </a:r>
            <a:r>
              <a:rPr lang="en-US" i="1" dirty="0"/>
              <a:t>Mathematical Form: Surface 0013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58E8-99B4-4B2A-B27D-B60D5B2E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9C2E-7898-4ED6-BF1D-1B24E3290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>
                <a:effectLst/>
              </a:rPr>
              <a:t>Bashkoff</a:t>
            </a:r>
            <a:r>
              <a:rPr lang="en-US" dirty="0">
                <a:effectLst/>
              </a:rPr>
              <a:t>, Tracey, and Nancy Spector. Sugimoto: Portraits. Guggenheim Museum, 2000.</a:t>
            </a:r>
          </a:p>
          <a:p>
            <a:pPr fontAlgn="base"/>
            <a:r>
              <a:rPr lang="en-US" dirty="0">
                <a:effectLst/>
              </a:rPr>
              <a:t>Sugimoto, Hiroshi, et al. </a:t>
            </a:r>
            <a:r>
              <a:rPr lang="en-US" i="1" dirty="0">
                <a:effectLst/>
              </a:rPr>
              <a:t>Hiroshi Sugimoto : Theaters</a:t>
            </a:r>
            <a:r>
              <a:rPr lang="en-US" dirty="0">
                <a:effectLst/>
              </a:rPr>
              <a:t>. Damiani ; Matsumoto Editions, 2016.</a:t>
            </a:r>
          </a:p>
          <a:p>
            <a:pPr fontAlgn="base"/>
            <a:r>
              <a:rPr lang="en-US" dirty="0">
                <a:effectLst/>
              </a:rPr>
              <a:t>Sugimoto, Hiroshi, and Mark-Ken Erdmann. </a:t>
            </a:r>
            <a:r>
              <a:rPr lang="en-US" i="1" dirty="0">
                <a:effectLst/>
              </a:rPr>
              <a:t>Hiroshi Sugimoto - Gates of Paradise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Skira</a:t>
            </a:r>
            <a:r>
              <a:rPr lang="en-US" dirty="0">
                <a:effectLst/>
              </a:rPr>
              <a:t> Rizzoli, 2017.</a:t>
            </a:r>
            <a:endParaRPr lang="en-US" b="1" dirty="0">
              <a:effectLst/>
            </a:endParaRPr>
          </a:p>
          <a:p>
            <a:pPr fontAlgn="base"/>
            <a:r>
              <a:rPr lang="en-US" dirty="0">
                <a:effectLst/>
              </a:rPr>
              <a:t>Li, Jennifer. (2014) Hiroshi Sugimoto. </a:t>
            </a:r>
            <a:r>
              <a:rPr lang="en-US" i="1" dirty="0">
                <a:effectLst/>
              </a:rPr>
              <a:t>Art and </a:t>
            </a:r>
            <a:r>
              <a:rPr lang="en-US" i="1" dirty="0" err="1">
                <a:effectLst/>
              </a:rPr>
              <a:t>AsiaPacific</a:t>
            </a:r>
            <a:r>
              <a:rPr lang="en-US" dirty="0">
                <a:effectLst/>
              </a:rPr>
              <a:t>, , 166.</a:t>
            </a:r>
          </a:p>
          <a:p>
            <a:pPr fontAlgn="base"/>
            <a:r>
              <a:rPr lang="en-US" dirty="0">
                <a:effectLst/>
              </a:rPr>
              <a:t>Wittmann, M., “Time, extended: Hiroshi Sugimoto with Gilles Deleuze”. </a:t>
            </a:r>
            <a:r>
              <a:rPr lang="en-US" i="1" dirty="0">
                <a:effectLst/>
              </a:rPr>
              <a:t>Image [&amp;] Narrative</a:t>
            </a:r>
            <a:r>
              <a:rPr lang="en-US" dirty="0">
                <a:effectLst/>
              </a:rPr>
              <a:t> [e-journal], </a:t>
            </a:r>
            <a:r>
              <a:rPr lang="en-US" dirty="0" err="1">
                <a:effectLst/>
              </a:rPr>
              <a:t>Vol.X</a:t>
            </a:r>
            <a:r>
              <a:rPr lang="en-US" dirty="0">
                <a:effectLst/>
              </a:rPr>
              <a:t>, issue 1 (2009). </a:t>
            </a:r>
          </a:p>
          <a:p>
            <a:pPr fontAlgn="base"/>
            <a:r>
              <a:rPr lang="en-US" dirty="0">
                <a:effectLst/>
              </a:rPr>
              <a:t>Matsumoto, </a:t>
            </a:r>
            <a:r>
              <a:rPr lang="en-US" dirty="0" err="1">
                <a:effectLst/>
              </a:rPr>
              <a:t>Takaaki</a:t>
            </a:r>
            <a:r>
              <a:rPr lang="en-US" dirty="0">
                <a:effectLst/>
              </a:rPr>
              <a:t>, and Hiroshi Sugimoto. </a:t>
            </a:r>
            <a:r>
              <a:rPr lang="en-US" i="1" dirty="0">
                <a:effectLst/>
              </a:rPr>
              <a:t>Hiroshi Sugimoto: Theaters</a:t>
            </a:r>
            <a:r>
              <a:rPr lang="en-US" dirty="0">
                <a:effectLst/>
              </a:rPr>
              <a:t>. Damiani, 2016.</a:t>
            </a:r>
          </a:p>
          <a:p>
            <a:pPr fontAlgn="base"/>
            <a:r>
              <a:rPr lang="en-US" dirty="0">
                <a:effectLst/>
              </a:rPr>
              <a:t>Hoare P. The ocean’s skin. Architectural Review. 2019;(1460):6-12.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9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D2A-8247-4A59-8275-431BC2D4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22601"/>
          </a:xfrm>
        </p:spPr>
        <p:txBody>
          <a:bodyPr/>
          <a:lstStyle/>
          <a:p>
            <a:pPr algn="l"/>
            <a:r>
              <a:rPr lang="en-US" dirty="0"/>
              <a:t>Sugimoto’s Life</a:t>
            </a:r>
          </a:p>
        </p:txBody>
      </p:sp>
      <p:pic>
        <p:nvPicPr>
          <p:cNvPr id="5" name="Content Placeholder 4" descr="A person wearing sunglasses&#10;&#10;Description automatically generated">
            <a:extLst>
              <a:ext uri="{FF2B5EF4-FFF2-40B4-BE49-F238E27FC236}">
                <a16:creationId xmlns:a16="http://schemas.microsoft.com/office/drawing/2014/main" id="{353FCBA9-6E42-4095-963D-3C5B7A755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07" y="710214"/>
            <a:ext cx="3655913" cy="54893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BC4B47-7003-42B6-BDD9-85EDEA34DCEA}"/>
              </a:ext>
            </a:extLst>
          </p:cNvPr>
          <p:cNvSpPr txBox="1"/>
          <p:nvPr/>
        </p:nvSpPr>
        <p:spPr>
          <a:xfrm>
            <a:off x="630315" y="1819922"/>
            <a:ext cx="54656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Born: Tokyo, Japan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Retrained as an artist at Art Center College of Design, California in 1974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8×10 large-format camera and extremely long exposures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Expressed a great deal of interest in late 20th century modern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26619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278E-299A-4C63-9B65-6A84AFD7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213" y="1680713"/>
            <a:ext cx="4502990" cy="1748287"/>
          </a:xfrm>
        </p:spPr>
        <p:txBody>
          <a:bodyPr>
            <a:noAutofit/>
          </a:bodyPr>
          <a:lstStyle/>
          <a:p>
            <a:pPr algn="l"/>
            <a:r>
              <a:rPr lang="en-US" sz="3000" i="1" dirty="0">
                <a:effectLst/>
              </a:rPr>
              <a:t>U.A. Playhouse, New York, Great Neck</a:t>
            </a:r>
            <a:r>
              <a:rPr lang="en-US" sz="3000" dirty="0">
                <a:effectLst/>
              </a:rPr>
              <a:t>, Hiroshi Sugimoto</a:t>
            </a:r>
            <a:br>
              <a:rPr lang="en-US" sz="3000" dirty="0">
                <a:effectLst/>
              </a:rPr>
            </a:br>
            <a:r>
              <a:rPr lang="en-US" sz="3000" dirty="0">
                <a:effectLst/>
              </a:rPr>
              <a:t>(Gelatin Silver Print ,1978)</a:t>
            </a:r>
            <a:br>
              <a:rPr lang="en-US" sz="3000" dirty="0">
                <a:effectLst/>
              </a:rPr>
            </a:br>
            <a:br>
              <a:rPr lang="en-US" sz="3000" dirty="0"/>
            </a:br>
            <a:endParaRPr lang="en-US" sz="3000" dirty="0"/>
          </a:p>
        </p:txBody>
      </p:sp>
      <p:pic>
        <p:nvPicPr>
          <p:cNvPr id="5" name="Content Placeholder 4" descr="A picture containing indoor, dark, black&#10;&#10;Description automatically generated">
            <a:extLst>
              <a:ext uri="{FF2B5EF4-FFF2-40B4-BE49-F238E27FC236}">
                <a16:creationId xmlns:a16="http://schemas.microsoft.com/office/drawing/2014/main" id="{E9D5C683-553F-4F47-80ED-EC22986E6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6" t="118" r="22097" b="1"/>
          <a:stretch/>
        </p:blipFill>
        <p:spPr>
          <a:xfrm>
            <a:off x="430544" y="885645"/>
            <a:ext cx="6815643" cy="5362755"/>
          </a:xfrm>
        </p:spPr>
      </p:pic>
    </p:spTree>
    <p:extLst>
      <p:ext uri="{BB962C8B-B14F-4D97-AF65-F5344CB8AC3E}">
        <p14:creationId xmlns:p14="http://schemas.microsoft.com/office/powerpoint/2010/main" val="58240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ater next to the ocean&#10;&#10;Description automatically generated">
            <a:extLst>
              <a:ext uri="{FF2B5EF4-FFF2-40B4-BE49-F238E27FC236}">
                <a16:creationId xmlns:a16="http://schemas.microsoft.com/office/drawing/2014/main" id="{E99E340F-F678-41FB-808F-CB436BE7C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5" y="931478"/>
            <a:ext cx="6688954" cy="515606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EAD4FF-727B-4915-89C3-0024A5B2CB8F}"/>
              </a:ext>
            </a:extLst>
          </p:cNvPr>
          <p:cNvSpPr/>
          <p:nvPr/>
        </p:nvSpPr>
        <p:spPr>
          <a:xfrm>
            <a:off x="7700513" y="1150015"/>
            <a:ext cx="431895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i="1" dirty="0"/>
              <a:t>Marmara Sea, </a:t>
            </a:r>
            <a:r>
              <a:rPr lang="en-US" sz="3000" i="1" dirty="0" err="1"/>
              <a:t>Silivri</a:t>
            </a:r>
            <a:r>
              <a:rPr lang="en-US" sz="3000" dirty="0"/>
              <a:t>, Hiroshi Sugimoto</a:t>
            </a:r>
          </a:p>
          <a:p>
            <a:r>
              <a:rPr lang="en-US" sz="3000" dirty="0"/>
              <a:t>(Gelatin Silver Print, 1991)</a:t>
            </a:r>
          </a:p>
          <a:p>
            <a:br>
              <a:rPr lang="en-US" sz="3000" dirty="0"/>
            </a:br>
            <a:br>
              <a:rPr lang="en-US" sz="3000" dirty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7034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481A-4FDD-452D-9177-990031F0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396" y="1276710"/>
            <a:ext cx="5809912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i="1" dirty="0"/>
              <a:t>World Trade Center</a:t>
            </a:r>
            <a:r>
              <a:rPr lang="en-US" sz="3300" dirty="0"/>
              <a:t>, Hiroshi Sugimoto</a:t>
            </a:r>
            <a:br>
              <a:rPr lang="en-US" sz="3300" dirty="0"/>
            </a:br>
            <a:r>
              <a:rPr lang="en-US" sz="3300" dirty="0"/>
              <a:t>(Gelatin Silver Print, 1997)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5" name="Content Placeholder 4" descr="A dark room&#10;&#10;Description automatically generated">
            <a:extLst>
              <a:ext uri="{FF2B5EF4-FFF2-40B4-BE49-F238E27FC236}">
                <a16:creationId xmlns:a16="http://schemas.microsoft.com/office/drawing/2014/main" id="{553EFCE0-26E7-4712-B598-1713EC029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9" y="460076"/>
            <a:ext cx="4511040" cy="5532408"/>
          </a:xfrm>
        </p:spPr>
      </p:pic>
    </p:spTree>
    <p:extLst>
      <p:ext uri="{BB962C8B-B14F-4D97-AF65-F5344CB8AC3E}">
        <p14:creationId xmlns:p14="http://schemas.microsoft.com/office/powerpoint/2010/main" val="208553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283B-C61D-4510-B094-087F0016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05" y="1564255"/>
            <a:ext cx="5660387" cy="970450"/>
          </a:xfrm>
        </p:spPr>
        <p:txBody>
          <a:bodyPr>
            <a:noAutofit/>
          </a:bodyPr>
          <a:lstStyle/>
          <a:p>
            <a:pPr algn="l"/>
            <a:r>
              <a:rPr lang="en-US" sz="3000" i="1" dirty="0">
                <a:effectLst/>
              </a:rPr>
              <a:t>In</a:t>
            </a:r>
            <a:r>
              <a:rPr lang="en-US" sz="3000" dirty="0">
                <a:effectLst/>
              </a:rPr>
              <a:t> </a:t>
            </a:r>
            <a:r>
              <a:rPr lang="en-US" sz="3000" i="1" dirty="0">
                <a:effectLst/>
              </a:rPr>
              <a:t>Praise of Shadows 980816</a:t>
            </a:r>
            <a:r>
              <a:rPr lang="en-US" sz="3000" dirty="0">
                <a:effectLst/>
              </a:rPr>
              <a:t>, Hiroshi Sugimoto</a:t>
            </a:r>
            <a:br>
              <a:rPr lang="en-US" sz="3000" dirty="0">
                <a:effectLst/>
              </a:rPr>
            </a:br>
            <a:r>
              <a:rPr lang="en-US" sz="3000" dirty="0">
                <a:effectLst/>
              </a:rPr>
              <a:t>(Gelatin Silver Print, 1998)</a:t>
            </a:r>
            <a:br>
              <a:rPr lang="en-US" sz="3000" dirty="0">
                <a:effectLst/>
              </a:rPr>
            </a:br>
            <a:br>
              <a:rPr lang="en-US" sz="3000" dirty="0"/>
            </a:br>
            <a:endParaRPr lang="en-US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17C6AE-5C62-448E-9515-E7A43384B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2" y="725096"/>
            <a:ext cx="4347714" cy="5523304"/>
          </a:xfrm>
        </p:spPr>
      </p:pic>
    </p:spTree>
    <p:extLst>
      <p:ext uri="{BB962C8B-B14F-4D97-AF65-F5344CB8AC3E}">
        <p14:creationId xmlns:p14="http://schemas.microsoft.com/office/powerpoint/2010/main" val="51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33FF-7226-46B1-A407-1EFC0807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921" y="1656272"/>
            <a:ext cx="5625882" cy="970450"/>
          </a:xfrm>
        </p:spPr>
        <p:txBody>
          <a:bodyPr>
            <a:noAutofit/>
          </a:bodyPr>
          <a:lstStyle/>
          <a:p>
            <a:pPr algn="l"/>
            <a:r>
              <a:rPr lang="en-US" sz="3000" i="1" dirty="0">
                <a:effectLst/>
              </a:rPr>
              <a:t>Mathematical Form: Surface 0013,</a:t>
            </a:r>
            <a:r>
              <a:rPr lang="en-US" sz="3000" dirty="0">
                <a:effectLst/>
              </a:rPr>
              <a:t> Hiroshi Sugimoto</a:t>
            </a:r>
            <a:br>
              <a:rPr lang="en-US" sz="3000" dirty="0">
                <a:effectLst/>
              </a:rPr>
            </a:br>
            <a:r>
              <a:rPr lang="en-US" sz="3000" dirty="0">
                <a:effectLst/>
              </a:rPr>
              <a:t>(Gelatin Silver Print, 2004)</a:t>
            </a:r>
            <a:br>
              <a:rPr lang="en-US" sz="3000" dirty="0">
                <a:effectLst/>
              </a:rPr>
            </a:br>
            <a:br>
              <a:rPr lang="en-US" sz="3000" dirty="0"/>
            </a:br>
            <a:endParaRPr lang="en-US" sz="3000" dirty="0"/>
          </a:p>
        </p:txBody>
      </p:sp>
      <p:pic>
        <p:nvPicPr>
          <p:cNvPr id="5" name="Content Placeholder 4" descr="A picture containing banana, indoor&#10;&#10;Description automatically generated">
            <a:extLst>
              <a:ext uri="{FF2B5EF4-FFF2-40B4-BE49-F238E27FC236}">
                <a16:creationId xmlns:a16="http://schemas.microsoft.com/office/drawing/2014/main" id="{F6F13C00-5CEA-4530-8879-6DC4C0851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78" y="764877"/>
            <a:ext cx="4439727" cy="5549660"/>
          </a:xfrm>
        </p:spPr>
      </p:pic>
    </p:spTree>
    <p:extLst>
      <p:ext uri="{BB962C8B-B14F-4D97-AF65-F5344CB8AC3E}">
        <p14:creationId xmlns:p14="http://schemas.microsoft.com/office/powerpoint/2010/main" val="66827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E7F7-8AFF-4842-8150-6261DDB6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My Photography</a:t>
            </a:r>
          </a:p>
        </p:txBody>
      </p:sp>
      <p:pic>
        <p:nvPicPr>
          <p:cNvPr id="1026" name="Picture 2" descr="https://lh6.googleusercontent.com/E07z32xuEgcYNl_lz_taoMeoEGThE9DRxR9GTLCl3aKEaQ_wNvUghGXlMidKqRhJ4H_Hw5LKaeLugE_jDPMTidbpjIJcRMXIyOWZrSGZ5NIyd9E146IuHZb4DHsyPwsuGnlz81sv">
            <a:extLst>
              <a:ext uri="{FF2B5EF4-FFF2-40B4-BE49-F238E27FC236}">
                <a16:creationId xmlns:a16="http://schemas.microsoft.com/office/drawing/2014/main" id="{74A01925-E717-49F0-A76A-7FB6CA7175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0" y="1892990"/>
            <a:ext cx="5091374" cy="33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joDFpPnhEQO_HQ-N2P0LyHOng2F_nC9Rl69PPe9v72Z_LxGr7fwRD5YFHfQjeBpqyFzyGp9WFNY2hgjQFr9zGH6dXVzcfk8Pfg_aZZEDYCMTKd_CEWnxxN7RtQYXQo-ytXVX3bDe">
            <a:extLst>
              <a:ext uri="{FF2B5EF4-FFF2-40B4-BE49-F238E27FC236}">
                <a16:creationId xmlns:a16="http://schemas.microsoft.com/office/drawing/2014/main" id="{BC5126DE-D3FA-480F-A600-ED3B7E2C4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72" y="1892990"/>
            <a:ext cx="5112596" cy="33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2DCF9A-C61C-4C71-9137-C554622A3329}"/>
              </a:ext>
            </a:extLst>
          </p:cNvPr>
          <p:cNvSpPr txBox="1"/>
          <p:nvPr/>
        </p:nvSpPr>
        <p:spPr>
          <a:xfrm>
            <a:off x="621102" y="5670430"/>
            <a:ext cx="4249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Homebound</a:t>
            </a:r>
            <a:r>
              <a:rPr lang="en-US" dirty="0"/>
              <a:t>, Sinead Rafferty</a:t>
            </a:r>
          </a:p>
          <a:p>
            <a:r>
              <a:rPr lang="en-US" dirty="0"/>
              <a:t>(2019) - Inspired by </a:t>
            </a:r>
            <a:r>
              <a:rPr lang="en-US" i="1" dirty="0"/>
              <a:t>U.A. Playhouse, New York, Great Neck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7D6C7-9CAE-4EC9-A21A-983E8620D923}"/>
              </a:ext>
            </a:extLst>
          </p:cNvPr>
          <p:cNvSpPr txBox="1"/>
          <p:nvPr/>
        </p:nvSpPr>
        <p:spPr>
          <a:xfrm>
            <a:off x="6285872" y="5670430"/>
            <a:ext cx="511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Fictional Horizon</a:t>
            </a:r>
            <a:r>
              <a:rPr lang="en-US" dirty="0"/>
              <a:t>, Sinead Rafferty</a:t>
            </a:r>
          </a:p>
          <a:p>
            <a:r>
              <a:rPr lang="en-US" dirty="0"/>
              <a:t>(2019) – Inspired by </a:t>
            </a:r>
            <a:r>
              <a:rPr lang="en-US" i="1" dirty="0"/>
              <a:t>Marmara Sea, </a:t>
            </a:r>
            <a:r>
              <a:rPr lang="en-US" i="1" dirty="0" err="1"/>
              <a:t>Silivri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3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aztv4lEsLd0vAST2WLvGnSBU7IRb6jjl45ms5XUz-VZP9OZttis2zZdBg8M68KAsj4cbF48zgJkEuPI2BLPMwvTAygTxgp1pqxfXw_mhXoSkiAB2mRb3VrlIfYqqQZbXV8ln-vzL">
            <a:extLst>
              <a:ext uri="{FF2B5EF4-FFF2-40B4-BE49-F238E27FC236}">
                <a16:creationId xmlns:a16="http://schemas.microsoft.com/office/drawing/2014/main" id="{611AD3CB-223B-45BB-AA86-395BC529D2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04" y="570272"/>
            <a:ext cx="3415232" cy="45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MEZdJHw-m86Pi47LfiSIeCxs9jseG-EWl7XrXAuA_G-vjMIBH0AcZdszbL6ACSOFy2sXB8rDEwdk8hQtLaVZUkQ3_Hh0gD6l0lwFa2jvRIZVM6libV1Kt9_IXpJvxW5se5A2T4AX">
            <a:extLst>
              <a:ext uri="{FF2B5EF4-FFF2-40B4-BE49-F238E27FC236}">
                <a16:creationId xmlns:a16="http://schemas.microsoft.com/office/drawing/2014/main" id="{D0DAD343-39A0-4E00-B9F9-79038BEA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20" y="1452985"/>
            <a:ext cx="5920728" cy="35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5F2193-7ED8-4231-8E58-CCD7E9BADA8F}"/>
              </a:ext>
            </a:extLst>
          </p:cNvPr>
          <p:cNvSpPr txBox="1"/>
          <p:nvPr/>
        </p:nvSpPr>
        <p:spPr>
          <a:xfrm>
            <a:off x="5451894" y="5405015"/>
            <a:ext cx="5457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Haven</a:t>
            </a:r>
            <a:r>
              <a:rPr lang="en-US" dirty="0"/>
              <a:t>, Sinead Rafferty</a:t>
            </a:r>
          </a:p>
          <a:p>
            <a:r>
              <a:rPr lang="en-US" dirty="0"/>
              <a:t>(2019) – Inspired by </a:t>
            </a:r>
            <a:r>
              <a:rPr lang="en-US" i="1" dirty="0"/>
              <a:t>In</a:t>
            </a:r>
            <a:r>
              <a:rPr lang="en-US" dirty="0"/>
              <a:t> </a:t>
            </a:r>
            <a:r>
              <a:rPr lang="en-US" i="1" dirty="0"/>
              <a:t>Praise of Shadows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CA9CF-2503-4ED5-A02B-E0B102DDC136}"/>
              </a:ext>
            </a:extLst>
          </p:cNvPr>
          <p:cNvSpPr txBox="1"/>
          <p:nvPr/>
        </p:nvSpPr>
        <p:spPr>
          <a:xfrm>
            <a:off x="1029419" y="5440393"/>
            <a:ext cx="3594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Night of Stars</a:t>
            </a:r>
            <a:r>
              <a:rPr lang="en-US" dirty="0"/>
              <a:t>, Sinead Rafferty</a:t>
            </a:r>
          </a:p>
          <a:p>
            <a:r>
              <a:rPr lang="en-US" dirty="0"/>
              <a:t>(2019) – Inspired by </a:t>
            </a:r>
            <a:r>
              <a:rPr lang="en-US" i="1" dirty="0"/>
              <a:t>World Trade Center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7205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317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Slate</vt:lpstr>
      <vt:lpstr>Hiroshi Sugimoto</vt:lpstr>
      <vt:lpstr>Sugimoto’s Life</vt:lpstr>
      <vt:lpstr>U.A. Playhouse, New York, Great Neck, Hiroshi Sugimoto (Gelatin Silver Print ,1978)  </vt:lpstr>
      <vt:lpstr>PowerPoint Presentation</vt:lpstr>
      <vt:lpstr>World Trade Center, Hiroshi Sugimoto (Gelatin Silver Print, 1997) </vt:lpstr>
      <vt:lpstr>In Praise of Shadows 980816, Hiroshi Sugimoto (Gelatin Silver Print, 1998)  </vt:lpstr>
      <vt:lpstr>Mathematical Form: Surface 0013, Hiroshi Sugimoto (Gelatin Silver Print, 2004)  </vt:lpstr>
      <vt:lpstr>My Photography</vt:lpstr>
      <vt:lpstr>PowerPoint Presentation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Sinead Rafferty</dc:creator>
  <cp:lastModifiedBy>Sinead Rafferty</cp:lastModifiedBy>
  <cp:revision>5</cp:revision>
  <dcterms:created xsi:type="dcterms:W3CDTF">2019-05-29T21:39:30Z</dcterms:created>
  <dcterms:modified xsi:type="dcterms:W3CDTF">2019-05-29T22:39:52Z</dcterms:modified>
</cp:coreProperties>
</file>