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d52c3b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d52c3b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d4f993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d4f993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nice layout and design with real pictures and cute </a:t>
            </a:r>
            <a:r>
              <a:rPr lang="en"/>
              <a:t>cartoon</a:t>
            </a:r>
            <a:r>
              <a:rPr lang="en"/>
              <a:t> </a:t>
            </a:r>
            <a:r>
              <a:rPr lang="en"/>
              <a:t>characters</a:t>
            </a:r>
            <a:r>
              <a:rPr lang="en"/>
              <a:t> will be attractive to kids.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in the game are easy to understand and </a:t>
            </a:r>
            <a:r>
              <a:rPr lang="en"/>
              <a:t>relate</a:t>
            </a:r>
            <a:r>
              <a:rPr lang="en"/>
              <a:t> to </a:t>
            </a:r>
            <a:r>
              <a:rPr lang="en"/>
              <a:t>everyday</a:t>
            </a:r>
            <a:r>
              <a:rPr lang="en"/>
              <a:t> life.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d52c3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d52c3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cards: these give a bio about the animal that represents one of the four major habitats on earth, teaching the players about the different types of climates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cards: these control the player’s movements based on a description of climate changing event both positive and negative.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df85c67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df85c67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d52c3b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d52c3b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df85c67a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df85c67a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df85c67a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df85c67a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123676" y="960525"/>
            <a:ext cx="676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Climate Race</a:t>
            </a:r>
            <a:endParaRPr sz="7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83275"/>
            <a:ext cx="1476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 Campbell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Frazier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585925" y="3583275"/>
            <a:ext cx="1857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Vongpanya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Sinead Rafferty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46646" l="0" r="0" t="0"/>
          <a:stretch/>
        </p:blipFill>
        <p:spPr>
          <a:xfrm>
            <a:off x="4499788" y="2833425"/>
            <a:ext cx="3203922" cy="8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521200" y="2337075"/>
            <a:ext cx="462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BIS 313 D: Issues in Media Studies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UW1-102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3273000" cy="618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Value Proposition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2493025" y="1718400"/>
            <a:ext cx="61932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 awareness about c</a:t>
            </a:r>
            <a:r>
              <a:rPr lang="en" sz="1800"/>
              <a:t>limate change and global warming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ways that climate change affects different ecosystems and the animals that live in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we can do to help save the </a:t>
            </a:r>
            <a:r>
              <a:rPr lang="en" sz="1800"/>
              <a:t>environment and animals from negative human interactions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connection between the game and human impacts on the climate that happen on a daily basis (ex: car pollution)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1812167"/>
            <a:ext cx="2192200" cy="214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3524100" cy="6366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Audience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209025" y="1421550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Target Audience: Teenagers ages 10-14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Specifically middle schoolers learning about world climates/science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Both boys and girls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Educational game with fun: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in classroom for climate study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while playing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 with friends anytime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play and organize (standard board game rules)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ages, anyone can play and learn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150" y="258350"/>
            <a:ext cx="2045575" cy="1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3756300" cy="6336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Key Game Features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110475" y="1497375"/>
            <a:ext cx="42567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 cards(4 cards) - These give a bio about the climate(back) and animal(front)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Forest - Owl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Desert - Cheetah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Arctic - Bearded Seal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Marine - Sea Turtle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 cards (Low-risk/High-risk)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Negatives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Positives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50" y="1734275"/>
            <a:ext cx="3325925" cy="19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294325" y="603975"/>
            <a:ext cx="3860400" cy="6429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Card Designs/Layout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300" y="1246863"/>
            <a:ext cx="2551257" cy="382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94" y="1159187"/>
            <a:ext cx="2797007" cy="391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861" y="1111800"/>
            <a:ext cx="2609665" cy="391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50" y="126550"/>
            <a:ext cx="5682099" cy="48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4">
            <a:alphaModFix/>
          </a:blip>
          <a:srcRect b="46646" l="0" r="0" t="0"/>
          <a:stretch/>
        </p:blipFill>
        <p:spPr>
          <a:xfrm>
            <a:off x="130900" y="2493675"/>
            <a:ext cx="1600050" cy="4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4294967295" type="title"/>
          </p:nvPr>
        </p:nvSpPr>
        <p:spPr>
          <a:xfrm>
            <a:off x="182125" y="2193950"/>
            <a:ext cx="1497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24242"/>
                </a:solidFill>
              </a:rPr>
              <a:t>Climate Race</a:t>
            </a:r>
            <a:endParaRPr sz="1400">
              <a:solidFill>
                <a:srgbClr val="424242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5">
            <a:alphaModFix/>
          </a:blip>
          <a:srcRect b="32199" l="0" r="0" t="18723"/>
          <a:stretch/>
        </p:blipFill>
        <p:spPr>
          <a:xfrm>
            <a:off x="372412" y="3148425"/>
            <a:ext cx="1117025" cy="5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4144800" cy="614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Rules of Climate Race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364700"/>
            <a:ext cx="70305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player assumes an animal representative of a habitat with colored game piece and animal bio card.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Players roll single die to see who goes first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tie goes to whoever recycled last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 mode VS Pro Mode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 Mode: unlimited rounds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 mode: 20 round limit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Roll single die to move across gameboard from Start to Finish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Landing on an animal image lets the player draw an effect card from either deck (choose one deck/card per turn), make sure to read the card out loud and put the card at the end of the deck.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879000" y="1293875"/>
            <a:ext cx="73860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