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3FA98-6B63-6A50-2FA5-7D7C3C4C7E6D}" v="10" dt="2023-11-29T19:08:40.713"/>
    <p1510:client id="{17F07E11-47D6-7F54-9736-7C98294CEC8A}" v="69" dt="2023-09-10T07:59:13.883"/>
    <p1510:client id="{4F49DF0F-9E7A-5C06-95D6-02EEA3704D11}" v="503" dt="2023-11-29T14:40:53.834"/>
    <p1510:client id="{60E8CCB6-2330-C9EE-8242-AB248A8B9880}" v="3" dt="2023-11-29T19:13:26.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38F65-2A4C-4B3F-8FAC-89BE5C60DF4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A60A7A3-806B-41BC-B81D-C29527ECC146}">
      <dgm:prSet/>
      <dgm:spPr/>
      <dgm:t>
        <a:bodyPr/>
        <a:lstStyle/>
        <a:p>
          <a:r>
            <a:rPr lang="en-US"/>
            <a:t>Problem Statememnt</a:t>
          </a:r>
        </a:p>
      </dgm:t>
    </dgm:pt>
    <dgm:pt modelId="{EFE15C7F-95DB-4FA0-8F90-4FB1BDF40B24}" type="parTrans" cxnId="{AB08F9C5-5287-40DF-B84C-77DF7A9E9459}">
      <dgm:prSet/>
      <dgm:spPr/>
      <dgm:t>
        <a:bodyPr/>
        <a:lstStyle/>
        <a:p>
          <a:endParaRPr lang="en-US"/>
        </a:p>
      </dgm:t>
    </dgm:pt>
    <dgm:pt modelId="{A982B7EB-9035-4DDD-9948-5F6C1266A2DA}" type="sibTrans" cxnId="{AB08F9C5-5287-40DF-B84C-77DF7A9E9459}">
      <dgm:prSet/>
      <dgm:spPr/>
      <dgm:t>
        <a:bodyPr/>
        <a:lstStyle/>
        <a:p>
          <a:endParaRPr lang="en-US"/>
        </a:p>
      </dgm:t>
    </dgm:pt>
    <dgm:pt modelId="{7486DD1A-9649-4C23-8CD3-01E62E28A8FA}">
      <dgm:prSet/>
      <dgm:spPr/>
      <dgm:t>
        <a:bodyPr/>
        <a:lstStyle/>
        <a:p>
          <a:r>
            <a:rPr lang="en-US"/>
            <a:t>Proposed Approach</a:t>
          </a:r>
        </a:p>
      </dgm:t>
    </dgm:pt>
    <dgm:pt modelId="{E6FBB3C1-4706-45BC-8FC6-566328974FFC}" type="parTrans" cxnId="{CFD5DDC6-81EC-4AD4-96D1-4E28834756EA}">
      <dgm:prSet/>
      <dgm:spPr/>
      <dgm:t>
        <a:bodyPr/>
        <a:lstStyle/>
        <a:p>
          <a:endParaRPr lang="en-US"/>
        </a:p>
      </dgm:t>
    </dgm:pt>
    <dgm:pt modelId="{DED01552-0376-4640-8101-3473231734F2}" type="sibTrans" cxnId="{CFD5DDC6-81EC-4AD4-96D1-4E28834756EA}">
      <dgm:prSet/>
      <dgm:spPr/>
      <dgm:t>
        <a:bodyPr/>
        <a:lstStyle/>
        <a:p>
          <a:endParaRPr lang="en-US"/>
        </a:p>
      </dgm:t>
    </dgm:pt>
    <dgm:pt modelId="{C13A6750-121A-4420-AF37-6A372167FF6F}">
      <dgm:prSet/>
      <dgm:spPr/>
      <dgm:t>
        <a:bodyPr/>
        <a:lstStyle/>
        <a:p>
          <a:r>
            <a:rPr lang="en-US"/>
            <a:t>Architecture of System</a:t>
          </a:r>
        </a:p>
      </dgm:t>
    </dgm:pt>
    <dgm:pt modelId="{208E7C0A-0A98-40CA-95EC-945B5702715B}" type="parTrans" cxnId="{CD19F03B-083D-46AE-8724-1C5ACE7B74E7}">
      <dgm:prSet/>
      <dgm:spPr/>
      <dgm:t>
        <a:bodyPr/>
        <a:lstStyle/>
        <a:p>
          <a:endParaRPr lang="en-US"/>
        </a:p>
      </dgm:t>
    </dgm:pt>
    <dgm:pt modelId="{4C94A839-4C69-43BA-A597-AA910F7B953D}" type="sibTrans" cxnId="{CD19F03B-083D-46AE-8724-1C5ACE7B74E7}">
      <dgm:prSet/>
      <dgm:spPr/>
      <dgm:t>
        <a:bodyPr/>
        <a:lstStyle/>
        <a:p>
          <a:endParaRPr lang="en-US"/>
        </a:p>
      </dgm:t>
    </dgm:pt>
    <dgm:pt modelId="{29BFBECB-185F-460E-BA53-9A94A2F332E5}">
      <dgm:prSet/>
      <dgm:spPr/>
      <dgm:t>
        <a:bodyPr/>
        <a:lstStyle/>
        <a:p>
          <a:r>
            <a:rPr lang="en-US"/>
            <a:t>Samples and Results</a:t>
          </a:r>
        </a:p>
      </dgm:t>
    </dgm:pt>
    <dgm:pt modelId="{13FD851B-6264-4773-B48E-2E1AF975375C}" type="parTrans" cxnId="{30351CB9-F501-4DF9-8537-69628A0D87A4}">
      <dgm:prSet/>
      <dgm:spPr/>
      <dgm:t>
        <a:bodyPr/>
        <a:lstStyle/>
        <a:p>
          <a:endParaRPr lang="en-US"/>
        </a:p>
      </dgm:t>
    </dgm:pt>
    <dgm:pt modelId="{519FF0BE-4DDD-46C5-958A-6188C7688130}" type="sibTrans" cxnId="{30351CB9-F501-4DF9-8537-69628A0D87A4}">
      <dgm:prSet/>
      <dgm:spPr/>
      <dgm:t>
        <a:bodyPr/>
        <a:lstStyle/>
        <a:p>
          <a:endParaRPr lang="en-US"/>
        </a:p>
      </dgm:t>
    </dgm:pt>
    <dgm:pt modelId="{F58D1E4A-8D8E-4160-8BBB-C2F66C0FF3C0}">
      <dgm:prSet/>
      <dgm:spPr/>
      <dgm:t>
        <a:bodyPr/>
        <a:lstStyle/>
        <a:p>
          <a:r>
            <a:rPr lang="en-US"/>
            <a:t>Conclusion</a:t>
          </a:r>
        </a:p>
      </dgm:t>
    </dgm:pt>
    <dgm:pt modelId="{EEA52939-04FB-4CB5-BF30-797E16ABD7C5}" type="parTrans" cxnId="{0AB2F527-EFBD-4298-BC1D-A354864706A5}">
      <dgm:prSet/>
      <dgm:spPr/>
      <dgm:t>
        <a:bodyPr/>
        <a:lstStyle/>
        <a:p>
          <a:endParaRPr lang="en-US"/>
        </a:p>
      </dgm:t>
    </dgm:pt>
    <dgm:pt modelId="{4719F6B5-EAE6-4BB9-95F0-B73DFFC59B8C}" type="sibTrans" cxnId="{0AB2F527-EFBD-4298-BC1D-A354864706A5}">
      <dgm:prSet/>
      <dgm:spPr/>
      <dgm:t>
        <a:bodyPr/>
        <a:lstStyle/>
        <a:p>
          <a:endParaRPr lang="en-US"/>
        </a:p>
      </dgm:t>
    </dgm:pt>
    <dgm:pt modelId="{8D9ABCE1-F23D-4660-A192-B3EC92CBDA84}">
      <dgm:prSet/>
      <dgm:spPr/>
      <dgm:t>
        <a:bodyPr/>
        <a:lstStyle/>
        <a:p>
          <a:r>
            <a:rPr lang="en-US"/>
            <a:t>Future Scope</a:t>
          </a:r>
        </a:p>
      </dgm:t>
    </dgm:pt>
    <dgm:pt modelId="{68325DE7-BD13-4E92-860F-BC873162BA64}" type="parTrans" cxnId="{B83BB114-B223-45D3-BA86-2EC673F7DD25}">
      <dgm:prSet/>
      <dgm:spPr/>
      <dgm:t>
        <a:bodyPr/>
        <a:lstStyle/>
        <a:p>
          <a:endParaRPr lang="en-US"/>
        </a:p>
      </dgm:t>
    </dgm:pt>
    <dgm:pt modelId="{5F4E769F-4400-4D61-98F2-600F87FE1364}" type="sibTrans" cxnId="{B83BB114-B223-45D3-BA86-2EC673F7DD25}">
      <dgm:prSet/>
      <dgm:spPr/>
      <dgm:t>
        <a:bodyPr/>
        <a:lstStyle/>
        <a:p>
          <a:endParaRPr lang="en-US"/>
        </a:p>
      </dgm:t>
    </dgm:pt>
    <dgm:pt modelId="{6F928BC9-F60E-4E62-B130-84B477988175}" type="pres">
      <dgm:prSet presAssocID="{C0C38F65-2A4C-4B3F-8FAC-89BE5C60DF45}" presName="linear" presStyleCnt="0">
        <dgm:presLayoutVars>
          <dgm:animLvl val="lvl"/>
          <dgm:resizeHandles val="exact"/>
        </dgm:presLayoutVars>
      </dgm:prSet>
      <dgm:spPr/>
    </dgm:pt>
    <dgm:pt modelId="{480FE8F5-53D2-403E-B19B-A26BFB46284A}" type="pres">
      <dgm:prSet presAssocID="{1A60A7A3-806B-41BC-B81D-C29527ECC146}" presName="parentText" presStyleLbl="node1" presStyleIdx="0" presStyleCnt="6">
        <dgm:presLayoutVars>
          <dgm:chMax val="0"/>
          <dgm:bulletEnabled val="1"/>
        </dgm:presLayoutVars>
      </dgm:prSet>
      <dgm:spPr/>
    </dgm:pt>
    <dgm:pt modelId="{7189DF0A-5272-45C9-9B7F-294FCBFC68E7}" type="pres">
      <dgm:prSet presAssocID="{A982B7EB-9035-4DDD-9948-5F6C1266A2DA}" presName="spacer" presStyleCnt="0"/>
      <dgm:spPr/>
    </dgm:pt>
    <dgm:pt modelId="{F17D2271-9CC2-4718-9AD3-32C759D86164}" type="pres">
      <dgm:prSet presAssocID="{7486DD1A-9649-4C23-8CD3-01E62E28A8FA}" presName="parentText" presStyleLbl="node1" presStyleIdx="1" presStyleCnt="6">
        <dgm:presLayoutVars>
          <dgm:chMax val="0"/>
          <dgm:bulletEnabled val="1"/>
        </dgm:presLayoutVars>
      </dgm:prSet>
      <dgm:spPr/>
    </dgm:pt>
    <dgm:pt modelId="{326DCCF0-ED83-4930-A9DD-C87333696101}" type="pres">
      <dgm:prSet presAssocID="{DED01552-0376-4640-8101-3473231734F2}" presName="spacer" presStyleCnt="0"/>
      <dgm:spPr/>
    </dgm:pt>
    <dgm:pt modelId="{1E68DC03-B86C-4666-9541-ED609E71F32B}" type="pres">
      <dgm:prSet presAssocID="{C13A6750-121A-4420-AF37-6A372167FF6F}" presName="parentText" presStyleLbl="node1" presStyleIdx="2" presStyleCnt="6">
        <dgm:presLayoutVars>
          <dgm:chMax val="0"/>
          <dgm:bulletEnabled val="1"/>
        </dgm:presLayoutVars>
      </dgm:prSet>
      <dgm:spPr/>
    </dgm:pt>
    <dgm:pt modelId="{1C89D85E-FD2B-4711-BC06-DB0E53290AFA}" type="pres">
      <dgm:prSet presAssocID="{4C94A839-4C69-43BA-A597-AA910F7B953D}" presName="spacer" presStyleCnt="0"/>
      <dgm:spPr/>
    </dgm:pt>
    <dgm:pt modelId="{FCD9C913-4A30-4FCA-BAE5-D039B404121E}" type="pres">
      <dgm:prSet presAssocID="{29BFBECB-185F-460E-BA53-9A94A2F332E5}" presName="parentText" presStyleLbl="node1" presStyleIdx="3" presStyleCnt="6">
        <dgm:presLayoutVars>
          <dgm:chMax val="0"/>
          <dgm:bulletEnabled val="1"/>
        </dgm:presLayoutVars>
      </dgm:prSet>
      <dgm:spPr/>
    </dgm:pt>
    <dgm:pt modelId="{58C450AE-85BC-482F-966C-4BA69C8C3C45}" type="pres">
      <dgm:prSet presAssocID="{519FF0BE-4DDD-46C5-958A-6188C7688130}" presName="spacer" presStyleCnt="0"/>
      <dgm:spPr/>
    </dgm:pt>
    <dgm:pt modelId="{C57E4407-8E43-434C-95BD-5BC8F0176C04}" type="pres">
      <dgm:prSet presAssocID="{F58D1E4A-8D8E-4160-8BBB-C2F66C0FF3C0}" presName="parentText" presStyleLbl="node1" presStyleIdx="4" presStyleCnt="6">
        <dgm:presLayoutVars>
          <dgm:chMax val="0"/>
          <dgm:bulletEnabled val="1"/>
        </dgm:presLayoutVars>
      </dgm:prSet>
      <dgm:spPr/>
    </dgm:pt>
    <dgm:pt modelId="{C43F6B30-91BA-424A-AF01-EF681968CB50}" type="pres">
      <dgm:prSet presAssocID="{4719F6B5-EAE6-4BB9-95F0-B73DFFC59B8C}" presName="spacer" presStyleCnt="0"/>
      <dgm:spPr/>
    </dgm:pt>
    <dgm:pt modelId="{51967036-7222-4BB3-90A0-362262B707B1}" type="pres">
      <dgm:prSet presAssocID="{8D9ABCE1-F23D-4660-A192-B3EC92CBDA84}" presName="parentText" presStyleLbl="node1" presStyleIdx="5" presStyleCnt="6">
        <dgm:presLayoutVars>
          <dgm:chMax val="0"/>
          <dgm:bulletEnabled val="1"/>
        </dgm:presLayoutVars>
      </dgm:prSet>
      <dgm:spPr/>
    </dgm:pt>
  </dgm:ptLst>
  <dgm:cxnLst>
    <dgm:cxn modelId="{74247705-37B9-4891-B822-FD0F2D57B44C}" type="presOf" srcId="{7486DD1A-9649-4C23-8CD3-01E62E28A8FA}" destId="{F17D2271-9CC2-4718-9AD3-32C759D86164}" srcOrd="0" destOrd="0" presId="urn:microsoft.com/office/officeart/2005/8/layout/vList2"/>
    <dgm:cxn modelId="{93CD7D11-C61F-40FC-BA0D-FB5DF1F34AF7}" type="presOf" srcId="{C0C38F65-2A4C-4B3F-8FAC-89BE5C60DF45}" destId="{6F928BC9-F60E-4E62-B130-84B477988175}" srcOrd="0" destOrd="0" presId="urn:microsoft.com/office/officeart/2005/8/layout/vList2"/>
    <dgm:cxn modelId="{B83BB114-B223-45D3-BA86-2EC673F7DD25}" srcId="{C0C38F65-2A4C-4B3F-8FAC-89BE5C60DF45}" destId="{8D9ABCE1-F23D-4660-A192-B3EC92CBDA84}" srcOrd="5" destOrd="0" parTransId="{68325DE7-BD13-4E92-860F-BC873162BA64}" sibTransId="{5F4E769F-4400-4D61-98F2-600F87FE1364}"/>
    <dgm:cxn modelId="{0AB2F527-EFBD-4298-BC1D-A354864706A5}" srcId="{C0C38F65-2A4C-4B3F-8FAC-89BE5C60DF45}" destId="{F58D1E4A-8D8E-4160-8BBB-C2F66C0FF3C0}" srcOrd="4" destOrd="0" parTransId="{EEA52939-04FB-4CB5-BF30-797E16ABD7C5}" sibTransId="{4719F6B5-EAE6-4BB9-95F0-B73DFFC59B8C}"/>
    <dgm:cxn modelId="{CD19F03B-083D-46AE-8724-1C5ACE7B74E7}" srcId="{C0C38F65-2A4C-4B3F-8FAC-89BE5C60DF45}" destId="{C13A6750-121A-4420-AF37-6A372167FF6F}" srcOrd="2" destOrd="0" parTransId="{208E7C0A-0A98-40CA-95EC-945B5702715B}" sibTransId="{4C94A839-4C69-43BA-A597-AA910F7B953D}"/>
    <dgm:cxn modelId="{A7196894-5569-4471-8E57-8C5A19AD35A5}" type="presOf" srcId="{C13A6750-121A-4420-AF37-6A372167FF6F}" destId="{1E68DC03-B86C-4666-9541-ED609E71F32B}" srcOrd="0" destOrd="0" presId="urn:microsoft.com/office/officeart/2005/8/layout/vList2"/>
    <dgm:cxn modelId="{4FA2D296-DA6B-46CD-B845-73004FBFA4F0}" type="presOf" srcId="{F58D1E4A-8D8E-4160-8BBB-C2F66C0FF3C0}" destId="{C57E4407-8E43-434C-95BD-5BC8F0176C04}" srcOrd="0" destOrd="0" presId="urn:microsoft.com/office/officeart/2005/8/layout/vList2"/>
    <dgm:cxn modelId="{E0EFE4B6-4BE5-4CC6-AB86-D5972D44D6D1}" type="presOf" srcId="{8D9ABCE1-F23D-4660-A192-B3EC92CBDA84}" destId="{51967036-7222-4BB3-90A0-362262B707B1}" srcOrd="0" destOrd="0" presId="urn:microsoft.com/office/officeart/2005/8/layout/vList2"/>
    <dgm:cxn modelId="{30351CB9-F501-4DF9-8537-69628A0D87A4}" srcId="{C0C38F65-2A4C-4B3F-8FAC-89BE5C60DF45}" destId="{29BFBECB-185F-460E-BA53-9A94A2F332E5}" srcOrd="3" destOrd="0" parTransId="{13FD851B-6264-4773-B48E-2E1AF975375C}" sibTransId="{519FF0BE-4DDD-46C5-958A-6188C7688130}"/>
    <dgm:cxn modelId="{AB08F9C5-5287-40DF-B84C-77DF7A9E9459}" srcId="{C0C38F65-2A4C-4B3F-8FAC-89BE5C60DF45}" destId="{1A60A7A3-806B-41BC-B81D-C29527ECC146}" srcOrd="0" destOrd="0" parTransId="{EFE15C7F-95DB-4FA0-8F90-4FB1BDF40B24}" sibTransId="{A982B7EB-9035-4DDD-9948-5F6C1266A2DA}"/>
    <dgm:cxn modelId="{CFD5DDC6-81EC-4AD4-96D1-4E28834756EA}" srcId="{C0C38F65-2A4C-4B3F-8FAC-89BE5C60DF45}" destId="{7486DD1A-9649-4C23-8CD3-01E62E28A8FA}" srcOrd="1" destOrd="0" parTransId="{E6FBB3C1-4706-45BC-8FC6-566328974FFC}" sibTransId="{DED01552-0376-4640-8101-3473231734F2}"/>
    <dgm:cxn modelId="{85BE97DD-BA79-47A6-A6B1-FB08FE413D54}" type="presOf" srcId="{1A60A7A3-806B-41BC-B81D-C29527ECC146}" destId="{480FE8F5-53D2-403E-B19B-A26BFB46284A}" srcOrd="0" destOrd="0" presId="urn:microsoft.com/office/officeart/2005/8/layout/vList2"/>
    <dgm:cxn modelId="{B70FC2E2-6EC0-47C9-A736-F8CC8F0F0C42}" type="presOf" srcId="{29BFBECB-185F-460E-BA53-9A94A2F332E5}" destId="{FCD9C913-4A30-4FCA-BAE5-D039B404121E}" srcOrd="0" destOrd="0" presId="urn:microsoft.com/office/officeart/2005/8/layout/vList2"/>
    <dgm:cxn modelId="{0847EC92-BE51-4366-846C-3D72195A68BD}" type="presParOf" srcId="{6F928BC9-F60E-4E62-B130-84B477988175}" destId="{480FE8F5-53D2-403E-B19B-A26BFB46284A}" srcOrd="0" destOrd="0" presId="urn:microsoft.com/office/officeart/2005/8/layout/vList2"/>
    <dgm:cxn modelId="{94C5B33A-EC89-43A3-973F-7A1817D3B052}" type="presParOf" srcId="{6F928BC9-F60E-4E62-B130-84B477988175}" destId="{7189DF0A-5272-45C9-9B7F-294FCBFC68E7}" srcOrd="1" destOrd="0" presId="urn:microsoft.com/office/officeart/2005/8/layout/vList2"/>
    <dgm:cxn modelId="{C47127FA-6D89-4666-A6CC-AAD1A177E7EE}" type="presParOf" srcId="{6F928BC9-F60E-4E62-B130-84B477988175}" destId="{F17D2271-9CC2-4718-9AD3-32C759D86164}" srcOrd="2" destOrd="0" presId="urn:microsoft.com/office/officeart/2005/8/layout/vList2"/>
    <dgm:cxn modelId="{C7A547B2-9D19-41AA-BE99-385770555460}" type="presParOf" srcId="{6F928BC9-F60E-4E62-B130-84B477988175}" destId="{326DCCF0-ED83-4930-A9DD-C87333696101}" srcOrd="3" destOrd="0" presId="urn:microsoft.com/office/officeart/2005/8/layout/vList2"/>
    <dgm:cxn modelId="{C8C5FAD9-1FB9-47AC-8209-5755D3BE5AEF}" type="presParOf" srcId="{6F928BC9-F60E-4E62-B130-84B477988175}" destId="{1E68DC03-B86C-4666-9541-ED609E71F32B}" srcOrd="4" destOrd="0" presId="urn:microsoft.com/office/officeart/2005/8/layout/vList2"/>
    <dgm:cxn modelId="{9D9E5D4B-D6CD-46F3-BA75-7BAE494046F2}" type="presParOf" srcId="{6F928BC9-F60E-4E62-B130-84B477988175}" destId="{1C89D85E-FD2B-4711-BC06-DB0E53290AFA}" srcOrd="5" destOrd="0" presId="urn:microsoft.com/office/officeart/2005/8/layout/vList2"/>
    <dgm:cxn modelId="{5B5C7DE9-073E-49D8-AD57-46CFD7A06C4C}" type="presParOf" srcId="{6F928BC9-F60E-4E62-B130-84B477988175}" destId="{FCD9C913-4A30-4FCA-BAE5-D039B404121E}" srcOrd="6" destOrd="0" presId="urn:microsoft.com/office/officeart/2005/8/layout/vList2"/>
    <dgm:cxn modelId="{532CC404-16F0-4152-8E90-DC55332EB065}" type="presParOf" srcId="{6F928BC9-F60E-4E62-B130-84B477988175}" destId="{58C450AE-85BC-482F-966C-4BA69C8C3C45}" srcOrd="7" destOrd="0" presId="urn:microsoft.com/office/officeart/2005/8/layout/vList2"/>
    <dgm:cxn modelId="{8263FF6A-2C84-46CF-A533-7A644ED54614}" type="presParOf" srcId="{6F928BC9-F60E-4E62-B130-84B477988175}" destId="{C57E4407-8E43-434C-95BD-5BC8F0176C04}" srcOrd="8" destOrd="0" presId="urn:microsoft.com/office/officeart/2005/8/layout/vList2"/>
    <dgm:cxn modelId="{F58BAD64-41CB-4094-A342-303B5D572CAA}" type="presParOf" srcId="{6F928BC9-F60E-4E62-B130-84B477988175}" destId="{C43F6B30-91BA-424A-AF01-EF681968CB50}" srcOrd="9" destOrd="0" presId="urn:microsoft.com/office/officeart/2005/8/layout/vList2"/>
    <dgm:cxn modelId="{7F740933-479F-476D-9049-592D190C537E}" type="presParOf" srcId="{6F928BC9-F60E-4E62-B130-84B477988175}" destId="{51967036-7222-4BB3-90A0-362262B707B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D880B-3AE9-4375-B5CC-F02E9D2B12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CBF390-4F7D-485C-9815-6E09DC880A32}">
      <dgm:prSet/>
      <dgm:spPr/>
      <dgm:t>
        <a:bodyPr/>
        <a:lstStyle/>
        <a:p>
          <a:pPr>
            <a:lnSpc>
              <a:spcPct val="100000"/>
            </a:lnSpc>
          </a:pPr>
          <a:r>
            <a:rPr lang="en-US"/>
            <a:t>The current system for land registration is full of duplicity and inefficiencies, due to which the land records are not protected, and citizens are the one those have to bear the most of it. </a:t>
          </a:r>
        </a:p>
      </dgm:t>
    </dgm:pt>
    <dgm:pt modelId="{8E52AE97-ECB0-4DCF-9BAB-3146C887AC85}" type="parTrans" cxnId="{855DF04A-3F70-4A8B-BCE2-44A7027B0CF3}">
      <dgm:prSet/>
      <dgm:spPr/>
      <dgm:t>
        <a:bodyPr/>
        <a:lstStyle/>
        <a:p>
          <a:endParaRPr lang="en-US"/>
        </a:p>
      </dgm:t>
    </dgm:pt>
    <dgm:pt modelId="{8F3E7D7C-FD59-4D23-901D-5A7B879330E4}" type="sibTrans" cxnId="{855DF04A-3F70-4A8B-BCE2-44A7027B0CF3}">
      <dgm:prSet/>
      <dgm:spPr/>
      <dgm:t>
        <a:bodyPr/>
        <a:lstStyle/>
        <a:p>
          <a:endParaRPr lang="en-US"/>
        </a:p>
      </dgm:t>
    </dgm:pt>
    <dgm:pt modelId="{C01D840F-445B-4344-A9D0-03AEFAE6D147}">
      <dgm:prSet/>
      <dgm:spPr/>
      <dgm:t>
        <a:bodyPr/>
        <a:lstStyle/>
        <a:p>
          <a:pPr>
            <a:lnSpc>
              <a:spcPct val="100000"/>
            </a:lnSpc>
          </a:pPr>
          <a:r>
            <a:rPr lang="en-US"/>
            <a:t>Almost 66% court cases in the country are related to land disputes costing a whopping Rs.58,000 crore in litigation</a:t>
          </a:r>
        </a:p>
      </dgm:t>
    </dgm:pt>
    <dgm:pt modelId="{0217A048-5EFB-4FA5-B351-5D2A0E57BB30}" type="parTrans" cxnId="{F9F74E73-A4D0-4A0A-A759-849AECDB455D}">
      <dgm:prSet/>
      <dgm:spPr/>
      <dgm:t>
        <a:bodyPr/>
        <a:lstStyle/>
        <a:p>
          <a:endParaRPr lang="en-US"/>
        </a:p>
      </dgm:t>
    </dgm:pt>
    <dgm:pt modelId="{01A27BF2-B20D-4C56-94B0-52BFEABAA949}" type="sibTrans" cxnId="{F9F74E73-A4D0-4A0A-A759-849AECDB455D}">
      <dgm:prSet/>
      <dgm:spPr/>
      <dgm:t>
        <a:bodyPr/>
        <a:lstStyle/>
        <a:p>
          <a:endParaRPr lang="en-US"/>
        </a:p>
      </dgm:t>
    </dgm:pt>
    <dgm:pt modelId="{CE185E55-7553-4B98-9D56-29CEF0985981}" type="pres">
      <dgm:prSet presAssocID="{8A4D880B-3AE9-4375-B5CC-F02E9D2B12DD}" presName="root" presStyleCnt="0">
        <dgm:presLayoutVars>
          <dgm:dir/>
          <dgm:resizeHandles val="exact"/>
        </dgm:presLayoutVars>
      </dgm:prSet>
      <dgm:spPr/>
    </dgm:pt>
    <dgm:pt modelId="{1101BCC1-E1DB-427C-A237-4986FF8154D3}" type="pres">
      <dgm:prSet presAssocID="{42CBF390-4F7D-485C-9815-6E09DC880A32}" presName="compNode" presStyleCnt="0"/>
      <dgm:spPr/>
    </dgm:pt>
    <dgm:pt modelId="{04ABEC3E-A5A9-427B-B49A-D5EAA584A132}" type="pres">
      <dgm:prSet presAssocID="{42CBF390-4F7D-485C-9815-6E09DC880A32}" presName="bgRect" presStyleLbl="bgShp" presStyleIdx="0" presStyleCnt="2"/>
      <dgm:spPr/>
    </dgm:pt>
    <dgm:pt modelId="{DA4F4C9D-0F13-4032-B4D4-09DC4B0B59D9}" type="pres">
      <dgm:prSet presAssocID="{42CBF390-4F7D-485C-9815-6E09DC880A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6C1D7872-12AD-416B-9C67-72AFE3D90029}" type="pres">
      <dgm:prSet presAssocID="{42CBF390-4F7D-485C-9815-6E09DC880A32}" presName="spaceRect" presStyleCnt="0"/>
      <dgm:spPr/>
    </dgm:pt>
    <dgm:pt modelId="{9490D218-25F6-4986-B897-7A48B8F58831}" type="pres">
      <dgm:prSet presAssocID="{42CBF390-4F7D-485C-9815-6E09DC880A32}" presName="parTx" presStyleLbl="revTx" presStyleIdx="0" presStyleCnt="2">
        <dgm:presLayoutVars>
          <dgm:chMax val="0"/>
          <dgm:chPref val="0"/>
        </dgm:presLayoutVars>
      </dgm:prSet>
      <dgm:spPr/>
    </dgm:pt>
    <dgm:pt modelId="{488B2C44-9D89-4775-9FDE-68376A7F1663}" type="pres">
      <dgm:prSet presAssocID="{8F3E7D7C-FD59-4D23-901D-5A7B879330E4}" presName="sibTrans" presStyleCnt="0"/>
      <dgm:spPr/>
    </dgm:pt>
    <dgm:pt modelId="{89991FCA-D6B6-47A8-B364-AB9482F0A0DB}" type="pres">
      <dgm:prSet presAssocID="{C01D840F-445B-4344-A9D0-03AEFAE6D147}" presName="compNode" presStyleCnt="0"/>
      <dgm:spPr/>
    </dgm:pt>
    <dgm:pt modelId="{FADBC65E-BAF1-497D-A8B0-90B1233C0ED2}" type="pres">
      <dgm:prSet presAssocID="{C01D840F-445B-4344-A9D0-03AEFAE6D147}" presName="bgRect" presStyleLbl="bgShp" presStyleIdx="1" presStyleCnt="2"/>
      <dgm:spPr/>
    </dgm:pt>
    <dgm:pt modelId="{4F8A144D-0DEE-4C3B-B068-451B5A0C3E57}" type="pres">
      <dgm:prSet presAssocID="{C01D840F-445B-4344-A9D0-03AEFAE6D1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F94012E7-1289-4E75-A388-8A71F77AAAC2}" type="pres">
      <dgm:prSet presAssocID="{C01D840F-445B-4344-A9D0-03AEFAE6D147}" presName="spaceRect" presStyleCnt="0"/>
      <dgm:spPr/>
    </dgm:pt>
    <dgm:pt modelId="{05F50781-AF40-4A3D-B6AB-A0B734FB9282}" type="pres">
      <dgm:prSet presAssocID="{C01D840F-445B-4344-A9D0-03AEFAE6D147}" presName="parTx" presStyleLbl="revTx" presStyleIdx="1" presStyleCnt="2">
        <dgm:presLayoutVars>
          <dgm:chMax val="0"/>
          <dgm:chPref val="0"/>
        </dgm:presLayoutVars>
      </dgm:prSet>
      <dgm:spPr/>
    </dgm:pt>
  </dgm:ptLst>
  <dgm:cxnLst>
    <dgm:cxn modelId="{01342502-FCC6-4F26-A7CA-C2CD7D30AE2E}" type="presOf" srcId="{8A4D880B-3AE9-4375-B5CC-F02E9D2B12DD}" destId="{CE185E55-7553-4B98-9D56-29CEF0985981}" srcOrd="0" destOrd="0" presId="urn:microsoft.com/office/officeart/2018/2/layout/IconVerticalSolidList"/>
    <dgm:cxn modelId="{92C3B421-29AA-4D62-B2B5-27C5184AE5BE}" type="presOf" srcId="{42CBF390-4F7D-485C-9815-6E09DC880A32}" destId="{9490D218-25F6-4986-B897-7A48B8F58831}" srcOrd="0" destOrd="0" presId="urn:microsoft.com/office/officeart/2018/2/layout/IconVerticalSolidList"/>
    <dgm:cxn modelId="{855DF04A-3F70-4A8B-BCE2-44A7027B0CF3}" srcId="{8A4D880B-3AE9-4375-B5CC-F02E9D2B12DD}" destId="{42CBF390-4F7D-485C-9815-6E09DC880A32}" srcOrd="0" destOrd="0" parTransId="{8E52AE97-ECB0-4DCF-9BAB-3146C887AC85}" sibTransId="{8F3E7D7C-FD59-4D23-901D-5A7B879330E4}"/>
    <dgm:cxn modelId="{F9F74E73-A4D0-4A0A-A759-849AECDB455D}" srcId="{8A4D880B-3AE9-4375-B5CC-F02E9D2B12DD}" destId="{C01D840F-445B-4344-A9D0-03AEFAE6D147}" srcOrd="1" destOrd="0" parTransId="{0217A048-5EFB-4FA5-B351-5D2A0E57BB30}" sibTransId="{01A27BF2-B20D-4C56-94B0-52BFEABAA949}"/>
    <dgm:cxn modelId="{B23844C6-229C-4595-ABEF-F593D5104929}" type="presOf" srcId="{C01D840F-445B-4344-A9D0-03AEFAE6D147}" destId="{05F50781-AF40-4A3D-B6AB-A0B734FB9282}" srcOrd="0" destOrd="0" presId="urn:microsoft.com/office/officeart/2018/2/layout/IconVerticalSolidList"/>
    <dgm:cxn modelId="{788DF11B-E170-457E-B5C0-03E8A1E33EA3}" type="presParOf" srcId="{CE185E55-7553-4B98-9D56-29CEF0985981}" destId="{1101BCC1-E1DB-427C-A237-4986FF8154D3}" srcOrd="0" destOrd="0" presId="urn:microsoft.com/office/officeart/2018/2/layout/IconVerticalSolidList"/>
    <dgm:cxn modelId="{6182B0B6-4CAE-476C-815B-DC829C47ED9D}" type="presParOf" srcId="{1101BCC1-E1DB-427C-A237-4986FF8154D3}" destId="{04ABEC3E-A5A9-427B-B49A-D5EAA584A132}" srcOrd="0" destOrd="0" presId="urn:microsoft.com/office/officeart/2018/2/layout/IconVerticalSolidList"/>
    <dgm:cxn modelId="{E10F478F-7FA7-4B49-9A64-DBB8FD702D5B}" type="presParOf" srcId="{1101BCC1-E1DB-427C-A237-4986FF8154D3}" destId="{DA4F4C9D-0F13-4032-B4D4-09DC4B0B59D9}" srcOrd="1" destOrd="0" presId="urn:microsoft.com/office/officeart/2018/2/layout/IconVerticalSolidList"/>
    <dgm:cxn modelId="{0BD284D7-65BB-47E8-BC7B-BE1F79A6B815}" type="presParOf" srcId="{1101BCC1-E1DB-427C-A237-4986FF8154D3}" destId="{6C1D7872-12AD-416B-9C67-72AFE3D90029}" srcOrd="2" destOrd="0" presId="urn:microsoft.com/office/officeart/2018/2/layout/IconVerticalSolidList"/>
    <dgm:cxn modelId="{A40611D9-EA1D-4C04-A31E-F867534F6712}" type="presParOf" srcId="{1101BCC1-E1DB-427C-A237-4986FF8154D3}" destId="{9490D218-25F6-4986-B897-7A48B8F58831}" srcOrd="3" destOrd="0" presId="urn:microsoft.com/office/officeart/2018/2/layout/IconVerticalSolidList"/>
    <dgm:cxn modelId="{AD9157C7-1D59-4FA2-B2E6-F495248530A7}" type="presParOf" srcId="{CE185E55-7553-4B98-9D56-29CEF0985981}" destId="{488B2C44-9D89-4775-9FDE-68376A7F1663}" srcOrd="1" destOrd="0" presId="urn:microsoft.com/office/officeart/2018/2/layout/IconVerticalSolidList"/>
    <dgm:cxn modelId="{EC959326-4DDF-4C26-98BE-74613FA8CE1C}" type="presParOf" srcId="{CE185E55-7553-4B98-9D56-29CEF0985981}" destId="{89991FCA-D6B6-47A8-B364-AB9482F0A0DB}" srcOrd="2" destOrd="0" presId="urn:microsoft.com/office/officeart/2018/2/layout/IconVerticalSolidList"/>
    <dgm:cxn modelId="{3DF094CA-3269-44F3-9AEE-36280AC02097}" type="presParOf" srcId="{89991FCA-D6B6-47A8-B364-AB9482F0A0DB}" destId="{FADBC65E-BAF1-497D-A8B0-90B1233C0ED2}" srcOrd="0" destOrd="0" presId="urn:microsoft.com/office/officeart/2018/2/layout/IconVerticalSolidList"/>
    <dgm:cxn modelId="{7A80036B-E089-4394-B632-845C0E7687A0}" type="presParOf" srcId="{89991FCA-D6B6-47A8-B364-AB9482F0A0DB}" destId="{4F8A144D-0DEE-4C3B-B068-451B5A0C3E57}" srcOrd="1" destOrd="0" presId="urn:microsoft.com/office/officeart/2018/2/layout/IconVerticalSolidList"/>
    <dgm:cxn modelId="{AD564FA6-1AE5-42FF-9EA5-F2433FF0F9DE}" type="presParOf" srcId="{89991FCA-D6B6-47A8-B364-AB9482F0A0DB}" destId="{F94012E7-1289-4E75-A388-8A71F77AAAC2}" srcOrd="2" destOrd="0" presId="urn:microsoft.com/office/officeart/2018/2/layout/IconVerticalSolidList"/>
    <dgm:cxn modelId="{1B9CF122-8D79-401B-9E4A-08431169E408}" type="presParOf" srcId="{89991FCA-D6B6-47A8-B364-AB9482F0A0DB}" destId="{05F50781-AF40-4A3D-B6AB-A0B734FB928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E3A99E-CAA3-46E4-B81C-9CE5D43DDF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09BCAA-5834-44BC-9ABF-2351A4588323}">
      <dgm:prSet/>
      <dgm:spPr/>
      <dgm:t>
        <a:bodyPr/>
        <a:lstStyle/>
        <a:p>
          <a:pPr>
            <a:lnSpc>
              <a:spcPct val="100000"/>
            </a:lnSpc>
          </a:pPr>
          <a:r>
            <a:rPr lang="en-US" dirty="0"/>
            <a:t>Implement a private and permissioned blockchain system leveraging cryptographic security and consensus algorithms.</a:t>
          </a:r>
        </a:p>
      </dgm:t>
    </dgm:pt>
    <dgm:pt modelId="{6CE13742-ED8F-4CDB-B447-186FD339A726}" type="parTrans" cxnId="{3ECF2B90-73C8-4A1C-BF7D-542CEDF691E2}">
      <dgm:prSet/>
      <dgm:spPr/>
      <dgm:t>
        <a:bodyPr/>
        <a:lstStyle/>
        <a:p>
          <a:endParaRPr lang="en-US"/>
        </a:p>
      </dgm:t>
    </dgm:pt>
    <dgm:pt modelId="{3298CDD2-95C4-4A80-87B1-D455613E5550}" type="sibTrans" cxnId="{3ECF2B90-73C8-4A1C-BF7D-542CEDF691E2}">
      <dgm:prSet/>
      <dgm:spPr/>
      <dgm:t>
        <a:bodyPr/>
        <a:lstStyle/>
        <a:p>
          <a:endParaRPr lang="en-US"/>
        </a:p>
      </dgm:t>
    </dgm:pt>
    <dgm:pt modelId="{76E6CDB0-E809-46D2-B289-7E30BE258AA2}">
      <dgm:prSet/>
      <dgm:spPr/>
      <dgm:t>
        <a:bodyPr/>
        <a:lstStyle/>
        <a:p>
          <a:pPr>
            <a:lnSpc>
              <a:spcPct val="100000"/>
            </a:lnSpc>
          </a:pPr>
          <a:r>
            <a:rPr lang="en-US" dirty="0"/>
            <a:t>Develop transactional processes ensuring secure, validated, and transparent land registration.</a:t>
          </a:r>
        </a:p>
      </dgm:t>
    </dgm:pt>
    <dgm:pt modelId="{D6F191D1-51A9-4676-BE9C-165A67DE7DE2}" type="parTrans" cxnId="{95669828-39EB-4F90-826D-418B42BB0786}">
      <dgm:prSet/>
      <dgm:spPr/>
      <dgm:t>
        <a:bodyPr/>
        <a:lstStyle/>
        <a:p>
          <a:endParaRPr lang="en-US"/>
        </a:p>
      </dgm:t>
    </dgm:pt>
    <dgm:pt modelId="{F2433C71-F0B5-4A67-9E0B-EEEDC2B550BB}" type="sibTrans" cxnId="{95669828-39EB-4F90-826D-418B42BB0786}">
      <dgm:prSet/>
      <dgm:spPr/>
      <dgm:t>
        <a:bodyPr/>
        <a:lstStyle/>
        <a:p>
          <a:endParaRPr lang="en-US"/>
        </a:p>
      </dgm:t>
    </dgm:pt>
    <dgm:pt modelId="{6832E231-7E9B-4198-BC17-741F99960E5D}">
      <dgm:prSet/>
      <dgm:spPr/>
      <dgm:t>
        <a:bodyPr/>
        <a:lstStyle/>
        <a:p>
          <a:pPr>
            <a:lnSpc>
              <a:spcPct val="100000"/>
            </a:lnSpc>
          </a:pPr>
          <a:r>
            <a:rPr lang="en-US" dirty="0"/>
            <a:t>Enable user and land registration functionalities, incorporating verification checks by the government and registrar.</a:t>
          </a:r>
        </a:p>
      </dgm:t>
    </dgm:pt>
    <dgm:pt modelId="{FD695722-3CD4-4A52-A7AB-FE5D67FE6AB2}" type="parTrans" cxnId="{43ED6FB1-8717-4AB5-96F7-405D52EBA37B}">
      <dgm:prSet/>
      <dgm:spPr/>
      <dgm:t>
        <a:bodyPr/>
        <a:lstStyle/>
        <a:p>
          <a:endParaRPr lang="en-US"/>
        </a:p>
      </dgm:t>
    </dgm:pt>
    <dgm:pt modelId="{3A7BC628-9433-4B41-8CDF-9C0265A40BEC}" type="sibTrans" cxnId="{43ED6FB1-8717-4AB5-96F7-405D52EBA37B}">
      <dgm:prSet/>
      <dgm:spPr/>
      <dgm:t>
        <a:bodyPr/>
        <a:lstStyle/>
        <a:p>
          <a:endParaRPr lang="en-US"/>
        </a:p>
      </dgm:t>
    </dgm:pt>
    <dgm:pt modelId="{1A7768CF-DCE7-443E-AB57-E9ADD51635C4}">
      <dgm:prSet/>
      <dgm:spPr/>
      <dgm:t>
        <a:bodyPr/>
        <a:lstStyle/>
        <a:p>
          <a:pPr>
            <a:lnSpc>
              <a:spcPct val="100000"/>
            </a:lnSpc>
          </a:pPr>
          <a:r>
            <a:rPr lang="en-US" dirty="0"/>
            <a:t>Facilitate smooth ownership changes with mandatory verification steps and associated financial transactions.</a:t>
          </a:r>
        </a:p>
      </dgm:t>
    </dgm:pt>
    <dgm:pt modelId="{59FE7186-EBB6-4148-809C-5046C99DA3AE}" type="parTrans" cxnId="{2AB097EF-4580-4D23-B433-60C480B89A7B}">
      <dgm:prSet/>
      <dgm:spPr/>
      <dgm:t>
        <a:bodyPr/>
        <a:lstStyle/>
        <a:p>
          <a:endParaRPr lang="en-US"/>
        </a:p>
      </dgm:t>
    </dgm:pt>
    <dgm:pt modelId="{239B7BBB-2293-4E0E-8839-A18D1597A700}" type="sibTrans" cxnId="{2AB097EF-4580-4D23-B433-60C480B89A7B}">
      <dgm:prSet/>
      <dgm:spPr/>
      <dgm:t>
        <a:bodyPr/>
        <a:lstStyle/>
        <a:p>
          <a:endParaRPr lang="en-US"/>
        </a:p>
      </dgm:t>
    </dgm:pt>
    <dgm:pt modelId="{B8D5FE32-997B-4612-84EE-C0EAB6FEA6EA}" type="pres">
      <dgm:prSet presAssocID="{E6E3A99E-CAA3-46E4-B81C-9CE5D43DDFEB}" presName="root" presStyleCnt="0">
        <dgm:presLayoutVars>
          <dgm:dir/>
          <dgm:resizeHandles val="exact"/>
        </dgm:presLayoutVars>
      </dgm:prSet>
      <dgm:spPr/>
    </dgm:pt>
    <dgm:pt modelId="{5E605281-DCEB-4DDE-BDF1-37240385B81E}" type="pres">
      <dgm:prSet presAssocID="{3F09BCAA-5834-44BC-9ABF-2351A4588323}" presName="compNode" presStyleCnt="0"/>
      <dgm:spPr/>
    </dgm:pt>
    <dgm:pt modelId="{C733893C-9EBD-4C98-AA34-89BE38CC8438}" type="pres">
      <dgm:prSet presAssocID="{3F09BCAA-5834-44BC-9ABF-2351A4588323}" presName="bgRect" presStyleLbl="bgShp" presStyleIdx="0" presStyleCnt="4"/>
      <dgm:spPr/>
    </dgm:pt>
    <dgm:pt modelId="{1D9A2EA3-88E4-4EE7-BF7E-9F4ECA6DB196}" type="pres">
      <dgm:prSet presAssocID="{3F09BCAA-5834-44BC-9ABF-2351A45883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FB3F30C4-45F6-4A5F-AA13-1832B017CF47}" type="pres">
      <dgm:prSet presAssocID="{3F09BCAA-5834-44BC-9ABF-2351A4588323}" presName="spaceRect" presStyleCnt="0"/>
      <dgm:spPr/>
    </dgm:pt>
    <dgm:pt modelId="{BFFEEE5B-B5A9-4FBB-8C07-A20AE224F953}" type="pres">
      <dgm:prSet presAssocID="{3F09BCAA-5834-44BC-9ABF-2351A4588323}" presName="parTx" presStyleLbl="revTx" presStyleIdx="0" presStyleCnt="4">
        <dgm:presLayoutVars>
          <dgm:chMax val="0"/>
          <dgm:chPref val="0"/>
        </dgm:presLayoutVars>
      </dgm:prSet>
      <dgm:spPr/>
    </dgm:pt>
    <dgm:pt modelId="{5043686E-C092-4D93-AFB3-483798732B8C}" type="pres">
      <dgm:prSet presAssocID="{3298CDD2-95C4-4A80-87B1-D455613E5550}" presName="sibTrans" presStyleCnt="0"/>
      <dgm:spPr/>
    </dgm:pt>
    <dgm:pt modelId="{921D107A-B2AC-4375-942F-0B836ACC1DDD}" type="pres">
      <dgm:prSet presAssocID="{76E6CDB0-E809-46D2-B289-7E30BE258AA2}" presName="compNode" presStyleCnt="0"/>
      <dgm:spPr/>
    </dgm:pt>
    <dgm:pt modelId="{05B5BEC6-5878-404A-8013-C2D2FD5DC032}" type="pres">
      <dgm:prSet presAssocID="{76E6CDB0-E809-46D2-B289-7E30BE258AA2}" presName="bgRect" presStyleLbl="bgShp" presStyleIdx="1" presStyleCnt="4"/>
      <dgm:spPr/>
    </dgm:pt>
    <dgm:pt modelId="{63CFA437-F4FE-448C-8D6E-1D055FB7CB3A}" type="pres">
      <dgm:prSet presAssocID="{76E6CDB0-E809-46D2-B289-7E30BE258A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DBFF31FB-43AB-46FD-BECD-18C3F73E7D6E}" type="pres">
      <dgm:prSet presAssocID="{76E6CDB0-E809-46D2-B289-7E30BE258AA2}" presName="spaceRect" presStyleCnt="0"/>
      <dgm:spPr/>
    </dgm:pt>
    <dgm:pt modelId="{B5D2B457-124C-422C-9E43-B3E21278C8D4}" type="pres">
      <dgm:prSet presAssocID="{76E6CDB0-E809-46D2-B289-7E30BE258AA2}" presName="parTx" presStyleLbl="revTx" presStyleIdx="1" presStyleCnt="4">
        <dgm:presLayoutVars>
          <dgm:chMax val="0"/>
          <dgm:chPref val="0"/>
        </dgm:presLayoutVars>
      </dgm:prSet>
      <dgm:spPr/>
    </dgm:pt>
    <dgm:pt modelId="{F5816ED0-AECF-4A2A-8970-8F8671E6E04B}" type="pres">
      <dgm:prSet presAssocID="{F2433C71-F0B5-4A67-9E0B-EEEDC2B550BB}" presName="sibTrans" presStyleCnt="0"/>
      <dgm:spPr/>
    </dgm:pt>
    <dgm:pt modelId="{5CDE4EDC-9FDE-432F-A1F5-6023CF55D848}" type="pres">
      <dgm:prSet presAssocID="{6832E231-7E9B-4198-BC17-741F99960E5D}" presName="compNode" presStyleCnt="0"/>
      <dgm:spPr/>
    </dgm:pt>
    <dgm:pt modelId="{43050F72-F706-48AE-9016-3739B197F5F5}" type="pres">
      <dgm:prSet presAssocID="{6832E231-7E9B-4198-BC17-741F99960E5D}" presName="bgRect" presStyleLbl="bgShp" presStyleIdx="2" presStyleCnt="4"/>
      <dgm:spPr/>
    </dgm:pt>
    <dgm:pt modelId="{9232BFA7-24E5-44B0-AD98-12CFC3DB175B}" type="pres">
      <dgm:prSet presAssocID="{6832E231-7E9B-4198-BC17-741F99960E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77B23D47-73BE-416C-AF7E-C0C3B1529737}" type="pres">
      <dgm:prSet presAssocID="{6832E231-7E9B-4198-BC17-741F99960E5D}" presName="spaceRect" presStyleCnt="0"/>
      <dgm:spPr/>
    </dgm:pt>
    <dgm:pt modelId="{6FF1EF94-07A8-4545-98CA-682CCD2C56C2}" type="pres">
      <dgm:prSet presAssocID="{6832E231-7E9B-4198-BC17-741F99960E5D}" presName="parTx" presStyleLbl="revTx" presStyleIdx="2" presStyleCnt="4">
        <dgm:presLayoutVars>
          <dgm:chMax val="0"/>
          <dgm:chPref val="0"/>
        </dgm:presLayoutVars>
      </dgm:prSet>
      <dgm:spPr/>
    </dgm:pt>
    <dgm:pt modelId="{AECA208E-1924-4AE5-BC17-EF79A1BB2BBD}" type="pres">
      <dgm:prSet presAssocID="{3A7BC628-9433-4B41-8CDF-9C0265A40BEC}" presName="sibTrans" presStyleCnt="0"/>
      <dgm:spPr/>
    </dgm:pt>
    <dgm:pt modelId="{7579EFE8-4AFB-4DCD-AE25-625E4A2BAB64}" type="pres">
      <dgm:prSet presAssocID="{1A7768CF-DCE7-443E-AB57-E9ADD51635C4}" presName="compNode" presStyleCnt="0"/>
      <dgm:spPr/>
    </dgm:pt>
    <dgm:pt modelId="{6955FC63-FFF0-44E8-8D5C-59EF5A8A63DA}" type="pres">
      <dgm:prSet presAssocID="{1A7768CF-DCE7-443E-AB57-E9ADD51635C4}" presName="bgRect" presStyleLbl="bgShp" presStyleIdx="3" presStyleCnt="4"/>
      <dgm:spPr/>
    </dgm:pt>
    <dgm:pt modelId="{14CFB470-3BBD-4CC1-A041-7F33DF0AECDE}" type="pres">
      <dgm:prSet presAssocID="{1A7768CF-DCE7-443E-AB57-E9ADD51635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3A8AAD83-D4A4-4B38-82C3-A8425588A6B4}" type="pres">
      <dgm:prSet presAssocID="{1A7768CF-DCE7-443E-AB57-E9ADD51635C4}" presName="spaceRect" presStyleCnt="0"/>
      <dgm:spPr/>
    </dgm:pt>
    <dgm:pt modelId="{7A205552-2D5F-4A2B-9231-48A521182522}" type="pres">
      <dgm:prSet presAssocID="{1A7768CF-DCE7-443E-AB57-E9ADD51635C4}" presName="parTx" presStyleLbl="revTx" presStyleIdx="3" presStyleCnt="4">
        <dgm:presLayoutVars>
          <dgm:chMax val="0"/>
          <dgm:chPref val="0"/>
        </dgm:presLayoutVars>
      </dgm:prSet>
      <dgm:spPr/>
    </dgm:pt>
  </dgm:ptLst>
  <dgm:cxnLst>
    <dgm:cxn modelId="{0291C602-CAED-4DBB-8512-3902FBEE9475}" type="presOf" srcId="{6832E231-7E9B-4198-BC17-741F99960E5D}" destId="{6FF1EF94-07A8-4545-98CA-682CCD2C56C2}" srcOrd="0" destOrd="0" presId="urn:microsoft.com/office/officeart/2018/2/layout/IconVerticalSolidList"/>
    <dgm:cxn modelId="{EA31FD16-BF62-4303-9CF1-619C3367EFB2}" type="presOf" srcId="{1A7768CF-DCE7-443E-AB57-E9ADD51635C4}" destId="{7A205552-2D5F-4A2B-9231-48A521182522}" srcOrd="0" destOrd="0" presId="urn:microsoft.com/office/officeart/2018/2/layout/IconVerticalSolidList"/>
    <dgm:cxn modelId="{95669828-39EB-4F90-826D-418B42BB0786}" srcId="{E6E3A99E-CAA3-46E4-B81C-9CE5D43DDFEB}" destId="{76E6CDB0-E809-46D2-B289-7E30BE258AA2}" srcOrd="1" destOrd="0" parTransId="{D6F191D1-51A9-4676-BE9C-165A67DE7DE2}" sibTransId="{F2433C71-F0B5-4A67-9E0B-EEEDC2B550BB}"/>
    <dgm:cxn modelId="{5BF09557-D0D5-4402-B99D-0F6D89CBE2DB}" type="presOf" srcId="{E6E3A99E-CAA3-46E4-B81C-9CE5D43DDFEB}" destId="{B8D5FE32-997B-4612-84EE-C0EAB6FEA6EA}" srcOrd="0" destOrd="0" presId="urn:microsoft.com/office/officeart/2018/2/layout/IconVerticalSolidList"/>
    <dgm:cxn modelId="{3ECF2B90-73C8-4A1C-BF7D-542CEDF691E2}" srcId="{E6E3A99E-CAA3-46E4-B81C-9CE5D43DDFEB}" destId="{3F09BCAA-5834-44BC-9ABF-2351A4588323}" srcOrd="0" destOrd="0" parTransId="{6CE13742-ED8F-4CDB-B447-186FD339A726}" sibTransId="{3298CDD2-95C4-4A80-87B1-D455613E5550}"/>
    <dgm:cxn modelId="{43ED6FB1-8717-4AB5-96F7-405D52EBA37B}" srcId="{E6E3A99E-CAA3-46E4-B81C-9CE5D43DDFEB}" destId="{6832E231-7E9B-4198-BC17-741F99960E5D}" srcOrd="2" destOrd="0" parTransId="{FD695722-3CD4-4A52-A7AB-FE5D67FE6AB2}" sibTransId="{3A7BC628-9433-4B41-8CDF-9C0265A40BEC}"/>
    <dgm:cxn modelId="{755EBEBB-2AE1-4770-A723-6BE2044C7E7A}" type="presOf" srcId="{3F09BCAA-5834-44BC-9ABF-2351A4588323}" destId="{BFFEEE5B-B5A9-4FBB-8C07-A20AE224F953}" srcOrd="0" destOrd="0" presId="urn:microsoft.com/office/officeart/2018/2/layout/IconVerticalSolidList"/>
    <dgm:cxn modelId="{2AB097EF-4580-4D23-B433-60C480B89A7B}" srcId="{E6E3A99E-CAA3-46E4-B81C-9CE5D43DDFEB}" destId="{1A7768CF-DCE7-443E-AB57-E9ADD51635C4}" srcOrd="3" destOrd="0" parTransId="{59FE7186-EBB6-4148-809C-5046C99DA3AE}" sibTransId="{239B7BBB-2293-4E0E-8839-A18D1597A700}"/>
    <dgm:cxn modelId="{852D99FD-C9D6-49CA-901C-746DE2038CEC}" type="presOf" srcId="{76E6CDB0-E809-46D2-B289-7E30BE258AA2}" destId="{B5D2B457-124C-422C-9E43-B3E21278C8D4}" srcOrd="0" destOrd="0" presId="urn:microsoft.com/office/officeart/2018/2/layout/IconVerticalSolidList"/>
    <dgm:cxn modelId="{CDBA2FF6-10BD-4EA3-AF48-EA416A64BFDB}" type="presParOf" srcId="{B8D5FE32-997B-4612-84EE-C0EAB6FEA6EA}" destId="{5E605281-DCEB-4DDE-BDF1-37240385B81E}" srcOrd="0" destOrd="0" presId="urn:microsoft.com/office/officeart/2018/2/layout/IconVerticalSolidList"/>
    <dgm:cxn modelId="{DB2FB92B-F3CF-4882-BC62-D46EA9F1A057}" type="presParOf" srcId="{5E605281-DCEB-4DDE-BDF1-37240385B81E}" destId="{C733893C-9EBD-4C98-AA34-89BE38CC8438}" srcOrd="0" destOrd="0" presId="urn:microsoft.com/office/officeart/2018/2/layout/IconVerticalSolidList"/>
    <dgm:cxn modelId="{B499B740-4D6C-47C0-8FC3-E3B5F2E78B70}" type="presParOf" srcId="{5E605281-DCEB-4DDE-BDF1-37240385B81E}" destId="{1D9A2EA3-88E4-4EE7-BF7E-9F4ECA6DB196}" srcOrd="1" destOrd="0" presId="urn:microsoft.com/office/officeart/2018/2/layout/IconVerticalSolidList"/>
    <dgm:cxn modelId="{BCD3DEBD-A9F9-432A-A425-EF49CFDC7A65}" type="presParOf" srcId="{5E605281-DCEB-4DDE-BDF1-37240385B81E}" destId="{FB3F30C4-45F6-4A5F-AA13-1832B017CF47}" srcOrd="2" destOrd="0" presId="urn:microsoft.com/office/officeart/2018/2/layout/IconVerticalSolidList"/>
    <dgm:cxn modelId="{68F0152A-F6C8-4FCA-BDE7-0F64A9DE583F}" type="presParOf" srcId="{5E605281-DCEB-4DDE-BDF1-37240385B81E}" destId="{BFFEEE5B-B5A9-4FBB-8C07-A20AE224F953}" srcOrd="3" destOrd="0" presId="urn:microsoft.com/office/officeart/2018/2/layout/IconVerticalSolidList"/>
    <dgm:cxn modelId="{2E9FEBFE-4810-47C7-8453-DE70CAD453D2}" type="presParOf" srcId="{B8D5FE32-997B-4612-84EE-C0EAB6FEA6EA}" destId="{5043686E-C092-4D93-AFB3-483798732B8C}" srcOrd="1" destOrd="0" presId="urn:microsoft.com/office/officeart/2018/2/layout/IconVerticalSolidList"/>
    <dgm:cxn modelId="{9A938EDF-2C89-469B-90EC-84E753AAEDFF}" type="presParOf" srcId="{B8D5FE32-997B-4612-84EE-C0EAB6FEA6EA}" destId="{921D107A-B2AC-4375-942F-0B836ACC1DDD}" srcOrd="2" destOrd="0" presId="urn:microsoft.com/office/officeart/2018/2/layout/IconVerticalSolidList"/>
    <dgm:cxn modelId="{F7664031-DBB4-401C-8053-50943211CB55}" type="presParOf" srcId="{921D107A-B2AC-4375-942F-0B836ACC1DDD}" destId="{05B5BEC6-5878-404A-8013-C2D2FD5DC032}" srcOrd="0" destOrd="0" presId="urn:microsoft.com/office/officeart/2018/2/layout/IconVerticalSolidList"/>
    <dgm:cxn modelId="{42825BED-D7D5-4868-8425-E78F90F85877}" type="presParOf" srcId="{921D107A-B2AC-4375-942F-0B836ACC1DDD}" destId="{63CFA437-F4FE-448C-8D6E-1D055FB7CB3A}" srcOrd="1" destOrd="0" presId="urn:microsoft.com/office/officeart/2018/2/layout/IconVerticalSolidList"/>
    <dgm:cxn modelId="{22AD61A2-7A20-44EB-BA54-82C8A5526654}" type="presParOf" srcId="{921D107A-B2AC-4375-942F-0B836ACC1DDD}" destId="{DBFF31FB-43AB-46FD-BECD-18C3F73E7D6E}" srcOrd="2" destOrd="0" presId="urn:microsoft.com/office/officeart/2018/2/layout/IconVerticalSolidList"/>
    <dgm:cxn modelId="{6187DE10-E87F-4E1A-8E91-2172020E7A89}" type="presParOf" srcId="{921D107A-B2AC-4375-942F-0B836ACC1DDD}" destId="{B5D2B457-124C-422C-9E43-B3E21278C8D4}" srcOrd="3" destOrd="0" presId="urn:microsoft.com/office/officeart/2018/2/layout/IconVerticalSolidList"/>
    <dgm:cxn modelId="{3077F596-9D10-4767-BBEF-F72C632ACA15}" type="presParOf" srcId="{B8D5FE32-997B-4612-84EE-C0EAB6FEA6EA}" destId="{F5816ED0-AECF-4A2A-8970-8F8671E6E04B}" srcOrd="3" destOrd="0" presId="urn:microsoft.com/office/officeart/2018/2/layout/IconVerticalSolidList"/>
    <dgm:cxn modelId="{93EFF196-14E4-42E3-ACB8-759D40EE3AEC}" type="presParOf" srcId="{B8D5FE32-997B-4612-84EE-C0EAB6FEA6EA}" destId="{5CDE4EDC-9FDE-432F-A1F5-6023CF55D848}" srcOrd="4" destOrd="0" presId="urn:microsoft.com/office/officeart/2018/2/layout/IconVerticalSolidList"/>
    <dgm:cxn modelId="{7C912B86-F291-40F0-B2E3-386C7061FF26}" type="presParOf" srcId="{5CDE4EDC-9FDE-432F-A1F5-6023CF55D848}" destId="{43050F72-F706-48AE-9016-3739B197F5F5}" srcOrd="0" destOrd="0" presId="urn:microsoft.com/office/officeart/2018/2/layout/IconVerticalSolidList"/>
    <dgm:cxn modelId="{BB369969-5456-4EDB-ABCC-AF94C93CA033}" type="presParOf" srcId="{5CDE4EDC-9FDE-432F-A1F5-6023CF55D848}" destId="{9232BFA7-24E5-44B0-AD98-12CFC3DB175B}" srcOrd="1" destOrd="0" presId="urn:microsoft.com/office/officeart/2018/2/layout/IconVerticalSolidList"/>
    <dgm:cxn modelId="{88AD0568-F69F-4059-8BDF-E64B15C79456}" type="presParOf" srcId="{5CDE4EDC-9FDE-432F-A1F5-6023CF55D848}" destId="{77B23D47-73BE-416C-AF7E-C0C3B1529737}" srcOrd="2" destOrd="0" presId="urn:microsoft.com/office/officeart/2018/2/layout/IconVerticalSolidList"/>
    <dgm:cxn modelId="{2916991E-B8DE-443F-A9F6-3FB72F48F887}" type="presParOf" srcId="{5CDE4EDC-9FDE-432F-A1F5-6023CF55D848}" destId="{6FF1EF94-07A8-4545-98CA-682CCD2C56C2}" srcOrd="3" destOrd="0" presId="urn:microsoft.com/office/officeart/2018/2/layout/IconVerticalSolidList"/>
    <dgm:cxn modelId="{14729EA2-0912-4DE4-A721-3ED6578BE3A1}" type="presParOf" srcId="{B8D5FE32-997B-4612-84EE-C0EAB6FEA6EA}" destId="{AECA208E-1924-4AE5-BC17-EF79A1BB2BBD}" srcOrd="5" destOrd="0" presId="urn:microsoft.com/office/officeart/2018/2/layout/IconVerticalSolidList"/>
    <dgm:cxn modelId="{4B5557DC-8C96-46B4-A13D-EB4B61FA49AC}" type="presParOf" srcId="{B8D5FE32-997B-4612-84EE-C0EAB6FEA6EA}" destId="{7579EFE8-4AFB-4DCD-AE25-625E4A2BAB64}" srcOrd="6" destOrd="0" presId="urn:microsoft.com/office/officeart/2018/2/layout/IconVerticalSolidList"/>
    <dgm:cxn modelId="{25AB7ACF-FB6D-4A8E-9AE9-88ED957635BA}" type="presParOf" srcId="{7579EFE8-4AFB-4DCD-AE25-625E4A2BAB64}" destId="{6955FC63-FFF0-44E8-8D5C-59EF5A8A63DA}" srcOrd="0" destOrd="0" presId="urn:microsoft.com/office/officeart/2018/2/layout/IconVerticalSolidList"/>
    <dgm:cxn modelId="{9C73EE8D-0012-4100-A786-E58B0DD347DC}" type="presParOf" srcId="{7579EFE8-4AFB-4DCD-AE25-625E4A2BAB64}" destId="{14CFB470-3BBD-4CC1-A041-7F33DF0AECDE}" srcOrd="1" destOrd="0" presId="urn:microsoft.com/office/officeart/2018/2/layout/IconVerticalSolidList"/>
    <dgm:cxn modelId="{6E92B8EF-C5D7-49C2-AC5F-0624EAA4096B}" type="presParOf" srcId="{7579EFE8-4AFB-4DCD-AE25-625E4A2BAB64}" destId="{3A8AAD83-D4A4-4B38-82C3-A8425588A6B4}" srcOrd="2" destOrd="0" presId="urn:microsoft.com/office/officeart/2018/2/layout/IconVerticalSolidList"/>
    <dgm:cxn modelId="{CF938D5C-B702-4284-8E1B-9541723EB0DD}" type="presParOf" srcId="{7579EFE8-4AFB-4DCD-AE25-625E4A2BAB64}" destId="{7A205552-2D5F-4A2B-9231-48A52118252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8C68AF-13CF-45DE-BCAB-FA8FCD04FCFD}"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DD70C6A4-E984-42AE-AF64-77D84F3768F9}">
      <dgm:prSet/>
      <dgm:spPr/>
      <dgm:t>
        <a:bodyPr/>
        <a:lstStyle/>
        <a:p>
          <a:pPr rtl="0"/>
          <a:r>
            <a:rPr lang="en-US" dirty="0"/>
            <a:t>Blockchain is one of the most secure ways of storing data without it being changed. It is a distributed ledger that is open to anyone and once data is put into it, it is very difficult to change it.</a:t>
          </a:r>
        </a:p>
      </dgm:t>
    </dgm:pt>
    <dgm:pt modelId="{FEF4229A-5564-4086-927E-5CCE2290C210}" type="parTrans" cxnId="{1E5FC7A5-6485-4E94-8AA2-FF559C97B328}">
      <dgm:prSet/>
      <dgm:spPr/>
      <dgm:t>
        <a:bodyPr/>
        <a:lstStyle/>
        <a:p>
          <a:endParaRPr lang="en-US"/>
        </a:p>
      </dgm:t>
    </dgm:pt>
    <dgm:pt modelId="{0F640FDF-24B1-4FCB-B323-D173767C3936}" type="sibTrans" cxnId="{1E5FC7A5-6485-4E94-8AA2-FF559C97B328}">
      <dgm:prSet/>
      <dgm:spPr/>
      <dgm:t>
        <a:bodyPr/>
        <a:lstStyle/>
        <a:p>
          <a:endParaRPr lang="en-US"/>
        </a:p>
      </dgm:t>
    </dgm:pt>
    <dgm:pt modelId="{DA75E171-532D-42C6-A685-E9A2C8CCC4B8}">
      <dgm:prSet/>
      <dgm:spPr/>
      <dgm:t>
        <a:bodyPr/>
        <a:lstStyle/>
        <a:p>
          <a:r>
            <a:rPr lang="en-US" dirty="0"/>
            <a:t>Using this property of blockchain we want to put it to use into one of the most fraudulent systems in India, the Land Registration System.</a:t>
          </a:r>
        </a:p>
      </dgm:t>
    </dgm:pt>
    <dgm:pt modelId="{80205BBB-1A41-483B-9B39-22F5076D864E}" type="parTrans" cxnId="{32A78C01-FB19-4892-9B55-3B1F0D0DE0D6}">
      <dgm:prSet/>
      <dgm:spPr/>
      <dgm:t>
        <a:bodyPr/>
        <a:lstStyle/>
        <a:p>
          <a:endParaRPr lang="en-US"/>
        </a:p>
      </dgm:t>
    </dgm:pt>
    <dgm:pt modelId="{67FB2658-4844-4CE6-A260-CE18EBB372BF}" type="sibTrans" cxnId="{32A78C01-FB19-4892-9B55-3B1F0D0DE0D6}">
      <dgm:prSet/>
      <dgm:spPr/>
      <dgm:t>
        <a:bodyPr/>
        <a:lstStyle/>
        <a:p>
          <a:endParaRPr lang="en-US"/>
        </a:p>
      </dgm:t>
    </dgm:pt>
    <dgm:pt modelId="{C7019F5D-BAE6-470C-9E7E-E925591CAEA1}">
      <dgm:prSet/>
      <dgm:spPr/>
      <dgm:t>
        <a:bodyPr/>
        <a:lstStyle/>
        <a:p>
          <a:r>
            <a:rPr lang="en-US" dirty="0"/>
            <a:t>This gives rise to a system that is more evolved and features all the activities like buying and selling in an efficient and reliable way. Blockchain technology made this system secure and faster.</a:t>
          </a:r>
        </a:p>
      </dgm:t>
    </dgm:pt>
    <dgm:pt modelId="{499096CF-2009-4F5B-AC89-F8C616C9518C}" type="parTrans" cxnId="{D1BCB72E-1149-4E65-93B6-1C36C74219BA}">
      <dgm:prSet/>
      <dgm:spPr/>
      <dgm:t>
        <a:bodyPr/>
        <a:lstStyle/>
        <a:p>
          <a:endParaRPr lang="en-US"/>
        </a:p>
      </dgm:t>
    </dgm:pt>
    <dgm:pt modelId="{C38C42AA-5B19-4DBB-B13D-7BA229106812}" type="sibTrans" cxnId="{D1BCB72E-1149-4E65-93B6-1C36C74219BA}">
      <dgm:prSet/>
      <dgm:spPr/>
      <dgm:t>
        <a:bodyPr/>
        <a:lstStyle/>
        <a:p>
          <a:endParaRPr lang="en-US"/>
        </a:p>
      </dgm:t>
    </dgm:pt>
    <dgm:pt modelId="{48604689-1EF4-4896-9948-8D888B73B8CA}">
      <dgm:prSet/>
      <dgm:spPr/>
      <dgm:t>
        <a:bodyPr/>
        <a:lstStyle/>
        <a:p>
          <a:r>
            <a:rPr lang="en-US" dirty="0"/>
            <a:t>If this kind of system is upgraded further and integrated with useful API then this will lead to faster transactions and will eventually lead to easement of the entire process, thus making the entire system hassle free and convenient in the long run which would be beneficial to the mankind.</a:t>
          </a:r>
        </a:p>
      </dgm:t>
    </dgm:pt>
    <dgm:pt modelId="{01A189AD-CDEE-474F-8710-AD9A5D80B7AD}" type="parTrans" cxnId="{E988BBAF-A328-4A58-A8D6-10938F2340BC}">
      <dgm:prSet/>
      <dgm:spPr/>
      <dgm:t>
        <a:bodyPr/>
        <a:lstStyle/>
        <a:p>
          <a:endParaRPr lang="en-US"/>
        </a:p>
      </dgm:t>
    </dgm:pt>
    <dgm:pt modelId="{DDDA5222-C7D9-47BD-B27B-F9A6EDE7437F}" type="sibTrans" cxnId="{E988BBAF-A328-4A58-A8D6-10938F2340BC}">
      <dgm:prSet/>
      <dgm:spPr/>
      <dgm:t>
        <a:bodyPr/>
        <a:lstStyle/>
        <a:p>
          <a:endParaRPr lang="en-US"/>
        </a:p>
      </dgm:t>
    </dgm:pt>
    <dgm:pt modelId="{3D177DC3-B2C6-47B0-B090-DCD35A26E3D5}" type="pres">
      <dgm:prSet presAssocID="{478C68AF-13CF-45DE-BCAB-FA8FCD04FCFD}" presName="Name0" presStyleCnt="0">
        <dgm:presLayoutVars>
          <dgm:dir/>
          <dgm:resizeHandles val="exact"/>
        </dgm:presLayoutVars>
      </dgm:prSet>
      <dgm:spPr/>
    </dgm:pt>
    <dgm:pt modelId="{65E68B68-15CF-48F5-BE78-2E8885CD5767}" type="pres">
      <dgm:prSet presAssocID="{DD70C6A4-E984-42AE-AF64-77D84F3768F9}" presName="node" presStyleLbl="node1" presStyleIdx="0" presStyleCnt="4">
        <dgm:presLayoutVars>
          <dgm:bulletEnabled val="1"/>
        </dgm:presLayoutVars>
      </dgm:prSet>
      <dgm:spPr/>
    </dgm:pt>
    <dgm:pt modelId="{F9E61078-3289-4D46-8180-BBE991C95496}" type="pres">
      <dgm:prSet presAssocID="{0F640FDF-24B1-4FCB-B323-D173767C3936}" presName="sibTrans" presStyleLbl="sibTrans2D1" presStyleIdx="0" presStyleCnt="3"/>
      <dgm:spPr/>
    </dgm:pt>
    <dgm:pt modelId="{FE6434B0-0213-45C3-89F8-0549373487B1}" type="pres">
      <dgm:prSet presAssocID="{0F640FDF-24B1-4FCB-B323-D173767C3936}" presName="connectorText" presStyleLbl="sibTrans2D1" presStyleIdx="0" presStyleCnt="3"/>
      <dgm:spPr/>
    </dgm:pt>
    <dgm:pt modelId="{46518D02-2811-4AFA-8A4B-1A13F5C99DCE}" type="pres">
      <dgm:prSet presAssocID="{DA75E171-532D-42C6-A685-E9A2C8CCC4B8}" presName="node" presStyleLbl="node1" presStyleIdx="1" presStyleCnt="4">
        <dgm:presLayoutVars>
          <dgm:bulletEnabled val="1"/>
        </dgm:presLayoutVars>
      </dgm:prSet>
      <dgm:spPr/>
    </dgm:pt>
    <dgm:pt modelId="{E87A744B-D2D0-4614-81C0-7B0352FD0759}" type="pres">
      <dgm:prSet presAssocID="{67FB2658-4844-4CE6-A260-CE18EBB372BF}" presName="sibTrans" presStyleLbl="sibTrans2D1" presStyleIdx="1" presStyleCnt="3"/>
      <dgm:spPr/>
    </dgm:pt>
    <dgm:pt modelId="{B6A17BA4-5B8C-4889-91A9-3CB57425F6A2}" type="pres">
      <dgm:prSet presAssocID="{67FB2658-4844-4CE6-A260-CE18EBB372BF}" presName="connectorText" presStyleLbl="sibTrans2D1" presStyleIdx="1" presStyleCnt="3"/>
      <dgm:spPr/>
    </dgm:pt>
    <dgm:pt modelId="{A8C3352B-BA17-48C2-AD1C-9D3ED599F27A}" type="pres">
      <dgm:prSet presAssocID="{C7019F5D-BAE6-470C-9E7E-E925591CAEA1}" presName="node" presStyleLbl="node1" presStyleIdx="2" presStyleCnt="4">
        <dgm:presLayoutVars>
          <dgm:bulletEnabled val="1"/>
        </dgm:presLayoutVars>
      </dgm:prSet>
      <dgm:spPr/>
    </dgm:pt>
    <dgm:pt modelId="{BDE2BFAF-126D-42C1-93E4-6D9AA0634DFE}" type="pres">
      <dgm:prSet presAssocID="{C38C42AA-5B19-4DBB-B13D-7BA229106812}" presName="sibTrans" presStyleLbl="sibTrans2D1" presStyleIdx="2" presStyleCnt="3"/>
      <dgm:spPr/>
    </dgm:pt>
    <dgm:pt modelId="{7AE0990C-9A84-4ECE-944C-E591E53F3D69}" type="pres">
      <dgm:prSet presAssocID="{C38C42AA-5B19-4DBB-B13D-7BA229106812}" presName="connectorText" presStyleLbl="sibTrans2D1" presStyleIdx="2" presStyleCnt="3"/>
      <dgm:spPr/>
    </dgm:pt>
    <dgm:pt modelId="{D1471992-D07E-48CE-821E-2AA5F0973FCD}" type="pres">
      <dgm:prSet presAssocID="{48604689-1EF4-4896-9948-8D888B73B8CA}" presName="node" presStyleLbl="node1" presStyleIdx="3" presStyleCnt="4">
        <dgm:presLayoutVars>
          <dgm:bulletEnabled val="1"/>
        </dgm:presLayoutVars>
      </dgm:prSet>
      <dgm:spPr/>
    </dgm:pt>
  </dgm:ptLst>
  <dgm:cxnLst>
    <dgm:cxn modelId="{32A78C01-FB19-4892-9B55-3B1F0D0DE0D6}" srcId="{478C68AF-13CF-45DE-BCAB-FA8FCD04FCFD}" destId="{DA75E171-532D-42C6-A685-E9A2C8CCC4B8}" srcOrd="1" destOrd="0" parTransId="{80205BBB-1A41-483B-9B39-22F5076D864E}" sibTransId="{67FB2658-4844-4CE6-A260-CE18EBB372BF}"/>
    <dgm:cxn modelId="{5ECB541E-3CD7-4D4A-AED4-117D1788E5C3}" type="presOf" srcId="{67FB2658-4844-4CE6-A260-CE18EBB372BF}" destId="{E87A744B-D2D0-4614-81C0-7B0352FD0759}" srcOrd="0" destOrd="0" presId="urn:microsoft.com/office/officeart/2005/8/layout/process1"/>
    <dgm:cxn modelId="{D1BCB72E-1149-4E65-93B6-1C36C74219BA}" srcId="{478C68AF-13CF-45DE-BCAB-FA8FCD04FCFD}" destId="{C7019F5D-BAE6-470C-9E7E-E925591CAEA1}" srcOrd="2" destOrd="0" parTransId="{499096CF-2009-4F5B-AC89-F8C616C9518C}" sibTransId="{C38C42AA-5B19-4DBB-B13D-7BA229106812}"/>
    <dgm:cxn modelId="{97071742-2A10-472E-AE8F-704FA5CCBAF1}" type="presOf" srcId="{C38C42AA-5B19-4DBB-B13D-7BA229106812}" destId="{7AE0990C-9A84-4ECE-944C-E591E53F3D69}" srcOrd="1" destOrd="0" presId="urn:microsoft.com/office/officeart/2005/8/layout/process1"/>
    <dgm:cxn modelId="{56DCBD6C-8EF9-43B1-9827-4B4C89E4402F}" type="presOf" srcId="{C7019F5D-BAE6-470C-9E7E-E925591CAEA1}" destId="{A8C3352B-BA17-48C2-AD1C-9D3ED599F27A}" srcOrd="0" destOrd="0" presId="urn:microsoft.com/office/officeart/2005/8/layout/process1"/>
    <dgm:cxn modelId="{AD266751-0858-4A88-A680-F24A3017CCAA}" type="presOf" srcId="{DD70C6A4-E984-42AE-AF64-77D84F3768F9}" destId="{65E68B68-15CF-48F5-BE78-2E8885CD5767}" srcOrd="0" destOrd="0" presId="urn:microsoft.com/office/officeart/2005/8/layout/process1"/>
    <dgm:cxn modelId="{2BBB0474-BEE7-49B5-8623-6D32CED2DCA6}" type="presOf" srcId="{DA75E171-532D-42C6-A685-E9A2C8CCC4B8}" destId="{46518D02-2811-4AFA-8A4B-1A13F5C99DCE}" srcOrd="0" destOrd="0" presId="urn:microsoft.com/office/officeart/2005/8/layout/process1"/>
    <dgm:cxn modelId="{AC12D475-DAFD-4676-8D6B-7CD16D6CB7A5}" type="presOf" srcId="{478C68AF-13CF-45DE-BCAB-FA8FCD04FCFD}" destId="{3D177DC3-B2C6-47B0-B090-DCD35A26E3D5}" srcOrd="0" destOrd="0" presId="urn:microsoft.com/office/officeart/2005/8/layout/process1"/>
    <dgm:cxn modelId="{5B94868B-B72F-42FE-A18F-94086979BFB2}" type="presOf" srcId="{67FB2658-4844-4CE6-A260-CE18EBB372BF}" destId="{B6A17BA4-5B8C-4889-91A9-3CB57425F6A2}" srcOrd="1" destOrd="0" presId="urn:microsoft.com/office/officeart/2005/8/layout/process1"/>
    <dgm:cxn modelId="{C984F4A1-6048-47EA-A17F-4613776A6146}" type="presOf" srcId="{C38C42AA-5B19-4DBB-B13D-7BA229106812}" destId="{BDE2BFAF-126D-42C1-93E4-6D9AA0634DFE}" srcOrd="0" destOrd="0" presId="urn:microsoft.com/office/officeart/2005/8/layout/process1"/>
    <dgm:cxn modelId="{1E5FC7A5-6485-4E94-8AA2-FF559C97B328}" srcId="{478C68AF-13CF-45DE-BCAB-FA8FCD04FCFD}" destId="{DD70C6A4-E984-42AE-AF64-77D84F3768F9}" srcOrd="0" destOrd="0" parTransId="{FEF4229A-5564-4086-927E-5CCE2290C210}" sibTransId="{0F640FDF-24B1-4FCB-B323-D173767C3936}"/>
    <dgm:cxn modelId="{2E885DAE-DA70-49C6-BC8A-25D8542F6579}" type="presOf" srcId="{48604689-1EF4-4896-9948-8D888B73B8CA}" destId="{D1471992-D07E-48CE-821E-2AA5F0973FCD}" srcOrd="0" destOrd="0" presId="urn:microsoft.com/office/officeart/2005/8/layout/process1"/>
    <dgm:cxn modelId="{E988BBAF-A328-4A58-A8D6-10938F2340BC}" srcId="{478C68AF-13CF-45DE-BCAB-FA8FCD04FCFD}" destId="{48604689-1EF4-4896-9948-8D888B73B8CA}" srcOrd="3" destOrd="0" parTransId="{01A189AD-CDEE-474F-8710-AD9A5D80B7AD}" sibTransId="{DDDA5222-C7D9-47BD-B27B-F9A6EDE7437F}"/>
    <dgm:cxn modelId="{8A1E91E7-3F3A-4416-9272-6A2AB8AE2473}" type="presOf" srcId="{0F640FDF-24B1-4FCB-B323-D173767C3936}" destId="{FE6434B0-0213-45C3-89F8-0549373487B1}" srcOrd="1" destOrd="0" presId="urn:microsoft.com/office/officeart/2005/8/layout/process1"/>
    <dgm:cxn modelId="{FAD953E9-D0C3-4F7D-9A5D-3742A9F1E0ED}" type="presOf" srcId="{0F640FDF-24B1-4FCB-B323-D173767C3936}" destId="{F9E61078-3289-4D46-8180-BBE991C95496}" srcOrd="0" destOrd="0" presId="urn:microsoft.com/office/officeart/2005/8/layout/process1"/>
    <dgm:cxn modelId="{10B6E44D-CC2E-4FBC-9C1A-36E40E1AC861}" type="presParOf" srcId="{3D177DC3-B2C6-47B0-B090-DCD35A26E3D5}" destId="{65E68B68-15CF-48F5-BE78-2E8885CD5767}" srcOrd="0" destOrd="0" presId="urn:microsoft.com/office/officeart/2005/8/layout/process1"/>
    <dgm:cxn modelId="{4785B6E7-A34D-4741-B679-7AA4088B82B1}" type="presParOf" srcId="{3D177DC3-B2C6-47B0-B090-DCD35A26E3D5}" destId="{F9E61078-3289-4D46-8180-BBE991C95496}" srcOrd="1" destOrd="0" presId="urn:microsoft.com/office/officeart/2005/8/layout/process1"/>
    <dgm:cxn modelId="{E4A3CF53-110A-44EC-AD81-4152830E5259}" type="presParOf" srcId="{F9E61078-3289-4D46-8180-BBE991C95496}" destId="{FE6434B0-0213-45C3-89F8-0549373487B1}" srcOrd="0" destOrd="0" presId="urn:microsoft.com/office/officeart/2005/8/layout/process1"/>
    <dgm:cxn modelId="{74837DDE-6007-43B9-B7A3-39B37798E8CD}" type="presParOf" srcId="{3D177DC3-B2C6-47B0-B090-DCD35A26E3D5}" destId="{46518D02-2811-4AFA-8A4B-1A13F5C99DCE}" srcOrd="2" destOrd="0" presId="urn:microsoft.com/office/officeart/2005/8/layout/process1"/>
    <dgm:cxn modelId="{DB40F926-B2A5-48B6-B8BB-76C8831177F3}" type="presParOf" srcId="{3D177DC3-B2C6-47B0-B090-DCD35A26E3D5}" destId="{E87A744B-D2D0-4614-81C0-7B0352FD0759}" srcOrd="3" destOrd="0" presId="urn:microsoft.com/office/officeart/2005/8/layout/process1"/>
    <dgm:cxn modelId="{CA8764DD-6CE2-4660-98E8-645D3AD6889D}" type="presParOf" srcId="{E87A744B-D2D0-4614-81C0-7B0352FD0759}" destId="{B6A17BA4-5B8C-4889-91A9-3CB57425F6A2}" srcOrd="0" destOrd="0" presId="urn:microsoft.com/office/officeart/2005/8/layout/process1"/>
    <dgm:cxn modelId="{D2919379-7E6D-4A92-A16B-3FCC49A0A69C}" type="presParOf" srcId="{3D177DC3-B2C6-47B0-B090-DCD35A26E3D5}" destId="{A8C3352B-BA17-48C2-AD1C-9D3ED599F27A}" srcOrd="4" destOrd="0" presId="urn:microsoft.com/office/officeart/2005/8/layout/process1"/>
    <dgm:cxn modelId="{EA949EE7-3278-4765-8F8A-95EDC89B5E6A}" type="presParOf" srcId="{3D177DC3-B2C6-47B0-B090-DCD35A26E3D5}" destId="{BDE2BFAF-126D-42C1-93E4-6D9AA0634DFE}" srcOrd="5" destOrd="0" presId="urn:microsoft.com/office/officeart/2005/8/layout/process1"/>
    <dgm:cxn modelId="{B6F3302B-D991-497F-9AEA-DEF9AF82FF5A}" type="presParOf" srcId="{BDE2BFAF-126D-42C1-93E4-6D9AA0634DFE}" destId="{7AE0990C-9A84-4ECE-944C-E591E53F3D69}" srcOrd="0" destOrd="0" presId="urn:microsoft.com/office/officeart/2005/8/layout/process1"/>
    <dgm:cxn modelId="{47A10E1A-1B47-4F98-8AA6-04559E565B91}" type="presParOf" srcId="{3D177DC3-B2C6-47B0-B090-DCD35A26E3D5}" destId="{D1471992-D07E-48CE-821E-2AA5F0973FC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FE8F5-53D2-403E-B19B-A26BFB46284A}">
      <dsp:nvSpPr>
        <dsp:cNvPr id="0" name=""/>
        <dsp:cNvSpPr/>
      </dsp:nvSpPr>
      <dsp:spPr>
        <a:xfrm>
          <a:off x="0" y="35441"/>
          <a:ext cx="6545199" cy="719549"/>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Problem Statememnt</a:t>
          </a:r>
        </a:p>
      </dsp:txBody>
      <dsp:txXfrm>
        <a:off x="35125" y="70566"/>
        <a:ext cx="6474949" cy="649299"/>
      </dsp:txXfrm>
    </dsp:sp>
    <dsp:sp modelId="{F17D2271-9CC2-4718-9AD3-32C759D86164}">
      <dsp:nvSpPr>
        <dsp:cNvPr id="0" name=""/>
        <dsp:cNvSpPr/>
      </dsp:nvSpPr>
      <dsp:spPr>
        <a:xfrm>
          <a:off x="0" y="841390"/>
          <a:ext cx="6545199" cy="719549"/>
        </a:xfrm>
        <a:prstGeom prst="roundRect">
          <a:avLst/>
        </a:prstGeom>
        <a:gradFill rotWithShape="0">
          <a:gsLst>
            <a:gs pos="0">
              <a:schemeClr val="accent2">
                <a:hueOff val="-622030"/>
                <a:satOff val="-3291"/>
                <a:lumOff val="-1255"/>
                <a:alphaOff val="0"/>
                <a:tint val="98000"/>
                <a:lumMod val="100000"/>
              </a:schemeClr>
            </a:gs>
            <a:gs pos="100000">
              <a:schemeClr val="accent2">
                <a:hueOff val="-622030"/>
                <a:satOff val="-3291"/>
                <a:lumOff val="-12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Proposed Approach</a:t>
          </a:r>
        </a:p>
      </dsp:txBody>
      <dsp:txXfrm>
        <a:off x="35125" y="876515"/>
        <a:ext cx="6474949" cy="649299"/>
      </dsp:txXfrm>
    </dsp:sp>
    <dsp:sp modelId="{1E68DC03-B86C-4666-9541-ED609E71F32B}">
      <dsp:nvSpPr>
        <dsp:cNvPr id="0" name=""/>
        <dsp:cNvSpPr/>
      </dsp:nvSpPr>
      <dsp:spPr>
        <a:xfrm>
          <a:off x="0" y="1647340"/>
          <a:ext cx="6545199" cy="719549"/>
        </a:xfrm>
        <a:prstGeom prst="roundRect">
          <a:avLst/>
        </a:prstGeom>
        <a:gradFill rotWithShape="0">
          <a:gsLst>
            <a:gs pos="0">
              <a:schemeClr val="accent2">
                <a:hueOff val="-1244059"/>
                <a:satOff val="-6581"/>
                <a:lumOff val="-2510"/>
                <a:alphaOff val="0"/>
                <a:tint val="98000"/>
                <a:lumMod val="100000"/>
              </a:schemeClr>
            </a:gs>
            <a:gs pos="100000">
              <a:schemeClr val="accent2">
                <a:hueOff val="-1244059"/>
                <a:satOff val="-6581"/>
                <a:lumOff val="-251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Architecture of System</a:t>
          </a:r>
        </a:p>
      </dsp:txBody>
      <dsp:txXfrm>
        <a:off x="35125" y="1682465"/>
        <a:ext cx="6474949" cy="649299"/>
      </dsp:txXfrm>
    </dsp:sp>
    <dsp:sp modelId="{FCD9C913-4A30-4FCA-BAE5-D039B404121E}">
      <dsp:nvSpPr>
        <dsp:cNvPr id="0" name=""/>
        <dsp:cNvSpPr/>
      </dsp:nvSpPr>
      <dsp:spPr>
        <a:xfrm>
          <a:off x="0" y="2453291"/>
          <a:ext cx="6545199" cy="719549"/>
        </a:xfrm>
        <a:prstGeom prst="roundRect">
          <a:avLst/>
        </a:prstGeom>
        <a:gradFill rotWithShape="0">
          <a:gsLst>
            <a:gs pos="0">
              <a:schemeClr val="accent2">
                <a:hueOff val="-1866089"/>
                <a:satOff val="-9872"/>
                <a:lumOff val="-3764"/>
                <a:alphaOff val="0"/>
                <a:tint val="98000"/>
                <a:lumMod val="100000"/>
              </a:schemeClr>
            </a:gs>
            <a:gs pos="100000">
              <a:schemeClr val="accent2">
                <a:hueOff val="-1866089"/>
                <a:satOff val="-9872"/>
                <a:lumOff val="-376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Samples and Results</a:t>
          </a:r>
        </a:p>
      </dsp:txBody>
      <dsp:txXfrm>
        <a:off x="35125" y="2488416"/>
        <a:ext cx="6474949" cy="649299"/>
      </dsp:txXfrm>
    </dsp:sp>
    <dsp:sp modelId="{C57E4407-8E43-434C-95BD-5BC8F0176C04}">
      <dsp:nvSpPr>
        <dsp:cNvPr id="0" name=""/>
        <dsp:cNvSpPr/>
      </dsp:nvSpPr>
      <dsp:spPr>
        <a:xfrm>
          <a:off x="0" y="3259241"/>
          <a:ext cx="6545199" cy="719549"/>
        </a:xfrm>
        <a:prstGeom prst="roundRect">
          <a:avLst/>
        </a:prstGeom>
        <a:gradFill rotWithShape="0">
          <a:gsLst>
            <a:gs pos="0">
              <a:schemeClr val="accent2">
                <a:hueOff val="-2488118"/>
                <a:satOff val="-13162"/>
                <a:lumOff val="-5019"/>
                <a:alphaOff val="0"/>
                <a:tint val="98000"/>
                <a:lumMod val="100000"/>
              </a:schemeClr>
            </a:gs>
            <a:gs pos="100000">
              <a:schemeClr val="accent2">
                <a:hueOff val="-2488118"/>
                <a:satOff val="-13162"/>
                <a:lumOff val="-501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Conclusion</a:t>
          </a:r>
        </a:p>
      </dsp:txBody>
      <dsp:txXfrm>
        <a:off x="35125" y="3294366"/>
        <a:ext cx="6474949" cy="649299"/>
      </dsp:txXfrm>
    </dsp:sp>
    <dsp:sp modelId="{51967036-7222-4BB3-90A0-362262B707B1}">
      <dsp:nvSpPr>
        <dsp:cNvPr id="0" name=""/>
        <dsp:cNvSpPr/>
      </dsp:nvSpPr>
      <dsp:spPr>
        <a:xfrm>
          <a:off x="0" y="4065191"/>
          <a:ext cx="6545199" cy="719549"/>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Future Scope</a:t>
          </a:r>
        </a:p>
      </dsp:txBody>
      <dsp:txXfrm>
        <a:off x="35125" y="4100316"/>
        <a:ext cx="6474949"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BEC3E-A5A9-427B-B49A-D5EAA584A132}">
      <dsp:nvSpPr>
        <dsp:cNvPr id="0" name=""/>
        <dsp:cNvSpPr/>
      </dsp:nvSpPr>
      <dsp:spPr>
        <a:xfrm>
          <a:off x="0" y="848212"/>
          <a:ext cx="6569849" cy="15659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F4C9D-0F13-4032-B4D4-09DC4B0B59D9}">
      <dsp:nvSpPr>
        <dsp:cNvPr id="0" name=""/>
        <dsp:cNvSpPr/>
      </dsp:nvSpPr>
      <dsp:spPr>
        <a:xfrm>
          <a:off x="473693" y="1200546"/>
          <a:ext cx="861261" cy="861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90D218-25F6-4986-B897-7A48B8F58831}">
      <dsp:nvSpPr>
        <dsp:cNvPr id="0" name=""/>
        <dsp:cNvSpPr/>
      </dsp:nvSpPr>
      <dsp:spPr>
        <a:xfrm>
          <a:off x="1808649" y="848212"/>
          <a:ext cx="4761199" cy="156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728" tIns="165728" rIns="165728" bIns="165728" numCol="1" spcCol="1270" anchor="ctr" anchorCtr="0">
          <a:noAutofit/>
        </a:bodyPr>
        <a:lstStyle/>
        <a:p>
          <a:pPr marL="0" lvl="0" indent="0" algn="l" defTabSz="800100">
            <a:lnSpc>
              <a:spcPct val="100000"/>
            </a:lnSpc>
            <a:spcBef>
              <a:spcPct val="0"/>
            </a:spcBef>
            <a:spcAft>
              <a:spcPct val="35000"/>
            </a:spcAft>
            <a:buNone/>
          </a:pPr>
          <a:r>
            <a:rPr lang="en-US" sz="1800" kern="1200"/>
            <a:t>The current system for land registration is full of duplicity and inefficiencies, due to which the land records are not protected, and citizens are the one those have to bear the most of it. </a:t>
          </a:r>
        </a:p>
      </dsp:txBody>
      <dsp:txXfrm>
        <a:off x="1808649" y="848212"/>
        <a:ext cx="4761199" cy="1565930"/>
      </dsp:txXfrm>
    </dsp:sp>
    <dsp:sp modelId="{FADBC65E-BAF1-497D-A8B0-90B1233C0ED2}">
      <dsp:nvSpPr>
        <dsp:cNvPr id="0" name=""/>
        <dsp:cNvSpPr/>
      </dsp:nvSpPr>
      <dsp:spPr>
        <a:xfrm>
          <a:off x="0" y="2805625"/>
          <a:ext cx="6569849" cy="15659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A144D-0DEE-4C3B-B068-451B5A0C3E57}">
      <dsp:nvSpPr>
        <dsp:cNvPr id="0" name=""/>
        <dsp:cNvSpPr/>
      </dsp:nvSpPr>
      <dsp:spPr>
        <a:xfrm>
          <a:off x="473693" y="3157959"/>
          <a:ext cx="861261" cy="861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F50781-AF40-4A3D-B6AB-A0B734FB9282}">
      <dsp:nvSpPr>
        <dsp:cNvPr id="0" name=""/>
        <dsp:cNvSpPr/>
      </dsp:nvSpPr>
      <dsp:spPr>
        <a:xfrm>
          <a:off x="1808649" y="2805625"/>
          <a:ext cx="4761199" cy="156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728" tIns="165728" rIns="165728" bIns="165728" numCol="1" spcCol="1270" anchor="ctr" anchorCtr="0">
          <a:noAutofit/>
        </a:bodyPr>
        <a:lstStyle/>
        <a:p>
          <a:pPr marL="0" lvl="0" indent="0" algn="l" defTabSz="800100">
            <a:lnSpc>
              <a:spcPct val="100000"/>
            </a:lnSpc>
            <a:spcBef>
              <a:spcPct val="0"/>
            </a:spcBef>
            <a:spcAft>
              <a:spcPct val="35000"/>
            </a:spcAft>
            <a:buNone/>
          </a:pPr>
          <a:r>
            <a:rPr lang="en-US" sz="1800" kern="1200"/>
            <a:t>Almost 66% court cases in the country are related to land disputes costing a whopping Rs.58,000 crore in litigation</a:t>
          </a:r>
        </a:p>
      </dsp:txBody>
      <dsp:txXfrm>
        <a:off x="1808649" y="2805625"/>
        <a:ext cx="4761199" cy="156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893C-9EBD-4C98-AA34-89BE38CC8438}">
      <dsp:nvSpPr>
        <dsp:cNvPr id="0" name=""/>
        <dsp:cNvSpPr/>
      </dsp:nvSpPr>
      <dsp:spPr>
        <a:xfrm>
          <a:off x="0" y="2040"/>
          <a:ext cx="5886291" cy="10343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A2EA3-88E4-4EE7-BF7E-9F4ECA6DB19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FEEE5B-B5A9-4FBB-8C07-A20AE224F953}">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755650">
            <a:lnSpc>
              <a:spcPct val="100000"/>
            </a:lnSpc>
            <a:spcBef>
              <a:spcPct val="0"/>
            </a:spcBef>
            <a:spcAft>
              <a:spcPct val="35000"/>
            </a:spcAft>
            <a:buNone/>
          </a:pPr>
          <a:r>
            <a:rPr lang="en-US" sz="1700" kern="1200" dirty="0"/>
            <a:t>Implement a private and permissioned blockchain system leveraging cryptographic security and consensus algorithms.</a:t>
          </a:r>
        </a:p>
      </dsp:txBody>
      <dsp:txXfrm>
        <a:off x="1194666" y="2040"/>
        <a:ext cx="4691624" cy="1034343"/>
      </dsp:txXfrm>
    </dsp:sp>
    <dsp:sp modelId="{05B5BEC6-5878-404A-8013-C2D2FD5DC032}">
      <dsp:nvSpPr>
        <dsp:cNvPr id="0" name=""/>
        <dsp:cNvSpPr/>
      </dsp:nvSpPr>
      <dsp:spPr>
        <a:xfrm>
          <a:off x="0" y="1294969"/>
          <a:ext cx="5886291" cy="10343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FA437-F4FE-448C-8D6E-1D055FB7CB3A}">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D2B457-124C-422C-9E43-B3E21278C8D4}">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755650">
            <a:lnSpc>
              <a:spcPct val="100000"/>
            </a:lnSpc>
            <a:spcBef>
              <a:spcPct val="0"/>
            </a:spcBef>
            <a:spcAft>
              <a:spcPct val="35000"/>
            </a:spcAft>
            <a:buNone/>
          </a:pPr>
          <a:r>
            <a:rPr lang="en-US" sz="1700" kern="1200" dirty="0"/>
            <a:t>Develop transactional processes ensuring secure, validated, and transparent land registration.</a:t>
          </a:r>
        </a:p>
      </dsp:txBody>
      <dsp:txXfrm>
        <a:off x="1194666" y="1294969"/>
        <a:ext cx="4691624" cy="1034343"/>
      </dsp:txXfrm>
    </dsp:sp>
    <dsp:sp modelId="{43050F72-F706-48AE-9016-3739B197F5F5}">
      <dsp:nvSpPr>
        <dsp:cNvPr id="0" name=""/>
        <dsp:cNvSpPr/>
      </dsp:nvSpPr>
      <dsp:spPr>
        <a:xfrm>
          <a:off x="0" y="2587898"/>
          <a:ext cx="5886291" cy="10343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2BFA7-24E5-44B0-AD98-12CFC3DB175B}">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F1EF94-07A8-4545-98CA-682CCD2C56C2}">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755650">
            <a:lnSpc>
              <a:spcPct val="100000"/>
            </a:lnSpc>
            <a:spcBef>
              <a:spcPct val="0"/>
            </a:spcBef>
            <a:spcAft>
              <a:spcPct val="35000"/>
            </a:spcAft>
            <a:buNone/>
          </a:pPr>
          <a:r>
            <a:rPr lang="en-US" sz="1700" kern="1200" dirty="0"/>
            <a:t>Enable user and land registration functionalities, incorporating verification checks by the government and registrar.</a:t>
          </a:r>
        </a:p>
      </dsp:txBody>
      <dsp:txXfrm>
        <a:off x="1194666" y="2587898"/>
        <a:ext cx="4691624" cy="1034343"/>
      </dsp:txXfrm>
    </dsp:sp>
    <dsp:sp modelId="{6955FC63-FFF0-44E8-8D5C-59EF5A8A63DA}">
      <dsp:nvSpPr>
        <dsp:cNvPr id="0" name=""/>
        <dsp:cNvSpPr/>
      </dsp:nvSpPr>
      <dsp:spPr>
        <a:xfrm>
          <a:off x="0" y="3880827"/>
          <a:ext cx="5886291" cy="10343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FB470-3BBD-4CC1-A041-7F33DF0AECDE}">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205552-2D5F-4A2B-9231-48A521182522}">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755650">
            <a:lnSpc>
              <a:spcPct val="100000"/>
            </a:lnSpc>
            <a:spcBef>
              <a:spcPct val="0"/>
            </a:spcBef>
            <a:spcAft>
              <a:spcPct val="35000"/>
            </a:spcAft>
            <a:buNone/>
          </a:pPr>
          <a:r>
            <a:rPr lang="en-US" sz="1700" kern="1200" dirty="0"/>
            <a:t>Facilitate smooth ownership changes with mandatory verification steps and associated financial transactions.</a:t>
          </a:r>
        </a:p>
      </dsp:txBody>
      <dsp:txXfrm>
        <a:off x="1194666" y="3880827"/>
        <a:ext cx="4691624" cy="1034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68B68-15CF-48F5-BE78-2E8885CD5767}">
      <dsp:nvSpPr>
        <dsp:cNvPr id="0" name=""/>
        <dsp:cNvSpPr/>
      </dsp:nvSpPr>
      <dsp:spPr>
        <a:xfrm>
          <a:off x="5230" y="456939"/>
          <a:ext cx="2286825" cy="316568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Blockchain is one of the most secure ways of storing data without it being changed. It is a distributed ledger that is open to anyone and once data is put into it, it is very difficult to change it.</a:t>
          </a:r>
        </a:p>
      </dsp:txBody>
      <dsp:txXfrm>
        <a:off x="72209" y="523918"/>
        <a:ext cx="2152867" cy="3031726"/>
      </dsp:txXfrm>
    </dsp:sp>
    <dsp:sp modelId="{F9E61078-3289-4D46-8180-BBE991C95496}">
      <dsp:nvSpPr>
        <dsp:cNvPr id="0" name=""/>
        <dsp:cNvSpPr/>
      </dsp:nvSpPr>
      <dsp:spPr>
        <a:xfrm>
          <a:off x="2520738" y="1756215"/>
          <a:ext cx="484807" cy="5671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20738" y="1869641"/>
        <a:ext cx="339365" cy="340280"/>
      </dsp:txXfrm>
    </dsp:sp>
    <dsp:sp modelId="{46518D02-2811-4AFA-8A4B-1A13F5C99DCE}">
      <dsp:nvSpPr>
        <dsp:cNvPr id="0" name=""/>
        <dsp:cNvSpPr/>
      </dsp:nvSpPr>
      <dsp:spPr>
        <a:xfrm>
          <a:off x="3206786" y="456939"/>
          <a:ext cx="2286825" cy="316568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Using this property of blockchain we want to put it to use into one of the most fraudulent systems in India, the Land Registration System.</a:t>
          </a:r>
        </a:p>
      </dsp:txBody>
      <dsp:txXfrm>
        <a:off x="3273765" y="523918"/>
        <a:ext cx="2152867" cy="3031726"/>
      </dsp:txXfrm>
    </dsp:sp>
    <dsp:sp modelId="{E87A744B-D2D0-4614-81C0-7B0352FD0759}">
      <dsp:nvSpPr>
        <dsp:cNvPr id="0" name=""/>
        <dsp:cNvSpPr/>
      </dsp:nvSpPr>
      <dsp:spPr>
        <a:xfrm>
          <a:off x="5722294" y="1756215"/>
          <a:ext cx="484807" cy="5671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722294" y="1869641"/>
        <a:ext cx="339365" cy="340280"/>
      </dsp:txXfrm>
    </dsp:sp>
    <dsp:sp modelId="{A8C3352B-BA17-48C2-AD1C-9D3ED599F27A}">
      <dsp:nvSpPr>
        <dsp:cNvPr id="0" name=""/>
        <dsp:cNvSpPr/>
      </dsp:nvSpPr>
      <dsp:spPr>
        <a:xfrm>
          <a:off x="6408342" y="456939"/>
          <a:ext cx="2286825" cy="316568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This gives rise to a system that is more evolved and features all the activities like buying and selling in an efficient and reliable way. Blockchain technology made this system secure and faster.</a:t>
          </a:r>
        </a:p>
      </dsp:txBody>
      <dsp:txXfrm>
        <a:off x="6475321" y="523918"/>
        <a:ext cx="2152867" cy="3031726"/>
      </dsp:txXfrm>
    </dsp:sp>
    <dsp:sp modelId="{BDE2BFAF-126D-42C1-93E4-6D9AA0634DFE}">
      <dsp:nvSpPr>
        <dsp:cNvPr id="0" name=""/>
        <dsp:cNvSpPr/>
      </dsp:nvSpPr>
      <dsp:spPr>
        <a:xfrm>
          <a:off x="8923850" y="1756215"/>
          <a:ext cx="484807" cy="56713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923850" y="1869641"/>
        <a:ext cx="339365" cy="340280"/>
      </dsp:txXfrm>
    </dsp:sp>
    <dsp:sp modelId="{D1471992-D07E-48CE-821E-2AA5F0973FCD}">
      <dsp:nvSpPr>
        <dsp:cNvPr id="0" name=""/>
        <dsp:cNvSpPr/>
      </dsp:nvSpPr>
      <dsp:spPr>
        <a:xfrm>
          <a:off x="9609898" y="456939"/>
          <a:ext cx="2286825" cy="316568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If this kind of system is upgraded further and integrated with useful API then this will lead to faster transactions and will eventually lead to easement of the entire process, thus making the entire system hassle free and convenient in the long run which would be beneficial to the mankind.</a:t>
          </a:r>
        </a:p>
      </dsp:txBody>
      <dsp:txXfrm>
        <a:off x="9676877" y="523918"/>
        <a:ext cx="2152867" cy="3031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0246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995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424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602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215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597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99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134780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044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520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704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071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883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883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757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829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344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77408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73E02C8-87B0-2CB0-633A-7AF77F175A5D}"/>
              </a:ext>
            </a:extLst>
          </p:cNvPr>
          <p:cNvPicPr>
            <a:picLocks noChangeAspect="1"/>
          </p:cNvPicPr>
          <p:nvPr/>
        </p:nvPicPr>
        <p:blipFill rotWithShape="1">
          <a:blip r:embed="rId3">
            <a:alphaModFix amt="20000"/>
          </a:blip>
          <a:srcRect r="6250" b="6250"/>
          <a:stretch/>
        </p:blipFill>
        <p:spPr>
          <a:xfrm>
            <a:off x="20" y="10"/>
            <a:ext cx="12191980" cy="6857990"/>
          </a:xfrm>
          <a:prstGeom prst="rect">
            <a:avLst/>
          </a:prstGeom>
        </p:spPr>
      </p:pic>
      <p:pic>
        <p:nvPicPr>
          <p:cNvPr id="26" name="Picture 25">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2F5EE0-E417-27A8-98E1-9F0459FFE729}"/>
              </a:ext>
            </a:extLst>
          </p:cNvPr>
          <p:cNvSpPr>
            <a:spLocks noGrp="1"/>
          </p:cNvSpPr>
          <p:nvPr>
            <p:ph type="ctrTitle"/>
          </p:nvPr>
        </p:nvSpPr>
        <p:spPr>
          <a:xfrm>
            <a:off x="3962399" y="1964267"/>
            <a:ext cx="7197726" cy="2421464"/>
          </a:xfrm>
        </p:spPr>
        <p:txBody>
          <a:bodyPr>
            <a:normAutofit/>
          </a:bodyPr>
          <a:lstStyle/>
          <a:p>
            <a:r>
              <a:rPr lang="en-US">
                <a:ea typeface="+mj-lt"/>
                <a:cs typeface="+mj-lt"/>
              </a:rPr>
              <a:t>LAND REGISTRATION SYSTEM USING BLOCKCHAIN(ETHEREUM)</a:t>
            </a:r>
            <a:endParaRPr lang="en-US"/>
          </a:p>
        </p:txBody>
      </p:sp>
      <p:sp>
        <p:nvSpPr>
          <p:cNvPr id="3" name="Subtitle 2">
            <a:extLst>
              <a:ext uri="{FF2B5EF4-FFF2-40B4-BE49-F238E27FC236}">
                <a16:creationId xmlns:a16="http://schemas.microsoft.com/office/drawing/2014/main" id="{D1005B02-72F1-9DA1-289C-77906DEE028D}"/>
              </a:ext>
            </a:extLst>
          </p:cNvPr>
          <p:cNvSpPr>
            <a:spLocks noGrp="1"/>
          </p:cNvSpPr>
          <p:nvPr>
            <p:ph type="subTitle" idx="1"/>
          </p:nvPr>
        </p:nvSpPr>
        <p:spPr>
          <a:xfrm>
            <a:off x="3962399" y="4385732"/>
            <a:ext cx="7197726" cy="1405467"/>
          </a:xfrm>
        </p:spPr>
        <p:txBody>
          <a:bodyPr>
            <a:normAutofit/>
          </a:bodyPr>
          <a:lstStyle/>
          <a:p>
            <a:r>
              <a:rPr lang="en-US" dirty="0">
                <a:cs typeface="Calibri"/>
              </a:rPr>
              <a:t>Name - Dev SINGHMAR</a:t>
            </a:r>
          </a:p>
          <a:p>
            <a:r>
              <a:rPr lang="en-US" dirty="0">
                <a:cs typeface="Calibri"/>
              </a:rPr>
              <a:t>Roll no - 21it3017</a:t>
            </a:r>
            <a:endParaRPr lang="en-US">
              <a:cs typeface="Calibri"/>
            </a:endParaRPr>
          </a:p>
          <a:p>
            <a:r>
              <a:rPr lang="en-US" dirty="0">
                <a:cs typeface="Calibri"/>
              </a:rPr>
              <a:t>Mentor name – DR. GARGI SRIVASTAVA</a:t>
            </a:r>
            <a:endParaRPr lang="en-US">
              <a:cs typeface="Calibri"/>
            </a:endParaRPr>
          </a:p>
        </p:txBody>
      </p:sp>
    </p:spTree>
    <p:extLst>
      <p:ext uri="{BB962C8B-B14F-4D97-AF65-F5344CB8AC3E}">
        <p14:creationId xmlns:p14="http://schemas.microsoft.com/office/powerpoint/2010/main" val="107955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2BC14F-E691-9C1F-AE67-7356566984E8}"/>
              </a:ext>
            </a:extLst>
          </p:cNvPr>
          <p:cNvSpPr>
            <a:spLocks noGrp="1"/>
          </p:cNvSpPr>
          <p:nvPr>
            <p:ph type="title"/>
          </p:nvPr>
        </p:nvSpPr>
        <p:spPr>
          <a:xfrm>
            <a:off x="685801" y="643466"/>
            <a:ext cx="2590799" cy="4995333"/>
          </a:xfrm>
        </p:spPr>
        <p:txBody>
          <a:bodyPr>
            <a:normAutofit/>
          </a:bodyPr>
          <a:lstStyle/>
          <a:p>
            <a:r>
              <a:rPr lang="en-US">
                <a:solidFill>
                  <a:srgbClr val="FFFFFF"/>
                </a:solidFill>
                <a:cs typeface="Calibri Light"/>
              </a:rPr>
              <a:t>Table OF CONTENTS-</a:t>
            </a:r>
          </a:p>
        </p:txBody>
      </p:sp>
      <p:graphicFrame>
        <p:nvGraphicFramePr>
          <p:cNvPr id="5" name="Content Placeholder 2">
            <a:extLst>
              <a:ext uri="{FF2B5EF4-FFF2-40B4-BE49-F238E27FC236}">
                <a16:creationId xmlns:a16="http://schemas.microsoft.com/office/drawing/2014/main" id="{5F908495-D6F8-39C4-7983-32A10EED010A}"/>
              </a:ext>
            </a:extLst>
          </p:cNvPr>
          <p:cNvGraphicFramePr>
            <a:graphicFrameLocks noGrp="1"/>
          </p:cNvGraphicFramePr>
          <p:nvPr>
            <p:ph idx="1"/>
            <p:extLst>
              <p:ext uri="{D42A27DB-BD31-4B8C-83A1-F6EECF244321}">
                <p14:modId xmlns:p14="http://schemas.microsoft.com/office/powerpoint/2010/main" val="174324345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7968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CD56B5A-2C59-2BD3-C802-26E137761919}"/>
              </a:ext>
            </a:extLst>
          </p:cNvPr>
          <p:cNvSpPr>
            <a:spLocks noGrp="1"/>
          </p:cNvSpPr>
          <p:nvPr>
            <p:ph type="title"/>
          </p:nvPr>
        </p:nvSpPr>
        <p:spPr>
          <a:xfrm>
            <a:off x="685801" y="643466"/>
            <a:ext cx="3351530" cy="4995333"/>
          </a:xfrm>
        </p:spPr>
        <p:txBody>
          <a:bodyPr>
            <a:normAutofit/>
          </a:bodyPr>
          <a:lstStyle/>
          <a:p>
            <a:r>
              <a:rPr lang="en-US">
                <a:solidFill>
                  <a:srgbClr val="FFFFFF"/>
                </a:solidFill>
                <a:cs typeface="Calibri Light"/>
              </a:rPr>
              <a:t>Problem Statement</a:t>
            </a:r>
            <a:endParaRPr lang="en-US">
              <a:solidFill>
                <a:srgbClr val="FFFFFF"/>
              </a:solidFill>
            </a:endParaRPr>
          </a:p>
        </p:txBody>
      </p:sp>
      <p:sp useBgFill="1">
        <p:nvSpPr>
          <p:cNvPr id="11" name="Rectangle 10">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289BE68-5D74-7D00-ABAB-D98C645AF84A}"/>
              </a:ext>
            </a:extLst>
          </p:cNvPr>
          <p:cNvGraphicFramePr>
            <a:graphicFrameLocks noGrp="1"/>
          </p:cNvGraphicFramePr>
          <p:nvPr>
            <p:ph idx="1"/>
            <p:extLst>
              <p:ext uri="{D42A27DB-BD31-4B8C-83A1-F6EECF244321}">
                <p14:modId xmlns:p14="http://schemas.microsoft.com/office/powerpoint/2010/main" val="1267968463"/>
              </p:ext>
            </p:extLst>
          </p:nvPr>
        </p:nvGraphicFramePr>
        <p:xfrm>
          <a:off x="5131333" y="502114"/>
          <a:ext cx="6569849" cy="52197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69480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C0B6D36-0601-9465-037C-A508DADCDEB2}"/>
              </a:ext>
            </a:extLst>
          </p:cNvPr>
          <p:cNvSpPr>
            <a:spLocks noGrp="1"/>
          </p:cNvSpPr>
          <p:nvPr>
            <p:ph type="title"/>
          </p:nvPr>
        </p:nvSpPr>
        <p:spPr>
          <a:xfrm>
            <a:off x="685801" y="643466"/>
            <a:ext cx="3351530" cy="4995333"/>
          </a:xfrm>
        </p:spPr>
        <p:txBody>
          <a:bodyPr>
            <a:normAutofit/>
          </a:bodyPr>
          <a:lstStyle/>
          <a:p>
            <a:r>
              <a:rPr lang="en-US">
                <a:solidFill>
                  <a:srgbClr val="FFFFFF"/>
                </a:solidFill>
                <a:latin typeface="Calibri"/>
                <a:cs typeface="Calibri"/>
              </a:rPr>
              <a:t>Proposed Approach</a:t>
            </a:r>
            <a:endParaRPr lang="en-US">
              <a:solidFill>
                <a:srgbClr val="FFFFFF"/>
              </a:solidFill>
            </a:endParaRP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3C6466-02B0-8E42-F788-6B28DA7597DA}"/>
              </a:ext>
            </a:extLst>
          </p:cNvPr>
          <p:cNvGraphicFramePr>
            <a:graphicFrameLocks noGrp="1"/>
          </p:cNvGraphicFramePr>
          <p:nvPr>
            <p:ph idx="1"/>
            <p:extLst>
              <p:ext uri="{D42A27DB-BD31-4B8C-83A1-F6EECF244321}">
                <p14:modId xmlns:p14="http://schemas.microsoft.com/office/powerpoint/2010/main" val="218200525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43207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CE5F-E9B4-5A2A-2B5C-A4A6C4F490D0}"/>
              </a:ext>
            </a:extLst>
          </p:cNvPr>
          <p:cNvSpPr>
            <a:spLocks noGrp="1"/>
          </p:cNvSpPr>
          <p:nvPr>
            <p:ph idx="1"/>
          </p:nvPr>
        </p:nvSpPr>
        <p:spPr/>
        <p:txBody>
          <a:bodyPr/>
          <a:lstStyle/>
          <a:p>
            <a:pPr marL="0" indent="0">
              <a:buNone/>
            </a:pPr>
            <a:endParaRPr lang="en-US" dirty="0">
              <a:ea typeface="+mn-lt"/>
              <a:cs typeface="+mn-lt"/>
            </a:endParaRPr>
          </a:p>
          <a:p>
            <a:pPr>
              <a:buClr>
                <a:srgbClr val="FFFFFF"/>
              </a:buClr>
            </a:pPr>
            <a:endParaRPr lang="en-US" dirty="0">
              <a:cs typeface="Calibri"/>
            </a:endParaRPr>
          </a:p>
        </p:txBody>
      </p:sp>
      <p:pic>
        <p:nvPicPr>
          <p:cNvPr id="6" name="Picture 5" descr="A diagram of a blockchain">
            <a:extLst>
              <a:ext uri="{FF2B5EF4-FFF2-40B4-BE49-F238E27FC236}">
                <a16:creationId xmlns:a16="http://schemas.microsoft.com/office/drawing/2014/main" id="{022BED3E-2052-B976-D7E8-42375D8541FB}"/>
              </a:ext>
            </a:extLst>
          </p:cNvPr>
          <p:cNvPicPr>
            <a:picLocks noChangeAspect="1"/>
          </p:cNvPicPr>
          <p:nvPr/>
        </p:nvPicPr>
        <p:blipFill>
          <a:blip r:embed="rId2"/>
          <a:stretch>
            <a:fillRect/>
          </a:stretch>
        </p:blipFill>
        <p:spPr>
          <a:xfrm>
            <a:off x="-138951" y="3216"/>
            <a:ext cx="12469903" cy="7299805"/>
          </a:xfrm>
          <a:prstGeom prst="rect">
            <a:avLst/>
          </a:prstGeom>
        </p:spPr>
      </p:pic>
    </p:spTree>
    <p:extLst>
      <p:ext uri="{BB962C8B-B14F-4D97-AF65-F5344CB8AC3E}">
        <p14:creationId xmlns:p14="http://schemas.microsoft.com/office/powerpoint/2010/main" val="24009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A159-F16D-DA02-46AB-50A9422D31D1}"/>
              </a:ext>
            </a:extLst>
          </p:cNvPr>
          <p:cNvSpPr>
            <a:spLocks noGrp="1"/>
          </p:cNvSpPr>
          <p:nvPr>
            <p:ph type="title"/>
          </p:nvPr>
        </p:nvSpPr>
        <p:spPr>
          <a:xfrm>
            <a:off x="421218" y="-35984"/>
            <a:ext cx="11602508" cy="1456267"/>
          </a:xfrm>
        </p:spPr>
        <p:txBody>
          <a:bodyPr/>
          <a:lstStyle/>
          <a:p>
            <a:r>
              <a:rPr lang="en-US" dirty="0">
                <a:cs typeface="Calibri Light"/>
              </a:rPr>
              <a:t>Ganache blockchain tool and METAMASK connection</a:t>
            </a:r>
            <a:endParaRPr lang="en-US" dirty="0" err="1"/>
          </a:p>
        </p:txBody>
      </p:sp>
      <p:pic>
        <p:nvPicPr>
          <p:cNvPr id="4" name="Content Placeholder 3" descr="A screenshot of a computer&#10;&#10;Description automatically generated">
            <a:extLst>
              <a:ext uri="{FF2B5EF4-FFF2-40B4-BE49-F238E27FC236}">
                <a16:creationId xmlns:a16="http://schemas.microsoft.com/office/drawing/2014/main" id="{0C9A3780-934D-818E-FACD-14D2585E9585}"/>
              </a:ext>
            </a:extLst>
          </p:cNvPr>
          <p:cNvPicPr>
            <a:picLocks noGrp="1" noChangeAspect="1"/>
          </p:cNvPicPr>
          <p:nvPr>
            <p:ph idx="1"/>
          </p:nvPr>
        </p:nvPicPr>
        <p:blipFill>
          <a:blip r:embed="rId2"/>
          <a:stretch>
            <a:fillRect/>
          </a:stretch>
        </p:blipFill>
        <p:spPr>
          <a:xfrm>
            <a:off x="1308093" y="1414483"/>
            <a:ext cx="9379994" cy="5264593"/>
          </a:xfrm>
        </p:spPr>
      </p:pic>
    </p:spTree>
    <p:extLst>
      <p:ext uri="{BB962C8B-B14F-4D97-AF65-F5344CB8AC3E}">
        <p14:creationId xmlns:p14="http://schemas.microsoft.com/office/powerpoint/2010/main" val="1647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38D7-BA2C-C3F6-9145-67DB34CA822E}"/>
              </a:ext>
            </a:extLst>
          </p:cNvPr>
          <p:cNvSpPr>
            <a:spLocks noGrp="1"/>
          </p:cNvSpPr>
          <p:nvPr>
            <p:ph idx="1"/>
          </p:nvPr>
        </p:nvSpPr>
        <p:spPr>
          <a:xfrm>
            <a:off x="294217" y="46566"/>
            <a:ext cx="9231842" cy="558800"/>
          </a:xfrm>
        </p:spPr>
        <p:txBody>
          <a:bodyPr>
            <a:noAutofit/>
          </a:bodyPr>
          <a:lstStyle/>
          <a:p>
            <a:pPr marL="0" indent="0">
              <a:buNone/>
            </a:pPr>
            <a:r>
              <a:rPr lang="en-US" sz="2800" dirty="0">
                <a:cs typeface="Calibri" panose="020F0502020204030204"/>
              </a:rPr>
              <a:t>WEBSITE OVERVIEW SAMPLES</a:t>
            </a:r>
          </a:p>
        </p:txBody>
      </p:sp>
      <p:pic>
        <p:nvPicPr>
          <p:cNvPr id="5" name="Picture 4" descr="A screenshot of a computer&#10;&#10;Description automatically generated">
            <a:extLst>
              <a:ext uri="{FF2B5EF4-FFF2-40B4-BE49-F238E27FC236}">
                <a16:creationId xmlns:a16="http://schemas.microsoft.com/office/drawing/2014/main" id="{B05D17D6-B256-89A6-BA2B-514DBEB80B53}"/>
              </a:ext>
            </a:extLst>
          </p:cNvPr>
          <p:cNvPicPr>
            <a:picLocks noChangeAspect="1"/>
          </p:cNvPicPr>
          <p:nvPr/>
        </p:nvPicPr>
        <p:blipFill>
          <a:blip r:embed="rId2"/>
          <a:stretch>
            <a:fillRect/>
          </a:stretch>
        </p:blipFill>
        <p:spPr>
          <a:xfrm>
            <a:off x="52917" y="543096"/>
            <a:ext cx="6096000" cy="327414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9980D69-019D-93CC-EBE8-EFD292B4F9AA}"/>
              </a:ext>
            </a:extLst>
          </p:cNvPr>
          <p:cNvPicPr>
            <a:picLocks noChangeAspect="1"/>
          </p:cNvPicPr>
          <p:nvPr/>
        </p:nvPicPr>
        <p:blipFill>
          <a:blip r:embed="rId3"/>
          <a:stretch>
            <a:fillRect/>
          </a:stretch>
        </p:blipFill>
        <p:spPr>
          <a:xfrm>
            <a:off x="6095999" y="3706244"/>
            <a:ext cx="6096000" cy="314967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20BB1B9-C43B-454E-F0CB-1004D14DD195}"/>
              </a:ext>
            </a:extLst>
          </p:cNvPr>
          <p:cNvPicPr>
            <a:picLocks noChangeAspect="1"/>
          </p:cNvPicPr>
          <p:nvPr/>
        </p:nvPicPr>
        <p:blipFill>
          <a:blip r:embed="rId4"/>
          <a:stretch>
            <a:fillRect/>
          </a:stretch>
        </p:blipFill>
        <p:spPr>
          <a:xfrm>
            <a:off x="6096000" y="569206"/>
            <a:ext cx="6096000" cy="3137253"/>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ECB203B2-4DEE-556F-458A-AFC03EE08D88}"/>
              </a:ext>
            </a:extLst>
          </p:cNvPr>
          <p:cNvPicPr>
            <a:picLocks noChangeAspect="1"/>
          </p:cNvPicPr>
          <p:nvPr/>
        </p:nvPicPr>
        <p:blipFill>
          <a:blip r:embed="rId5"/>
          <a:stretch>
            <a:fillRect/>
          </a:stretch>
        </p:blipFill>
        <p:spPr>
          <a:xfrm>
            <a:off x="52917" y="3824774"/>
            <a:ext cx="6096000" cy="3018452"/>
          </a:xfrm>
          <a:prstGeom prst="rect">
            <a:avLst/>
          </a:prstGeom>
        </p:spPr>
      </p:pic>
    </p:spTree>
    <p:extLst>
      <p:ext uri="{BB962C8B-B14F-4D97-AF65-F5344CB8AC3E}">
        <p14:creationId xmlns:p14="http://schemas.microsoft.com/office/powerpoint/2010/main" val="102869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4848-C8CB-7398-0F3C-D98181DACBFC}"/>
              </a:ext>
            </a:extLst>
          </p:cNvPr>
          <p:cNvSpPr>
            <a:spLocks noGrp="1"/>
          </p:cNvSpPr>
          <p:nvPr>
            <p:ph type="title"/>
          </p:nvPr>
        </p:nvSpPr>
        <p:spPr>
          <a:xfrm>
            <a:off x="685801" y="609600"/>
            <a:ext cx="10131425" cy="1456267"/>
          </a:xfrm>
        </p:spPr>
        <p:txBody>
          <a:bodyPr>
            <a:normAutofit/>
          </a:bodyPr>
          <a:lstStyle/>
          <a:p>
            <a:r>
              <a:rPr lang="en-US" sz="4400" b="1" dirty="0">
                <a:cs typeface="Calibri Light"/>
              </a:rPr>
              <a:t>Conclusion</a:t>
            </a:r>
            <a:endParaRPr lang="en-US" sz="4400" b="1" dirty="0"/>
          </a:p>
        </p:txBody>
      </p:sp>
      <p:graphicFrame>
        <p:nvGraphicFramePr>
          <p:cNvPr id="7" name="Content Placeholder 2">
            <a:extLst>
              <a:ext uri="{FF2B5EF4-FFF2-40B4-BE49-F238E27FC236}">
                <a16:creationId xmlns:a16="http://schemas.microsoft.com/office/drawing/2014/main" id="{8A7E70FA-47A8-4C02-84ED-2A2E47F5CB2D}"/>
              </a:ext>
            </a:extLst>
          </p:cNvPr>
          <p:cNvGraphicFramePr>
            <a:graphicFrameLocks noGrp="1"/>
          </p:cNvGraphicFramePr>
          <p:nvPr>
            <p:ph idx="1"/>
            <p:extLst>
              <p:ext uri="{D42A27DB-BD31-4B8C-83A1-F6EECF244321}">
                <p14:modId xmlns:p14="http://schemas.microsoft.com/office/powerpoint/2010/main" val="425677554"/>
              </p:ext>
            </p:extLst>
          </p:nvPr>
        </p:nvGraphicFramePr>
        <p:xfrm>
          <a:off x="136712" y="1711636"/>
          <a:ext cx="11901954" cy="4079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504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5D87-0B36-DE24-16E7-9553D4E1440B}"/>
              </a:ext>
            </a:extLst>
          </p:cNvPr>
          <p:cNvSpPr>
            <a:spLocks noGrp="1"/>
          </p:cNvSpPr>
          <p:nvPr>
            <p:ph type="title"/>
          </p:nvPr>
        </p:nvSpPr>
        <p:spPr>
          <a:xfrm>
            <a:off x="685801" y="609600"/>
            <a:ext cx="5219699" cy="1456267"/>
          </a:xfrm>
        </p:spPr>
        <p:txBody>
          <a:bodyPr>
            <a:normAutofit/>
          </a:bodyPr>
          <a:lstStyle/>
          <a:p>
            <a:r>
              <a:rPr lang="en-US" dirty="0">
                <a:cs typeface="Calibri Light"/>
              </a:rPr>
              <a:t>Future Scope</a:t>
            </a:r>
            <a:endParaRPr lang="en-US" dirty="0"/>
          </a:p>
        </p:txBody>
      </p:sp>
      <p:sp>
        <p:nvSpPr>
          <p:cNvPr id="27" name="Content Placeholder 2">
            <a:extLst>
              <a:ext uri="{FF2B5EF4-FFF2-40B4-BE49-F238E27FC236}">
                <a16:creationId xmlns:a16="http://schemas.microsoft.com/office/drawing/2014/main" id="{16F09BCA-6C67-EFB0-3A6D-287CD3EAC7F5}"/>
              </a:ext>
            </a:extLst>
          </p:cNvPr>
          <p:cNvSpPr>
            <a:spLocks noGrp="1"/>
          </p:cNvSpPr>
          <p:nvPr>
            <p:ph idx="1"/>
          </p:nvPr>
        </p:nvSpPr>
        <p:spPr>
          <a:xfrm>
            <a:off x="685801" y="2142067"/>
            <a:ext cx="5219699" cy="3649133"/>
          </a:xfrm>
        </p:spPr>
        <p:txBody>
          <a:bodyPr>
            <a:normAutofit/>
          </a:bodyPr>
          <a:lstStyle/>
          <a:p>
            <a:pPr>
              <a:buFont typeface="Wingdings"/>
              <a:buChar char="Ø"/>
            </a:pPr>
            <a:r>
              <a:rPr lang="en-US">
                <a:ea typeface="+mn-lt"/>
                <a:cs typeface="+mn-lt"/>
              </a:rPr>
              <a:t>As our implemented system is currently subjected to deployment of transactions where we directly make use of all the documents which are already verified manually by the authority, in future our scope could be expanded by integrating our system with government API. By doing so we can verify the users and their deeds automatically in a simple manner.</a:t>
            </a:r>
            <a:endParaRPr lang="en-US"/>
          </a:p>
          <a:p>
            <a:pPr>
              <a:buClr>
                <a:srgbClr val="FFFFFF"/>
              </a:buClr>
              <a:buFont typeface="Wingdings"/>
              <a:buChar char="Ø"/>
            </a:pPr>
            <a:r>
              <a:rPr lang="en-US">
                <a:ea typeface="+mn-lt"/>
                <a:cs typeface="+mn-lt"/>
              </a:rPr>
              <a:t>Incorporation of a language translation tool can be done to users who speak their native languages.</a:t>
            </a:r>
          </a:p>
          <a:p>
            <a:pPr>
              <a:buClr>
                <a:srgbClr val="FFFFFF"/>
              </a:buClr>
              <a:buFont typeface="Wingdings"/>
              <a:buChar char="Ø"/>
            </a:pPr>
            <a:r>
              <a:rPr lang="en-US">
                <a:ea typeface="+mn-lt"/>
                <a:cs typeface="+mn-lt"/>
              </a:rPr>
              <a:t>Add various dimensions to our system and thus making it more reliable and user friendly.</a:t>
            </a:r>
          </a:p>
        </p:txBody>
      </p:sp>
      <p:pic>
        <p:nvPicPr>
          <p:cNvPr id="26" name="Picture 25" descr="Computer script on a screen">
            <a:extLst>
              <a:ext uri="{FF2B5EF4-FFF2-40B4-BE49-F238E27FC236}">
                <a16:creationId xmlns:a16="http://schemas.microsoft.com/office/drawing/2014/main" id="{6EC4FBB5-0FF1-21B5-77E4-6452CD08BD33}"/>
              </a:ext>
            </a:extLst>
          </p:cNvPr>
          <p:cNvPicPr>
            <a:picLocks noChangeAspect="1"/>
          </p:cNvPicPr>
          <p:nvPr/>
        </p:nvPicPr>
        <p:blipFill rotWithShape="1">
          <a:blip r:embed="rId3"/>
          <a:srcRect r="30752"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6892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LAND REGISTRATION SYSTEM USING BLOCKCHAIN(ETHEREUM)</vt:lpstr>
      <vt:lpstr>Table OF CONTENTS-</vt:lpstr>
      <vt:lpstr>Problem Statement</vt:lpstr>
      <vt:lpstr>Proposed Approach</vt:lpstr>
      <vt:lpstr>PowerPoint Presentation</vt:lpstr>
      <vt:lpstr>Ganache blockchain tool and METAMASK connection</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321</cp:revision>
  <dcterms:created xsi:type="dcterms:W3CDTF">2023-09-10T07:34:09Z</dcterms:created>
  <dcterms:modified xsi:type="dcterms:W3CDTF">2023-11-29T19:13:31Z</dcterms:modified>
</cp:coreProperties>
</file>