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7" r:id="rId4"/>
    <p:sldId id="262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B50DE-FC70-46D1-1E75-7D363A3596C6}" v="258" dt="2024-05-09T20:40:49.883"/>
    <p1510:client id="{8930A6F4-EC59-49B7-F508-C859C3BE8F62}" v="383" dt="2024-05-10T08:38:17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32BB58-B54F-4663-81AD-B731114B57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832172-E846-4F89-9803-FDBCC245ACF5}">
      <dgm:prSet/>
      <dgm:spPr/>
      <dgm:t>
        <a:bodyPr/>
        <a:lstStyle/>
        <a:p>
          <a:r>
            <a:rPr lang="en-US" dirty="0"/>
            <a:t>Problem Statement</a:t>
          </a:r>
        </a:p>
      </dgm:t>
    </dgm:pt>
    <dgm:pt modelId="{8877830B-A756-4A0B-A05C-80E1AC778697}" type="parTrans" cxnId="{E7F8C612-7214-4BEA-A538-31CEAAB8E188}">
      <dgm:prSet/>
      <dgm:spPr/>
      <dgm:t>
        <a:bodyPr/>
        <a:lstStyle/>
        <a:p>
          <a:endParaRPr lang="en-US"/>
        </a:p>
      </dgm:t>
    </dgm:pt>
    <dgm:pt modelId="{569D11DB-5ABF-48BA-8782-ABC0824239ED}" type="sibTrans" cxnId="{E7F8C612-7214-4BEA-A538-31CEAAB8E188}">
      <dgm:prSet/>
      <dgm:spPr/>
      <dgm:t>
        <a:bodyPr/>
        <a:lstStyle/>
        <a:p>
          <a:endParaRPr lang="en-US"/>
        </a:p>
      </dgm:t>
    </dgm:pt>
    <dgm:pt modelId="{132966A8-A992-4BC7-A196-B00A57D1D5F3}">
      <dgm:prSet/>
      <dgm:spPr/>
      <dgm:t>
        <a:bodyPr/>
        <a:lstStyle/>
        <a:p>
          <a:r>
            <a:rPr lang="en-US" dirty="0"/>
            <a:t>Proposed Approach</a:t>
          </a:r>
        </a:p>
      </dgm:t>
    </dgm:pt>
    <dgm:pt modelId="{C09D19B0-C4E8-4942-88BF-FB137B913622}" type="parTrans" cxnId="{521F70F4-8D0D-4119-B609-0B0ABC3C48FD}">
      <dgm:prSet/>
      <dgm:spPr/>
      <dgm:t>
        <a:bodyPr/>
        <a:lstStyle/>
        <a:p>
          <a:endParaRPr lang="en-US"/>
        </a:p>
      </dgm:t>
    </dgm:pt>
    <dgm:pt modelId="{93077361-D1DE-455A-A050-F3FE2FF7D41D}" type="sibTrans" cxnId="{521F70F4-8D0D-4119-B609-0B0ABC3C48FD}">
      <dgm:prSet/>
      <dgm:spPr/>
      <dgm:t>
        <a:bodyPr/>
        <a:lstStyle/>
        <a:p>
          <a:endParaRPr lang="en-US"/>
        </a:p>
      </dgm:t>
    </dgm:pt>
    <dgm:pt modelId="{743A2300-B8BF-4039-81BD-AD3022F6EF42}">
      <dgm:prSet phldr="0"/>
      <dgm:spPr/>
      <dgm:t>
        <a:bodyPr/>
        <a:lstStyle/>
        <a:p>
          <a:r>
            <a:rPr lang="en-US" dirty="0">
              <a:latin typeface="Neue Haas Grotesk Text Pro"/>
            </a:rPr>
            <a:t>Workflow</a:t>
          </a:r>
          <a:endParaRPr lang="en-US" dirty="0"/>
        </a:p>
      </dgm:t>
    </dgm:pt>
    <dgm:pt modelId="{571FD5A3-EB01-4F14-A118-E9BE38E8E331}" type="parTrans" cxnId="{97246926-BBE0-4E6F-AD42-1D5673B4B151}">
      <dgm:prSet/>
      <dgm:spPr/>
      <dgm:t>
        <a:bodyPr/>
        <a:lstStyle/>
        <a:p>
          <a:endParaRPr lang="en-US"/>
        </a:p>
      </dgm:t>
    </dgm:pt>
    <dgm:pt modelId="{2682845C-1AA3-49C2-9C5F-2298E7E67743}" type="sibTrans" cxnId="{97246926-BBE0-4E6F-AD42-1D5673B4B151}">
      <dgm:prSet/>
      <dgm:spPr/>
      <dgm:t>
        <a:bodyPr/>
        <a:lstStyle/>
        <a:p>
          <a:endParaRPr lang="en-US"/>
        </a:p>
      </dgm:t>
    </dgm:pt>
    <dgm:pt modelId="{238882DE-29EF-4DC4-88F4-B139D02B2FA8}">
      <dgm:prSet/>
      <dgm:spPr/>
      <dgm:t>
        <a:bodyPr/>
        <a:lstStyle/>
        <a:p>
          <a:r>
            <a:rPr lang="en-US" dirty="0"/>
            <a:t>Samples and Results</a:t>
          </a:r>
        </a:p>
      </dgm:t>
    </dgm:pt>
    <dgm:pt modelId="{907C3122-246B-4422-80FD-B4E6CD2B1EED}" type="parTrans" cxnId="{74849E61-1D0B-4C78-BFE4-91409D305034}">
      <dgm:prSet/>
      <dgm:spPr/>
      <dgm:t>
        <a:bodyPr/>
        <a:lstStyle/>
        <a:p>
          <a:endParaRPr lang="en-US"/>
        </a:p>
      </dgm:t>
    </dgm:pt>
    <dgm:pt modelId="{D3086D01-5342-47BE-84F5-CD0F6BBD9D3B}" type="sibTrans" cxnId="{74849E61-1D0B-4C78-BFE4-91409D305034}">
      <dgm:prSet/>
      <dgm:spPr/>
      <dgm:t>
        <a:bodyPr/>
        <a:lstStyle/>
        <a:p>
          <a:endParaRPr lang="en-US"/>
        </a:p>
      </dgm:t>
    </dgm:pt>
    <dgm:pt modelId="{D7025233-EF0D-4112-99EE-9C8A66390273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1C7B4379-FC8D-40BB-AAFE-31147519BA2D}" type="parTrans" cxnId="{1D652795-F410-4D3C-B173-E60E7C52E95A}">
      <dgm:prSet/>
      <dgm:spPr/>
      <dgm:t>
        <a:bodyPr/>
        <a:lstStyle/>
        <a:p>
          <a:endParaRPr lang="en-US"/>
        </a:p>
      </dgm:t>
    </dgm:pt>
    <dgm:pt modelId="{2E151C13-5D04-4F17-831A-4931DC305A53}" type="sibTrans" cxnId="{1D652795-F410-4D3C-B173-E60E7C52E95A}">
      <dgm:prSet/>
      <dgm:spPr/>
      <dgm:t>
        <a:bodyPr/>
        <a:lstStyle/>
        <a:p>
          <a:endParaRPr lang="en-US"/>
        </a:p>
      </dgm:t>
    </dgm:pt>
    <dgm:pt modelId="{338AF2E4-9770-4C28-B680-D47431E5FAA0}">
      <dgm:prSet/>
      <dgm:spPr/>
      <dgm:t>
        <a:bodyPr/>
        <a:lstStyle/>
        <a:p>
          <a:r>
            <a:rPr lang="en-US" dirty="0"/>
            <a:t>Future Scope</a:t>
          </a:r>
        </a:p>
      </dgm:t>
    </dgm:pt>
    <dgm:pt modelId="{094F3D5D-1418-46B1-B3B3-D5DAC8A532AD}" type="parTrans" cxnId="{C97535E2-B491-485E-A904-B926D9413952}">
      <dgm:prSet/>
      <dgm:spPr/>
      <dgm:t>
        <a:bodyPr/>
        <a:lstStyle/>
        <a:p>
          <a:endParaRPr lang="en-US"/>
        </a:p>
      </dgm:t>
    </dgm:pt>
    <dgm:pt modelId="{1EB1AE57-3780-4B8B-81E7-A46CE5EDDF05}" type="sibTrans" cxnId="{C97535E2-B491-485E-A904-B926D9413952}">
      <dgm:prSet/>
      <dgm:spPr/>
      <dgm:t>
        <a:bodyPr/>
        <a:lstStyle/>
        <a:p>
          <a:endParaRPr lang="en-US"/>
        </a:p>
      </dgm:t>
    </dgm:pt>
    <dgm:pt modelId="{89438597-5DCB-4A51-A14C-23117E4B9A30}" type="pres">
      <dgm:prSet presAssocID="{3932BB58-B54F-4663-81AD-B731114B5760}" presName="root" presStyleCnt="0">
        <dgm:presLayoutVars>
          <dgm:dir/>
          <dgm:resizeHandles val="exact"/>
        </dgm:presLayoutVars>
      </dgm:prSet>
      <dgm:spPr/>
    </dgm:pt>
    <dgm:pt modelId="{A9F538DE-F59E-4919-816A-4A0B0AFB0A63}" type="pres">
      <dgm:prSet presAssocID="{F5832172-E846-4F89-9803-FDBCC245ACF5}" presName="compNode" presStyleCnt="0"/>
      <dgm:spPr/>
    </dgm:pt>
    <dgm:pt modelId="{F7D456EE-8611-4DB0-94A8-AB52CF56C496}" type="pres">
      <dgm:prSet presAssocID="{F5832172-E846-4F89-9803-FDBCC245ACF5}" presName="bgRect" presStyleLbl="bgShp" presStyleIdx="0" presStyleCnt="6"/>
      <dgm:spPr/>
    </dgm:pt>
    <dgm:pt modelId="{968E8521-2C92-4A1B-8D8F-6DFAE9E52A89}" type="pres">
      <dgm:prSet presAssocID="{F5832172-E846-4F89-9803-FDBCC245ACF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54A55FE8-90FB-4C42-917A-E3F7DB6FAD02}" type="pres">
      <dgm:prSet presAssocID="{F5832172-E846-4F89-9803-FDBCC245ACF5}" presName="spaceRect" presStyleCnt="0"/>
      <dgm:spPr/>
    </dgm:pt>
    <dgm:pt modelId="{92521C05-8746-4F2E-A6FD-1905EB2B4F92}" type="pres">
      <dgm:prSet presAssocID="{F5832172-E846-4F89-9803-FDBCC245ACF5}" presName="parTx" presStyleLbl="revTx" presStyleIdx="0" presStyleCnt="6">
        <dgm:presLayoutVars>
          <dgm:chMax val="0"/>
          <dgm:chPref val="0"/>
        </dgm:presLayoutVars>
      </dgm:prSet>
      <dgm:spPr/>
    </dgm:pt>
    <dgm:pt modelId="{CCDEDE0F-529C-419F-AF51-C9FED11A557D}" type="pres">
      <dgm:prSet presAssocID="{569D11DB-5ABF-48BA-8782-ABC0824239ED}" presName="sibTrans" presStyleCnt="0"/>
      <dgm:spPr/>
    </dgm:pt>
    <dgm:pt modelId="{FBA8586D-B383-4CB9-89FC-794B6A511D1B}" type="pres">
      <dgm:prSet presAssocID="{132966A8-A992-4BC7-A196-B00A57D1D5F3}" presName="compNode" presStyleCnt="0"/>
      <dgm:spPr/>
    </dgm:pt>
    <dgm:pt modelId="{EF682F52-5D1F-4216-B513-8EFFE4A59138}" type="pres">
      <dgm:prSet presAssocID="{132966A8-A992-4BC7-A196-B00A57D1D5F3}" presName="bgRect" presStyleLbl="bgShp" presStyleIdx="1" presStyleCnt="6"/>
      <dgm:spPr/>
    </dgm:pt>
    <dgm:pt modelId="{8AE4A3BF-A8CD-4B07-A2E1-EBA8A1BE4C8D}" type="pres">
      <dgm:prSet presAssocID="{132966A8-A992-4BC7-A196-B00A57D1D5F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937D0238-5108-4D99-BE9A-DF71D31B9513}" type="pres">
      <dgm:prSet presAssocID="{132966A8-A992-4BC7-A196-B00A57D1D5F3}" presName="spaceRect" presStyleCnt="0"/>
      <dgm:spPr/>
    </dgm:pt>
    <dgm:pt modelId="{E8304D5A-F204-4363-B7DB-7BA033F5CFCD}" type="pres">
      <dgm:prSet presAssocID="{132966A8-A992-4BC7-A196-B00A57D1D5F3}" presName="parTx" presStyleLbl="revTx" presStyleIdx="1" presStyleCnt="6">
        <dgm:presLayoutVars>
          <dgm:chMax val="0"/>
          <dgm:chPref val="0"/>
        </dgm:presLayoutVars>
      </dgm:prSet>
      <dgm:spPr/>
    </dgm:pt>
    <dgm:pt modelId="{344C233E-3452-4F97-B282-C596EAC5A758}" type="pres">
      <dgm:prSet presAssocID="{93077361-D1DE-455A-A050-F3FE2FF7D41D}" presName="sibTrans" presStyleCnt="0"/>
      <dgm:spPr/>
    </dgm:pt>
    <dgm:pt modelId="{E3367E2E-8DAD-461E-8627-A7CCE6BDB176}" type="pres">
      <dgm:prSet presAssocID="{743A2300-B8BF-4039-81BD-AD3022F6EF42}" presName="compNode" presStyleCnt="0"/>
      <dgm:spPr/>
    </dgm:pt>
    <dgm:pt modelId="{514D7A4C-0E67-410B-8836-5DE32C5A2F62}" type="pres">
      <dgm:prSet presAssocID="{743A2300-B8BF-4039-81BD-AD3022F6EF42}" presName="bgRect" presStyleLbl="bgShp" presStyleIdx="2" presStyleCnt="6"/>
      <dgm:spPr/>
    </dgm:pt>
    <dgm:pt modelId="{CD364D4B-2347-425E-BA17-588965F5221E}" type="pres">
      <dgm:prSet presAssocID="{743A2300-B8BF-4039-81BD-AD3022F6EF4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BE2C4F1D-9F43-4D60-A1D2-31534EE0896B}" type="pres">
      <dgm:prSet presAssocID="{743A2300-B8BF-4039-81BD-AD3022F6EF42}" presName="spaceRect" presStyleCnt="0"/>
      <dgm:spPr/>
    </dgm:pt>
    <dgm:pt modelId="{24E009A5-7288-45F6-8A6F-0B438BB36EC9}" type="pres">
      <dgm:prSet presAssocID="{743A2300-B8BF-4039-81BD-AD3022F6EF42}" presName="parTx" presStyleLbl="revTx" presStyleIdx="2" presStyleCnt="6">
        <dgm:presLayoutVars>
          <dgm:chMax val="0"/>
          <dgm:chPref val="0"/>
        </dgm:presLayoutVars>
      </dgm:prSet>
      <dgm:spPr/>
    </dgm:pt>
    <dgm:pt modelId="{B4F26FAF-FF41-45C2-BC25-9C419332FFED}" type="pres">
      <dgm:prSet presAssocID="{2682845C-1AA3-49C2-9C5F-2298E7E67743}" presName="sibTrans" presStyleCnt="0"/>
      <dgm:spPr/>
    </dgm:pt>
    <dgm:pt modelId="{ECCA9B25-09B3-444E-BDFE-C84C1A5216DF}" type="pres">
      <dgm:prSet presAssocID="{238882DE-29EF-4DC4-88F4-B139D02B2FA8}" presName="compNode" presStyleCnt="0"/>
      <dgm:spPr/>
    </dgm:pt>
    <dgm:pt modelId="{85930C62-91BF-4C23-9BAC-F4E1AB947644}" type="pres">
      <dgm:prSet presAssocID="{238882DE-29EF-4DC4-88F4-B139D02B2FA8}" presName="bgRect" presStyleLbl="bgShp" presStyleIdx="3" presStyleCnt="6"/>
      <dgm:spPr/>
    </dgm:pt>
    <dgm:pt modelId="{37B86A24-CEE2-4B6E-A2CD-1B7C6FBFE632}" type="pres">
      <dgm:prSet presAssocID="{238882DE-29EF-4DC4-88F4-B139D02B2F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D074B3C4-98C7-4F8B-A215-6BBA460BA3F3}" type="pres">
      <dgm:prSet presAssocID="{238882DE-29EF-4DC4-88F4-B139D02B2FA8}" presName="spaceRect" presStyleCnt="0"/>
      <dgm:spPr/>
    </dgm:pt>
    <dgm:pt modelId="{CB5FCC5A-B977-494C-82FE-3CECC7FCA994}" type="pres">
      <dgm:prSet presAssocID="{238882DE-29EF-4DC4-88F4-B139D02B2FA8}" presName="parTx" presStyleLbl="revTx" presStyleIdx="3" presStyleCnt="6">
        <dgm:presLayoutVars>
          <dgm:chMax val="0"/>
          <dgm:chPref val="0"/>
        </dgm:presLayoutVars>
      </dgm:prSet>
      <dgm:spPr/>
    </dgm:pt>
    <dgm:pt modelId="{E5F99EBF-09EE-40C2-BD83-1D217564EC1B}" type="pres">
      <dgm:prSet presAssocID="{D3086D01-5342-47BE-84F5-CD0F6BBD9D3B}" presName="sibTrans" presStyleCnt="0"/>
      <dgm:spPr/>
    </dgm:pt>
    <dgm:pt modelId="{89FCE04E-F753-4FF5-BC5C-E70A5F81F104}" type="pres">
      <dgm:prSet presAssocID="{D7025233-EF0D-4112-99EE-9C8A66390273}" presName="compNode" presStyleCnt="0"/>
      <dgm:spPr/>
    </dgm:pt>
    <dgm:pt modelId="{15DFF292-DE9F-4F51-A779-3ED08BA0F789}" type="pres">
      <dgm:prSet presAssocID="{D7025233-EF0D-4112-99EE-9C8A66390273}" presName="bgRect" presStyleLbl="bgShp" presStyleIdx="4" presStyleCnt="6"/>
      <dgm:spPr/>
    </dgm:pt>
    <dgm:pt modelId="{E3DF30FB-F143-466C-AF00-D0983D8E8189}" type="pres">
      <dgm:prSet presAssocID="{D7025233-EF0D-4112-99EE-9C8A6639027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B8D353AC-CD19-4E6C-A4C3-347060E5EBD0}" type="pres">
      <dgm:prSet presAssocID="{D7025233-EF0D-4112-99EE-9C8A66390273}" presName="spaceRect" presStyleCnt="0"/>
      <dgm:spPr/>
    </dgm:pt>
    <dgm:pt modelId="{B1B1B3D0-B212-4D40-B3FF-93943FD691AB}" type="pres">
      <dgm:prSet presAssocID="{D7025233-EF0D-4112-99EE-9C8A66390273}" presName="parTx" presStyleLbl="revTx" presStyleIdx="4" presStyleCnt="6">
        <dgm:presLayoutVars>
          <dgm:chMax val="0"/>
          <dgm:chPref val="0"/>
        </dgm:presLayoutVars>
      </dgm:prSet>
      <dgm:spPr/>
    </dgm:pt>
    <dgm:pt modelId="{AD641F88-E43B-499F-9DF3-E3A51AC07561}" type="pres">
      <dgm:prSet presAssocID="{2E151C13-5D04-4F17-831A-4931DC305A53}" presName="sibTrans" presStyleCnt="0"/>
      <dgm:spPr/>
    </dgm:pt>
    <dgm:pt modelId="{713C88F1-EBEB-44FB-9149-1C1D23856D75}" type="pres">
      <dgm:prSet presAssocID="{338AF2E4-9770-4C28-B680-D47431E5FAA0}" presName="compNode" presStyleCnt="0"/>
      <dgm:spPr/>
    </dgm:pt>
    <dgm:pt modelId="{2AF5A97F-98CF-4AA6-9DA5-B79EA2A9CBDA}" type="pres">
      <dgm:prSet presAssocID="{338AF2E4-9770-4C28-B680-D47431E5FAA0}" presName="bgRect" presStyleLbl="bgShp" presStyleIdx="5" presStyleCnt="6"/>
      <dgm:spPr/>
    </dgm:pt>
    <dgm:pt modelId="{26DE11C7-601B-4FE6-B733-0DC048FFF8BB}" type="pres">
      <dgm:prSet presAssocID="{338AF2E4-9770-4C28-B680-D47431E5FAA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45EED9E3-D0EF-4AE5-BF0C-9025E578FCDA}" type="pres">
      <dgm:prSet presAssocID="{338AF2E4-9770-4C28-B680-D47431E5FAA0}" presName="spaceRect" presStyleCnt="0"/>
      <dgm:spPr/>
    </dgm:pt>
    <dgm:pt modelId="{887695D4-0327-476E-93EE-2F41C51E4C83}" type="pres">
      <dgm:prSet presAssocID="{338AF2E4-9770-4C28-B680-D47431E5FAA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7F8C612-7214-4BEA-A538-31CEAAB8E188}" srcId="{3932BB58-B54F-4663-81AD-B731114B5760}" destId="{F5832172-E846-4F89-9803-FDBCC245ACF5}" srcOrd="0" destOrd="0" parTransId="{8877830B-A756-4A0B-A05C-80E1AC778697}" sibTransId="{569D11DB-5ABF-48BA-8782-ABC0824239ED}"/>
    <dgm:cxn modelId="{97246926-BBE0-4E6F-AD42-1D5673B4B151}" srcId="{3932BB58-B54F-4663-81AD-B731114B5760}" destId="{743A2300-B8BF-4039-81BD-AD3022F6EF42}" srcOrd="2" destOrd="0" parTransId="{571FD5A3-EB01-4F14-A118-E9BE38E8E331}" sibTransId="{2682845C-1AA3-49C2-9C5F-2298E7E67743}"/>
    <dgm:cxn modelId="{74849E61-1D0B-4C78-BFE4-91409D305034}" srcId="{3932BB58-B54F-4663-81AD-B731114B5760}" destId="{238882DE-29EF-4DC4-88F4-B139D02B2FA8}" srcOrd="3" destOrd="0" parTransId="{907C3122-246B-4422-80FD-B4E6CD2B1EED}" sibTransId="{D3086D01-5342-47BE-84F5-CD0F6BBD9D3B}"/>
    <dgm:cxn modelId="{F8B0B54D-5422-4BDF-9D92-A7A58BB92201}" type="presOf" srcId="{D7025233-EF0D-4112-99EE-9C8A66390273}" destId="{B1B1B3D0-B212-4D40-B3FF-93943FD691AB}" srcOrd="0" destOrd="0" presId="urn:microsoft.com/office/officeart/2018/2/layout/IconVerticalSolidList"/>
    <dgm:cxn modelId="{BB30F06F-2DF9-4639-84C7-964A8881B6AA}" type="presOf" srcId="{132966A8-A992-4BC7-A196-B00A57D1D5F3}" destId="{E8304D5A-F204-4363-B7DB-7BA033F5CFCD}" srcOrd="0" destOrd="0" presId="urn:microsoft.com/office/officeart/2018/2/layout/IconVerticalSolidList"/>
    <dgm:cxn modelId="{C6ED6B8D-D1E0-4209-B3AC-58E94E936900}" type="presOf" srcId="{238882DE-29EF-4DC4-88F4-B139D02B2FA8}" destId="{CB5FCC5A-B977-494C-82FE-3CECC7FCA994}" srcOrd="0" destOrd="0" presId="urn:microsoft.com/office/officeart/2018/2/layout/IconVerticalSolidList"/>
    <dgm:cxn modelId="{1D652795-F410-4D3C-B173-E60E7C52E95A}" srcId="{3932BB58-B54F-4663-81AD-B731114B5760}" destId="{D7025233-EF0D-4112-99EE-9C8A66390273}" srcOrd="4" destOrd="0" parTransId="{1C7B4379-FC8D-40BB-AAFE-31147519BA2D}" sibTransId="{2E151C13-5D04-4F17-831A-4931DC305A53}"/>
    <dgm:cxn modelId="{1A6F5C95-2E7E-49EE-A3BD-68743125BC47}" type="presOf" srcId="{3932BB58-B54F-4663-81AD-B731114B5760}" destId="{89438597-5DCB-4A51-A14C-23117E4B9A30}" srcOrd="0" destOrd="0" presId="urn:microsoft.com/office/officeart/2018/2/layout/IconVerticalSolidList"/>
    <dgm:cxn modelId="{96E26795-8F1D-4A18-923E-3E9EB60F9436}" type="presOf" srcId="{338AF2E4-9770-4C28-B680-D47431E5FAA0}" destId="{887695D4-0327-476E-93EE-2F41C51E4C83}" srcOrd="0" destOrd="0" presId="urn:microsoft.com/office/officeart/2018/2/layout/IconVerticalSolidList"/>
    <dgm:cxn modelId="{3D142E9D-71A4-4E61-9400-FCC6BAAF3C54}" type="presOf" srcId="{F5832172-E846-4F89-9803-FDBCC245ACF5}" destId="{92521C05-8746-4F2E-A6FD-1905EB2B4F92}" srcOrd="0" destOrd="0" presId="urn:microsoft.com/office/officeart/2018/2/layout/IconVerticalSolidList"/>
    <dgm:cxn modelId="{F7E6D4D6-6FF1-4C9F-8D1B-37EC86A450B7}" type="presOf" srcId="{743A2300-B8BF-4039-81BD-AD3022F6EF42}" destId="{24E009A5-7288-45F6-8A6F-0B438BB36EC9}" srcOrd="0" destOrd="0" presId="urn:microsoft.com/office/officeart/2018/2/layout/IconVerticalSolidList"/>
    <dgm:cxn modelId="{C97535E2-B491-485E-A904-B926D9413952}" srcId="{3932BB58-B54F-4663-81AD-B731114B5760}" destId="{338AF2E4-9770-4C28-B680-D47431E5FAA0}" srcOrd="5" destOrd="0" parTransId="{094F3D5D-1418-46B1-B3B3-D5DAC8A532AD}" sibTransId="{1EB1AE57-3780-4B8B-81E7-A46CE5EDDF05}"/>
    <dgm:cxn modelId="{521F70F4-8D0D-4119-B609-0B0ABC3C48FD}" srcId="{3932BB58-B54F-4663-81AD-B731114B5760}" destId="{132966A8-A992-4BC7-A196-B00A57D1D5F3}" srcOrd="1" destOrd="0" parTransId="{C09D19B0-C4E8-4942-88BF-FB137B913622}" sibTransId="{93077361-D1DE-455A-A050-F3FE2FF7D41D}"/>
    <dgm:cxn modelId="{E28764D4-604A-4F06-9A8F-ADAA3B186375}" type="presParOf" srcId="{89438597-5DCB-4A51-A14C-23117E4B9A30}" destId="{A9F538DE-F59E-4919-816A-4A0B0AFB0A63}" srcOrd="0" destOrd="0" presId="urn:microsoft.com/office/officeart/2018/2/layout/IconVerticalSolidList"/>
    <dgm:cxn modelId="{C29D2644-DE87-47B6-941D-1C23E3BF31A6}" type="presParOf" srcId="{A9F538DE-F59E-4919-816A-4A0B0AFB0A63}" destId="{F7D456EE-8611-4DB0-94A8-AB52CF56C496}" srcOrd="0" destOrd="0" presId="urn:microsoft.com/office/officeart/2018/2/layout/IconVerticalSolidList"/>
    <dgm:cxn modelId="{488D9428-BF53-4E87-B7E6-D65D3300145E}" type="presParOf" srcId="{A9F538DE-F59E-4919-816A-4A0B0AFB0A63}" destId="{968E8521-2C92-4A1B-8D8F-6DFAE9E52A89}" srcOrd="1" destOrd="0" presId="urn:microsoft.com/office/officeart/2018/2/layout/IconVerticalSolidList"/>
    <dgm:cxn modelId="{9E4508FE-0961-47BE-BD25-A963C467C353}" type="presParOf" srcId="{A9F538DE-F59E-4919-816A-4A0B0AFB0A63}" destId="{54A55FE8-90FB-4C42-917A-E3F7DB6FAD02}" srcOrd="2" destOrd="0" presId="urn:microsoft.com/office/officeart/2018/2/layout/IconVerticalSolidList"/>
    <dgm:cxn modelId="{87493833-6021-4D2C-BFF6-277174694A0E}" type="presParOf" srcId="{A9F538DE-F59E-4919-816A-4A0B0AFB0A63}" destId="{92521C05-8746-4F2E-A6FD-1905EB2B4F92}" srcOrd="3" destOrd="0" presId="urn:microsoft.com/office/officeart/2018/2/layout/IconVerticalSolidList"/>
    <dgm:cxn modelId="{355B0A55-605A-4776-B70E-2B4996EDED5F}" type="presParOf" srcId="{89438597-5DCB-4A51-A14C-23117E4B9A30}" destId="{CCDEDE0F-529C-419F-AF51-C9FED11A557D}" srcOrd="1" destOrd="0" presId="urn:microsoft.com/office/officeart/2018/2/layout/IconVerticalSolidList"/>
    <dgm:cxn modelId="{6FF51459-FFA9-4F2B-961F-7216199666D6}" type="presParOf" srcId="{89438597-5DCB-4A51-A14C-23117E4B9A30}" destId="{FBA8586D-B383-4CB9-89FC-794B6A511D1B}" srcOrd="2" destOrd="0" presId="urn:microsoft.com/office/officeart/2018/2/layout/IconVerticalSolidList"/>
    <dgm:cxn modelId="{38B7FB2B-D4A6-43C8-BD10-5CBEE0BAECD6}" type="presParOf" srcId="{FBA8586D-B383-4CB9-89FC-794B6A511D1B}" destId="{EF682F52-5D1F-4216-B513-8EFFE4A59138}" srcOrd="0" destOrd="0" presId="urn:microsoft.com/office/officeart/2018/2/layout/IconVerticalSolidList"/>
    <dgm:cxn modelId="{4CA673E5-5110-4DB9-8ECE-D28A0F44E011}" type="presParOf" srcId="{FBA8586D-B383-4CB9-89FC-794B6A511D1B}" destId="{8AE4A3BF-A8CD-4B07-A2E1-EBA8A1BE4C8D}" srcOrd="1" destOrd="0" presId="urn:microsoft.com/office/officeart/2018/2/layout/IconVerticalSolidList"/>
    <dgm:cxn modelId="{F370FAEE-FAB3-4D76-B8CB-E68E3A78043C}" type="presParOf" srcId="{FBA8586D-B383-4CB9-89FC-794B6A511D1B}" destId="{937D0238-5108-4D99-BE9A-DF71D31B9513}" srcOrd="2" destOrd="0" presId="urn:microsoft.com/office/officeart/2018/2/layout/IconVerticalSolidList"/>
    <dgm:cxn modelId="{8D51C122-4BB2-4919-9BC0-684B964B9730}" type="presParOf" srcId="{FBA8586D-B383-4CB9-89FC-794B6A511D1B}" destId="{E8304D5A-F204-4363-B7DB-7BA033F5CFCD}" srcOrd="3" destOrd="0" presId="urn:microsoft.com/office/officeart/2018/2/layout/IconVerticalSolidList"/>
    <dgm:cxn modelId="{A6D9CA40-24A8-4E21-9349-17D92B75EE51}" type="presParOf" srcId="{89438597-5DCB-4A51-A14C-23117E4B9A30}" destId="{344C233E-3452-4F97-B282-C596EAC5A758}" srcOrd="3" destOrd="0" presId="urn:microsoft.com/office/officeart/2018/2/layout/IconVerticalSolidList"/>
    <dgm:cxn modelId="{95D8521D-5AA1-4C08-9AA4-FC0908D864CA}" type="presParOf" srcId="{89438597-5DCB-4A51-A14C-23117E4B9A30}" destId="{E3367E2E-8DAD-461E-8627-A7CCE6BDB176}" srcOrd="4" destOrd="0" presId="urn:microsoft.com/office/officeart/2018/2/layout/IconVerticalSolidList"/>
    <dgm:cxn modelId="{B42827C9-6CC2-44AE-BD22-6A97A693BA9C}" type="presParOf" srcId="{E3367E2E-8DAD-461E-8627-A7CCE6BDB176}" destId="{514D7A4C-0E67-410B-8836-5DE32C5A2F62}" srcOrd="0" destOrd="0" presId="urn:microsoft.com/office/officeart/2018/2/layout/IconVerticalSolidList"/>
    <dgm:cxn modelId="{302C27D3-14F1-4659-AB28-9FEE8FCD2C11}" type="presParOf" srcId="{E3367E2E-8DAD-461E-8627-A7CCE6BDB176}" destId="{CD364D4B-2347-425E-BA17-588965F5221E}" srcOrd="1" destOrd="0" presId="urn:microsoft.com/office/officeart/2018/2/layout/IconVerticalSolidList"/>
    <dgm:cxn modelId="{7602351C-D222-4012-84EC-B6A645521B2C}" type="presParOf" srcId="{E3367E2E-8DAD-461E-8627-A7CCE6BDB176}" destId="{BE2C4F1D-9F43-4D60-A1D2-31534EE0896B}" srcOrd="2" destOrd="0" presId="urn:microsoft.com/office/officeart/2018/2/layout/IconVerticalSolidList"/>
    <dgm:cxn modelId="{11B2DB58-74FC-4307-9A6A-D3A292569B30}" type="presParOf" srcId="{E3367E2E-8DAD-461E-8627-A7CCE6BDB176}" destId="{24E009A5-7288-45F6-8A6F-0B438BB36EC9}" srcOrd="3" destOrd="0" presId="urn:microsoft.com/office/officeart/2018/2/layout/IconVerticalSolidList"/>
    <dgm:cxn modelId="{49ED27FD-F77D-4E7E-AE7C-B04C80029145}" type="presParOf" srcId="{89438597-5DCB-4A51-A14C-23117E4B9A30}" destId="{B4F26FAF-FF41-45C2-BC25-9C419332FFED}" srcOrd="5" destOrd="0" presId="urn:microsoft.com/office/officeart/2018/2/layout/IconVerticalSolidList"/>
    <dgm:cxn modelId="{3A12E9EA-273F-4B5E-869A-1941C3CEF4B5}" type="presParOf" srcId="{89438597-5DCB-4A51-A14C-23117E4B9A30}" destId="{ECCA9B25-09B3-444E-BDFE-C84C1A5216DF}" srcOrd="6" destOrd="0" presId="urn:microsoft.com/office/officeart/2018/2/layout/IconVerticalSolidList"/>
    <dgm:cxn modelId="{BC09782E-53C0-482E-A5BC-71A0017A3A77}" type="presParOf" srcId="{ECCA9B25-09B3-444E-BDFE-C84C1A5216DF}" destId="{85930C62-91BF-4C23-9BAC-F4E1AB947644}" srcOrd="0" destOrd="0" presId="urn:microsoft.com/office/officeart/2018/2/layout/IconVerticalSolidList"/>
    <dgm:cxn modelId="{0F1474E2-5685-4502-99CD-BBB5263D6C0E}" type="presParOf" srcId="{ECCA9B25-09B3-444E-BDFE-C84C1A5216DF}" destId="{37B86A24-CEE2-4B6E-A2CD-1B7C6FBFE632}" srcOrd="1" destOrd="0" presId="urn:microsoft.com/office/officeart/2018/2/layout/IconVerticalSolidList"/>
    <dgm:cxn modelId="{0A4D6258-71C5-44D0-918E-4C0D6A08912A}" type="presParOf" srcId="{ECCA9B25-09B3-444E-BDFE-C84C1A5216DF}" destId="{D074B3C4-98C7-4F8B-A215-6BBA460BA3F3}" srcOrd="2" destOrd="0" presId="urn:microsoft.com/office/officeart/2018/2/layout/IconVerticalSolidList"/>
    <dgm:cxn modelId="{53A78F82-0366-46EA-B7EA-3BE484F17C48}" type="presParOf" srcId="{ECCA9B25-09B3-444E-BDFE-C84C1A5216DF}" destId="{CB5FCC5A-B977-494C-82FE-3CECC7FCA994}" srcOrd="3" destOrd="0" presId="urn:microsoft.com/office/officeart/2018/2/layout/IconVerticalSolidList"/>
    <dgm:cxn modelId="{112D054C-BDF1-4543-BFA3-5958D8C76B22}" type="presParOf" srcId="{89438597-5DCB-4A51-A14C-23117E4B9A30}" destId="{E5F99EBF-09EE-40C2-BD83-1D217564EC1B}" srcOrd="7" destOrd="0" presId="urn:microsoft.com/office/officeart/2018/2/layout/IconVerticalSolidList"/>
    <dgm:cxn modelId="{F6A9706F-55D7-4307-9BC4-2EF6990EF7EF}" type="presParOf" srcId="{89438597-5DCB-4A51-A14C-23117E4B9A30}" destId="{89FCE04E-F753-4FF5-BC5C-E70A5F81F104}" srcOrd="8" destOrd="0" presId="urn:microsoft.com/office/officeart/2018/2/layout/IconVerticalSolidList"/>
    <dgm:cxn modelId="{811F19E4-3FA9-4B8A-A589-158ACB423C2B}" type="presParOf" srcId="{89FCE04E-F753-4FF5-BC5C-E70A5F81F104}" destId="{15DFF292-DE9F-4F51-A779-3ED08BA0F789}" srcOrd="0" destOrd="0" presId="urn:microsoft.com/office/officeart/2018/2/layout/IconVerticalSolidList"/>
    <dgm:cxn modelId="{2D40455D-10EC-4223-BD36-234F252406AD}" type="presParOf" srcId="{89FCE04E-F753-4FF5-BC5C-E70A5F81F104}" destId="{E3DF30FB-F143-466C-AF00-D0983D8E8189}" srcOrd="1" destOrd="0" presId="urn:microsoft.com/office/officeart/2018/2/layout/IconVerticalSolidList"/>
    <dgm:cxn modelId="{5D93698F-E3BC-4207-B682-2D428D78A051}" type="presParOf" srcId="{89FCE04E-F753-4FF5-BC5C-E70A5F81F104}" destId="{B8D353AC-CD19-4E6C-A4C3-347060E5EBD0}" srcOrd="2" destOrd="0" presId="urn:microsoft.com/office/officeart/2018/2/layout/IconVerticalSolidList"/>
    <dgm:cxn modelId="{B7EB8CAC-D9D8-4DA6-B7FE-04005782560E}" type="presParOf" srcId="{89FCE04E-F753-4FF5-BC5C-E70A5F81F104}" destId="{B1B1B3D0-B212-4D40-B3FF-93943FD691AB}" srcOrd="3" destOrd="0" presId="urn:microsoft.com/office/officeart/2018/2/layout/IconVerticalSolidList"/>
    <dgm:cxn modelId="{E5F95943-79C2-4FBD-B88E-48F90286A019}" type="presParOf" srcId="{89438597-5DCB-4A51-A14C-23117E4B9A30}" destId="{AD641F88-E43B-499F-9DF3-E3A51AC07561}" srcOrd="9" destOrd="0" presId="urn:microsoft.com/office/officeart/2018/2/layout/IconVerticalSolidList"/>
    <dgm:cxn modelId="{85F56A83-7400-4D59-AEFD-2E9D2EB4A4E4}" type="presParOf" srcId="{89438597-5DCB-4A51-A14C-23117E4B9A30}" destId="{713C88F1-EBEB-44FB-9149-1C1D23856D75}" srcOrd="10" destOrd="0" presId="urn:microsoft.com/office/officeart/2018/2/layout/IconVerticalSolidList"/>
    <dgm:cxn modelId="{ADBAE576-EB10-40C5-9CF8-8BA006F16F5B}" type="presParOf" srcId="{713C88F1-EBEB-44FB-9149-1C1D23856D75}" destId="{2AF5A97F-98CF-4AA6-9DA5-B79EA2A9CBDA}" srcOrd="0" destOrd="0" presId="urn:microsoft.com/office/officeart/2018/2/layout/IconVerticalSolidList"/>
    <dgm:cxn modelId="{56811F20-F5B5-47B2-AD4D-4EE1A81215A2}" type="presParOf" srcId="{713C88F1-EBEB-44FB-9149-1C1D23856D75}" destId="{26DE11C7-601B-4FE6-B733-0DC048FFF8BB}" srcOrd="1" destOrd="0" presId="urn:microsoft.com/office/officeart/2018/2/layout/IconVerticalSolidList"/>
    <dgm:cxn modelId="{6AC1218E-76F4-438C-8271-B344CA836621}" type="presParOf" srcId="{713C88F1-EBEB-44FB-9149-1C1D23856D75}" destId="{45EED9E3-D0EF-4AE5-BF0C-9025E578FCDA}" srcOrd="2" destOrd="0" presId="urn:microsoft.com/office/officeart/2018/2/layout/IconVerticalSolidList"/>
    <dgm:cxn modelId="{89F98C72-4B1A-470D-BCB3-702F90FCA9F4}" type="presParOf" srcId="{713C88F1-EBEB-44FB-9149-1C1D23856D75}" destId="{887695D4-0327-476E-93EE-2F41C51E4C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F0C106-137F-4C3F-874E-887E447FEB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9C1D9A-35FE-4D51-B7BC-1BC1EAF5B8E3}">
      <dgm:prSet/>
      <dgm:spPr/>
      <dgm:t>
        <a:bodyPr/>
        <a:lstStyle/>
        <a:p>
          <a:r>
            <a:rPr lang="en-US" dirty="0"/>
            <a:t>It involves building a tool using </a:t>
          </a:r>
          <a:r>
            <a:rPr lang="en-US" dirty="0" err="1"/>
            <a:t>Streamlit</a:t>
          </a:r>
          <a:r>
            <a:rPr lang="en-US" dirty="0"/>
            <a:t> and various libraries to automate the extraction of information from multiple news articles. This includes:</a:t>
          </a:r>
        </a:p>
      </dgm:t>
    </dgm:pt>
    <dgm:pt modelId="{D21E4D45-B207-4EB1-A9F9-CBF0BCD435D9}" type="parTrans" cxnId="{EFB2295F-689D-4D44-9EFE-17D4098441B7}">
      <dgm:prSet/>
      <dgm:spPr/>
      <dgm:t>
        <a:bodyPr/>
        <a:lstStyle/>
        <a:p>
          <a:endParaRPr lang="en-US"/>
        </a:p>
      </dgm:t>
    </dgm:pt>
    <dgm:pt modelId="{BA115763-CCF3-4236-A56C-D5889E10FFFA}" type="sibTrans" cxnId="{EFB2295F-689D-4D44-9EFE-17D4098441B7}">
      <dgm:prSet/>
      <dgm:spPr/>
      <dgm:t>
        <a:bodyPr/>
        <a:lstStyle/>
        <a:p>
          <a:endParaRPr lang="en-US"/>
        </a:p>
      </dgm:t>
    </dgm:pt>
    <dgm:pt modelId="{B2F36759-CE3D-447A-8B7E-ABC346978E47}">
      <dgm:prSet/>
      <dgm:spPr/>
      <dgm:t>
        <a:bodyPr/>
        <a:lstStyle/>
        <a:p>
          <a:r>
            <a:rPr lang="en-US" b="1" dirty="0"/>
            <a:t>Data Retrieval</a:t>
          </a:r>
          <a:r>
            <a:rPr lang="en-US" dirty="0"/>
            <a:t>: Scraping content from provided URLs using </a:t>
          </a:r>
          <a:r>
            <a:rPr lang="en-US" dirty="0" err="1"/>
            <a:t>BeautifulSoup</a:t>
          </a:r>
          <a:r>
            <a:rPr lang="en-US" dirty="0"/>
            <a:t> and loading it into the tool.</a:t>
          </a:r>
        </a:p>
      </dgm:t>
    </dgm:pt>
    <dgm:pt modelId="{955B9DD7-D9CD-413E-B39F-9EC13E9910D6}" type="parTrans" cxnId="{84ECF121-3874-4AF9-BC58-EC372057797E}">
      <dgm:prSet/>
      <dgm:spPr/>
      <dgm:t>
        <a:bodyPr/>
        <a:lstStyle/>
        <a:p>
          <a:endParaRPr lang="en-US"/>
        </a:p>
      </dgm:t>
    </dgm:pt>
    <dgm:pt modelId="{E0C8FB53-F2FE-45F3-A7AE-DCF67F663FD5}" type="sibTrans" cxnId="{84ECF121-3874-4AF9-BC58-EC372057797E}">
      <dgm:prSet/>
      <dgm:spPr/>
      <dgm:t>
        <a:bodyPr/>
        <a:lstStyle/>
        <a:p>
          <a:endParaRPr lang="en-US"/>
        </a:p>
      </dgm:t>
    </dgm:pt>
    <dgm:pt modelId="{4D981B97-1792-40B4-8539-F07DCF35C835}">
      <dgm:prSet/>
      <dgm:spPr/>
      <dgm:t>
        <a:bodyPr/>
        <a:lstStyle/>
        <a:p>
          <a:r>
            <a:rPr lang="en-US" b="1" dirty="0"/>
            <a:t>Text Processing</a:t>
          </a:r>
          <a:r>
            <a:rPr lang="en-US" dirty="0"/>
            <a:t>: Splitting the retrieved text into smaller chunks for efficient processing.</a:t>
          </a:r>
        </a:p>
      </dgm:t>
    </dgm:pt>
    <dgm:pt modelId="{378C3391-F8CF-424C-A181-7D0C1241D0D2}" type="parTrans" cxnId="{414FE50E-294B-48BF-B7A7-65F167AB0132}">
      <dgm:prSet/>
      <dgm:spPr/>
      <dgm:t>
        <a:bodyPr/>
        <a:lstStyle/>
        <a:p>
          <a:endParaRPr lang="en-US"/>
        </a:p>
      </dgm:t>
    </dgm:pt>
    <dgm:pt modelId="{8C561D97-DDC6-43EE-9F24-C03A0870714D}" type="sibTrans" cxnId="{414FE50E-294B-48BF-B7A7-65F167AB0132}">
      <dgm:prSet/>
      <dgm:spPr/>
      <dgm:t>
        <a:bodyPr/>
        <a:lstStyle/>
        <a:p>
          <a:endParaRPr lang="en-US"/>
        </a:p>
      </dgm:t>
    </dgm:pt>
    <dgm:pt modelId="{9BAFF07F-2515-4D86-A7EA-76C57257CAD9}">
      <dgm:prSet/>
      <dgm:spPr/>
      <dgm:t>
        <a:bodyPr/>
        <a:lstStyle/>
        <a:p>
          <a:pPr rtl="0"/>
          <a:r>
            <a:rPr lang="en-US" b="1" dirty="0"/>
            <a:t>Text Embedding</a:t>
          </a:r>
          <a:r>
            <a:rPr lang="en-US" dirty="0"/>
            <a:t>: Utilizing a </a:t>
          </a:r>
          <a:r>
            <a:rPr lang="en-US" dirty="0">
              <a:latin typeface="Neue Haas Grotesk Text Pro"/>
            </a:rPr>
            <a:t>pre-trained Sentence Transformer</a:t>
          </a:r>
          <a:r>
            <a:rPr lang="en-US" dirty="0"/>
            <a:t> model to convert text into numerical vectors (embeddings).</a:t>
          </a:r>
        </a:p>
      </dgm:t>
    </dgm:pt>
    <dgm:pt modelId="{2D379FA2-D9AA-4544-B10F-6CEC54A76956}" type="parTrans" cxnId="{33592DE6-3673-40C7-9E59-65944E066D28}">
      <dgm:prSet/>
      <dgm:spPr/>
      <dgm:t>
        <a:bodyPr/>
        <a:lstStyle/>
        <a:p>
          <a:endParaRPr lang="en-US"/>
        </a:p>
      </dgm:t>
    </dgm:pt>
    <dgm:pt modelId="{5B91E033-F65B-41C4-A2E7-C12614807025}" type="sibTrans" cxnId="{33592DE6-3673-40C7-9E59-65944E066D28}">
      <dgm:prSet/>
      <dgm:spPr/>
      <dgm:t>
        <a:bodyPr/>
        <a:lstStyle/>
        <a:p>
          <a:endParaRPr lang="en-US"/>
        </a:p>
      </dgm:t>
    </dgm:pt>
    <dgm:pt modelId="{96DCD4CF-C2CF-48EB-93AE-EAEC800C5977}">
      <dgm:prSet/>
      <dgm:spPr/>
      <dgm:t>
        <a:bodyPr/>
        <a:lstStyle/>
        <a:p>
          <a:r>
            <a:rPr lang="en-US" b="1" dirty="0"/>
            <a:t>Indexing</a:t>
          </a:r>
          <a:r>
            <a:rPr lang="en-US" dirty="0"/>
            <a:t>: Creating an index using </a:t>
          </a:r>
          <a:r>
            <a:rPr lang="en-US" dirty="0">
              <a:latin typeface="Neue Haas Grotesk Text Pro"/>
            </a:rPr>
            <a:t>FAISS</a:t>
          </a:r>
          <a:r>
            <a:rPr lang="en-US" dirty="0"/>
            <a:t> to efficiently search through the embeddings.</a:t>
          </a:r>
        </a:p>
      </dgm:t>
    </dgm:pt>
    <dgm:pt modelId="{26FC9DC8-4147-4FDF-934B-9D0D5B5D69C2}" type="parTrans" cxnId="{EE81C114-FC4B-4499-A31A-E1402F7913F0}">
      <dgm:prSet/>
      <dgm:spPr/>
      <dgm:t>
        <a:bodyPr/>
        <a:lstStyle/>
        <a:p>
          <a:endParaRPr lang="en-US"/>
        </a:p>
      </dgm:t>
    </dgm:pt>
    <dgm:pt modelId="{79D8345F-85DD-422D-A106-17A0357DDC22}" type="sibTrans" cxnId="{EE81C114-FC4B-4499-A31A-E1402F7913F0}">
      <dgm:prSet/>
      <dgm:spPr/>
      <dgm:t>
        <a:bodyPr/>
        <a:lstStyle/>
        <a:p>
          <a:endParaRPr lang="en-US"/>
        </a:p>
      </dgm:t>
    </dgm:pt>
    <dgm:pt modelId="{904B7704-E50A-4057-9B91-BF26BEDE4769}">
      <dgm:prSet/>
      <dgm:spPr/>
      <dgm:t>
        <a:bodyPr/>
        <a:lstStyle/>
        <a:p>
          <a:r>
            <a:rPr lang="en-US" b="1" dirty="0"/>
            <a:t>User Interaction</a:t>
          </a:r>
          <a:r>
            <a:rPr lang="en-US" dirty="0"/>
            <a:t>: Allowing users to input a question and retrieving relevant information from the indexed text using a pre-trained question-answering model.</a:t>
          </a:r>
        </a:p>
      </dgm:t>
    </dgm:pt>
    <dgm:pt modelId="{051479A3-A79A-4C79-8699-625D06352D0F}" type="parTrans" cxnId="{9621AB0E-C7CD-4793-9D66-E000D0215492}">
      <dgm:prSet/>
      <dgm:spPr/>
      <dgm:t>
        <a:bodyPr/>
        <a:lstStyle/>
        <a:p>
          <a:endParaRPr lang="en-US"/>
        </a:p>
      </dgm:t>
    </dgm:pt>
    <dgm:pt modelId="{E9A40C59-C7B4-48EA-9039-A1444A8BE26A}" type="sibTrans" cxnId="{9621AB0E-C7CD-4793-9D66-E000D0215492}">
      <dgm:prSet/>
      <dgm:spPr/>
      <dgm:t>
        <a:bodyPr/>
        <a:lstStyle/>
        <a:p>
          <a:endParaRPr lang="en-US"/>
        </a:p>
      </dgm:t>
    </dgm:pt>
    <dgm:pt modelId="{5556D11E-3EE7-4AE8-85BA-171532FADDCE}" type="pres">
      <dgm:prSet presAssocID="{AFF0C106-137F-4C3F-874E-887E447FEBF8}" presName="root" presStyleCnt="0">
        <dgm:presLayoutVars>
          <dgm:dir/>
          <dgm:resizeHandles val="exact"/>
        </dgm:presLayoutVars>
      </dgm:prSet>
      <dgm:spPr/>
    </dgm:pt>
    <dgm:pt modelId="{ABE0F742-0BF7-478D-999F-A8CEA667AD34}" type="pres">
      <dgm:prSet presAssocID="{189C1D9A-35FE-4D51-B7BC-1BC1EAF5B8E3}" presName="compNode" presStyleCnt="0"/>
      <dgm:spPr/>
    </dgm:pt>
    <dgm:pt modelId="{CBB1EC61-2905-43CF-B315-D3D0F4675627}" type="pres">
      <dgm:prSet presAssocID="{189C1D9A-35FE-4D51-B7BC-1BC1EAF5B8E3}" presName="bgRect" presStyleLbl="bgShp" presStyleIdx="0" presStyleCnt="6"/>
      <dgm:spPr/>
    </dgm:pt>
    <dgm:pt modelId="{F91DF728-C1AB-4067-BC43-91E9804DD27E}" type="pres">
      <dgm:prSet presAssocID="{189C1D9A-35FE-4D51-B7BC-1BC1EAF5B8E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15D8AD4-3131-4E27-9867-6FB0920D2B7C}" type="pres">
      <dgm:prSet presAssocID="{189C1D9A-35FE-4D51-B7BC-1BC1EAF5B8E3}" presName="spaceRect" presStyleCnt="0"/>
      <dgm:spPr/>
    </dgm:pt>
    <dgm:pt modelId="{BA43A3D3-0625-474A-999E-9798585E394C}" type="pres">
      <dgm:prSet presAssocID="{189C1D9A-35FE-4D51-B7BC-1BC1EAF5B8E3}" presName="parTx" presStyleLbl="revTx" presStyleIdx="0" presStyleCnt="6">
        <dgm:presLayoutVars>
          <dgm:chMax val="0"/>
          <dgm:chPref val="0"/>
        </dgm:presLayoutVars>
      </dgm:prSet>
      <dgm:spPr/>
    </dgm:pt>
    <dgm:pt modelId="{CBD3DA66-62E5-44FA-AAB5-8A4A04E482AB}" type="pres">
      <dgm:prSet presAssocID="{BA115763-CCF3-4236-A56C-D5889E10FFFA}" presName="sibTrans" presStyleCnt="0"/>
      <dgm:spPr/>
    </dgm:pt>
    <dgm:pt modelId="{D8A170C9-72FF-4A74-867D-54F00EB7559E}" type="pres">
      <dgm:prSet presAssocID="{B2F36759-CE3D-447A-8B7E-ABC346978E47}" presName="compNode" presStyleCnt="0"/>
      <dgm:spPr/>
    </dgm:pt>
    <dgm:pt modelId="{707E1805-FEE5-446E-BF22-6F02209B2C86}" type="pres">
      <dgm:prSet presAssocID="{B2F36759-CE3D-447A-8B7E-ABC346978E47}" presName="bgRect" presStyleLbl="bgShp" presStyleIdx="1" presStyleCnt="6"/>
      <dgm:spPr/>
    </dgm:pt>
    <dgm:pt modelId="{5B94E0E8-98A0-4643-B821-E7648101820E}" type="pres">
      <dgm:prSet presAssocID="{B2F36759-CE3D-447A-8B7E-ABC346978E4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5B11FF9-E40E-41E3-B57A-7277D3F41AC1}" type="pres">
      <dgm:prSet presAssocID="{B2F36759-CE3D-447A-8B7E-ABC346978E47}" presName="spaceRect" presStyleCnt="0"/>
      <dgm:spPr/>
    </dgm:pt>
    <dgm:pt modelId="{C1DA3D8E-80B1-4765-81C8-76343DBCB40D}" type="pres">
      <dgm:prSet presAssocID="{B2F36759-CE3D-447A-8B7E-ABC346978E47}" presName="parTx" presStyleLbl="revTx" presStyleIdx="1" presStyleCnt="6">
        <dgm:presLayoutVars>
          <dgm:chMax val="0"/>
          <dgm:chPref val="0"/>
        </dgm:presLayoutVars>
      </dgm:prSet>
      <dgm:spPr/>
    </dgm:pt>
    <dgm:pt modelId="{32AAF580-09DF-4FEB-B7E5-046937C3BB68}" type="pres">
      <dgm:prSet presAssocID="{E0C8FB53-F2FE-45F3-A7AE-DCF67F663FD5}" presName="sibTrans" presStyleCnt="0"/>
      <dgm:spPr/>
    </dgm:pt>
    <dgm:pt modelId="{4D7496C7-99CD-4AA1-95B6-436D7FC7EC51}" type="pres">
      <dgm:prSet presAssocID="{4D981B97-1792-40B4-8539-F07DCF35C835}" presName="compNode" presStyleCnt="0"/>
      <dgm:spPr/>
    </dgm:pt>
    <dgm:pt modelId="{D7F1C6F0-7CF5-464C-930E-8BADDDD527BC}" type="pres">
      <dgm:prSet presAssocID="{4D981B97-1792-40B4-8539-F07DCF35C835}" presName="bgRect" presStyleLbl="bgShp" presStyleIdx="2" presStyleCnt="6"/>
      <dgm:spPr/>
    </dgm:pt>
    <dgm:pt modelId="{75CB3707-BEA3-4F37-B52E-2FD6C93CCF75}" type="pres">
      <dgm:prSet presAssocID="{4D981B97-1792-40B4-8539-F07DCF35C83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7CF4CF0-AE6B-4CE3-B896-64481EE27779}" type="pres">
      <dgm:prSet presAssocID="{4D981B97-1792-40B4-8539-F07DCF35C835}" presName="spaceRect" presStyleCnt="0"/>
      <dgm:spPr/>
    </dgm:pt>
    <dgm:pt modelId="{FC5243FB-A808-47D3-A4B7-D32EF602A19E}" type="pres">
      <dgm:prSet presAssocID="{4D981B97-1792-40B4-8539-F07DCF35C835}" presName="parTx" presStyleLbl="revTx" presStyleIdx="2" presStyleCnt="6">
        <dgm:presLayoutVars>
          <dgm:chMax val="0"/>
          <dgm:chPref val="0"/>
        </dgm:presLayoutVars>
      </dgm:prSet>
      <dgm:spPr/>
    </dgm:pt>
    <dgm:pt modelId="{F0C6409E-5332-47E8-B22E-CB9F5EA7585F}" type="pres">
      <dgm:prSet presAssocID="{8C561D97-DDC6-43EE-9F24-C03A0870714D}" presName="sibTrans" presStyleCnt="0"/>
      <dgm:spPr/>
    </dgm:pt>
    <dgm:pt modelId="{452055B1-EACD-4A18-B8D6-EDD1A5358BF3}" type="pres">
      <dgm:prSet presAssocID="{9BAFF07F-2515-4D86-A7EA-76C57257CAD9}" presName="compNode" presStyleCnt="0"/>
      <dgm:spPr/>
    </dgm:pt>
    <dgm:pt modelId="{79E90A45-7B70-40AA-8D23-037C5DC8BAD8}" type="pres">
      <dgm:prSet presAssocID="{9BAFF07F-2515-4D86-A7EA-76C57257CAD9}" presName="bgRect" presStyleLbl="bgShp" presStyleIdx="3" presStyleCnt="6"/>
      <dgm:spPr/>
    </dgm:pt>
    <dgm:pt modelId="{4B72F984-5265-4B35-9930-AABF009073A1}" type="pres">
      <dgm:prSet presAssocID="{9BAFF07F-2515-4D86-A7EA-76C57257CA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26B4FA4-4BEE-4DB8-9A7E-ED61B2F5D57B}" type="pres">
      <dgm:prSet presAssocID="{9BAFF07F-2515-4D86-A7EA-76C57257CAD9}" presName="spaceRect" presStyleCnt="0"/>
      <dgm:spPr/>
    </dgm:pt>
    <dgm:pt modelId="{ED4B0046-A23A-45B0-9298-72568425CE56}" type="pres">
      <dgm:prSet presAssocID="{9BAFF07F-2515-4D86-A7EA-76C57257CAD9}" presName="parTx" presStyleLbl="revTx" presStyleIdx="3" presStyleCnt="6">
        <dgm:presLayoutVars>
          <dgm:chMax val="0"/>
          <dgm:chPref val="0"/>
        </dgm:presLayoutVars>
      </dgm:prSet>
      <dgm:spPr/>
    </dgm:pt>
    <dgm:pt modelId="{5DF6BF17-B78C-4A91-A4B6-A426BEA5C23B}" type="pres">
      <dgm:prSet presAssocID="{5B91E033-F65B-41C4-A2E7-C12614807025}" presName="sibTrans" presStyleCnt="0"/>
      <dgm:spPr/>
    </dgm:pt>
    <dgm:pt modelId="{0B43DD2D-8D08-4E87-849C-F612C9612518}" type="pres">
      <dgm:prSet presAssocID="{96DCD4CF-C2CF-48EB-93AE-EAEC800C5977}" presName="compNode" presStyleCnt="0"/>
      <dgm:spPr/>
    </dgm:pt>
    <dgm:pt modelId="{F5F162E9-271C-4127-B743-C9EF08AA6A00}" type="pres">
      <dgm:prSet presAssocID="{96DCD4CF-C2CF-48EB-93AE-EAEC800C5977}" presName="bgRect" presStyleLbl="bgShp" presStyleIdx="4" presStyleCnt="6"/>
      <dgm:spPr/>
    </dgm:pt>
    <dgm:pt modelId="{9AD86B54-BC05-4143-9B4A-F9A2BE16460C}" type="pres">
      <dgm:prSet presAssocID="{96DCD4CF-C2CF-48EB-93AE-EAEC800C597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251C14F-2BEF-4117-9D76-AFAB35C1B6CF}" type="pres">
      <dgm:prSet presAssocID="{96DCD4CF-C2CF-48EB-93AE-EAEC800C5977}" presName="spaceRect" presStyleCnt="0"/>
      <dgm:spPr/>
    </dgm:pt>
    <dgm:pt modelId="{CBDDAEAE-76DB-4C9E-90E3-D0B1A12F2F9F}" type="pres">
      <dgm:prSet presAssocID="{96DCD4CF-C2CF-48EB-93AE-EAEC800C5977}" presName="parTx" presStyleLbl="revTx" presStyleIdx="4" presStyleCnt="6">
        <dgm:presLayoutVars>
          <dgm:chMax val="0"/>
          <dgm:chPref val="0"/>
        </dgm:presLayoutVars>
      </dgm:prSet>
      <dgm:spPr/>
    </dgm:pt>
    <dgm:pt modelId="{4A391E4F-D790-43AA-A0A8-F913AD349744}" type="pres">
      <dgm:prSet presAssocID="{79D8345F-85DD-422D-A106-17A0357DDC22}" presName="sibTrans" presStyleCnt="0"/>
      <dgm:spPr/>
    </dgm:pt>
    <dgm:pt modelId="{6E82EF0B-54D4-4CA6-888B-D847549CB466}" type="pres">
      <dgm:prSet presAssocID="{904B7704-E50A-4057-9B91-BF26BEDE4769}" presName="compNode" presStyleCnt="0"/>
      <dgm:spPr/>
    </dgm:pt>
    <dgm:pt modelId="{21EC9D0D-B0B2-4251-B7D7-2FC9AD7BD765}" type="pres">
      <dgm:prSet presAssocID="{904B7704-E50A-4057-9B91-BF26BEDE4769}" presName="bgRect" presStyleLbl="bgShp" presStyleIdx="5" presStyleCnt="6"/>
      <dgm:spPr/>
    </dgm:pt>
    <dgm:pt modelId="{DBF562A5-67B7-4C29-B97D-65FB6757C6C2}" type="pres">
      <dgm:prSet presAssocID="{904B7704-E50A-4057-9B91-BF26BEDE476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8338064-64D8-444A-B96B-41D58F62DF88}" type="pres">
      <dgm:prSet presAssocID="{904B7704-E50A-4057-9B91-BF26BEDE4769}" presName="spaceRect" presStyleCnt="0"/>
      <dgm:spPr/>
    </dgm:pt>
    <dgm:pt modelId="{B32F405A-486E-4AA3-AFB6-E7E7106917C0}" type="pres">
      <dgm:prSet presAssocID="{904B7704-E50A-4057-9B91-BF26BEDE476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621AB0E-C7CD-4793-9D66-E000D0215492}" srcId="{AFF0C106-137F-4C3F-874E-887E447FEBF8}" destId="{904B7704-E50A-4057-9B91-BF26BEDE4769}" srcOrd="5" destOrd="0" parTransId="{051479A3-A79A-4C79-8699-625D06352D0F}" sibTransId="{E9A40C59-C7B4-48EA-9039-A1444A8BE26A}"/>
    <dgm:cxn modelId="{414FE50E-294B-48BF-B7A7-65F167AB0132}" srcId="{AFF0C106-137F-4C3F-874E-887E447FEBF8}" destId="{4D981B97-1792-40B4-8539-F07DCF35C835}" srcOrd="2" destOrd="0" parTransId="{378C3391-F8CF-424C-A181-7D0C1241D0D2}" sibTransId="{8C561D97-DDC6-43EE-9F24-C03A0870714D}"/>
    <dgm:cxn modelId="{EE81C114-FC4B-4499-A31A-E1402F7913F0}" srcId="{AFF0C106-137F-4C3F-874E-887E447FEBF8}" destId="{96DCD4CF-C2CF-48EB-93AE-EAEC800C5977}" srcOrd="4" destOrd="0" parTransId="{26FC9DC8-4147-4FDF-934B-9D0D5B5D69C2}" sibTransId="{79D8345F-85DD-422D-A106-17A0357DDC22}"/>
    <dgm:cxn modelId="{84ECF121-3874-4AF9-BC58-EC372057797E}" srcId="{AFF0C106-137F-4C3F-874E-887E447FEBF8}" destId="{B2F36759-CE3D-447A-8B7E-ABC346978E47}" srcOrd="1" destOrd="0" parTransId="{955B9DD7-D9CD-413E-B39F-9EC13E9910D6}" sibTransId="{E0C8FB53-F2FE-45F3-A7AE-DCF67F663FD5}"/>
    <dgm:cxn modelId="{B39F9028-F6BF-4944-A2A5-1C2995AD000E}" type="presOf" srcId="{904B7704-E50A-4057-9B91-BF26BEDE4769}" destId="{B32F405A-486E-4AA3-AFB6-E7E7106917C0}" srcOrd="0" destOrd="0" presId="urn:microsoft.com/office/officeart/2018/2/layout/IconVerticalSolidList"/>
    <dgm:cxn modelId="{EFB2295F-689D-4D44-9EFE-17D4098441B7}" srcId="{AFF0C106-137F-4C3F-874E-887E447FEBF8}" destId="{189C1D9A-35FE-4D51-B7BC-1BC1EAF5B8E3}" srcOrd="0" destOrd="0" parTransId="{D21E4D45-B207-4EB1-A9F9-CBF0BCD435D9}" sibTransId="{BA115763-CCF3-4236-A56C-D5889E10FFFA}"/>
    <dgm:cxn modelId="{E682946D-D4A0-41DE-9286-C09FCE732032}" type="presOf" srcId="{96DCD4CF-C2CF-48EB-93AE-EAEC800C5977}" destId="{CBDDAEAE-76DB-4C9E-90E3-D0B1A12F2F9F}" srcOrd="0" destOrd="0" presId="urn:microsoft.com/office/officeart/2018/2/layout/IconVerticalSolidList"/>
    <dgm:cxn modelId="{159CB7B5-AB32-44B7-86B0-FAD26E8643C5}" type="presOf" srcId="{189C1D9A-35FE-4D51-B7BC-1BC1EAF5B8E3}" destId="{BA43A3D3-0625-474A-999E-9798585E394C}" srcOrd="0" destOrd="0" presId="urn:microsoft.com/office/officeart/2018/2/layout/IconVerticalSolidList"/>
    <dgm:cxn modelId="{A34B93B9-E375-43B8-8036-60618FE8BA30}" type="presOf" srcId="{B2F36759-CE3D-447A-8B7E-ABC346978E47}" destId="{C1DA3D8E-80B1-4765-81C8-76343DBCB40D}" srcOrd="0" destOrd="0" presId="urn:microsoft.com/office/officeart/2018/2/layout/IconVerticalSolidList"/>
    <dgm:cxn modelId="{F2E526C0-F1F2-46A5-A186-49B4138C6FCB}" type="presOf" srcId="{AFF0C106-137F-4C3F-874E-887E447FEBF8}" destId="{5556D11E-3EE7-4AE8-85BA-171532FADDCE}" srcOrd="0" destOrd="0" presId="urn:microsoft.com/office/officeart/2018/2/layout/IconVerticalSolidList"/>
    <dgm:cxn modelId="{A106C1CA-1C73-4624-AF31-26CFE7FC7F9F}" type="presOf" srcId="{4D981B97-1792-40B4-8539-F07DCF35C835}" destId="{FC5243FB-A808-47D3-A4B7-D32EF602A19E}" srcOrd="0" destOrd="0" presId="urn:microsoft.com/office/officeart/2018/2/layout/IconVerticalSolidList"/>
    <dgm:cxn modelId="{33592DE6-3673-40C7-9E59-65944E066D28}" srcId="{AFF0C106-137F-4C3F-874E-887E447FEBF8}" destId="{9BAFF07F-2515-4D86-A7EA-76C57257CAD9}" srcOrd="3" destOrd="0" parTransId="{2D379FA2-D9AA-4544-B10F-6CEC54A76956}" sibTransId="{5B91E033-F65B-41C4-A2E7-C12614807025}"/>
    <dgm:cxn modelId="{FD9D03EE-B3B7-4CE5-9EAE-D6F854AC082A}" type="presOf" srcId="{9BAFF07F-2515-4D86-A7EA-76C57257CAD9}" destId="{ED4B0046-A23A-45B0-9298-72568425CE56}" srcOrd="0" destOrd="0" presId="urn:microsoft.com/office/officeart/2018/2/layout/IconVerticalSolidList"/>
    <dgm:cxn modelId="{B00BCC51-ACD0-4F91-B691-8C1608D37CD8}" type="presParOf" srcId="{5556D11E-3EE7-4AE8-85BA-171532FADDCE}" destId="{ABE0F742-0BF7-478D-999F-A8CEA667AD34}" srcOrd="0" destOrd="0" presId="urn:microsoft.com/office/officeart/2018/2/layout/IconVerticalSolidList"/>
    <dgm:cxn modelId="{AE4336F8-B797-414F-AF38-A4E84820978D}" type="presParOf" srcId="{ABE0F742-0BF7-478D-999F-A8CEA667AD34}" destId="{CBB1EC61-2905-43CF-B315-D3D0F4675627}" srcOrd="0" destOrd="0" presId="urn:microsoft.com/office/officeart/2018/2/layout/IconVerticalSolidList"/>
    <dgm:cxn modelId="{63835D9B-E7D1-4013-A38D-1BADE25533BE}" type="presParOf" srcId="{ABE0F742-0BF7-478D-999F-A8CEA667AD34}" destId="{F91DF728-C1AB-4067-BC43-91E9804DD27E}" srcOrd="1" destOrd="0" presId="urn:microsoft.com/office/officeart/2018/2/layout/IconVerticalSolidList"/>
    <dgm:cxn modelId="{6930245B-4546-4829-93E5-16DC0FB6F98C}" type="presParOf" srcId="{ABE0F742-0BF7-478D-999F-A8CEA667AD34}" destId="{615D8AD4-3131-4E27-9867-6FB0920D2B7C}" srcOrd="2" destOrd="0" presId="urn:microsoft.com/office/officeart/2018/2/layout/IconVerticalSolidList"/>
    <dgm:cxn modelId="{F5A54979-8F72-4D2B-B215-8F41E3B2E362}" type="presParOf" srcId="{ABE0F742-0BF7-478D-999F-A8CEA667AD34}" destId="{BA43A3D3-0625-474A-999E-9798585E394C}" srcOrd="3" destOrd="0" presId="urn:microsoft.com/office/officeart/2018/2/layout/IconVerticalSolidList"/>
    <dgm:cxn modelId="{AD2B856D-ECC8-41A8-8235-642060657FD7}" type="presParOf" srcId="{5556D11E-3EE7-4AE8-85BA-171532FADDCE}" destId="{CBD3DA66-62E5-44FA-AAB5-8A4A04E482AB}" srcOrd="1" destOrd="0" presId="urn:microsoft.com/office/officeart/2018/2/layout/IconVerticalSolidList"/>
    <dgm:cxn modelId="{CEA53B7A-0861-4544-A321-23F5BA0B3344}" type="presParOf" srcId="{5556D11E-3EE7-4AE8-85BA-171532FADDCE}" destId="{D8A170C9-72FF-4A74-867D-54F00EB7559E}" srcOrd="2" destOrd="0" presId="urn:microsoft.com/office/officeart/2018/2/layout/IconVerticalSolidList"/>
    <dgm:cxn modelId="{9C65CCAA-DE8A-4850-981C-5BE8DE80AE55}" type="presParOf" srcId="{D8A170C9-72FF-4A74-867D-54F00EB7559E}" destId="{707E1805-FEE5-446E-BF22-6F02209B2C86}" srcOrd="0" destOrd="0" presId="urn:microsoft.com/office/officeart/2018/2/layout/IconVerticalSolidList"/>
    <dgm:cxn modelId="{76CD9645-62D1-4613-9B42-640D206AB836}" type="presParOf" srcId="{D8A170C9-72FF-4A74-867D-54F00EB7559E}" destId="{5B94E0E8-98A0-4643-B821-E7648101820E}" srcOrd="1" destOrd="0" presId="urn:microsoft.com/office/officeart/2018/2/layout/IconVerticalSolidList"/>
    <dgm:cxn modelId="{1742D448-A92C-4858-B5AD-AA7E8698DDE5}" type="presParOf" srcId="{D8A170C9-72FF-4A74-867D-54F00EB7559E}" destId="{65B11FF9-E40E-41E3-B57A-7277D3F41AC1}" srcOrd="2" destOrd="0" presId="urn:microsoft.com/office/officeart/2018/2/layout/IconVerticalSolidList"/>
    <dgm:cxn modelId="{4BA132C7-DC71-45BC-88B6-433DACF560D3}" type="presParOf" srcId="{D8A170C9-72FF-4A74-867D-54F00EB7559E}" destId="{C1DA3D8E-80B1-4765-81C8-76343DBCB40D}" srcOrd="3" destOrd="0" presId="urn:microsoft.com/office/officeart/2018/2/layout/IconVerticalSolidList"/>
    <dgm:cxn modelId="{281BD794-E25F-4B66-95AC-D95703EBC7F1}" type="presParOf" srcId="{5556D11E-3EE7-4AE8-85BA-171532FADDCE}" destId="{32AAF580-09DF-4FEB-B7E5-046937C3BB68}" srcOrd="3" destOrd="0" presId="urn:microsoft.com/office/officeart/2018/2/layout/IconVerticalSolidList"/>
    <dgm:cxn modelId="{5327127C-122B-4B5F-B0E7-5309C586192D}" type="presParOf" srcId="{5556D11E-3EE7-4AE8-85BA-171532FADDCE}" destId="{4D7496C7-99CD-4AA1-95B6-436D7FC7EC51}" srcOrd="4" destOrd="0" presId="urn:microsoft.com/office/officeart/2018/2/layout/IconVerticalSolidList"/>
    <dgm:cxn modelId="{BD373EC3-7966-4B0B-8AB4-05FAA5F75E96}" type="presParOf" srcId="{4D7496C7-99CD-4AA1-95B6-436D7FC7EC51}" destId="{D7F1C6F0-7CF5-464C-930E-8BADDDD527BC}" srcOrd="0" destOrd="0" presId="urn:microsoft.com/office/officeart/2018/2/layout/IconVerticalSolidList"/>
    <dgm:cxn modelId="{69BBDA11-7143-4065-A2D5-6A21D6B22FF8}" type="presParOf" srcId="{4D7496C7-99CD-4AA1-95B6-436D7FC7EC51}" destId="{75CB3707-BEA3-4F37-B52E-2FD6C93CCF75}" srcOrd="1" destOrd="0" presId="urn:microsoft.com/office/officeart/2018/2/layout/IconVerticalSolidList"/>
    <dgm:cxn modelId="{3426A3C1-F017-495A-85D9-DD7CE925C2C4}" type="presParOf" srcId="{4D7496C7-99CD-4AA1-95B6-436D7FC7EC51}" destId="{47CF4CF0-AE6B-4CE3-B896-64481EE27779}" srcOrd="2" destOrd="0" presId="urn:microsoft.com/office/officeart/2018/2/layout/IconVerticalSolidList"/>
    <dgm:cxn modelId="{D71607E2-F38B-4F30-985A-26BF20807646}" type="presParOf" srcId="{4D7496C7-99CD-4AA1-95B6-436D7FC7EC51}" destId="{FC5243FB-A808-47D3-A4B7-D32EF602A19E}" srcOrd="3" destOrd="0" presId="urn:microsoft.com/office/officeart/2018/2/layout/IconVerticalSolidList"/>
    <dgm:cxn modelId="{A72D844B-05F2-4BAD-92FE-E8A214054806}" type="presParOf" srcId="{5556D11E-3EE7-4AE8-85BA-171532FADDCE}" destId="{F0C6409E-5332-47E8-B22E-CB9F5EA7585F}" srcOrd="5" destOrd="0" presId="urn:microsoft.com/office/officeart/2018/2/layout/IconVerticalSolidList"/>
    <dgm:cxn modelId="{9A48F127-6749-4645-AD6E-D51CCA4A1C64}" type="presParOf" srcId="{5556D11E-3EE7-4AE8-85BA-171532FADDCE}" destId="{452055B1-EACD-4A18-B8D6-EDD1A5358BF3}" srcOrd="6" destOrd="0" presId="urn:microsoft.com/office/officeart/2018/2/layout/IconVerticalSolidList"/>
    <dgm:cxn modelId="{444902B0-85F1-49E7-A6FE-AEB71B8CC3F3}" type="presParOf" srcId="{452055B1-EACD-4A18-B8D6-EDD1A5358BF3}" destId="{79E90A45-7B70-40AA-8D23-037C5DC8BAD8}" srcOrd="0" destOrd="0" presId="urn:microsoft.com/office/officeart/2018/2/layout/IconVerticalSolidList"/>
    <dgm:cxn modelId="{60F85A67-713E-44AB-959D-17EE976902D0}" type="presParOf" srcId="{452055B1-EACD-4A18-B8D6-EDD1A5358BF3}" destId="{4B72F984-5265-4B35-9930-AABF009073A1}" srcOrd="1" destOrd="0" presId="urn:microsoft.com/office/officeart/2018/2/layout/IconVerticalSolidList"/>
    <dgm:cxn modelId="{79FF56C1-B434-40E7-B1F5-81579A8FFFB7}" type="presParOf" srcId="{452055B1-EACD-4A18-B8D6-EDD1A5358BF3}" destId="{D26B4FA4-4BEE-4DB8-9A7E-ED61B2F5D57B}" srcOrd="2" destOrd="0" presId="urn:microsoft.com/office/officeart/2018/2/layout/IconVerticalSolidList"/>
    <dgm:cxn modelId="{C0E1CD61-678D-4D62-872E-0BFA8B4FFD57}" type="presParOf" srcId="{452055B1-EACD-4A18-B8D6-EDD1A5358BF3}" destId="{ED4B0046-A23A-45B0-9298-72568425CE56}" srcOrd="3" destOrd="0" presId="urn:microsoft.com/office/officeart/2018/2/layout/IconVerticalSolidList"/>
    <dgm:cxn modelId="{B2AA8BD9-0417-4B98-BCEC-CF66BA70F868}" type="presParOf" srcId="{5556D11E-3EE7-4AE8-85BA-171532FADDCE}" destId="{5DF6BF17-B78C-4A91-A4B6-A426BEA5C23B}" srcOrd="7" destOrd="0" presId="urn:microsoft.com/office/officeart/2018/2/layout/IconVerticalSolidList"/>
    <dgm:cxn modelId="{E57507CC-558C-414C-99F6-EA4A13F851E5}" type="presParOf" srcId="{5556D11E-3EE7-4AE8-85BA-171532FADDCE}" destId="{0B43DD2D-8D08-4E87-849C-F612C9612518}" srcOrd="8" destOrd="0" presId="urn:microsoft.com/office/officeart/2018/2/layout/IconVerticalSolidList"/>
    <dgm:cxn modelId="{78A3248B-ED95-4F95-BF18-E91361F3ECB4}" type="presParOf" srcId="{0B43DD2D-8D08-4E87-849C-F612C9612518}" destId="{F5F162E9-271C-4127-B743-C9EF08AA6A00}" srcOrd="0" destOrd="0" presId="urn:microsoft.com/office/officeart/2018/2/layout/IconVerticalSolidList"/>
    <dgm:cxn modelId="{D322FD8E-9DAF-41AB-B137-E613B439405D}" type="presParOf" srcId="{0B43DD2D-8D08-4E87-849C-F612C9612518}" destId="{9AD86B54-BC05-4143-9B4A-F9A2BE16460C}" srcOrd="1" destOrd="0" presId="urn:microsoft.com/office/officeart/2018/2/layout/IconVerticalSolidList"/>
    <dgm:cxn modelId="{66340CB1-256D-445B-9CD9-09C630F12248}" type="presParOf" srcId="{0B43DD2D-8D08-4E87-849C-F612C9612518}" destId="{5251C14F-2BEF-4117-9D76-AFAB35C1B6CF}" srcOrd="2" destOrd="0" presId="urn:microsoft.com/office/officeart/2018/2/layout/IconVerticalSolidList"/>
    <dgm:cxn modelId="{693BD8C9-C4BA-449E-BAC4-6D0D724298E7}" type="presParOf" srcId="{0B43DD2D-8D08-4E87-849C-F612C9612518}" destId="{CBDDAEAE-76DB-4C9E-90E3-D0B1A12F2F9F}" srcOrd="3" destOrd="0" presId="urn:microsoft.com/office/officeart/2018/2/layout/IconVerticalSolidList"/>
    <dgm:cxn modelId="{2F2EA0DC-F12E-4526-9FEA-00600DDA6E18}" type="presParOf" srcId="{5556D11E-3EE7-4AE8-85BA-171532FADDCE}" destId="{4A391E4F-D790-43AA-A0A8-F913AD349744}" srcOrd="9" destOrd="0" presId="urn:microsoft.com/office/officeart/2018/2/layout/IconVerticalSolidList"/>
    <dgm:cxn modelId="{3C34FB11-7A6B-4A9E-AE73-741F3A4C118A}" type="presParOf" srcId="{5556D11E-3EE7-4AE8-85BA-171532FADDCE}" destId="{6E82EF0B-54D4-4CA6-888B-D847549CB466}" srcOrd="10" destOrd="0" presId="urn:microsoft.com/office/officeart/2018/2/layout/IconVerticalSolidList"/>
    <dgm:cxn modelId="{DA784F25-71B2-4DC4-A2E0-5F489A9C6FE5}" type="presParOf" srcId="{6E82EF0B-54D4-4CA6-888B-D847549CB466}" destId="{21EC9D0D-B0B2-4251-B7D7-2FC9AD7BD765}" srcOrd="0" destOrd="0" presId="urn:microsoft.com/office/officeart/2018/2/layout/IconVerticalSolidList"/>
    <dgm:cxn modelId="{2D69846D-D284-4033-AEDE-946CF6D8E476}" type="presParOf" srcId="{6E82EF0B-54D4-4CA6-888B-D847549CB466}" destId="{DBF562A5-67B7-4C29-B97D-65FB6757C6C2}" srcOrd="1" destOrd="0" presId="urn:microsoft.com/office/officeart/2018/2/layout/IconVerticalSolidList"/>
    <dgm:cxn modelId="{9D03C2F7-6897-4EB5-AC71-6C86C57E56FF}" type="presParOf" srcId="{6E82EF0B-54D4-4CA6-888B-D847549CB466}" destId="{D8338064-64D8-444A-B96B-41D58F62DF88}" srcOrd="2" destOrd="0" presId="urn:microsoft.com/office/officeart/2018/2/layout/IconVerticalSolidList"/>
    <dgm:cxn modelId="{8E8E7174-76FD-4F02-8A1C-1131F509989B}" type="presParOf" srcId="{6E82EF0B-54D4-4CA6-888B-D847549CB466}" destId="{B32F405A-486E-4AA3-AFB6-E7E7106917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4AB7CD-968F-48A7-A868-8B0D295DE3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9293ED-93E8-48BF-9185-2720CAA44E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Copy pasting articles in </a:t>
          </a:r>
          <a:r>
            <a:rPr lang="en-US" dirty="0">
              <a:latin typeface="Neue Haas Grotesk Text Pro"/>
            </a:rPr>
            <a:t>ChatGPT</a:t>
          </a:r>
          <a:r>
            <a:rPr lang="en-US" dirty="0"/>
            <a:t> is tedious task</a:t>
          </a:r>
        </a:p>
      </dgm:t>
    </dgm:pt>
    <dgm:pt modelId="{0BD59959-D19D-4766-B782-2483B27A992C}" type="parTrans" cxnId="{B54C902A-1444-4E95-8527-29A6409CC48B}">
      <dgm:prSet/>
      <dgm:spPr/>
      <dgm:t>
        <a:bodyPr/>
        <a:lstStyle/>
        <a:p>
          <a:endParaRPr lang="en-US"/>
        </a:p>
      </dgm:t>
    </dgm:pt>
    <dgm:pt modelId="{E1A66F50-D299-4B6B-A47B-471D0F3E6A1C}" type="sibTrans" cxnId="{B54C902A-1444-4E95-8527-29A6409CC48B}">
      <dgm:prSet/>
      <dgm:spPr/>
      <dgm:t>
        <a:bodyPr/>
        <a:lstStyle/>
        <a:p>
          <a:endParaRPr lang="en-US"/>
        </a:p>
      </dgm:t>
    </dgm:pt>
    <dgm:pt modelId="{D45B9EC1-D916-451C-9447-EA8364D2F6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 analysts are busy folks they don't have time to  go to website copy paste and then get the answer.</a:t>
          </a:r>
        </a:p>
      </dgm:t>
    </dgm:pt>
    <dgm:pt modelId="{18FCD3CA-C235-495C-8D4C-D8AD1D16938B}" type="parTrans" cxnId="{40CE8559-0D01-4B13-9195-56140875CB7E}">
      <dgm:prSet/>
      <dgm:spPr/>
      <dgm:t>
        <a:bodyPr/>
        <a:lstStyle/>
        <a:p>
          <a:endParaRPr lang="en-US"/>
        </a:p>
      </dgm:t>
    </dgm:pt>
    <dgm:pt modelId="{5F986BBD-9F81-4C91-A9C8-99B06962EAF5}" type="sibTrans" cxnId="{40CE8559-0D01-4B13-9195-56140875CB7E}">
      <dgm:prSet/>
      <dgm:spPr/>
      <dgm:t>
        <a:bodyPr/>
        <a:lstStyle/>
        <a:p>
          <a:endParaRPr lang="en-US"/>
        </a:p>
      </dgm:t>
    </dgm:pt>
    <dgm:pt modelId="{3453754D-449E-4766-93B4-A8CC644733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They also need an aggregate knowledge base because when they are asking questions they don't know where the answer might be.</a:t>
          </a:r>
        </a:p>
      </dgm:t>
    </dgm:pt>
    <dgm:pt modelId="{4F53F847-CCC8-4C76-816D-D0E3EC762919}" type="parTrans" cxnId="{6681F258-0E86-4C8F-AFEC-1B44EDEB0A13}">
      <dgm:prSet/>
      <dgm:spPr/>
      <dgm:t>
        <a:bodyPr/>
        <a:lstStyle/>
        <a:p>
          <a:endParaRPr lang="en-US"/>
        </a:p>
      </dgm:t>
    </dgm:pt>
    <dgm:pt modelId="{A02B8E6E-C51E-498F-8685-95C2F90DE56C}" type="sibTrans" cxnId="{6681F258-0E86-4C8F-AFEC-1B44EDEB0A13}">
      <dgm:prSet/>
      <dgm:spPr/>
      <dgm:t>
        <a:bodyPr/>
        <a:lstStyle/>
        <a:p>
          <a:endParaRPr lang="en-US"/>
        </a:p>
      </dgm:t>
    </dgm:pt>
    <dgm:pt modelId="{C1F4F961-8F76-4D7A-8F5A-9E9B21CEA72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 err="1">
              <a:latin typeface="Neue Haas Grotesk Text Pro"/>
            </a:rPr>
            <a:t>Chatgpt's</a:t>
          </a:r>
          <a:r>
            <a:rPr lang="en-US" dirty="0"/>
            <a:t> word limit </a:t>
          </a:r>
          <a:r>
            <a:rPr lang="en-US" dirty="0">
              <a:latin typeface="Neue Haas Grotesk Text Pro"/>
            </a:rPr>
            <a:t>is 3000</a:t>
          </a:r>
          <a:r>
            <a:rPr lang="en-US" dirty="0"/>
            <a:t> </a:t>
          </a:r>
          <a:r>
            <a:rPr lang="en-US" dirty="0">
              <a:latin typeface="Neue Haas Grotesk Text Pro"/>
            </a:rPr>
            <a:t>words so </a:t>
          </a:r>
          <a:r>
            <a:rPr lang="en-US" dirty="0"/>
            <a:t>you can't copy paste a huge</a:t>
          </a:r>
          <a:r>
            <a:rPr lang="en-US" dirty="0">
              <a:latin typeface="Neue Haas Grotesk Text Pro"/>
            </a:rPr>
            <a:t> article or many articles.</a:t>
          </a:r>
          <a:endParaRPr lang="en-US" dirty="0"/>
        </a:p>
      </dgm:t>
    </dgm:pt>
    <dgm:pt modelId="{2D0B84B2-C65A-4700-BC2B-94949007C0FA}" type="parTrans" cxnId="{6358C779-850A-4675-B95E-469B0E74263D}">
      <dgm:prSet/>
      <dgm:spPr/>
      <dgm:t>
        <a:bodyPr/>
        <a:lstStyle/>
        <a:p>
          <a:endParaRPr lang="en-US"/>
        </a:p>
      </dgm:t>
    </dgm:pt>
    <dgm:pt modelId="{07B40A38-1F5F-45FA-B6CF-7D0CDFDB3F21}" type="sibTrans" cxnId="{6358C779-850A-4675-B95E-469B0E74263D}">
      <dgm:prSet/>
      <dgm:spPr/>
      <dgm:t>
        <a:bodyPr/>
        <a:lstStyle/>
        <a:p>
          <a:endParaRPr lang="en-US"/>
        </a:p>
      </dgm:t>
    </dgm:pt>
    <dgm:pt modelId="{06F076F8-C856-4FB8-B9C1-BB9229A57D61}" type="pres">
      <dgm:prSet presAssocID="{A14AB7CD-968F-48A7-A868-8B0D295DE374}" presName="root" presStyleCnt="0">
        <dgm:presLayoutVars>
          <dgm:dir/>
          <dgm:resizeHandles val="exact"/>
        </dgm:presLayoutVars>
      </dgm:prSet>
      <dgm:spPr/>
    </dgm:pt>
    <dgm:pt modelId="{A9A48E1F-76A8-4048-A64C-069F9860E79B}" type="pres">
      <dgm:prSet presAssocID="{C29293ED-93E8-48BF-9185-2720CAA44E3D}" presName="compNode" presStyleCnt="0"/>
      <dgm:spPr/>
    </dgm:pt>
    <dgm:pt modelId="{6F58BDA0-15CC-4879-A9D9-78C85C0C3FD3}" type="pres">
      <dgm:prSet presAssocID="{C29293ED-93E8-48BF-9185-2720CAA44E3D}" presName="bgRect" presStyleLbl="bgShp" presStyleIdx="0" presStyleCnt="4"/>
      <dgm:spPr/>
    </dgm:pt>
    <dgm:pt modelId="{717AEE7A-3901-483A-B335-5562DBFF37DF}" type="pres">
      <dgm:prSet presAssocID="{C29293ED-93E8-48BF-9185-2720CAA44E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9BB9A84-A885-4CFE-980D-A37EFCAE434D}" type="pres">
      <dgm:prSet presAssocID="{C29293ED-93E8-48BF-9185-2720CAA44E3D}" presName="spaceRect" presStyleCnt="0"/>
      <dgm:spPr/>
    </dgm:pt>
    <dgm:pt modelId="{81D51F54-1102-41B3-AC3E-A6E2D9A9A833}" type="pres">
      <dgm:prSet presAssocID="{C29293ED-93E8-48BF-9185-2720CAA44E3D}" presName="parTx" presStyleLbl="revTx" presStyleIdx="0" presStyleCnt="4">
        <dgm:presLayoutVars>
          <dgm:chMax val="0"/>
          <dgm:chPref val="0"/>
        </dgm:presLayoutVars>
      </dgm:prSet>
      <dgm:spPr/>
    </dgm:pt>
    <dgm:pt modelId="{1FF7D625-4A4F-460F-BFEB-E09D92D6422F}" type="pres">
      <dgm:prSet presAssocID="{E1A66F50-D299-4B6B-A47B-471D0F3E6A1C}" presName="sibTrans" presStyleCnt="0"/>
      <dgm:spPr/>
    </dgm:pt>
    <dgm:pt modelId="{A8CBB94C-7825-43AF-8F6A-59238CDF25C2}" type="pres">
      <dgm:prSet presAssocID="{D45B9EC1-D916-451C-9447-EA8364D2F634}" presName="compNode" presStyleCnt="0"/>
      <dgm:spPr/>
    </dgm:pt>
    <dgm:pt modelId="{ABE8BFC5-3000-4C3C-BBEB-0E5BDD80463D}" type="pres">
      <dgm:prSet presAssocID="{D45B9EC1-D916-451C-9447-EA8364D2F634}" presName="bgRect" presStyleLbl="bgShp" presStyleIdx="1" presStyleCnt="4"/>
      <dgm:spPr/>
    </dgm:pt>
    <dgm:pt modelId="{7FCE029D-9850-48B6-9AF4-814A7BDB68D1}" type="pres">
      <dgm:prSet presAssocID="{D45B9EC1-D916-451C-9447-EA8364D2F6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77D6F9E1-EB0C-49AE-9AC8-4D95414E9B5F}" type="pres">
      <dgm:prSet presAssocID="{D45B9EC1-D916-451C-9447-EA8364D2F634}" presName="spaceRect" presStyleCnt="0"/>
      <dgm:spPr/>
    </dgm:pt>
    <dgm:pt modelId="{3DAC65D9-BC6D-4146-A7A8-D7A6B749FB8D}" type="pres">
      <dgm:prSet presAssocID="{D45B9EC1-D916-451C-9447-EA8364D2F634}" presName="parTx" presStyleLbl="revTx" presStyleIdx="1" presStyleCnt="4">
        <dgm:presLayoutVars>
          <dgm:chMax val="0"/>
          <dgm:chPref val="0"/>
        </dgm:presLayoutVars>
      </dgm:prSet>
      <dgm:spPr/>
    </dgm:pt>
    <dgm:pt modelId="{BAD7FF84-69F5-4CD5-AB01-D9E62C7C0C1D}" type="pres">
      <dgm:prSet presAssocID="{5F986BBD-9F81-4C91-A9C8-99B06962EAF5}" presName="sibTrans" presStyleCnt="0"/>
      <dgm:spPr/>
    </dgm:pt>
    <dgm:pt modelId="{7595AE1E-D9E2-4EF9-8D11-C3D8E30FD2C5}" type="pres">
      <dgm:prSet presAssocID="{3453754D-449E-4766-93B4-A8CC644733E0}" presName="compNode" presStyleCnt="0"/>
      <dgm:spPr/>
    </dgm:pt>
    <dgm:pt modelId="{05FFF0B4-1421-4CE5-B98D-17447EBDAC56}" type="pres">
      <dgm:prSet presAssocID="{3453754D-449E-4766-93B4-A8CC644733E0}" presName="bgRect" presStyleLbl="bgShp" presStyleIdx="2" presStyleCnt="4"/>
      <dgm:spPr/>
    </dgm:pt>
    <dgm:pt modelId="{9D5DACED-F2F8-4890-9169-D0ED9D403073}" type="pres">
      <dgm:prSet presAssocID="{3453754D-449E-4766-93B4-A8CC644733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1157CB6-9E36-4028-968C-C7F6861DA7DA}" type="pres">
      <dgm:prSet presAssocID="{3453754D-449E-4766-93B4-A8CC644733E0}" presName="spaceRect" presStyleCnt="0"/>
      <dgm:spPr/>
    </dgm:pt>
    <dgm:pt modelId="{91F55179-181D-482A-93F6-F9C60061CF48}" type="pres">
      <dgm:prSet presAssocID="{3453754D-449E-4766-93B4-A8CC644733E0}" presName="parTx" presStyleLbl="revTx" presStyleIdx="2" presStyleCnt="4">
        <dgm:presLayoutVars>
          <dgm:chMax val="0"/>
          <dgm:chPref val="0"/>
        </dgm:presLayoutVars>
      </dgm:prSet>
      <dgm:spPr/>
    </dgm:pt>
    <dgm:pt modelId="{AEF63F10-65EA-4E61-9478-7C0AB7C20C02}" type="pres">
      <dgm:prSet presAssocID="{A02B8E6E-C51E-498F-8685-95C2F90DE56C}" presName="sibTrans" presStyleCnt="0"/>
      <dgm:spPr/>
    </dgm:pt>
    <dgm:pt modelId="{91C68EA2-767F-4D3B-9F0A-F2937EDF8306}" type="pres">
      <dgm:prSet presAssocID="{C1F4F961-8F76-4D7A-8F5A-9E9B21CEA72D}" presName="compNode" presStyleCnt="0"/>
      <dgm:spPr/>
    </dgm:pt>
    <dgm:pt modelId="{ECDA6CC0-8D56-4095-B777-A3C1D9C80611}" type="pres">
      <dgm:prSet presAssocID="{C1F4F961-8F76-4D7A-8F5A-9E9B21CEA72D}" presName="bgRect" presStyleLbl="bgShp" presStyleIdx="3" presStyleCnt="4"/>
      <dgm:spPr/>
    </dgm:pt>
    <dgm:pt modelId="{21833694-A139-449C-8608-B73486716CE8}" type="pres">
      <dgm:prSet presAssocID="{C1F4F961-8F76-4D7A-8F5A-9E9B21CEA7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4E367FD-C29C-493C-9649-25CBC84B5F03}" type="pres">
      <dgm:prSet presAssocID="{C1F4F961-8F76-4D7A-8F5A-9E9B21CEA72D}" presName="spaceRect" presStyleCnt="0"/>
      <dgm:spPr/>
    </dgm:pt>
    <dgm:pt modelId="{21813F8D-7B59-4CDA-A7A6-07D8D1E08DFE}" type="pres">
      <dgm:prSet presAssocID="{C1F4F961-8F76-4D7A-8F5A-9E9B21CEA7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4C902A-1444-4E95-8527-29A6409CC48B}" srcId="{A14AB7CD-968F-48A7-A868-8B0D295DE374}" destId="{C29293ED-93E8-48BF-9185-2720CAA44E3D}" srcOrd="0" destOrd="0" parTransId="{0BD59959-D19D-4766-B782-2483B27A992C}" sibTransId="{E1A66F50-D299-4B6B-A47B-471D0F3E6A1C}"/>
    <dgm:cxn modelId="{5E11833E-7D54-4121-8CE7-B987E5D2A3EE}" type="presOf" srcId="{A14AB7CD-968F-48A7-A868-8B0D295DE374}" destId="{06F076F8-C856-4FB8-B9C1-BB9229A57D61}" srcOrd="0" destOrd="0" presId="urn:microsoft.com/office/officeart/2018/2/layout/IconVerticalSolidList"/>
    <dgm:cxn modelId="{27BE0B4E-3896-4CAF-BCDC-28C64F8FFE8E}" type="presOf" srcId="{D45B9EC1-D916-451C-9447-EA8364D2F634}" destId="{3DAC65D9-BC6D-4146-A7A8-D7A6B749FB8D}" srcOrd="0" destOrd="0" presId="urn:microsoft.com/office/officeart/2018/2/layout/IconVerticalSolidList"/>
    <dgm:cxn modelId="{6681F258-0E86-4C8F-AFEC-1B44EDEB0A13}" srcId="{A14AB7CD-968F-48A7-A868-8B0D295DE374}" destId="{3453754D-449E-4766-93B4-A8CC644733E0}" srcOrd="2" destOrd="0" parTransId="{4F53F847-CCC8-4C76-816D-D0E3EC762919}" sibTransId="{A02B8E6E-C51E-498F-8685-95C2F90DE56C}"/>
    <dgm:cxn modelId="{40CE8559-0D01-4B13-9195-56140875CB7E}" srcId="{A14AB7CD-968F-48A7-A868-8B0D295DE374}" destId="{D45B9EC1-D916-451C-9447-EA8364D2F634}" srcOrd="1" destOrd="0" parTransId="{18FCD3CA-C235-495C-8D4C-D8AD1D16938B}" sibTransId="{5F986BBD-9F81-4C91-A9C8-99B06962EAF5}"/>
    <dgm:cxn modelId="{6358C779-850A-4675-B95E-469B0E74263D}" srcId="{A14AB7CD-968F-48A7-A868-8B0D295DE374}" destId="{C1F4F961-8F76-4D7A-8F5A-9E9B21CEA72D}" srcOrd="3" destOrd="0" parTransId="{2D0B84B2-C65A-4700-BC2B-94949007C0FA}" sibTransId="{07B40A38-1F5F-45FA-B6CF-7D0CDFDB3F21}"/>
    <dgm:cxn modelId="{6DCCA5AF-30F4-4B3D-9890-FF5F3266FC81}" type="presOf" srcId="{3453754D-449E-4766-93B4-A8CC644733E0}" destId="{91F55179-181D-482A-93F6-F9C60061CF48}" srcOrd="0" destOrd="0" presId="urn:microsoft.com/office/officeart/2018/2/layout/IconVerticalSolidList"/>
    <dgm:cxn modelId="{23CA4BC5-0612-4F95-99AE-E2AC7D7ADBF6}" type="presOf" srcId="{C1F4F961-8F76-4D7A-8F5A-9E9B21CEA72D}" destId="{21813F8D-7B59-4CDA-A7A6-07D8D1E08DFE}" srcOrd="0" destOrd="0" presId="urn:microsoft.com/office/officeart/2018/2/layout/IconVerticalSolidList"/>
    <dgm:cxn modelId="{89414CFF-6985-4818-AF49-AE92ABAE252F}" type="presOf" srcId="{C29293ED-93E8-48BF-9185-2720CAA44E3D}" destId="{81D51F54-1102-41B3-AC3E-A6E2D9A9A833}" srcOrd="0" destOrd="0" presId="urn:microsoft.com/office/officeart/2018/2/layout/IconVerticalSolidList"/>
    <dgm:cxn modelId="{98671172-7DC2-4975-81A9-6D859E3CC7BC}" type="presParOf" srcId="{06F076F8-C856-4FB8-B9C1-BB9229A57D61}" destId="{A9A48E1F-76A8-4048-A64C-069F9860E79B}" srcOrd="0" destOrd="0" presId="urn:microsoft.com/office/officeart/2018/2/layout/IconVerticalSolidList"/>
    <dgm:cxn modelId="{19B2F010-82F9-495D-B78D-4D20B07E8634}" type="presParOf" srcId="{A9A48E1F-76A8-4048-A64C-069F9860E79B}" destId="{6F58BDA0-15CC-4879-A9D9-78C85C0C3FD3}" srcOrd="0" destOrd="0" presId="urn:microsoft.com/office/officeart/2018/2/layout/IconVerticalSolidList"/>
    <dgm:cxn modelId="{2B7AFB05-CAF9-4022-9EC8-F81ED5E04CCD}" type="presParOf" srcId="{A9A48E1F-76A8-4048-A64C-069F9860E79B}" destId="{717AEE7A-3901-483A-B335-5562DBFF37DF}" srcOrd="1" destOrd="0" presId="urn:microsoft.com/office/officeart/2018/2/layout/IconVerticalSolidList"/>
    <dgm:cxn modelId="{5502BD61-F418-436D-96DF-50A27CB496B4}" type="presParOf" srcId="{A9A48E1F-76A8-4048-A64C-069F9860E79B}" destId="{09BB9A84-A885-4CFE-980D-A37EFCAE434D}" srcOrd="2" destOrd="0" presId="urn:microsoft.com/office/officeart/2018/2/layout/IconVerticalSolidList"/>
    <dgm:cxn modelId="{E6859D9B-9B73-4D1F-BB6B-58E379335C32}" type="presParOf" srcId="{A9A48E1F-76A8-4048-A64C-069F9860E79B}" destId="{81D51F54-1102-41B3-AC3E-A6E2D9A9A833}" srcOrd="3" destOrd="0" presId="urn:microsoft.com/office/officeart/2018/2/layout/IconVerticalSolidList"/>
    <dgm:cxn modelId="{CC42EEA3-CFDA-4051-B447-F5D9061D7922}" type="presParOf" srcId="{06F076F8-C856-4FB8-B9C1-BB9229A57D61}" destId="{1FF7D625-4A4F-460F-BFEB-E09D92D6422F}" srcOrd="1" destOrd="0" presId="urn:microsoft.com/office/officeart/2018/2/layout/IconVerticalSolidList"/>
    <dgm:cxn modelId="{077500A0-C3B7-4D53-8C03-633179B79025}" type="presParOf" srcId="{06F076F8-C856-4FB8-B9C1-BB9229A57D61}" destId="{A8CBB94C-7825-43AF-8F6A-59238CDF25C2}" srcOrd="2" destOrd="0" presId="urn:microsoft.com/office/officeart/2018/2/layout/IconVerticalSolidList"/>
    <dgm:cxn modelId="{2A3B408A-D912-4B7C-B036-CC9A09AE8D41}" type="presParOf" srcId="{A8CBB94C-7825-43AF-8F6A-59238CDF25C2}" destId="{ABE8BFC5-3000-4C3C-BBEB-0E5BDD80463D}" srcOrd="0" destOrd="0" presId="urn:microsoft.com/office/officeart/2018/2/layout/IconVerticalSolidList"/>
    <dgm:cxn modelId="{A34F0EE6-F796-475C-A125-F0E8EC86A32D}" type="presParOf" srcId="{A8CBB94C-7825-43AF-8F6A-59238CDF25C2}" destId="{7FCE029D-9850-48B6-9AF4-814A7BDB68D1}" srcOrd="1" destOrd="0" presId="urn:microsoft.com/office/officeart/2018/2/layout/IconVerticalSolidList"/>
    <dgm:cxn modelId="{B9E8C950-7F90-4512-BF87-E8A2D1754009}" type="presParOf" srcId="{A8CBB94C-7825-43AF-8F6A-59238CDF25C2}" destId="{77D6F9E1-EB0C-49AE-9AC8-4D95414E9B5F}" srcOrd="2" destOrd="0" presId="urn:microsoft.com/office/officeart/2018/2/layout/IconVerticalSolidList"/>
    <dgm:cxn modelId="{E5F886AC-28BF-4C11-80A8-3DD7DD4BEC8A}" type="presParOf" srcId="{A8CBB94C-7825-43AF-8F6A-59238CDF25C2}" destId="{3DAC65D9-BC6D-4146-A7A8-D7A6B749FB8D}" srcOrd="3" destOrd="0" presId="urn:microsoft.com/office/officeart/2018/2/layout/IconVerticalSolidList"/>
    <dgm:cxn modelId="{2F71EA4B-2214-46E1-9FE3-B00E9024539E}" type="presParOf" srcId="{06F076F8-C856-4FB8-B9C1-BB9229A57D61}" destId="{BAD7FF84-69F5-4CD5-AB01-D9E62C7C0C1D}" srcOrd="3" destOrd="0" presId="urn:microsoft.com/office/officeart/2018/2/layout/IconVerticalSolidList"/>
    <dgm:cxn modelId="{A3E605FF-1F6E-4E0E-95B7-1FDAE8808628}" type="presParOf" srcId="{06F076F8-C856-4FB8-B9C1-BB9229A57D61}" destId="{7595AE1E-D9E2-4EF9-8D11-C3D8E30FD2C5}" srcOrd="4" destOrd="0" presId="urn:microsoft.com/office/officeart/2018/2/layout/IconVerticalSolidList"/>
    <dgm:cxn modelId="{66790C38-CCC9-4E8F-B09D-0A2D425AABC6}" type="presParOf" srcId="{7595AE1E-D9E2-4EF9-8D11-C3D8E30FD2C5}" destId="{05FFF0B4-1421-4CE5-B98D-17447EBDAC56}" srcOrd="0" destOrd="0" presId="urn:microsoft.com/office/officeart/2018/2/layout/IconVerticalSolidList"/>
    <dgm:cxn modelId="{9D42E729-70E6-43B1-A9B9-FDB5A5AE79C4}" type="presParOf" srcId="{7595AE1E-D9E2-4EF9-8D11-C3D8E30FD2C5}" destId="{9D5DACED-F2F8-4890-9169-D0ED9D403073}" srcOrd="1" destOrd="0" presId="urn:microsoft.com/office/officeart/2018/2/layout/IconVerticalSolidList"/>
    <dgm:cxn modelId="{E237E593-27F5-4DDA-A8E7-08A5F3E5FB1A}" type="presParOf" srcId="{7595AE1E-D9E2-4EF9-8D11-C3D8E30FD2C5}" destId="{81157CB6-9E36-4028-968C-C7F6861DA7DA}" srcOrd="2" destOrd="0" presId="urn:microsoft.com/office/officeart/2018/2/layout/IconVerticalSolidList"/>
    <dgm:cxn modelId="{E260750C-2DB9-4BC7-A150-1DA2EBA5A38A}" type="presParOf" srcId="{7595AE1E-D9E2-4EF9-8D11-C3D8E30FD2C5}" destId="{91F55179-181D-482A-93F6-F9C60061CF48}" srcOrd="3" destOrd="0" presId="urn:microsoft.com/office/officeart/2018/2/layout/IconVerticalSolidList"/>
    <dgm:cxn modelId="{2B65590A-EF4A-442B-A8AF-1926B70C80EB}" type="presParOf" srcId="{06F076F8-C856-4FB8-B9C1-BB9229A57D61}" destId="{AEF63F10-65EA-4E61-9478-7C0AB7C20C02}" srcOrd="5" destOrd="0" presId="urn:microsoft.com/office/officeart/2018/2/layout/IconVerticalSolidList"/>
    <dgm:cxn modelId="{753AA76A-4E4C-4D7D-9880-639E53929CA1}" type="presParOf" srcId="{06F076F8-C856-4FB8-B9C1-BB9229A57D61}" destId="{91C68EA2-767F-4D3B-9F0A-F2937EDF8306}" srcOrd="6" destOrd="0" presId="urn:microsoft.com/office/officeart/2018/2/layout/IconVerticalSolidList"/>
    <dgm:cxn modelId="{1011224A-FBD4-42D8-AB97-8B788C9EE11C}" type="presParOf" srcId="{91C68EA2-767F-4D3B-9F0A-F2937EDF8306}" destId="{ECDA6CC0-8D56-4095-B777-A3C1D9C80611}" srcOrd="0" destOrd="0" presId="urn:microsoft.com/office/officeart/2018/2/layout/IconVerticalSolidList"/>
    <dgm:cxn modelId="{8FDB2010-EE18-41CB-96EC-B8EBBE34F3D7}" type="presParOf" srcId="{91C68EA2-767F-4D3B-9F0A-F2937EDF8306}" destId="{21833694-A139-449C-8608-B73486716CE8}" srcOrd="1" destOrd="0" presId="urn:microsoft.com/office/officeart/2018/2/layout/IconVerticalSolidList"/>
    <dgm:cxn modelId="{4E651E04-1EF5-4E89-A799-4DB2671AA6AE}" type="presParOf" srcId="{91C68EA2-767F-4D3B-9F0A-F2937EDF8306}" destId="{E4E367FD-C29C-493C-9649-25CBC84B5F03}" srcOrd="2" destOrd="0" presId="urn:microsoft.com/office/officeart/2018/2/layout/IconVerticalSolidList"/>
    <dgm:cxn modelId="{3C295145-515E-4905-A120-8E04BB1641AA}" type="presParOf" srcId="{91C68EA2-767F-4D3B-9F0A-F2937EDF8306}" destId="{21813F8D-7B59-4CDA-A7A6-07D8D1E08D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584CE9-A7FF-4B88-B25C-ACEBE8925A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273A70-35CE-43E3-878D-2DB518A9BC7D}">
      <dgm:prSet/>
      <dgm:spPr/>
      <dgm:t>
        <a:bodyPr/>
        <a:lstStyle/>
        <a:p>
          <a:r>
            <a:rPr lang="en-US" b="1"/>
            <a:t>Efficiency and Automation</a:t>
          </a:r>
          <a:r>
            <a:rPr lang="en-US"/>
            <a:t>: The tool streamlines the process of information extraction, saving users valuable time and effort by automating data retrieval, processing, and answering tasks.</a:t>
          </a:r>
        </a:p>
      </dgm:t>
    </dgm:pt>
    <dgm:pt modelId="{45149CA8-DFD5-4015-B9A8-4546BF71CDC3}" type="parTrans" cxnId="{CC7E9205-4335-40AF-904E-46EE870BAB5B}">
      <dgm:prSet/>
      <dgm:spPr/>
      <dgm:t>
        <a:bodyPr/>
        <a:lstStyle/>
        <a:p>
          <a:endParaRPr lang="en-US"/>
        </a:p>
      </dgm:t>
    </dgm:pt>
    <dgm:pt modelId="{32E5489A-ED99-45A0-A346-04DAABDDC9B6}" type="sibTrans" cxnId="{CC7E9205-4335-40AF-904E-46EE870BAB5B}">
      <dgm:prSet/>
      <dgm:spPr/>
      <dgm:t>
        <a:bodyPr/>
        <a:lstStyle/>
        <a:p>
          <a:endParaRPr lang="en-US"/>
        </a:p>
      </dgm:t>
    </dgm:pt>
    <dgm:pt modelId="{E66BC23A-16FB-4029-AB98-F15FE12AD2DB}">
      <dgm:prSet/>
      <dgm:spPr/>
      <dgm:t>
        <a:bodyPr/>
        <a:lstStyle/>
        <a:p>
          <a:r>
            <a:rPr lang="en-US" b="1"/>
            <a:t>Enhanced User Experience</a:t>
          </a:r>
          <a:r>
            <a:rPr lang="en-US"/>
            <a:t>: With a user-friendly interface provided by Streamlit, users can easily input URLs, pose questions, and receive relevant answers, making the tool accessible and convenient to use.</a:t>
          </a:r>
        </a:p>
      </dgm:t>
    </dgm:pt>
    <dgm:pt modelId="{FB9E8F24-0763-4F6C-9C50-77BE78527537}" type="parTrans" cxnId="{50684F3F-09DC-4FD2-854A-A11ABBF7A266}">
      <dgm:prSet/>
      <dgm:spPr/>
      <dgm:t>
        <a:bodyPr/>
        <a:lstStyle/>
        <a:p>
          <a:endParaRPr lang="en-US"/>
        </a:p>
      </dgm:t>
    </dgm:pt>
    <dgm:pt modelId="{3E285459-0DB3-4749-AAFF-7F252DA19548}" type="sibTrans" cxnId="{50684F3F-09DC-4FD2-854A-A11ABBF7A266}">
      <dgm:prSet/>
      <dgm:spPr/>
      <dgm:t>
        <a:bodyPr/>
        <a:lstStyle/>
        <a:p>
          <a:endParaRPr lang="en-US"/>
        </a:p>
      </dgm:t>
    </dgm:pt>
    <dgm:pt modelId="{6476C26A-A862-4E22-A3EA-91028E1B0408}">
      <dgm:prSet/>
      <dgm:spPr/>
      <dgm:t>
        <a:bodyPr/>
        <a:lstStyle/>
        <a:p>
          <a:r>
            <a:rPr lang="en-US" b="1"/>
            <a:t>Technological Integration</a:t>
          </a:r>
          <a:r>
            <a:rPr lang="en-US"/>
            <a:t>: The project demonstrates the integration of various technologies, including web scraping, natural language processing, and machine learning, to create an efficient and effective information retrieval system.</a:t>
          </a:r>
        </a:p>
      </dgm:t>
    </dgm:pt>
    <dgm:pt modelId="{C0508DF8-067D-42CE-8FEC-98D91E182F7F}" type="parTrans" cxnId="{41A78DA5-3B99-4D87-A486-C2C2C72059A1}">
      <dgm:prSet/>
      <dgm:spPr/>
      <dgm:t>
        <a:bodyPr/>
        <a:lstStyle/>
        <a:p>
          <a:endParaRPr lang="en-US"/>
        </a:p>
      </dgm:t>
    </dgm:pt>
    <dgm:pt modelId="{45F2839F-7580-4003-9120-1BE62ECD6E51}" type="sibTrans" cxnId="{41A78DA5-3B99-4D87-A486-C2C2C72059A1}">
      <dgm:prSet/>
      <dgm:spPr/>
      <dgm:t>
        <a:bodyPr/>
        <a:lstStyle/>
        <a:p>
          <a:endParaRPr lang="en-US"/>
        </a:p>
      </dgm:t>
    </dgm:pt>
    <dgm:pt modelId="{73BE5186-9AD8-4EDF-8E22-D7430B629032}">
      <dgm:prSet/>
      <dgm:spPr/>
      <dgm:t>
        <a:bodyPr/>
        <a:lstStyle/>
        <a:p>
          <a:r>
            <a:rPr lang="en-US" b="1"/>
            <a:t>Impact and Utility</a:t>
          </a:r>
          <a:r>
            <a:rPr lang="en-US"/>
            <a:t>: The developed tool has the potential to have a significant impact on various domains where quick access to relevant information from multiple sources is essential, such as journalism, research, and decision-making processes.</a:t>
          </a:r>
        </a:p>
      </dgm:t>
    </dgm:pt>
    <dgm:pt modelId="{99EFC35D-5C30-4F9A-9DB8-3AE35D342701}" type="parTrans" cxnId="{D9C57182-6FD6-42EB-9448-C6633D4A1F7F}">
      <dgm:prSet/>
      <dgm:spPr/>
      <dgm:t>
        <a:bodyPr/>
        <a:lstStyle/>
        <a:p>
          <a:endParaRPr lang="en-US"/>
        </a:p>
      </dgm:t>
    </dgm:pt>
    <dgm:pt modelId="{E5953909-53B0-48E7-BD34-558A1D21A139}" type="sibTrans" cxnId="{D9C57182-6FD6-42EB-9448-C6633D4A1F7F}">
      <dgm:prSet/>
      <dgm:spPr/>
      <dgm:t>
        <a:bodyPr/>
        <a:lstStyle/>
        <a:p>
          <a:endParaRPr lang="en-US"/>
        </a:p>
      </dgm:t>
    </dgm:pt>
    <dgm:pt modelId="{F2401B90-61C4-4D49-807D-B16FDB903E7F}" type="pres">
      <dgm:prSet presAssocID="{84584CE9-A7FF-4B88-B25C-ACEBE8925AA6}" presName="root" presStyleCnt="0">
        <dgm:presLayoutVars>
          <dgm:dir/>
          <dgm:resizeHandles val="exact"/>
        </dgm:presLayoutVars>
      </dgm:prSet>
      <dgm:spPr/>
    </dgm:pt>
    <dgm:pt modelId="{E57FB101-4A04-49F2-B151-0FB6F6C21C7C}" type="pres">
      <dgm:prSet presAssocID="{1F273A70-35CE-43E3-878D-2DB518A9BC7D}" presName="compNode" presStyleCnt="0"/>
      <dgm:spPr/>
    </dgm:pt>
    <dgm:pt modelId="{39ED34B0-30D4-4C66-B086-83BADB70CD6F}" type="pres">
      <dgm:prSet presAssocID="{1F273A70-35CE-43E3-878D-2DB518A9BC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9EB7714-9163-4F26-B296-394F04810ACA}" type="pres">
      <dgm:prSet presAssocID="{1F273A70-35CE-43E3-878D-2DB518A9BC7D}" presName="spaceRect" presStyleCnt="0"/>
      <dgm:spPr/>
    </dgm:pt>
    <dgm:pt modelId="{728554DC-4D8D-4E8C-92DA-0428319EFAD7}" type="pres">
      <dgm:prSet presAssocID="{1F273A70-35CE-43E3-878D-2DB518A9BC7D}" presName="textRect" presStyleLbl="revTx" presStyleIdx="0" presStyleCnt="4">
        <dgm:presLayoutVars>
          <dgm:chMax val="1"/>
          <dgm:chPref val="1"/>
        </dgm:presLayoutVars>
      </dgm:prSet>
      <dgm:spPr/>
    </dgm:pt>
    <dgm:pt modelId="{EC6E3E80-ECBA-4ABF-9D55-7B93757A6325}" type="pres">
      <dgm:prSet presAssocID="{32E5489A-ED99-45A0-A346-04DAABDDC9B6}" presName="sibTrans" presStyleCnt="0"/>
      <dgm:spPr/>
    </dgm:pt>
    <dgm:pt modelId="{0E99AFC9-3005-4C3E-8A6E-A45622E54C6B}" type="pres">
      <dgm:prSet presAssocID="{E66BC23A-16FB-4029-AB98-F15FE12AD2DB}" presName="compNode" presStyleCnt="0"/>
      <dgm:spPr/>
    </dgm:pt>
    <dgm:pt modelId="{CE2575BD-4ADA-4209-ABC3-01A9B451FE01}" type="pres">
      <dgm:prSet presAssocID="{E66BC23A-16FB-4029-AB98-F15FE12AD2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31B2C219-CF15-4319-8754-04EF399A6BF2}" type="pres">
      <dgm:prSet presAssocID="{E66BC23A-16FB-4029-AB98-F15FE12AD2DB}" presName="spaceRect" presStyleCnt="0"/>
      <dgm:spPr/>
    </dgm:pt>
    <dgm:pt modelId="{9171DD64-CD1B-41B5-8E5B-8F57B3D31EA2}" type="pres">
      <dgm:prSet presAssocID="{E66BC23A-16FB-4029-AB98-F15FE12AD2DB}" presName="textRect" presStyleLbl="revTx" presStyleIdx="1" presStyleCnt="4">
        <dgm:presLayoutVars>
          <dgm:chMax val="1"/>
          <dgm:chPref val="1"/>
        </dgm:presLayoutVars>
      </dgm:prSet>
      <dgm:spPr/>
    </dgm:pt>
    <dgm:pt modelId="{5F823A09-F3AF-4E6F-96B0-A107AE76349F}" type="pres">
      <dgm:prSet presAssocID="{3E285459-0DB3-4749-AAFF-7F252DA19548}" presName="sibTrans" presStyleCnt="0"/>
      <dgm:spPr/>
    </dgm:pt>
    <dgm:pt modelId="{E52C8D92-A5AC-41CD-8828-1EADADB9CFEE}" type="pres">
      <dgm:prSet presAssocID="{6476C26A-A862-4E22-A3EA-91028E1B0408}" presName="compNode" presStyleCnt="0"/>
      <dgm:spPr/>
    </dgm:pt>
    <dgm:pt modelId="{9E0EEF36-BB53-4962-8CD8-A580D186464E}" type="pres">
      <dgm:prSet presAssocID="{6476C26A-A862-4E22-A3EA-91028E1B04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F0F8EC6-004D-46EB-816F-ACA1ED2C6F14}" type="pres">
      <dgm:prSet presAssocID="{6476C26A-A862-4E22-A3EA-91028E1B0408}" presName="spaceRect" presStyleCnt="0"/>
      <dgm:spPr/>
    </dgm:pt>
    <dgm:pt modelId="{5086974B-0407-49DF-803C-CA35418885D3}" type="pres">
      <dgm:prSet presAssocID="{6476C26A-A862-4E22-A3EA-91028E1B0408}" presName="textRect" presStyleLbl="revTx" presStyleIdx="2" presStyleCnt="4">
        <dgm:presLayoutVars>
          <dgm:chMax val="1"/>
          <dgm:chPref val="1"/>
        </dgm:presLayoutVars>
      </dgm:prSet>
      <dgm:spPr/>
    </dgm:pt>
    <dgm:pt modelId="{0EEC98E4-7A82-40AC-827D-2D8C7F9E4576}" type="pres">
      <dgm:prSet presAssocID="{45F2839F-7580-4003-9120-1BE62ECD6E51}" presName="sibTrans" presStyleCnt="0"/>
      <dgm:spPr/>
    </dgm:pt>
    <dgm:pt modelId="{D4E474C9-60B3-4B94-88B5-C8F62A988D80}" type="pres">
      <dgm:prSet presAssocID="{73BE5186-9AD8-4EDF-8E22-D7430B629032}" presName="compNode" presStyleCnt="0"/>
      <dgm:spPr/>
    </dgm:pt>
    <dgm:pt modelId="{D3C553ED-E89B-42D4-997D-8B412893BBEE}" type="pres">
      <dgm:prSet presAssocID="{73BE5186-9AD8-4EDF-8E22-D7430B6290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00843E1-8273-459F-AEE0-BC8A05C2AB51}" type="pres">
      <dgm:prSet presAssocID="{73BE5186-9AD8-4EDF-8E22-D7430B629032}" presName="spaceRect" presStyleCnt="0"/>
      <dgm:spPr/>
    </dgm:pt>
    <dgm:pt modelId="{C0D6664F-FC35-42CA-9AF8-66449CD27D98}" type="pres">
      <dgm:prSet presAssocID="{73BE5186-9AD8-4EDF-8E22-D7430B6290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7E9205-4335-40AF-904E-46EE870BAB5B}" srcId="{84584CE9-A7FF-4B88-B25C-ACEBE8925AA6}" destId="{1F273A70-35CE-43E3-878D-2DB518A9BC7D}" srcOrd="0" destOrd="0" parTransId="{45149CA8-DFD5-4015-B9A8-4546BF71CDC3}" sibTransId="{32E5489A-ED99-45A0-A346-04DAABDDC9B6}"/>
    <dgm:cxn modelId="{4C70330E-ED85-4F8D-87A4-7413C8A41F50}" type="presOf" srcId="{E66BC23A-16FB-4029-AB98-F15FE12AD2DB}" destId="{9171DD64-CD1B-41B5-8E5B-8F57B3D31EA2}" srcOrd="0" destOrd="0" presId="urn:microsoft.com/office/officeart/2018/2/layout/IconLabelList"/>
    <dgm:cxn modelId="{747A6B18-4CD8-460C-AA5A-870E05392B85}" type="presOf" srcId="{1F273A70-35CE-43E3-878D-2DB518A9BC7D}" destId="{728554DC-4D8D-4E8C-92DA-0428319EFAD7}" srcOrd="0" destOrd="0" presId="urn:microsoft.com/office/officeart/2018/2/layout/IconLabelList"/>
    <dgm:cxn modelId="{50684F3F-09DC-4FD2-854A-A11ABBF7A266}" srcId="{84584CE9-A7FF-4B88-B25C-ACEBE8925AA6}" destId="{E66BC23A-16FB-4029-AB98-F15FE12AD2DB}" srcOrd="1" destOrd="0" parTransId="{FB9E8F24-0763-4F6C-9C50-77BE78527537}" sibTransId="{3E285459-0DB3-4749-AAFF-7F252DA19548}"/>
    <dgm:cxn modelId="{F78C1482-90A0-4B9A-820F-255A116AC34B}" type="presOf" srcId="{84584CE9-A7FF-4B88-B25C-ACEBE8925AA6}" destId="{F2401B90-61C4-4D49-807D-B16FDB903E7F}" srcOrd="0" destOrd="0" presId="urn:microsoft.com/office/officeart/2018/2/layout/IconLabelList"/>
    <dgm:cxn modelId="{D9C57182-6FD6-42EB-9448-C6633D4A1F7F}" srcId="{84584CE9-A7FF-4B88-B25C-ACEBE8925AA6}" destId="{73BE5186-9AD8-4EDF-8E22-D7430B629032}" srcOrd="3" destOrd="0" parTransId="{99EFC35D-5C30-4F9A-9DB8-3AE35D342701}" sibTransId="{E5953909-53B0-48E7-BD34-558A1D21A139}"/>
    <dgm:cxn modelId="{673BF197-5F60-4A49-898B-D56965DE0EC8}" type="presOf" srcId="{73BE5186-9AD8-4EDF-8E22-D7430B629032}" destId="{C0D6664F-FC35-42CA-9AF8-66449CD27D98}" srcOrd="0" destOrd="0" presId="urn:microsoft.com/office/officeart/2018/2/layout/IconLabelList"/>
    <dgm:cxn modelId="{41A78DA5-3B99-4D87-A486-C2C2C72059A1}" srcId="{84584CE9-A7FF-4B88-B25C-ACEBE8925AA6}" destId="{6476C26A-A862-4E22-A3EA-91028E1B0408}" srcOrd="2" destOrd="0" parTransId="{C0508DF8-067D-42CE-8FEC-98D91E182F7F}" sibTransId="{45F2839F-7580-4003-9120-1BE62ECD6E51}"/>
    <dgm:cxn modelId="{923A90CE-58CC-4CDD-86CE-E9E8C79D6D86}" type="presOf" srcId="{6476C26A-A862-4E22-A3EA-91028E1B0408}" destId="{5086974B-0407-49DF-803C-CA35418885D3}" srcOrd="0" destOrd="0" presId="urn:microsoft.com/office/officeart/2018/2/layout/IconLabelList"/>
    <dgm:cxn modelId="{6B4A6F6E-F237-46AA-8E15-A86563F1108D}" type="presParOf" srcId="{F2401B90-61C4-4D49-807D-B16FDB903E7F}" destId="{E57FB101-4A04-49F2-B151-0FB6F6C21C7C}" srcOrd="0" destOrd="0" presId="urn:microsoft.com/office/officeart/2018/2/layout/IconLabelList"/>
    <dgm:cxn modelId="{57A6D4F8-530A-41D3-86AC-EE3F9D1843B9}" type="presParOf" srcId="{E57FB101-4A04-49F2-B151-0FB6F6C21C7C}" destId="{39ED34B0-30D4-4C66-B086-83BADB70CD6F}" srcOrd="0" destOrd="0" presId="urn:microsoft.com/office/officeart/2018/2/layout/IconLabelList"/>
    <dgm:cxn modelId="{FC89DA76-5BB6-4D8D-8B98-92F5660298FE}" type="presParOf" srcId="{E57FB101-4A04-49F2-B151-0FB6F6C21C7C}" destId="{A9EB7714-9163-4F26-B296-394F04810ACA}" srcOrd="1" destOrd="0" presId="urn:microsoft.com/office/officeart/2018/2/layout/IconLabelList"/>
    <dgm:cxn modelId="{67FFA1B4-76DE-4AEB-99CB-FA9F1DBDBA42}" type="presParOf" srcId="{E57FB101-4A04-49F2-B151-0FB6F6C21C7C}" destId="{728554DC-4D8D-4E8C-92DA-0428319EFAD7}" srcOrd="2" destOrd="0" presId="urn:microsoft.com/office/officeart/2018/2/layout/IconLabelList"/>
    <dgm:cxn modelId="{880E51D5-67DA-4A7E-9D52-837FC2FF9F22}" type="presParOf" srcId="{F2401B90-61C4-4D49-807D-B16FDB903E7F}" destId="{EC6E3E80-ECBA-4ABF-9D55-7B93757A6325}" srcOrd="1" destOrd="0" presId="urn:microsoft.com/office/officeart/2018/2/layout/IconLabelList"/>
    <dgm:cxn modelId="{D18953F8-A2E7-4304-B0FF-8DA65117BEEB}" type="presParOf" srcId="{F2401B90-61C4-4D49-807D-B16FDB903E7F}" destId="{0E99AFC9-3005-4C3E-8A6E-A45622E54C6B}" srcOrd="2" destOrd="0" presId="urn:microsoft.com/office/officeart/2018/2/layout/IconLabelList"/>
    <dgm:cxn modelId="{72C01B36-7290-4A6A-8361-CB75235D5673}" type="presParOf" srcId="{0E99AFC9-3005-4C3E-8A6E-A45622E54C6B}" destId="{CE2575BD-4ADA-4209-ABC3-01A9B451FE01}" srcOrd="0" destOrd="0" presId="urn:microsoft.com/office/officeart/2018/2/layout/IconLabelList"/>
    <dgm:cxn modelId="{5A32BA57-7ED9-44DF-BA77-87F261BEC766}" type="presParOf" srcId="{0E99AFC9-3005-4C3E-8A6E-A45622E54C6B}" destId="{31B2C219-CF15-4319-8754-04EF399A6BF2}" srcOrd="1" destOrd="0" presId="urn:microsoft.com/office/officeart/2018/2/layout/IconLabelList"/>
    <dgm:cxn modelId="{47758314-B684-4BE6-9E95-86964AE5044C}" type="presParOf" srcId="{0E99AFC9-3005-4C3E-8A6E-A45622E54C6B}" destId="{9171DD64-CD1B-41B5-8E5B-8F57B3D31EA2}" srcOrd="2" destOrd="0" presId="urn:microsoft.com/office/officeart/2018/2/layout/IconLabelList"/>
    <dgm:cxn modelId="{796BCA3D-2B63-4FA7-BCE9-4EFB4F2A977B}" type="presParOf" srcId="{F2401B90-61C4-4D49-807D-B16FDB903E7F}" destId="{5F823A09-F3AF-4E6F-96B0-A107AE76349F}" srcOrd="3" destOrd="0" presId="urn:microsoft.com/office/officeart/2018/2/layout/IconLabelList"/>
    <dgm:cxn modelId="{E29FABB3-0B8D-486F-AD74-1989C12302E0}" type="presParOf" srcId="{F2401B90-61C4-4D49-807D-B16FDB903E7F}" destId="{E52C8D92-A5AC-41CD-8828-1EADADB9CFEE}" srcOrd="4" destOrd="0" presId="urn:microsoft.com/office/officeart/2018/2/layout/IconLabelList"/>
    <dgm:cxn modelId="{9B5CCE28-52E4-42D9-BC8C-D5C02876B465}" type="presParOf" srcId="{E52C8D92-A5AC-41CD-8828-1EADADB9CFEE}" destId="{9E0EEF36-BB53-4962-8CD8-A580D186464E}" srcOrd="0" destOrd="0" presId="urn:microsoft.com/office/officeart/2018/2/layout/IconLabelList"/>
    <dgm:cxn modelId="{26D43314-9452-4CB2-AB67-B39EF2DCF96B}" type="presParOf" srcId="{E52C8D92-A5AC-41CD-8828-1EADADB9CFEE}" destId="{1F0F8EC6-004D-46EB-816F-ACA1ED2C6F14}" srcOrd="1" destOrd="0" presId="urn:microsoft.com/office/officeart/2018/2/layout/IconLabelList"/>
    <dgm:cxn modelId="{01737E53-CA4E-42D3-887A-58D5AB79D9ED}" type="presParOf" srcId="{E52C8D92-A5AC-41CD-8828-1EADADB9CFEE}" destId="{5086974B-0407-49DF-803C-CA35418885D3}" srcOrd="2" destOrd="0" presId="urn:microsoft.com/office/officeart/2018/2/layout/IconLabelList"/>
    <dgm:cxn modelId="{52719380-3B2C-4EC6-A3DE-CB0AF44DE575}" type="presParOf" srcId="{F2401B90-61C4-4D49-807D-B16FDB903E7F}" destId="{0EEC98E4-7A82-40AC-827D-2D8C7F9E4576}" srcOrd="5" destOrd="0" presId="urn:microsoft.com/office/officeart/2018/2/layout/IconLabelList"/>
    <dgm:cxn modelId="{D2137886-89C7-4C60-9BD5-9A34FE59CF04}" type="presParOf" srcId="{F2401B90-61C4-4D49-807D-B16FDB903E7F}" destId="{D4E474C9-60B3-4B94-88B5-C8F62A988D80}" srcOrd="6" destOrd="0" presId="urn:microsoft.com/office/officeart/2018/2/layout/IconLabelList"/>
    <dgm:cxn modelId="{91A985F4-BFAF-4BA1-849D-6BBA024E45D6}" type="presParOf" srcId="{D4E474C9-60B3-4B94-88B5-C8F62A988D80}" destId="{D3C553ED-E89B-42D4-997D-8B412893BBEE}" srcOrd="0" destOrd="0" presId="urn:microsoft.com/office/officeart/2018/2/layout/IconLabelList"/>
    <dgm:cxn modelId="{D4261583-4187-4774-9110-4BB0BBBE8FF1}" type="presParOf" srcId="{D4E474C9-60B3-4B94-88B5-C8F62A988D80}" destId="{A00843E1-8273-459F-AEE0-BC8A05C2AB51}" srcOrd="1" destOrd="0" presId="urn:microsoft.com/office/officeart/2018/2/layout/IconLabelList"/>
    <dgm:cxn modelId="{EF5BDD56-3776-42B5-9207-218BE416E3A8}" type="presParOf" srcId="{D4E474C9-60B3-4B94-88B5-C8F62A988D80}" destId="{C0D6664F-FC35-42CA-9AF8-66449CD27D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456EE-8611-4DB0-94A8-AB52CF56C496}">
      <dsp:nvSpPr>
        <dsp:cNvPr id="0" name=""/>
        <dsp:cNvSpPr/>
      </dsp:nvSpPr>
      <dsp:spPr>
        <a:xfrm>
          <a:off x="0" y="1821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E8521-2C92-4A1B-8D8F-6DFAE9E52A89}">
      <dsp:nvSpPr>
        <dsp:cNvPr id="0" name=""/>
        <dsp:cNvSpPr/>
      </dsp:nvSpPr>
      <dsp:spPr>
        <a:xfrm>
          <a:off x="234848" y="176502"/>
          <a:ext cx="426998" cy="426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21C05-8746-4F2E-A6FD-1905EB2B4F92}">
      <dsp:nvSpPr>
        <dsp:cNvPr id="0" name=""/>
        <dsp:cNvSpPr/>
      </dsp:nvSpPr>
      <dsp:spPr>
        <a:xfrm>
          <a:off x="896695" y="1821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Problem Statement</a:t>
          </a:r>
        </a:p>
      </dsp:txBody>
      <dsp:txXfrm>
        <a:off x="896695" y="1821"/>
        <a:ext cx="5137960" cy="776360"/>
      </dsp:txXfrm>
    </dsp:sp>
    <dsp:sp modelId="{EF682F52-5D1F-4216-B513-8EFFE4A59138}">
      <dsp:nvSpPr>
        <dsp:cNvPr id="0" name=""/>
        <dsp:cNvSpPr/>
      </dsp:nvSpPr>
      <dsp:spPr>
        <a:xfrm>
          <a:off x="0" y="972271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4A3BF-A8CD-4B07-A2E1-EBA8A1BE4C8D}">
      <dsp:nvSpPr>
        <dsp:cNvPr id="0" name=""/>
        <dsp:cNvSpPr/>
      </dsp:nvSpPr>
      <dsp:spPr>
        <a:xfrm>
          <a:off x="234848" y="1146952"/>
          <a:ext cx="426998" cy="426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04D5A-F204-4363-B7DB-7BA033F5CFCD}">
      <dsp:nvSpPr>
        <dsp:cNvPr id="0" name=""/>
        <dsp:cNvSpPr/>
      </dsp:nvSpPr>
      <dsp:spPr>
        <a:xfrm>
          <a:off x="896695" y="972271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Proposed Approach</a:t>
          </a:r>
        </a:p>
      </dsp:txBody>
      <dsp:txXfrm>
        <a:off x="896695" y="972271"/>
        <a:ext cx="5137960" cy="776360"/>
      </dsp:txXfrm>
    </dsp:sp>
    <dsp:sp modelId="{514D7A4C-0E67-410B-8836-5DE32C5A2F62}">
      <dsp:nvSpPr>
        <dsp:cNvPr id="0" name=""/>
        <dsp:cNvSpPr/>
      </dsp:nvSpPr>
      <dsp:spPr>
        <a:xfrm>
          <a:off x="0" y="1942721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64D4B-2347-425E-BA17-588965F5221E}">
      <dsp:nvSpPr>
        <dsp:cNvPr id="0" name=""/>
        <dsp:cNvSpPr/>
      </dsp:nvSpPr>
      <dsp:spPr>
        <a:xfrm>
          <a:off x="234848" y="2117402"/>
          <a:ext cx="426998" cy="426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009A5-7288-45F6-8A6F-0B438BB36EC9}">
      <dsp:nvSpPr>
        <dsp:cNvPr id="0" name=""/>
        <dsp:cNvSpPr/>
      </dsp:nvSpPr>
      <dsp:spPr>
        <a:xfrm>
          <a:off x="896695" y="1942721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Neue Haas Grotesk Text Pro"/>
            </a:rPr>
            <a:t>Workflow</a:t>
          </a:r>
          <a:endParaRPr lang="en-US" sz="1900" kern="1200" dirty="0"/>
        </a:p>
      </dsp:txBody>
      <dsp:txXfrm>
        <a:off x="896695" y="1942721"/>
        <a:ext cx="5137960" cy="776360"/>
      </dsp:txXfrm>
    </dsp:sp>
    <dsp:sp modelId="{85930C62-91BF-4C23-9BAC-F4E1AB947644}">
      <dsp:nvSpPr>
        <dsp:cNvPr id="0" name=""/>
        <dsp:cNvSpPr/>
      </dsp:nvSpPr>
      <dsp:spPr>
        <a:xfrm>
          <a:off x="0" y="2913172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86A24-CEE2-4B6E-A2CD-1B7C6FBFE632}">
      <dsp:nvSpPr>
        <dsp:cNvPr id="0" name=""/>
        <dsp:cNvSpPr/>
      </dsp:nvSpPr>
      <dsp:spPr>
        <a:xfrm>
          <a:off x="234848" y="3087853"/>
          <a:ext cx="426998" cy="426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FCC5A-B977-494C-82FE-3CECC7FCA994}">
      <dsp:nvSpPr>
        <dsp:cNvPr id="0" name=""/>
        <dsp:cNvSpPr/>
      </dsp:nvSpPr>
      <dsp:spPr>
        <a:xfrm>
          <a:off x="896695" y="2913172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Samples and Results</a:t>
          </a:r>
        </a:p>
      </dsp:txBody>
      <dsp:txXfrm>
        <a:off x="896695" y="2913172"/>
        <a:ext cx="5137960" cy="776360"/>
      </dsp:txXfrm>
    </dsp:sp>
    <dsp:sp modelId="{15DFF292-DE9F-4F51-A779-3ED08BA0F789}">
      <dsp:nvSpPr>
        <dsp:cNvPr id="0" name=""/>
        <dsp:cNvSpPr/>
      </dsp:nvSpPr>
      <dsp:spPr>
        <a:xfrm>
          <a:off x="0" y="3883622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F30FB-F143-466C-AF00-D0983D8E8189}">
      <dsp:nvSpPr>
        <dsp:cNvPr id="0" name=""/>
        <dsp:cNvSpPr/>
      </dsp:nvSpPr>
      <dsp:spPr>
        <a:xfrm>
          <a:off x="234848" y="4058303"/>
          <a:ext cx="426998" cy="426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1B3D0-B212-4D40-B3FF-93943FD691AB}">
      <dsp:nvSpPr>
        <dsp:cNvPr id="0" name=""/>
        <dsp:cNvSpPr/>
      </dsp:nvSpPr>
      <dsp:spPr>
        <a:xfrm>
          <a:off x="896695" y="3883622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Conclusion</a:t>
          </a:r>
        </a:p>
      </dsp:txBody>
      <dsp:txXfrm>
        <a:off x="896695" y="3883622"/>
        <a:ext cx="5137960" cy="776360"/>
      </dsp:txXfrm>
    </dsp:sp>
    <dsp:sp modelId="{2AF5A97F-98CF-4AA6-9DA5-B79EA2A9CBDA}">
      <dsp:nvSpPr>
        <dsp:cNvPr id="0" name=""/>
        <dsp:cNvSpPr/>
      </dsp:nvSpPr>
      <dsp:spPr>
        <a:xfrm>
          <a:off x="0" y="4854072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E11C7-601B-4FE6-B733-0DC048FFF8BB}">
      <dsp:nvSpPr>
        <dsp:cNvPr id="0" name=""/>
        <dsp:cNvSpPr/>
      </dsp:nvSpPr>
      <dsp:spPr>
        <a:xfrm>
          <a:off x="234848" y="5028753"/>
          <a:ext cx="426998" cy="4269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695D4-0327-476E-93EE-2F41C51E4C83}">
      <dsp:nvSpPr>
        <dsp:cNvPr id="0" name=""/>
        <dsp:cNvSpPr/>
      </dsp:nvSpPr>
      <dsp:spPr>
        <a:xfrm>
          <a:off x="896695" y="4854072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Future Scope</a:t>
          </a:r>
        </a:p>
      </dsp:txBody>
      <dsp:txXfrm>
        <a:off x="896695" y="4854072"/>
        <a:ext cx="5137960" cy="776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1EC61-2905-43CF-B315-D3D0F4675627}">
      <dsp:nvSpPr>
        <dsp:cNvPr id="0" name=""/>
        <dsp:cNvSpPr/>
      </dsp:nvSpPr>
      <dsp:spPr>
        <a:xfrm>
          <a:off x="0" y="1821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DF728-C1AB-4067-BC43-91E9804DD27E}">
      <dsp:nvSpPr>
        <dsp:cNvPr id="0" name=""/>
        <dsp:cNvSpPr/>
      </dsp:nvSpPr>
      <dsp:spPr>
        <a:xfrm>
          <a:off x="234848" y="176502"/>
          <a:ext cx="426998" cy="426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3A3D3-0625-474A-999E-9798585E394C}">
      <dsp:nvSpPr>
        <dsp:cNvPr id="0" name=""/>
        <dsp:cNvSpPr/>
      </dsp:nvSpPr>
      <dsp:spPr>
        <a:xfrm>
          <a:off x="896695" y="1821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 involves building a tool using </a:t>
          </a:r>
          <a:r>
            <a:rPr lang="en-US" sz="1400" kern="1200" dirty="0" err="1"/>
            <a:t>Streamlit</a:t>
          </a:r>
          <a:r>
            <a:rPr lang="en-US" sz="1400" kern="1200" dirty="0"/>
            <a:t> and various libraries to automate the extraction of information from multiple news articles. This includes:</a:t>
          </a:r>
        </a:p>
      </dsp:txBody>
      <dsp:txXfrm>
        <a:off x="896695" y="1821"/>
        <a:ext cx="5137960" cy="776360"/>
      </dsp:txXfrm>
    </dsp:sp>
    <dsp:sp modelId="{707E1805-FEE5-446E-BF22-6F02209B2C86}">
      <dsp:nvSpPr>
        <dsp:cNvPr id="0" name=""/>
        <dsp:cNvSpPr/>
      </dsp:nvSpPr>
      <dsp:spPr>
        <a:xfrm>
          <a:off x="0" y="972271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4E0E8-98A0-4643-B821-E7648101820E}">
      <dsp:nvSpPr>
        <dsp:cNvPr id="0" name=""/>
        <dsp:cNvSpPr/>
      </dsp:nvSpPr>
      <dsp:spPr>
        <a:xfrm>
          <a:off x="234848" y="1146952"/>
          <a:ext cx="426998" cy="426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A3D8E-80B1-4765-81C8-76343DBCB40D}">
      <dsp:nvSpPr>
        <dsp:cNvPr id="0" name=""/>
        <dsp:cNvSpPr/>
      </dsp:nvSpPr>
      <dsp:spPr>
        <a:xfrm>
          <a:off x="896695" y="972271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Retrieval</a:t>
          </a:r>
          <a:r>
            <a:rPr lang="en-US" sz="1400" kern="1200" dirty="0"/>
            <a:t>: Scraping content from provided URLs using </a:t>
          </a:r>
          <a:r>
            <a:rPr lang="en-US" sz="1400" kern="1200" dirty="0" err="1"/>
            <a:t>BeautifulSoup</a:t>
          </a:r>
          <a:r>
            <a:rPr lang="en-US" sz="1400" kern="1200" dirty="0"/>
            <a:t> and loading it into the tool.</a:t>
          </a:r>
        </a:p>
      </dsp:txBody>
      <dsp:txXfrm>
        <a:off x="896695" y="972271"/>
        <a:ext cx="5137960" cy="776360"/>
      </dsp:txXfrm>
    </dsp:sp>
    <dsp:sp modelId="{D7F1C6F0-7CF5-464C-930E-8BADDDD527BC}">
      <dsp:nvSpPr>
        <dsp:cNvPr id="0" name=""/>
        <dsp:cNvSpPr/>
      </dsp:nvSpPr>
      <dsp:spPr>
        <a:xfrm>
          <a:off x="0" y="1942721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B3707-BEA3-4F37-B52E-2FD6C93CCF75}">
      <dsp:nvSpPr>
        <dsp:cNvPr id="0" name=""/>
        <dsp:cNvSpPr/>
      </dsp:nvSpPr>
      <dsp:spPr>
        <a:xfrm>
          <a:off x="234848" y="2117402"/>
          <a:ext cx="426998" cy="426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243FB-A808-47D3-A4B7-D32EF602A19E}">
      <dsp:nvSpPr>
        <dsp:cNvPr id="0" name=""/>
        <dsp:cNvSpPr/>
      </dsp:nvSpPr>
      <dsp:spPr>
        <a:xfrm>
          <a:off x="896695" y="1942721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Text Processing</a:t>
          </a:r>
          <a:r>
            <a:rPr lang="en-US" sz="1400" kern="1200" dirty="0"/>
            <a:t>: Splitting the retrieved text into smaller chunks for efficient processing.</a:t>
          </a:r>
        </a:p>
      </dsp:txBody>
      <dsp:txXfrm>
        <a:off x="896695" y="1942721"/>
        <a:ext cx="5137960" cy="776360"/>
      </dsp:txXfrm>
    </dsp:sp>
    <dsp:sp modelId="{79E90A45-7B70-40AA-8D23-037C5DC8BAD8}">
      <dsp:nvSpPr>
        <dsp:cNvPr id="0" name=""/>
        <dsp:cNvSpPr/>
      </dsp:nvSpPr>
      <dsp:spPr>
        <a:xfrm>
          <a:off x="0" y="2913172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2F984-5265-4B35-9930-AABF009073A1}">
      <dsp:nvSpPr>
        <dsp:cNvPr id="0" name=""/>
        <dsp:cNvSpPr/>
      </dsp:nvSpPr>
      <dsp:spPr>
        <a:xfrm>
          <a:off x="234848" y="3087853"/>
          <a:ext cx="426998" cy="426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B0046-A23A-45B0-9298-72568425CE56}">
      <dsp:nvSpPr>
        <dsp:cNvPr id="0" name=""/>
        <dsp:cNvSpPr/>
      </dsp:nvSpPr>
      <dsp:spPr>
        <a:xfrm>
          <a:off x="896695" y="2913172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Text Embedding</a:t>
          </a:r>
          <a:r>
            <a:rPr lang="en-US" sz="1400" kern="1200" dirty="0"/>
            <a:t>: Utilizing a </a:t>
          </a:r>
          <a:r>
            <a:rPr lang="en-US" sz="1400" kern="1200" dirty="0">
              <a:latin typeface="Neue Haas Grotesk Text Pro"/>
            </a:rPr>
            <a:t>pre-trained Sentence Transformer</a:t>
          </a:r>
          <a:r>
            <a:rPr lang="en-US" sz="1400" kern="1200" dirty="0"/>
            <a:t> model to convert text into numerical vectors (embeddings).</a:t>
          </a:r>
        </a:p>
      </dsp:txBody>
      <dsp:txXfrm>
        <a:off x="896695" y="2913172"/>
        <a:ext cx="5137960" cy="776360"/>
      </dsp:txXfrm>
    </dsp:sp>
    <dsp:sp modelId="{F5F162E9-271C-4127-B743-C9EF08AA6A00}">
      <dsp:nvSpPr>
        <dsp:cNvPr id="0" name=""/>
        <dsp:cNvSpPr/>
      </dsp:nvSpPr>
      <dsp:spPr>
        <a:xfrm>
          <a:off x="0" y="3883622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86B54-BC05-4143-9B4A-F9A2BE16460C}">
      <dsp:nvSpPr>
        <dsp:cNvPr id="0" name=""/>
        <dsp:cNvSpPr/>
      </dsp:nvSpPr>
      <dsp:spPr>
        <a:xfrm>
          <a:off x="234848" y="4058303"/>
          <a:ext cx="426998" cy="426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DAEAE-76DB-4C9E-90E3-D0B1A12F2F9F}">
      <dsp:nvSpPr>
        <dsp:cNvPr id="0" name=""/>
        <dsp:cNvSpPr/>
      </dsp:nvSpPr>
      <dsp:spPr>
        <a:xfrm>
          <a:off x="896695" y="3883622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Indexing</a:t>
          </a:r>
          <a:r>
            <a:rPr lang="en-US" sz="1400" kern="1200" dirty="0"/>
            <a:t>: Creating an index using </a:t>
          </a:r>
          <a:r>
            <a:rPr lang="en-US" sz="1400" kern="1200" dirty="0">
              <a:latin typeface="Neue Haas Grotesk Text Pro"/>
            </a:rPr>
            <a:t>FAISS</a:t>
          </a:r>
          <a:r>
            <a:rPr lang="en-US" sz="1400" kern="1200" dirty="0"/>
            <a:t> to efficiently search through the embeddings.</a:t>
          </a:r>
        </a:p>
      </dsp:txBody>
      <dsp:txXfrm>
        <a:off x="896695" y="3883622"/>
        <a:ext cx="5137960" cy="776360"/>
      </dsp:txXfrm>
    </dsp:sp>
    <dsp:sp modelId="{21EC9D0D-B0B2-4251-B7D7-2FC9AD7BD765}">
      <dsp:nvSpPr>
        <dsp:cNvPr id="0" name=""/>
        <dsp:cNvSpPr/>
      </dsp:nvSpPr>
      <dsp:spPr>
        <a:xfrm>
          <a:off x="0" y="4854072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62A5-67B7-4C29-B97D-65FB6757C6C2}">
      <dsp:nvSpPr>
        <dsp:cNvPr id="0" name=""/>
        <dsp:cNvSpPr/>
      </dsp:nvSpPr>
      <dsp:spPr>
        <a:xfrm>
          <a:off x="234848" y="5028753"/>
          <a:ext cx="426998" cy="4269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F405A-486E-4AA3-AFB6-E7E7106917C0}">
      <dsp:nvSpPr>
        <dsp:cNvPr id="0" name=""/>
        <dsp:cNvSpPr/>
      </dsp:nvSpPr>
      <dsp:spPr>
        <a:xfrm>
          <a:off x="896695" y="4854072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User Interaction</a:t>
          </a:r>
          <a:r>
            <a:rPr lang="en-US" sz="1400" kern="1200" dirty="0"/>
            <a:t>: Allowing users to input a question and retrieving relevant information from the indexed text using a pre-trained question-answering model.</a:t>
          </a:r>
        </a:p>
      </dsp:txBody>
      <dsp:txXfrm>
        <a:off x="896695" y="4854072"/>
        <a:ext cx="5137960" cy="776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8BDA0-15CC-4879-A9D9-78C85C0C3FD3}">
      <dsp:nvSpPr>
        <dsp:cNvPr id="0" name=""/>
        <dsp:cNvSpPr/>
      </dsp:nvSpPr>
      <dsp:spPr>
        <a:xfrm>
          <a:off x="0" y="2337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AEE7A-3901-483A-B335-5562DBFF37DF}">
      <dsp:nvSpPr>
        <dsp:cNvPr id="0" name=""/>
        <dsp:cNvSpPr/>
      </dsp:nvSpPr>
      <dsp:spPr>
        <a:xfrm>
          <a:off x="358387" y="268907"/>
          <a:ext cx="651614" cy="651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51F54-1102-41B3-AC3E-A6E2D9A9A833}">
      <dsp:nvSpPr>
        <dsp:cNvPr id="0" name=""/>
        <dsp:cNvSpPr/>
      </dsp:nvSpPr>
      <dsp:spPr>
        <a:xfrm>
          <a:off x="1368390" y="2337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Copy pasting articles in </a:t>
          </a:r>
          <a:r>
            <a:rPr lang="en-US" sz="1600" kern="1200" dirty="0">
              <a:latin typeface="Neue Haas Grotesk Text Pro"/>
            </a:rPr>
            <a:t>ChatGPT</a:t>
          </a:r>
          <a:r>
            <a:rPr lang="en-US" sz="1600" kern="1200" dirty="0"/>
            <a:t> is tedious task</a:t>
          </a:r>
        </a:p>
      </dsp:txBody>
      <dsp:txXfrm>
        <a:off x="1368390" y="2337"/>
        <a:ext cx="4666265" cy="1184753"/>
      </dsp:txXfrm>
    </dsp:sp>
    <dsp:sp modelId="{ABE8BFC5-3000-4C3C-BBEB-0E5BDD80463D}">
      <dsp:nvSpPr>
        <dsp:cNvPr id="0" name=""/>
        <dsp:cNvSpPr/>
      </dsp:nvSpPr>
      <dsp:spPr>
        <a:xfrm>
          <a:off x="0" y="1483279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E029D-9850-48B6-9AF4-814A7BDB68D1}">
      <dsp:nvSpPr>
        <dsp:cNvPr id="0" name=""/>
        <dsp:cNvSpPr/>
      </dsp:nvSpPr>
      <dsp:spPr>
        <a:xfrm>
          <a:off x="358387" y="1749848"/>
          <a:ext cx="651614" cy="651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C65D9-BC6D-4146-A7A8-D7A6B749FB8D}">
      <dsp:nvSpPr>
        <dsp:cNvPr id="0" name=""/>
        <dsp:cNvSpPr/>
      </dsp:nvSpPr>
      <dsp:spPr>
        <a:xfrm>
          <a:off x="1368390" y="1483279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analysts are busy folks they don't have time to  go to website copy paste and then get the answer.</a:t>
          </a:r>
        </a:p>
      </dsp:txBody>
      <dsp:txXfrm>
        <a:off x="1368390" y="1483279"/>
        <a:ext cx="4666265" cy="1184753"/>
      </dsp:txXfrm>
    </dsp:sp>
    <dsp:sp modelId="{05FFF0B4-1421-4CE5-B98D-17447EBDAC56}">
      <dsp:nvSpPr>
        <dsp:cNvPr id="0" name=""/>
        <dsp:cNvSpPr/>
      </dsp:nvSpPr>
      <dsp:spPr>
        <a:xfrm>
          <a:off x="0" y="2964221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DACED-F2F8-4890-9169-D0ED9D403073}">
      <dsp:nvSpPr>
        <dsp:cNvPr id="0" name=""/>
        <dsp:cNvSpPr/>
      </dsp:nvSpPr>
      <dsp:spPr>
        <a:xfrm>
          <a:off x="358387" y="3230790"/>
          <a:ext cx="651614" cy="651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55179-181D-482A-93F6-F9C60061CF48}">
      <dsp:nvSpPr>
        <dsp:cNvPr id="0" name=""/>
        <dsp:cNvSpPr/>
      </dsp:nvSpPr>
      <dsp:spPr>
        <a:xfrm>
          <a:off x="1368390" y="2964221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They also need an aggregate knowledge base because when they are asking questions they don't know where the answer might be.</a:t>
          </a:r>
        </a:p>
      </dsp:txBody>
      <dsp:txXfrm>
        <a:off x="1368390" y="2964221"/>
        <a:ext cx="4666265" cy="1184753"/>
      </dsp:txXfrm>
    </dsp:sp>
    <dsp:sp modelId="{ECDA6CC0-8D56-4095-B777-A3C1D9C80611}">
      <dsp:nvSpPr>
        <dsp:cNvPr id="0" name=""/>
        <dsp:cNvSpPr/>
      </dsp:nvSpPr>
      <dsp:spPr>
        <a:xfrm>
          <a:off x="0" y="4445162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3694-A139-449C-8608-B73486716CE8}">
      <dsp:nvSpPr>
        <dsp:cNvPr id="0" name=""/>
        <dsp:cNvSpPr/>
      </dsp:nvSpPr>
      <dsp:spPr>
        <a:xfrm>
          <a:off x="358387" y="4711732"/>
          <a:ext cx="651614" cy="651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13F8D-7B59-4CDA-A7A6-07D8D1E08DFE}">
      <dsp:nvSpPr>
        <dsp:cNvPr id="0" name=""/>
        <dsp:cNvSpPr/>
      </dsp:nvSpPr>
      <dsp:spPr>
        <a:xfrm>
          <a:off x="1368390" y="4445162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Neue Haas Grotesk Text Pro"/>
            </a:rPr>
            <a:t>Chatgpt's</a:t>
          </a:r>
          <a:r>
            <a:rPr lang="en-US" sz="1600" kern="1200" dirty="0"/>
            <a:t> word limit </a:t>
          </a:r>
          <a:r>
            <a:rPr lang="en-US" sz="1600" kern="1200" dirty="0">
              <a:latin typeface="Neue Haas Grotesk Text Pro"/>
            </a:rPr>
            <a:t>is 3000</a:t>
          </a:r>
          <a:r>
            <a:rPr lang="en-US" sz="1600" kern="1200" dirty="0"/>
            <a:t> </a:t>
          </a:r>
          <a:r>
            <a:rPr lang="en-US" sz="1600" kern="1200" dirty="0">
              <a:latin typeface="Neue Haas Grotesk Text Pro"/>
            </a:rPr>
            <a:t>words so </a:t>
          </a:r>
          <a:r>
            <a:rPr lang="en-US" sz="1600" kern="1200" dirty="0"/>
            <a:t>you can't copy paste a huge</a:t>
          </a:r>
          <a:r>
            <a:rPr lang="en-US" sz="1600" kern="1200" dirty="0">
              <a:latin typeface="Neue Haas Grotesk Text Pro"/>
            </a:rPr>
            <a:t> article or many articles.</a:t>
          </a:r>
          <a:endParaRPr lang="en-US" sz="1600" kern="1200" dirty="0"/>
        </a:p>
      </dsp:txBody>
      <dsp:txXfrm>
        <a:off x="1368390" y="4445162"/>
        <a:ext cx="4666265" cy="11847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D34B0-30D4-4C66-B086-83BADB70CD6F}">
      <dsp:nvSpPr>
        <dsp:cNvPr id="0" name=""/>
        <dsp:cNvSpPr/>
      </dsp:nvSpPr>
      <dsp:spPr>
        <a:xfrm>
          <a:off x="1041260" y="738678"/>
          <a:ext cx="929424" cy="929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554DC-4D8D-4E8C-92DA-0428319EFAD7}">
      <dsp:nvSpPr>
        <dsp:cNvPr id="0" name=""/>
        <dsp:cNvSpPr/>
      </dsp:nvSpPr>
      <dsp:spPr>
        <a:xfrm>
          <a:off x="473278" y="2078048"/>
          <a:ext cx="2065388" cy="13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Efficiency and Automation</a:t>
          </a:r>
          <a:r>
            <a:rPr lang="en-US" sz="1100" kern="1200"/>
            <a:t>: The tool streamlines the process of information extraction, saving users valuable time and effort by automating data retrieval, processing, and answering tasks.</a:t>
          </a:r>
        </a:p>
      </dsp:txBody>
      <dsp:txXfrm>
        <a:off x="473278" y="2078048"/>
        <a:ext cx="2065388" cy="1392187"/>
      </dsp:txXfrm>
    </dsp:sp>
    <dsp:sp modelId="{CE2575BD-4ADA-4209-ABC3-01A9B451FE01}">
      <dsp:nvSpPr>
        <dsp:cNvPr id="0" name=""/>
        <dsp:cNvSpPr/>
      </dsp:nvSpPr>
      <dsp:spPr>
        <a:xfrm>
          <a:off x="3468092" y="738678"/>
          <a:ext cx="929424" cy="929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1DD64-CD1B-41B5-8E5B-8F57B3D31EA2}">
      <dsp:nvSpPr>
        <dsp:cNvPr id="0" name=""/>
        <dsp:cNvSpPr/>
      </dsp:nvSpPr>
      <dsp:spPr>
        <a:xfrm>
          <a:off x="2900110" y="2078048"/>
          <a:ext cx="2065388" cy="13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Enhanced User Experience</a:t>
          </a:r>
          <a:r>
            <a:rPr lang="en-US" sz="1100" kern="1200"/>
            <a:t>: With a user-friendly interface provided by Streamlit, users can easily input URLs, pose questions, and receive relevant answers, making the tool accessible and convenient to use.</a:t>
          </a:r>
        </a:p>
      </dsp:txBody>
      <dsp:txXfrm>
        <a:off x="2900110" y="2078048"/>
        <a:ext cx="2065388" cy="1392187"/>
      </dsp:txXfrm>
    </dsp:sp>
    <dsp:sp modelId="{9E0EEF36-BB53-4962-8CD8-A580D186464E}">
      <dsp:nvSpPr>
        <dsp:cNvPr id="0" name=""/>
        <dsp:cNvSpPr/>
      </dsp:nvSpPr>
      <dsp:spPr>
        <a:xfrm>
          <a:off x="5894924" y="738678"/>
          <a:ext cx="929424" cy="9294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6974B-0407-49DF-803C-CA35418885D3}">
      <dsp:nvSpPr>
        <dsp:cNvPr id="0" name=""/>
        <dsp:cNvSpPr/>
      </dsp:nvSpPr>
      <dsp:spPr>
        <a:xfrm>
          <a:off x="5326942" y="2078048"/>
          <a:ext cx="2065388" cy="13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Technological Integration</a:t>
          </a:r>
          <a:r>
            <a:rPr lang="en-US" sz="1100" kern="1200"/>
            <a:t>: The project demonstrates the integration of various technologies, including web scraping, natural language processing, and machine learning, to create an efficient and effective information retrieval system.</a:t>
          </a:r>
        </a:p>
      </dsp:txBody>
      <dsp:txXfrm>
        <a:off x="5326942" y="2078048"/>
        <a:ext cx="2065388" cy="1392187"/>
      </dsp:txXfrm>
    </dsp:sp>
    <dsp:sp modelId="{D3C553ED-E89B-42D4-997D-8B412893BBEE}">
      <dsp:nvSpPr>
        <dsp:cNvPr id="0" name=""/>
        <dsp:cNvSpPr/>
      </dsp:nvSpPr>
      <dsp:spPr>
        <a:xfrm>
          <a:off x="8321756" y="738678"/>
          <a:ext cx="929424" cy="9294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6664F-FC35-42CA-9AF8-66449CD27D98}">
      <dsp:nvSpPr>
        <dsp:cNvPr id="0" name=""/>
        <dsp:cNvSpPr/>
      </dsp:nvSpPr>
      <dsp:spPr>
        <a:xfrm>
          <a:off x="7753774" y="2078048"/>
          <a:ext cx="2065388" cy="13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Impact and Utility</a:t>
          </a:r>
          <a:r>
            <a:rPr lang="en-US" sz="1100" kern="1200"/>
            <a:t>: The developed tool has the potential to have a significant impact on various domains where quick access to relevant information from multiple sources is essential, such as journalism, research, and decision-making processes.</a:t>
          </a:r>
        </a:p>
      </dsp:txBody>
      <dsp:txXfrm>
        <a:off x="7753774" y="2078048"/>
        <a:ext cx="2065388" cy="1392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0T10:42:09.8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17205 12096 16383 0 0,'0'-6'0'0'0,"0"-6"0"0"0,0-8 0 0 0,0-5 0 0 0,0-4 0 0 0,0-3 0 0 0,0-1 0 0 0,0 0 0 0 0,0-1 0 0 0,-5 1 0 0 0,-8 5 0 0 0,-1 3 0 0 0,-4 5 0 0 0,-4 1 0 0 0,-4 3 0 0 0,2-1 0 0 0,6-3 0 0 0,0 2 0 0 0,-2 4 0 0 0,2-1 0 0 0,-2 2 0 0 0,-2-2 0 0 0,-3-4 0 0 0,3-5 0 0 0,-1-3 0 0 0,-1-2 0 0 0,3-3 0 0 0,-1 5 0 0 0,4 2 0 0 0,5-1 0 0 0,0 4 0 0 0,1 1 0 0 0,3-2 0 0 0,-3-3 0 0 0,7 9 0 0 0,9 13 0 0 0,10 7 0 0 0,2 8 0 0 0,4 3 0 0 0,4 4 0 0 0,3-1 0 0 0,3 2 0 0 0,2-2 0 0 0,-11-10 0 0 0,-13-5 0 0 0,-9-9 0 0 0,-4-9 0 0 0,-7-7 0 0 0,-1-5 0 0 0,-3 2 0 0 0,5 6 0 0 0,11 6 0 0 0,11 6 0 0 0,3 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0T10:42:09.8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12003 13150 16383 0 0,'-5'0'0'0'0,"-8"0"0"0"0,-7 0 0 0 0,-5 0 0 0 0,-4 0 0 0 0,-3 0 0 0 0,-6 0 0 0 0,-3 0 0 0 0,1 0 0 0 0,1 0 0 0 0,-3 0 0 0 0,-1 0 0 0 0,3 5 0 0 0,2 2 0 0 0,1 0 0 0 0,3-1 0 0 0,1-2 0 0 0,1-2 0 0 0,0 0 0 0 0,1-2 0 0 0,-1 0 0 0 0,0 0 0 0 0,0 0 0 0 0,1-1 0 0 0,-1 1 0 0 0,0 0 0 0 0,-1 0 0 0 0,1 0 0 0 0,0 0 0 0 0,0 0 0 0 0,0 0 0 0 0,0 0 0 0 0,0 0 0 0 0,0 0 0 0 0,0 0 0 0 0,0 5 0 0 0,0 3 0 0 0,0-2 0 0 0,0 0 0 0 0,10 3 0 0 0,16 1 0 0 0,13-2 0 0 0,11-2 0 0 0,8-2 0 0 0,11 4 0 0 0,4 0 0 0 0,6 0 0 0 0,1-3 0 0 0,-3 4 0 0 0,3 0 0 0 0,-3-1 0 0 0,-2-2 0 0 0,2 3 0 0 0,-2 1 0 0 0,-2-3 0 0 0,-2 5 0 0 0,2 4 0 0 0,0 0 0 0 0,-1-2 0 0 0,-3-5 0 0 0,-1 3 0 0 0,-2-1 0 0 0,-1-3 0 0 0,-1-2 0 0 0,0-3 0 0 0,-1 4 0 0 0,1 1 0 0 0,0-1 0 0 0,-11-2 0 0 0,-15-1 0 0 0,-13-2 0 0 0,-11-1 0 0 0,-3-6 0 0 0,-8-3 0 0 0,-6 1 0 0 0,-1 1 0 0 0,0 2 0 0 0,0 1 0 0 0,-5 2 0 0 0,0 0 0 0 0,-4 1 0 0 0,-1 0 0 0 0,-2 0 0 0 0,0 1 0 0 0,-1-6 0 0 0,1-2 0 0 0,4 0 0 0 0,4 1 0 0 0,3 2 0 0 0,2 2 0 0 0,3-5 0 0 0,0-1 0 0 0,0 1 0 0 0,1 2 0 0 0,0 1 0 0 0,-1 2 0 0 0,0 1 0 0 0,-5 1 0 0 0,-2 0 0 0 0,0 0 0 0 0,1 0 0 0 0,2 1 0 0 0,2-1 0 0 0,0 6 0 0 0,-4 1 0 0 0,-1 0 0 0 0,0-1 0 0 0,-9 3 0 0 0,-2 1 0 0 0,-4-2 0 0 0,2-2 0 0 0,0-2 0 0 0,2-2 0 0 0,-1-1 0 0 0,3-1 0 0 0,-2 0 0 0 0,3 0 0 0 0,-2-1 0 0 0,2 1 0 0 0,-1 0 0 0 0,1-1 0 0 0,-2 1 0 0 0,2 0 0 0 0,3 0 0 0 0,-7-5 0 0 0,0-2 0 0 0,3 0 0 0 0,4 1 0 0 0,4 2 0 0 0,4 2 0 0 0,2 0 0 0 0,1 2 0 0 0,2 0 0 0 0,0 0 0 0 0,-1 0 0 0 0,1 1 0 0 0,-1-1 0 0 0,-10 0 0 0 0,-5 0 0 0 0,2 0 0 0 0,1 0 0 0 0,4 0 0 0 0,3 0 0 0 0,3 0 0 0 0,0 0 0 0 0,2-5 0 0 0,1-2 0 0 0,-1 0 0 0 0,1-4 0 0 0,-1-1 0 0 0,0 3 0 0 0,1 2 0 0 0,-1 3 0 0 0,0 1 0 0 0,0 2 0 0 0,-1 1 0 0 0,1-5 0 0 0,0-2 0 0 0,0 1 0 0 0,0-5 0 0 0,0 0 0 0 0,0 2 0 0 0,0 2 0 0 0,0 3 0 0 0,0 1 0 0 0,0 2 0 0 0,0 1 0 0 0,0 0 0 0 0,-1 1 0 0 0,-10-1 0 0 0,-3 0 0 0 0,0 1 0 0 0,3-1 0 0 0,3 0 0 0 0,3 0 0 0 0,2 0 0 0 0,2 6 0 0 0,1 1 0 0 0,0 0 0 0 0,1-2 0 0 0,10-1 0 0 0,15-1 0 0 0,14-2 0 0 0,10-1 0 0 0,8 0 0 0 0,6 0 0 0 0,2 0 0 0 0,0 0 0 0 0,1-1 0 0 0,0 1 0 0 0,-2 0 0 0 0,0 0 0 0 0,0 0 0 0 0,10 0 0 0 0,4 0 0 0 0,4 0 0 0 0,5 0 0 0 0,4 0 0 0 0,2 0 0 0 0,7 0 0 0 0,3 0 0 0 0,0 0 0 0 0,-2 0 0 0 0,-6 0 0 0 0,1 0 0 0 0,-4 0 0 0 0,-8 0 0 0 0,-6 0 0 0 0,-7 0 0 0 0,-4 0 0 0 0,-3 0 0 0 0,-2 0 0 0 0,0 0 0 0 0,-1 0 0 0 0,1 0 0 0 0,0 0 0 0 0,6 0 0 0 0,2 0 0 0 0,0 0 0 0 0,-1 0 0 0 0,-2 0 0 0 0,-2 0 0 0 0,5 0 0 0 0,7 0 0 0 0,0 0 0 0 0,-2 0 0 0 0,3 0 0 0 0,-2 0 0 0 0,3 0 0 0 0,-1 0 0 0 0,-4 0 0 0 0,-3 0 0 0 0,-3 6 0 0 0,-3 1 0 0 0,-1 0 0 0 0,-6-7 0 0 0,-14-3 0 0 0,-14-2 0 0 0,-12 1 0 0 0,-10 0 0 0 0,-6 2 0 0 0,-4 0 0 0 0,-1 2 0 0 0,-1-1 0 0 0,0-4 0 0 0,-4-2 0 0 0,-2 0 0 0 0,1-4 0 0 0,-3 0 0 0 0,-1-4 0 0 0,3 1 0 0 0,-3 3 0 0 0,0 3 0 0 0,2 3 0 0 0,4 2 0 0 0,2-3 0 0 0,1-2 0 0 0,3 2 0 0 0,-1-5 0 0 0,2 1 0 0 0,-1 1 0 0 0,1 2 0 0 0,-1 3 0 0 0,0-4 0 0 0,0 0 0 0 0,6-4 0 0 0,1-1 0 0 0,0-3 0 0 0,-2 1 0 0 0,-1-2 0 0 0,-7-4 0 0 0,-3-4 0 0 0,0 3 0 0 0,0 5 0 0 0,2-1 0 0 0,1-2 0 0 0,1 2 0 0 0,1-1 0 0 0,1 3 0 0 0,6-2 0 0 0,-4-3 0 0 0,3-4 0 0 0,1-2 0 0 0,-1-3 0 0 0,0-1 0 0 0,-3 4 0 0 0,5 2 0 0 0,2 4 0 0 0,-2 2 0 0 0,-2-3 0 0 0,-1 3 0 0 0,-2-1 0 0 0,-1 3 0 0 0,-1-1 0 0 0,0 3 0 0 0,-6 3 0 0 0,4 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0T10:42:09.8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26106 14325 16383 0 0,'0'-5'0'0'0,"0"-8"0"0"0,0-12 0 0 0,5-7 0 0 0,2-5 0 0 0,6 6 0 0 0,0 1 0 0 0,-3 1 0 0 0,4 5 0 0 0,-2-4 0 0 0,-2-2 0 0 0,-3-8 0 0 0,-2-3 0 0 0,-3-5 0 0 0,-2-5 0 0 0,0-11 0 0 0,0-6 0 0 0,-1-1 0 0 0,1-12 0 0 0,-1-3 0 0 0,1-8 0 0 0,0-11 0 0 0,0 1 0 0 0,0 7 0 0 0,0 9 0 0 0,0 14 0 0 0,0 8 0 0 0,0 9 0 0 0,0 9 0 0 0,0 6 0 0 0,0 6 0 0 0,0 2 0 0 0,0 1 0 0 0,0 1 0 0 0,-6 5 0 0 0,-6 12 0 0 0,-2 15 0 0 0,-4 16 0 0 0,-5 12 0 0 0,-3 11 0 0 0,-3 5 0 0 0,-2-1 0 0 0,-1-2 0 0 0,-1-3 0 0 0,1 2 0 0 0,4 6 0 0 0,3-1 0 0 0,-1-8 0 0 0,5-5 0 0 0,0-3 0 0 0,4-1 0 0 0,4 5 0 0 0,0-4 0 0 0,1-1 0 0 0,3 0 0 0 0,4-11 0 0 0,7-14 0 0 0,9-14 0 0 0,3-15 0 0 0,4-16 0 0 0,5-5 0 0 0,3 4 0 0 0,-2 4 0 0 0,-5 3 0 0 0,-1 1 0 0 0,-3 2 0 0 0,1-1 0 0 0,4 1 0 0 0,3 0 0 0 0,-2 0 0 0 0,1 4 0 0 0,-3-3 0 0 0,0 3 0 0 0,-2 1 0 0 0,0 5 0 0 0,4 0 0 0 0,-3-1 0 0 0,2 2 0 0 0,-2 0 0 0 0,0-2 0 0 0,3-3 0 0 0,-2-3 0 0 0,2-2 0 0 0,1-7 0 0 0,4-2 0 0 0,2 5 0 0 0,2 3 0 0 0,-4 1 0 0 0,-1 1 0 0 0,1-1 0 0 0,1-5 0 0 0,1-14 0 0 0,2-10 0 0 0,1 1 0 0 0,-4-2 0 0 0,-2 5 0 0 0,-5 6 0 0 0,-6 5 0 0 0,-5 6 0 0 0,-10 8 0 0 0,-10 10 0 0 0,-9 14 0 0 0,-6 8 0 0 0,-4 8 0 0 0,-3 9 0 0 0,-6 6 0 0 0,-2 5 0 0 0,-6 7 0 0 0,-4 4 0 0 0,-6 11 0 0 0,-3 2 0 0 0,2 2 0 0 0,7-7 0 0 0,5-2 0 0 0,6-9 0 0 0,4-5 0 0 0,3-3 0 0 0,7-1 0 0 0,2 0 0 0 0,5 0 0 0 0,7 2 0 0 0,-1-1 0 0 0,7-4 0 0 0,5-12 0 0 0,8-9 0 0 0,8-10 0 0 0,8-11 0 0 0,-1-7 0 0 0,1-5 0 0 0,3-4 0 0 0,-4-1 0 0 0,1-1 0 0 0,1 0 0 0 0,2 0 0 0 0,3 1 0 0 0,1 0 0 0 0,-5 0 0 0 0,0 1 0 0 0,-5 0 0 0 0,-6 0 0 0 0,1 6 0 0 0,-3 1 0 0 0,-4 0 0 0 0,4-2 0 0 0,-2-1 0 0 0,-2-1 0 0 0,4-2 0 0 0,4-1 0 0 0,0 0 0 0 0,3 5 0 0 0,-3 2 0 0 0,-3 0 0 0 0,2 3 0 0 0,-3 1 0 0 0,-8 4 0 0 0,-10 10 0 0 0,-10 12 0 0 0,-7 10 0 0 0,-6 8 0 0 0,-3 6 0 0 0,-12 14 0 0 0,-5 6 0 0 0,-4 4 0 0 0,6 0 0 0 0,1 1 0 0 0,2-3 0 0 0,4 1 0 0 0,8-3 0 0 0,4-5 0 0 0,2-4 0 0 0,5-3 0 0 0,1-8 0 0 0,3-4 0 0 0,0-6 0 0 0,2-11 0 0 0,9-13 0 0 0,12-17 0 0 0,10-4 0 0 0,7-3 0 0 0,6-8 0 0 0,-3-3 0 0 0,1 0 0 0 0,0 2 0 0 0,-4 1 0 0 0,-6 1 0 0 0,0 3 0 0 0,2 0 0 0 0,-2 1 0 0 0,1 0 0 0 0,4 0 0 0 0,3 0 0 0 0,2 0 0 0 0,3-5 0 0 0,2-13 0 0 0,0-3 0 0 0,1-4 0 0 0,5-3 0 0 0,2 3 0 0 0,-1 1 0 0 0,-1-7 0 0 0,-7 2 0 0 0,-4 6 0 0 0,-6 7 0 0 0,-1 6 0 0 0,-4 4 0 0 0,-5 4 0 0 0,-10 13 0 0 0,-10 16 0 0 0,-9 13 0 0 0,-7 12 0 0 0,-5 7 0 0 0,-3 5 0 0 0,-6 8 0 0 0,-2 2 0 0 0,0 11 0 0 0,-9 7 0 0 0,-2-2 0 0 0,3 1 0 0 0,4-4 0 0 0,10-1 0 0 0,0 2 0 0 0,6-4 0 0 0,2-5 0 0 0,1-10 0 0 0,-2-7 0 0 0,5-2 0 0 0,1-1 0 0 0,-2 1 0 0 0,4 0 0 0 0,5 2 0 0 0,-1-5 0 0 0,3 0 0 0 0,3-11 0 0 0,4-13 0 0 0,3-12 0 0 0,1-10 0 0 0,2-6 0 0 0,6-5 0 0 0,7-1 0 0 0,2-2 0 0 0,3-10 0 0 0,0-4 0 0 0,1 7 0 0 0,-3 5 0 0 0,-3 4 0 0 0,1 1 0 0 0,-1 1 0 0 0,-4 1 0 0 0,-3-1 0 0 0,-2 0 0 0 0,-2 0 0 0 0,-7 4 0 0 0,-8 14 0 0 0,-2 13 0 0 0,-4 13 0 0 0,-3 9 0 0 0,-5 7 0 0 0,3 3 0 0 0,0 2 0 0 0,-1 1 0 0 0,3 0 0 0 0,6-1 0 0 0,0-6 0 0 0,-3-2 0 0 0,2-1 0 0 0,-1-4 0 0 0,1 0 0 0 0,5 2 0 0 0,4 2 0 0 0,3 2 0 0 0,3 3 0 0 0,1 1 0 0 0,1 1 0 0 0,1 0 0 0 0,0 1 0 0 0,0-1 0 0 0,-1 1 0 0 0,0-1 0 0 0,1 0 0 0 0,-1 0 0 0 0,0 1 0 0 0,0-1 0 0 0,0 0 0 0 0,-6 0 0 0 0,-1 0 0 0 0,0 0 0 0 0,-4 0 0 0 0,0 0 0 0 0,1 0 0 0 0,-2 0 0 0 0,0 0 0 0 0,3 0 0 0 0,2 0 0 0 0,-2 0 0 0 0,-1 0 0 0 0,2 1 0 0 0,3-1 0 0 0,1 0 0 0 0,2 0 0 0 0,2 5 0 0 0,-1 3 0 0 0,2-1 0 0 0,-1-2 0 0 0,1-1 0 0 0,-1-1 0 0 0,0-2 0 0 0,6 11 0 0 0,1 2 0 0 0,0 0 0 0 0,4-3 0 0 0,0 2 0 0 0,4-1 0 0 0,-1-3 0 0 0,-2 3 0 0 0,1 0 0 0 0,-1-3 0 0 0,3-3 0 0 0,-1-2 0 0 0,-3-2 0 0 0,2-1 0 0 0,-1-1 0 0 0,-3 0 0 0 0,-2-1 0 0 0,2 1 0 0 0,6-1 0 0 0,5-4 0 0 0,5-14 0 0 0,-2-13 0 0 0,1-13 0 0 0,-4-14 0 0 0,0-9 0 0 0,-3-9 0 0 0,1-13 0 0 0,3-8 0 0 0,3-9 0 0 0,8-2 0 0 0,0 1 0 0 0,-7-4 0 0 0,-7 2 0 0 0,-1 3 0 0 0,-4 3 0 0 0,2 8 0 0 0,-2 0 0 0 0,2 4 0 0 0,-1 7 0 0 0,-3 7 0 0 0,-4 7 0 0 0,3 8 0 0 0,0 6 0 0 0,-3-10 0 0 0,4-5 0 0 0,0-1 0 0 0,-2 2 0 0 0,-3 1 0 0 0,-2 2 0 0 0,-2 2 0 0 0,-1 1 0 0 0,-6 6 0 0 0,-8 13 0 0 0,-8 9 0 0 0,1 22 0 0 0,-2 13 0 0 0,2 13 0 0 0,6 4 0 0 0,4 5 0 0 0,-2 5 0 0 0,-9 9 0 0 0,-1 4 0 0 0,-8 1 0 0 0,-4 5 0 0 0,-2-5 0 0 0,0-4 0 0 0,-5-2 0 0 0,-1 4 0 0 0,7-4 0 0 0,3-3 0 0 0,8-6 0 0 0,8-1 0 0 0,1-5 0 0 0,3-6 0 0 0,3-21 0 0 0,4-19 0 0 0,2-23 0 0 0,8-23 0 0 0,8-10 0 0 0,1-13 0 0 0,5-6 0 0 0,9-8 0 0 0,6-1 0 0 0,3-3 0 0 0,-1 2 0 0 0,1 8 0 0 0,-8 7 0 0 0,-2 8 0 0 0,-6 4 0 0 0,-1 5 0 0 0,-4 6 0 0 0,-5 4 0 0 0,-4 4 0 0 0,-3 2 0 0 0,-3 2 0 0 0,5 5 0 0 0,1 2 0 0 0,-1 0 0 0 0,-2-2 0 0 0,5 4 0 0 0,0 11 0 0 0,-1 18 0 0 0,-7 14 0 0 0,-5 13 0 0 0,0 8 0 0 0,-1 6 0 0 0,1 7 0 0 0,2-1 0 0 0,-6 7 0 0 0,0 3 0 0 0,1-2 0 0 0,1-2 0 0 0,-3-11 0 0 0,0-9 0 0 0,1-4 0 0 0,2-5 0 0 0,2 0 0 0 0,2-2 0 0 0,6-4 0 0 0,9-13 0 0 0,7-14 0 0 0,5-11 0 0 0,5-10 0 0 0,2-6 0 0 0,1-9 0 0 0,0-3 0 0 0,1-6 0 0 0,-1-1 0 0 0,0-7 0 0 0,0-1 0 0 0,-6 4 0 0 0,-8 5 0 0 0,-1 5 0 0 0,2 5 0 0 0,-3 3 0 0 0,1 1 0 0 0,-2 13 0 0 0,-10 25 0 0 0,-10 18 0 0 0,-6 10 0 0 0,0 5 0 0 0,-5 1 0 0 0,-4 6 0 0 0,-5 5 0 0 0,-4 11 0 0 0,-3 6 0 0 0,-6 2 0 0 0,-8-4 0 0 0,3 2 0 0 0,-2 1 0 0 0,-4 5 0 0 0,6-4 0 0 0,4-8 0 0 0,10-10 0 0 0,3-13 0 0 0,6-7 0 0 0,6-4 0 0 0,6-12 0 0 0,3-14 0 0 0,9-13 0 0 0,3-9 0 0 0,0-7 0 0 0,-1-9 0 0 0,3-5 0 0 0,6-16 0 0 0,11-9 0 0 0,6 1 0 0 0,-2 1 0 0 0,-1-5 0 0 0,0-2 0 0 0,-6 7 0 0 0,-1 8 0 0 0,-4 9 0 0 0,-6 7 0 0 0,1 10 0 0 0,-2 5 0 0 0,2 8 0 0 0,4 0 0 0 0,5 4 0 0 0,-2 10 0 0 0,-4 10 0 0 0,-6 11 0 0 0,-3 7 0 0 0,-5 5 0 0 0,-7 9 0 0 0,-3 8 0 0 0,-6 2 0 0 0,-7 4 0 0 0,-4 10 0 0 0,1 4 0 0 0,-1-2 0 0 0,-12 8 0 0 0,-1-1 0 0 0,-4-3 0 0 0,-1-2 0 0 0,6 0 0 0 0,5-7 0 0 0,1 3 0 0 0,7-4 0 0 0,0-5 0 0 0,6-8 0 0 0,-1-10 0 0 0,3-6 0 0 0,4-3 0 0 0,4 0 0 0 0,4 1 0 0 0,1 1 0 0 0,7-3 0 0 0,3-13 0 0 0,5-24 0 0 0,6-15 0 0 0,0-9 0 0 0,2-9 0 0 0,13-8 0 0 0,13-17 0 0 0,3-17 0 0 0,10-12 0 0 0,11-10 0 0 0,-2 3 0 0 0,-1 8 0 0 0,-6 15 0 0 0,-9 6 0 0 0,-8 10 0 0 0,-12 11 0 0 0,-5 16 0 0 0,-8 8 0 0 0,-2 10 0 0 0,-9 9 0 0 0,-7 12 0 0 0,-8 11 0 0 0,-10 10 0 0 0,-6 18 0 0 0,-6 7 0 0 0,-3 3 0 0 0,-2 3 0 0 0,-6-2 0 0 0,-3 3 0 0 0,-4 7 0 0 0,0 6 0 0 0,-3 8 0 0 0,7 2 0 0 0,-1 0 0 0 0,2 3 0 0 0,3-1 0 0 0,7-8 0 0 0,9-5 0 0 0,3-7 0 0 0,5-9 0 0 0,-1-6 0 0 0,2-6 0 0 0,-2-8 0 0 0,1-4 0 0 0,-2 0 0 0 0,2 1 0 0 0,3 1 0 0 0,3 3 0 0 0,3 1 0 0 0,8-4 0 0 0,9-13 0 0 0,8-13 0 0 0,0-12 0 0 0,3-16 0 0 0,2-13 0 0 0,14-16 0 0 0,11-20 0 0 0,13-20 0 0 0,13-14 0 0 0,-2-10 0 0 0,9 4 0 0 0,-5 6 0 0 0,-9 11 0 0 0,-1 11 0 0 0,-6 16 0 0 0,-14 15 0 0 0,-10 11 0 0 0,-10 19 0 0 0,-11 21 0 0 0,-14 16 0 0 0,-7 12 0 0 0,-8 8 0 0 0,-8 5 0 0 0,0 2 0 0 0,-3 0 0 0 0,-2-1 0 0 0,3 0 0 0 0,-6 4 0 0 0,-4 1 0 0 0,-1 0 0 0 0,-1-2 0 0 0,-6 3 0 0 0,-1 6 0 0 0,1 12 0 0 0,1 0 0 0 0,-2-4 0 0 0,-1-5 0 0 0,1-7 0 0 0,3 1 0 0 0,8-2 0 0 0,3-2 0 0 0,6 2 0 0 0,2 1 0 0 0,3-3 0 0 0,5-2 0 0 0,5-2 0 0 0,2-2 0 0 0,-3-7 0 0 0,0-2 0 0 0,-5-6 0 0 0,0 0 0 0 0,2 2 0 0 0,-3-3 0 0 0,1 1 0 0 0,-3 9 0 0 0,-4 4 0 0 0,1 3 0 0 0,-3-5 0 0 0,4-2 0 0 0,4 0 0 0 0,9-11 0 0 0,12-13 0 0 0,9-13 0 0 0,7-5 0 0 0,6-11 0 0 0,2-7 0 0 0,2-8 0 0 0,0-4 0 0 0,6 1 0 0 0,1-14 0 0 0,10-4 0 0 0,1-6 0 0 0,-1-4 0 0 0,5 5 0 0 0,0-3 0 0 0,-5 6 0 0 0,-5 7 0 0 0,-5 8 0 0 0,-15 18 0 0 0,-18 13 0 0 0,-10 16 0 0 0,-9 24 0 0 0,-10 8 0 0 0,0 5 0 0 0,-2 1 0 0 0,2 0 0 0 0,0-7 0 0 0,-2 3 0 0 0,2 2 0 0 0,0-1 0 0 0,4 0 0 0 0,-7 5 0 0 0,-5 1 0 0 0,-2 0 0 0 0,4-2 0 0 0,1-7 0 0 0,4-4 0 0 0,2-1 0 0 0,3 1 0 0 0,0-4 0 0 0,2-1 0 0 0,-2 1 0 0 0,3 3 0 0 0,-3-4 0 0 0,3 1 0 0 0,8-5 0 0 0,11-4 0 0 0,10-5 0 0 0,8-5 0 0 0,6-2 0 0 0,2-1 0 0 0,14-7 0 0 0,3-8 0 0 0,0-7 0 0 0,-8 6 0 0 0,-17 5 0 0 0,-18 0 0 0 0,-9-11 0 0 0,-4-6 0 0 0,-1-5 0 0 0,1-1 0 0 0,2-7 0 0 0,2-13 0 0 0,7-8 0 0 0,3 1 0 0 0,7-1 0 0 0,0 5 0 0 0,-2 2 0 0 0,3-8 0 0 0,4 2 0 0 0,-1 6 0 0 0,-3 17 0 0 0,-4 32 0 0 0,-9 22 0 0 0,-5 13 0 0 0,-2 7 0 0 0,1 3 0 0 0,-5 6 0 0 0,-1 0 0 0 0,2 8 0 0 0,-3 2 0 0 0,1-5 0 0 0,1-4 0 0 0,3-6 0 0 0,3 2 0 0 0,-4-2 0 0 0,-5 10 0 0 0,-1 0 0 0 0,2-2 0 0 0,3 7 0 0 0,-3-1 0 0 0,2-5 0 0 0,1 1 0 0 0,3-3 0 0 0,3-4 0 0 0,1 1 0 0 0,1-2 0 0 0,1-2 0 0 0,0-3 0 0 0,1-3 0 0 0,-1-1 0 0 0,1-1 0 0 0,-1-1 0 0 0,0-17 0 0 0,0-27 0 0 0,0-17 0 0 0,0-9 0 0 0,0-4 0 0 0,0 0 0 0 0,0 2 0 0 0,0 2 0 0 0,0 2 0 0 0,-5 2 0 0 0,-8 1 0 0 0,-7 6 0 0 0,1 14 0 0 0,2 13 0 0 0,5 13 0 0 0,4 10 0 0 0,4 6 0 0 0,2 4 0 0 0,2 1 0 0 0,0 1 0 0 0,1 0 0 0 0,0-1 0 0 0,0-1 0 0 0,-1 0 0 0 0,1 0 0 0 0,-1-1 0 0 0,0 0 0 0 0,0 0 0 0 0,0 0 0 0 0,0 0 0 0 0,-5-6 0 0 0,-8-6 0 0 0,-7-3 0 0 0,-5-2 0 0 0,1-11 0 0 0,5-11 0 0 0,6-15 0 0 0,5-9 0 0 0,3-5 0 0 0,4-2 0 0 0,1 0 0 0 0,1-4 0 0 0,0-1 0 0 0,0-3 0 0 0,0-6 0 0 0,-1-9 0 0 0,6-6 0 0 0,1 3 0 0 0,0 7 0 0 0,4 8 0 0 0,1 7 0 0 0,-3 4 0 0 0,-2 4 0 0 0,-3 3 0 0 0,-1 0 0 0 0,-8 6 0 0 0,-7 18 0 0 0,-8 15 0 0 0,0 13 0 0 0,-3 7 0 0 0,4 5 0 0 0,-2 7 0 0 0,-2 3 0 0 0,3 0 0 0 0,0 8 0 0 0,2 6 0 0 0,0 0 0 0 0,2 0 0 0 0,4-3 0 0 0,4-1 0 0 0,-1-9 0 0 0,-1-6 0 0 0,3-5 0 0 0,2-2 0 0 0,-4-1 0 0 0,0 0 0 0 0,-4-5 0 0 0,0-13 0 0 0,3-13 0 0 0,2-12 0 0 0,3-10 0 0 0,3-11 0 0 0,1-6 0 0 0,0-6 0 0 0,7-13 0 0 0,2-1 0 0 0,5-1 0 0 0,0-2 0 0 0,4 5 0 0 0,-2 2 0 0 0,3 4 0 0 0,-2 6 0 0 0,-4 5 0 0 0,-3 4 0 0 0,1 9 0 0 0,0 3 0 0 0,-3 1 0 0 0,-1-2 0 0 0,-3-1 0 0 0,4-2 0 0 0,1-1 0 0 0,-1-1 0 0 0,-2-1 0 0 0,-1 0 0 0 0,-2 0 0 0 0,-1-1 0 0 0,-1 1 0 0 0,0 0 0 0 0,0-1 0 0 0,-1 1 0 0 0,-5 0 0 0 0,-12 0 0 0 0,-9 5 0 0 0,-5 8 0 0 0,-3 12 0 0 0,5 13 0 0 0,2 5 0 0 0,0 1 0 0 0,-1 4 0 0 0,6 5 0 0 0,5 3 0 0 0,1 5 0 0 0,4 1 0 0 0,3 2 0 0 0,4 1 0 0 0,3 0 0 0 0,1 0 0 0 0,2 5 0 0 0,1 2 0 0 0,0-1 0 0 0,-1-1 0 0 0,1-2 0 0 0,5-1 0 0 0,1-2 0 0 0,6-1 0 0 0,0 1 0 0 0,3-2 0 0 0,-1 1 0 0 0,-3 0 0 0 0,2 0 0 0 0,-1-11 0 0 0,-3-15 0 0 0,-4-13 0 0 0,-2-11 0 0 0,4-3 0 0 0,-1-3 0 0 0,0-3 0 0 0,4-2 0 0 0,-1-2 0 0 0,-1-1 0 0 0,-2-1 0 0 0,-3 1 0 0 0,4-1 0 0 0,0 1 0 0 0,-1-1 0 0 0,4 6 0 0 0,-1 2 0 0 0,5 0 0 0 0,-2-1 0 0 0,-1-2 0 0 0,1-2 0 0 0,-1-1 0 0 0,3 0 0 0 0,4-1 0 0 0,0-1 0 0 0,1 1 0 0 0,2 0 0 0 0,-1-1 0 0 0,0-4 0 0 0,-3-3 0 0 0,-4-4 0 0 0,-6-12 0 0 0,-3-13 0 0 0,8-10 0 0 0,2-9 0 0 0,-1-10 0 0 0,-4-12 0 0 0,-8-8 0 0 0,-6 0 0 0 0,0-2 0 0 0,-1 8 0 0 0,0 7 0 0 0,2 16 0 0 0,1 12 0 0 0,1 14 0 0 0,1 6 0 0 0,0 8 0 0 0,0 7 0 0 0,0 5 0 0 0,0 3 0 0 0,1 2 0 0 0,-7 1 0 0 0,-1 0 0 0 0,0 1 0 0 0,2-1 0 0 0,1-1 0 0 0,1 1 0 0 0,2-1 0 0 0,0 0 0 0 0,1 0 0 0 0,1 0 0 0 0,4 0 0 0 0,8 0 0 0 0,2-1 0 0 0,-3 1 0 0 0,-2 0 0 0 0,2 0 0 0 0,-1 0 0 0 0,3 0 0 0 0,0 0 0 0 0,2 0 0 0 0,-2 0 0 0 0,3 0 0 0 0,-1 0 0 0 0,1-6 0 0 0,-2-1 0 0 0,-3-6 0 0 0,1-5 0 0 0,-1-11 0 0 0,3-1 0 0 0,-1 0 0 0 0,-4 5 0 0 0,3 6 0 0 0,-1 7 0 0 0,-3 5 0 0 0,3 4 0 0 0,-1 2 0 0 0,-2 2 0 0 0,3 6 0 0 0,-1 1 0 0 0,3 0 0 0 0,0-2 0 0 0,-3-1 0 0 0,2-2 0 0 0,-1-2 0 0 0,3-1 0 0 0,-2 0 0 0 0,4 0 0 0 0,-3 0 0 0 0,9-6 0 0 0,-1-2 0 0 0,3-5 0 0 0,1 0 0 0 0,-3-3 0 0 0,-1 1 0 0 0,3 2 0 0 0,-4 5 0 0 0,0 2 0 0 0,-4 4 0 0 0,2 6 0 0 0,-4 3 0 0 0,2 0 0 0 0,-7 5 0 0 0,-12 5 0 0 0,-10 6 0 0 0,-9 9 0 0 0,-6 5 0 0 0,-4 2 0 0 0,-2 5 0 0 0,-1 0 0 0 0,0 4 0 0 0,0 4 0 0 0,0 5 0 0 0,1-2 0 0 0,1 5 0 0 0,-1 5 0 0 0,-4 6 0 0 0,3 3 0 0 0,2-1 0 0 0,7-1 0 0 0,2 3 0 0 0,-1-1 0 0 0,5-1 0 0 0,4-3 0 0 0,0-2 0 0 0,3-1 0 0 0,2-3 0 0 0,4 1 0 0 0,-3 4 0 0 0,-5 2 0 0 0,0-1 0 0 0,-4-6 0 0 0,-3-3 0 0 0,1-2 0 0 0,4 1 0 0 0,0 0 0 0 0,-4 2 0 0 0,3 0 0 0 0,-3-4 0 0 0,4-1 0 0 0,3 0 0 0 0,-1 2 0 0 0,2 1 0 0 0,3 2 0 0 0,-3-5 0 0 0,1 0 0 0 0,3 0 0 0 0,2 2 0 0 0,2 1 0 0 0,-4 2 0 0 0,1 1 0 0 0,0 1 0 0 0,1 0 0 0 0,-2-5 0 0 0,-2-2 0 0 0,-3 0 0 0 0,0 2 0 0 0,2 1 0 0 0,3 2 0 0 0,-2-5 0 0 0,0 0 0 0 0,-3-6 0 0 0,-6-5 0 0 0,2-10 0 0 0,2-12 0 0 0,5-10 0 0 0,3-7 0 0 0,4-5 0 0 0,2-3 0 0 0,0-6 0 0 0,2-3 0 0 0,-6 1 0 0 0,-1-4 0 0 0,0 1 0 0 0,0 2 0 0 0,3-3 0 0 0,0-4 0 0 0,2 0 0 0 0,1-2 0 0 0,5 2 0 0 0,8 4 0 0 0,2 4 0 0 0,3 4 0 0 0,-1 2 0 0 0,-4 3 0 0 0,-3 0 0 0 0,-4 0 0 0 0,-3 1 0 0 0,-2 0 0 0 0,-1-1 0 0 0,-1 1 0 0 0,0-1 0 0 0,6 5 0 0 0,2 2 0 0 0,5 0 0 0 0,0-1 0 0 0,-1-2 0 0 0,2-2 0 0 0,5-1 0 0 0,5 0 0 0 0,-2-1 0 0 0,1 5 0 0 0,3 2 0 0 0,2 5 0 0 0,-4 0 0 0 0,0-1 0 0 0,2-3 0 0 0,2 2 0 0 0,1 6 0 0 0,2-1 0 0 0,1 3 0 0 0,1 4 0 0 0,1 4 0 0 0,-6-3 0 0 0,-2 0 0 0 0,0 2 0 0 0,-4-4 0 0 0,0 1 0 0 0,2 1 0 0 0,2 3 0 0 0,3 2 0 0 0,-9 1 0 0 0,-14 8 0 0 0,-12 2 0 0 0,-11 6 0 0 0,-8 0 0 0 0,1 4 0 0 0,-7-2 0 0 0,-3-2 0 0 0,-1 1 0 0 0,6 4 0 0 0,2-1 0 0 0,1 2 0 0 0,4 3 0 0 0,1 4 0 0 0,-1-3 0 0 0,4 0 0 0 0,-2 7 0 0 0,-1 4 0 0 0,-3-4 0 0 0,2-1 0 0 0,6-1 0 0 0,0 1 0 0 0,-2 1 0 0 0,-4 0 0 0 0,2 1 0 0 0,0-5 0 0 0,-3-1 0 0 0,3 0 0 0 0,5 2 0 0 0,6 1 0 0 0,-2 2 0 0 0,2 1 0 0 0,-3 0 0 0 0,0 2 0 0 0,3-1 0 0 0,-2 0 0 0 0,0 1 0 0 0,3-1 0 0 0,2 0 0 0 0,3 0 0 0 0,-3-5 0 0 0,-1 3 0 0 0,1 3 0 0 0,-4-5 0 0 0,1-2 0 0 0,1 1 0 0 0,2 0 0 0 0,-2-3 0 0 0,-1-1 0 0 0,2 1 0 0 0,3 2 0 0 0,-5 2 0 0 0,1 2 0 0 0,-4-5 0 0 0,0 0 0 0 0,2 0 0 0 0,-2-3 0 0 0,1-1 0 0 0,3 2 0 0 0,-3 2 0 0 0,-5-2 0 0 0,1 4 0 0 0,2 5 0 0 0,5 1 0 0 0,-3 1 0 0 0,2 0 0 0 0,-4-6 0 0 0,-4-7 0 0 0,0-13 0 0 0,4-14 0 0 0,4-10 0 0 0,3-9 0 0 0,4-5 0 0 0,2-3 0 0 0,-5 4 0 0 0,0 1 0 0 0,-1 1 0 0 0,3-1 0 0 0,0-2 0 0 0,2 0 0 0 0,1-1 0 0 0,1-1 0 0 0,0 0 0 0 0,0 0 0 0 0,0 0 0 0 0,1 0 0 0 0,-1-1 0 0 0,0 1 0 0 0,0 0 0 0 0,0 0 0 0 0,0 0 0 0 0,0 0 0 0 0,0 0 0 0 0,6 0 0 0 0,1 0 0 0 0,5 0 0 0 0,7-1 0 0 0,-1 1 0 0 0,2 6 0 0 0,-2 1 0 0 0,1 5 0 0 0,4 1 0 0 0,2-2 0 0 0,3-3 0 0 0,-4-3 0 0 0,0 3 0 0 0,-4 1 0 0 0,0-2 0 0 0,-4-2 0 0 0,-4-1 0 0 0,-4-3 0 0 0,-4 0 0 0 0,3-1 0 0 0,1 0 0 0 0,3 5 0 0 0,1 2 0 0 0,4-1 0 0 0,-2 0 0 0 0,4-3 0 0 0,-3 0 0 0 0,-3-2 0 0 0,2-1 0 0 0,3 6 0 0 0,0 1 0 0 0,2 5 0 0 0,-3 0 0 0 0,3-1 0 0 0,2 2 0 0 0,4-1 0 0 0,2 4 0 0 0,3 3 0 0 0,2 5 0 0 0,0 3 0 0 0,-5-2 0 0 0,-2-1 0 0 0,1-4 0 0 0,1 0 0 0 0,2-4 0 0 0,0 2 0 0 0,2-3 0 0 0,-5-4 0 0 0,-1 2 0 0 0,-12-21 0 0 0,0 59 0 0 0,8 432 0 0 0,-11 165 0 0 0,-12-17 0 0 0,-12-111 0 0 0,-9-137 0 0 0,-6-124 0 0 0,3-95 0 0 0,-1-64 0 0 0,5-44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0T10:42:09.88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25936 14269 16383 0 0,'0'-5'0'0'0,"0"-8"0"0"0,0-7 0 0 0,0-10 0 0 0,0-7 0 0 0,0-1 0 0 0,0 10 0 0 0,0 16 0 0 0,0 21 0 0 0,0 19 0 0 0,-5 6 0 0 0,-3 13 0 0 0,2 9 0 0 0,-5 1 0 0 0,-1-4 0 0 0,3 0 0 0 0,2-4 0 0 0,3-4 0 0 0,1-5 0 0 0,2-3 0 0 0,1-3 0 0 0,-5-2 0 0 0,-2-1 0 0 0,-5-5 0 0 0,-6-2 0 0 0,-5-16 0 0 0,1-15 0 0 0,-1-6 0 0 0,3-11 0 0 0,5-19 0 0 0,6-7 0 0 0,3-1 0 0 0,4 4 0 0 0,1 3 0 0 0,2-1 0 0 0,0-4 0 0 0,0 1 0 0 0,-1 3 0 0 0,1 4 0 0 0,0 3 0 0 0,-1 3 0 0 0,-6 2 0 0 0,-1-5 0 0 0,0-1 0 0 0,2 1 0 0 0,1-4 0 0 0,1-1 0 0 0,2 2 0 0 0,0-3 0 0 0,1 0 0 0 0,0 3 0 0 0,1 2 0 0 0,-1 3 0 0 0,-5 1 0 0 0,-8 8 0 0 0,-6 13 0 0 0,-6 15 0 0 0,-4 12 0 0 0,2 15 0 0 0,7 14 0 0 0,6 5 0 0 0,1 5 0 0 0,1 0 0 0 0,4 2 0 0 0,3-4 0 0 0,2 7 0 0 0,2-1 0 0 0,0-4 0 0 0,2-7 0 0 0,-1-4 0 0 0,1-4 0 0 0,0-3 0 0 0,-1-2 0 0 0,0-1 0 0 0,0 0 0 0 0,0 0 0 0 0,-5 0 0 0 0,-2 1 0 0 0,0 0 0 0 0,1-1 0 0 0,-3 1 0 0 0,-1 0 0 0 0,2-10 0 0 0,2-16 0 0 0,2-13 0 0 0,1-22 0 0 0,2-12 0 0 0,1-9 0 0 0,0-2 0 0 0,1-3 0 0 0,-1 2 0 0 0,1 5 0 0 0,-1-6 0 0 0,0-4 0 0 0,0-9 0 0 0,0-4 0 0 0,0-1 0 0 0,6-5 0 0 0,1 1 0 0 0,0 7 0 0 0,-2 4 0 0 0,5 3 0 0 0,-1 6 0 0 0,0 8 0 0 0,-3 5 0 0 0,-2 6 0 0 0,-2 3 0 0 0,-1-3 0 0 0,5-2 0 0 0,1-4 0 0 0,-1-17 0 0 0,-1-3 0 0 0,-1-3 0 0 0,-2-6 0 0 0,-1 4 0 0 0,5 8 0 0 0,1 9 0 0 0,0 7 0 0 0,-2 6 0 0 0,-1 4 0 0 0,-2 2 0 0 0,-1 2 0 0 0,-6 16 0 0 0,-2 16 0 0 0,-6 13 0 0 0,0 15 0 0 0,-3 14 0 0 0,0 9 0 0 0,4 13 0 0 0,-2 6 0 0 0,1 1 0 0 0,3 11 0 0 0,4 1 0 0 0,-4 9 0 0 0,1-7 0 0 0,2-7 0 0 0,1-6 0 0 0,3-11 0 0 0,1-10 0 0 0,1-8 0 0 0,1-7 0 0 0,0-5 0 0 0,1-2 0 0 0,-6-6 0 0 0,-2-2 0 0 0,0-11 0 0 0,2-17 0 0 0,1-15 0 0 0,1-8 0 0 0,2-11 0 0 0,1-9 0 0 0,0-3 0 0 0,0 3 0 0 0,0-2 0 0 0,0-3 0 0 0,1-9 0 0 0,-1-5 0 0 0,0-2 0 0 0,0 5 0 0 0,5-2 0 0 0,3-7 0 0 0,-1-2 0 0 0,-2 1 0 0 0,-1 3 0 0 0,-1-4 0 0 0,-2 0 0 0 0,-1 8 0 0 0,0-1 0 0 0,0 5 0 0 0,-11-3 0 0 0,-4 4 0 0 0,1 3 0 0 0,-3 4 0 0 0,2 8 0 0 0,3-1 0 0 0,4 4 0 0 0,3-2 0 0 0,2-5 0 0 0,3-3 0 0 0,0-10 0 0 0,0-5 0 0 0,1-1 0 0 0,0 0 0 0 0,-1 7 0 0 0,1 8 0 0 0,-1 3 0 0 0,0 5 0 0 0,-6 4 0 0 0,-1 5 0 0 0,0 3 0 0 0,2 2 0 0 0,1 2 0 0 0,1-1 0 0 0,2 1 0 0 0,6 6 0 0 0,2 0 0 0 0,6 1 0 0 0,0-3 0 0 0,3 5 0 0 0,0 0 0 0 0,-4-8 0 0 0,2-3 0 0 0,-1-2 0 0 0,-3 0 0 0 0,2-1 0 0 0,-1 2 0 0 0,-2 1 0 0 0,-3 0 0 0 0,-2 0 0 0 0,-2 1 0 0 0,4 0 0 0 0,6 5 0 0 0,2 3 0 0 0,-2-1 0 0 0,3 4 0 0 0,-2 0 0 0 0,3-2 0 0 0,4-2 0 0 0,-2-3 0 0 0,3 4 0 0 0,2 6 0 0 0,-8 0 0 0 0,-12-2 0 0 0,-12-13 0 0 0,-5-8 0 0 0,1-2 0 0 0,2 2 0 0 0,3 1 0 0 0,3 3 0 0 0,2 1 0 0 0,2 3 0 0 0,1 0 0 0 0,5 6 0 0 0,9 3 0 0 0,6 5 0 0 0,6 0 0 0 0,-2-2 0 0 0,-5-3 0 0 0,0-2 0 0 0,2 2 0 0 0,3 6 0 0 0,3 6 0 0 0,2 5 0 0 0,1 3 0 0 0,-3 9 0 0 0,-2 2 0 0 0,1 7 0 0 0,-5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0T10:42:09.89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29581 9674 16383 0 0,'4'0'0'0'0,"1"-4"0"0"0,0 2 0 0 0,-1 7 0 0 0,-1 5 0 0 0,-5 5 0 0 0,-3 4 0 0 0,1 3 0 0 0,-4 1 0 0 0,0 1 0 0 0,1 0 0 0 0,-2-4 0 0 0,0-1 0 0 0,-2 0 0 0 0,1 0 0 0 0,-2-3 0 0 0,-2 0 0 0 0,-4 2 0 0 0,-2-4 0 0 0,-1 1 0 0 0,2 2 0 0 0,1 1 0 0 0,3-6 0 0 0,9-9 0 0 0,4-9 0 0 0,8-7 0 0 0,5-5 0 0 0,2-5 0 0 0,-1 0 0 0 0,-4-2 0 0 0,2 0 0 0 0,-2 1 0 0 0,3 3 0 0 0,-1 3 0 0 0,1-1 0 0 0,3 0 0 0 0,-4 3 0 0 0,-9 8 0 0 0,-7 9 0 0 0,-4 8 0 0 0,-3 7 0 0 0,-4 5 0 0 0,-3 2 0 0 0,3 1 0 0 0,-1-3 0 0 0,-1-1 0 0 0,0-1 0 0 0,2 1 0 0 0,4 1 0 0 0,1 1 0 0 0,2 0 0 0 0,2 0 0 0 0,0-3 0 0 0,-4-1 0 0 0,-3-3 0 0 0,-3-1 0 0 0,-2-3 0 0 0,-2-3 0 0 0,-2-3 0 0 0,5 2 0 0 0,0 0 0 0 0,1 2 0 0 0,2 3 0 0 0,5 5 0 0 0,-1-2 0 0 0,3 1 0 0 0,-2 2 0 0 0,2 1 0 0 0,-2 2 0 0 0,0-3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2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8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5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2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3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1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3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6D9B7E15-B56D-B247-27F8-D2518BE47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9" r="6" b="9750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43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dirty="0"/>
              <a:t>News Tool Searcher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19" y="4829671"/>
            <a:ext cx="6404555" cy="1268984"/>
          </a:xfrm>
        </p:spPr>
        <p:txBody>
          <a:bodyPr vert="horz" lIns="91440" tIns="45720" rIns="91440" bIns="45720" rtlCol="0" anchor="b">
            <a:noAutofit/>
          </a:bodyPr>
          <a:lstStyle/>
          <a:p>
            <a:pPr lvl="1" algn="l"/>
            <a:r>
              <a:rPr lang="en-US" dirty="0"/>
              <a:t>NAME – DEV SINGHMAR</a:t>
            </a:r>
            <a:endParaRPr lang="en-US"/>
          </a:p>
          <a:p>
            <a:pPr lvl="1" algn="l"/>
            <a:r>
              <a:rPr lang="en-US" dirty="0"/>
              <a:t>ROLL NO - 21IT3017</a:t>
            </a:r>
          </a:p>
          <a:p>
            <a:pPr lvl="1" algn="l"/>
            <a:r>
              <a:rPr lang="en-US" dirty="0"/>
              <a:t>MENTOR NAME – DR. SUSHAM BISWAS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A1915-5C78-CD90-E28D-98FA18D7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sz="410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544085-E7D9-0DC5-A691-ED50F2A8D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844682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88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651C-D8AE-E096-CD72-7E47A8C1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Problem Statement </a:t>
            </a:r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1935D7C1-0AAE-B846-AC34-40B874790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3" r="27692" b="-3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07C18-8EB2-1B0A-8445-FE4885BE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>
                <a:ea typeface="+mn-lt"/>
                <a:cs typeface="+mn-lt"/>
              </a:rPr>
              <a:t>Information Overload</a:t>
            </a:r>
            <a:r>
              <a:rPr lang="en-US" dirty="0">
                <a:ea typeface="+mn-lt"/>
                <a:cs typeface="+mn-lt"/>
              </a:rPr>
              <a:t>: With the vast amount of information available online, users may struggle to find relevant information quickly and efficiently.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Time-Consuming Manual Search</a:t>
            </a:r>
            <a:r>
              <a:rPr lang="en-US" dirty="0">
                <a:ea typeface="+mn-lt"/>
                <a:cs typeface="+mn-lt"/>
              </a:rPr>
              <a:t>: Manually searching through multiple news articles to find answers to specific questions can be time-consuming and tedious.</a:t>
            </a:r>
          </a:p>
          <a:p>
            <a:r>
              <a:rPr lang="en-US" sz="2000" dirty="0">
                <a:ea typeface="+mn-lt"/>
                <a:cs typeface="+mn-lt"/>
              </a:rPr>
              <a:t>So we need a smart tool that can quickly find important information from lots of news articles all at once, making it easy for people to get the details they need without wasting time.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7CDE8-4159-5778-DD10-77D0BF5F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dirty="0"/>
              <a:t>Proposed Approach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F861501-C8FD-4405-F969-18ADD3B53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543833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28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32CD-75A5-CF1E-3621-80955236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b="0">
                <a:latin typeface="Roboto"/>
                <a:ea typeface="Roboto"/>
                <a:cs typeface="Roboto"/>
              </a:rPr>
              <a:t>Why are we not using ChatGPT??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830FE85-B6D2-70DF-BDB0-3A0BBAC4D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234976"/>
              </p:ext>
            </p:extLst>
          </p:nvPr>
        </p:nvGraphicFramePr>
        <p:xfrm>
          <a:off x="5281971" y="305609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00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D4B6-3AF3-DB4F-AE49-4EC7601E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48B2EE2-DAB3-5221-C9A8-207F2958D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340" y="1398016"/>
            <a:ext cx="10045428" cy="514996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AB4639-B1F7-BC31-7033-8F242B52FA76}"/>
                  </a:ext>
                </a:extLst>
              </p14:cNvPr>
              <p14:cNvContentPartPr/>
              <p14:nvPr/>
            </p14:nvContentPartPr>
            <p14:xfrm>
              <a:off x="6378854" y="5534665"/>
              <a:ext cx="164532" cy="30156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AB4639-B1F7-BC31-7033-8F242B52F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5987" y="5471765"/>
                <a:ext cx="289907" cy="427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C2735B-7F68-492F-86ED-C5A3D78E3B66}"/>
                  </a:ext>
                </a:extLst>
              </p14:cNvPr>
              <p14:cNvContentPartPr/>
              <p14:nvPr/>
            </p14:nvContentPartPr>
            <p14:xfrm>
              <a:off x="1360101" y="6218459"/>
              <a:ext cx="1604193" cy="345597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C2735B-7F68-492F-86ED-C5A3D78E3B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7114" y="6155885"/>
                <a:ext cx="1729807" cy="471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997D8E9-1B8E-6922-FC32-17A798620CB8}"/>
                  </a:ext>
                </a:extLst>
              </p14:cNvPr>
              <p14:cNvContentPartPr/>
              <p14:nvPr/>
            </p14:nvContentPartPr>
            <p14:xfrm>
              <a:off x="11114922" y="4702187"/>
              <a:ext cx="533086" cy="191482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997D8E9-1B8E-6922-FC32-17A798620C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52333" y="4639559"/>
                <a:ext cx="658624" cy="2040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2BEE0B-10EB-E4ED-2908-D8F5A801AF77}"/>
                  </a:ext>
                </a:extLst>
              </p14:cNvPr>
              <p14:cNvContentPartPr/>
              <p14:nvPr/>
            </p14:nvContentPartPr>
            <p14:xfrm>
              <a:off x="11022713" y="4795625"/>
              <a:ext cx="242765" cy="1744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2BEE0B-10EB-E4ED-2908-D8F5A801AF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60134" y="4732639"/>
                <a:ext cx="368283" cy="1870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9DEA4C-67F3-BBF5-B070-0F7464722D82}"/>
                  </a:ext>
                </a:extLst>
              </p14:cNvPr>
              <p14:cNvContentPartPr/>
              <p14:nvPr/>
            </p14:nvContentPartPr>
            <p14:xfrm>
              <a:off x="11288992" y="4553562"/>
              <a:ext cx="200303" cy="21587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9DEA4C-67F3-BBF5-B070-0F7464722D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226060" y="4490702"/>
                <a:ext cx="325807" cy="3412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877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42B35-3C86-D280-7177-BE1735D8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77" y="2263196"/>
            <a:ext cx="3068739" cy="2328722"/>
          </a:xfrm>
        </p:spPr>
        <p:txBody>
          <a:bodyPr>
            <a:normAutofit/>
          </a:bodyPr>
          <a:lstStyle/>
          <a:p>
            <a:r>
              <a:rPr lang="en-US" sz="4800" dirty="0"/>
              <a:t>    </a:t>
            </a:r>
            <a:r>
              <a:rPr lang="en-US" sz="5400" dirty="0"/>
              <a:t>Results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85C8E3-CC76-343B-F304-9D16D687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79" y="3437116"/>
            <a:ext cx="6488811" cy="3423100"/>
          </a:xfrm>
          <a:prstGeom prst="rect">
            <a:avLst/>
          </a:prstGeo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15A6C387-469D-5460-CF35-BCC7FBBD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836" y="4483"/>
            <a:ext cx="6486143" cy="33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DC973-0AE2-C9B4-811A-35CBCB88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DE7DBCE0-79CB-4F0B-24D3-E45CCD416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719321"/>
              </p:ext>
            </p:extLst>
          </p:nvPr>
        </p:nvGraphicFramePr>
        <p:xfrm>
          <a:off x="1250043" y="1877561"/>
          <a:ext cx="10292442" cy="4208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378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7383A-965A-D389-04FD-9C861F9A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01" y="379162"/>
            <a:ext cx="3973738" cy="1626619"/>
          </a:xfrm>
        </p:spPr>
        <p:txBody>
          <a:bodyPr>
            <a:normAutofit/>
          </a:bodyPr>
          <a:lstStyle/>
          <a:p>
            <a:r>
              <a:rPr lang="en-US" dirty="0"/>
              <a:t>Future </a:t>
            </a:r>
            <a:r>
              <a:rPr lang="en-US" dirty="0">
                <a:ea typeface="+mj-lt"/>
                <a:cs typeface="+mj-lt"/>
              </a:rPr>
              <a:t>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6405-1015-8B39-C0C9-ED1D19D77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01" y="1844331"/>
            <a:ext cx="3777796" cy="4241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a typeface="+mn-lt"/>
                <a:cs typeface="+mn-lt"/>
              </a:rPr>
              <a:t>Integrating the news research tool with a stock prediction chart bot that harnesses real-time news updates and sentiment analysis to enhance predictive accuracy, enriching models with dynamic features and adaptive learning mechanisms.</a:t>
            </a:r>
            <a:endParaRPr lang="en-US"/>
          </a:p>
          <a:p>
            <a:pPr>
              <a:lnSpc>
                <a:spcPct val="100000"/>
              </a:lnSpc>
            </a:pPr>
            <a:endParaRPr lang="en-US" sz="200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endParaRPr lang="en-US" sz="200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C4538B69-D80D-2B84-92F4-9397B9AD6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27" r="10218" b="-2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563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RightStep">
      <a:dk1>
        <a:srgbClr val="000000"/>
      </a:dk1>
      <a:lt1>
        <a:srgbClr val="FFFFFF"/>
      </a:lt1>
      <a:dk2>
        <a:srgbClr val="412431"/>
      </a:dk2>
      <a:lt2>
        <a:srgbClr val="E8E6E2"/>
      </a:lt2>
      <a:accent1>
        <a:srgbClr val="6E90EE"/>
      </a:accent1>
      <a:accent2>
        <a:srgbClr val="654EEB"/>
      </a:accent2>
      <a:accent3>
        <a:srgbClr val="B66EEE"/>
      </a:accent3>
      <a:accent4>
        <a:srgbClr val="E84EEB"/>
      </a:accent4>
      <a:accent5>
        <a:srgbClr val="EE6EBB"/>
      </a:accent5>
      <a:accent6>
        <a:srgbClr val="EB4E6B"/>
      </a:accent6>
      <a:hlink>
        <a:srgbClr val="918157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InterweaveVTI</vt:lpstr>
      <vt:lpstr>News Tool Searcher</vt:lpstr>
      <vt:lpstr>TABLE OF CONTENTS</vt:lpstr>
      <vt:lpstr>Problem Statement </vt:lpstr>
      <vt:lpstr>Proposed Approach</vt:lpstr>
      <vt:lpstr>Why are we not using ChatGPT??</vt:lpstr>
      <vt:lpstr>Workflow</vt:lpstr>
      <vt:lpstr>    Results</vt:lpstr>
      <vt:lpstr>Conclusion</vt:lpstr>
      <vt:lpstr>Future 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310</cp:revision>
  <dcterms:created xsi:type="dcterms:W3CDTF">2024-05-09T20:12:54Z</dcterms:created>
  <dcterms:modified xsi:type="dcterms:W3CDTF">2024-05-10T10:43:55Z</dcterms:modified>
</cp:coreProperties>
</file>