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56" r:id="rId2"/>
    <p:sldId id="258" r:id="rId3"/>
    <p:sldId id="260" r:id="rId4"/>
    <p:sldId id="257" r:id="rId5"/>
    <p:sldId id="261"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27B73D-D671-EDD5-AC3B-E5501FC4BE34}" v="591" dt="2024-04-30T07:04:18.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704071-E9BD-439E-98E2-F9E400E257D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891707-3AF3-405A-AD98-0A880B79FA04}">
      <dgm:prSet/>
      <dgm:spPr/>
      <dgm:t>
        <a:bodyPr/>
        <a:lstStyle/>
        <a:p>
          <a:r>
            <a:rPr lang="en-US" b="1"/>
            <a:t>Data Preprocessing:</a:t>
          </a:r>
          <a:r>
            <a:rPr lang="en-US"/>
            <a:t> Initial data cleaning involves removing redundant columns and handling missing or duplicate entries. Feature engineering may be employed to extract relevant information or create new features that could enhance model performance.</a:t>
          </a:r>
        </a:p>
      </dgm:t>
    </dgm:pt>
    <dgm:pt modelId="{1944D96B-FD74-419E-A2BD-48D9FEC832A9}" type="parTrans" cxnId="{8FE3D892-AC3C-4E5C-8A59-31E0948FDE2C}">
      <dgm:prSet/>
      <dgm:spPr/>
      <dgm:t>
        <a:bodyPr/>
        <a:lstStyle/>
        <a:p>
          <a:endParaRPr lang="en-US"/>
        </a:p>
      </dgm:t>
    </dgm:pt>
    <dgm:pt modelId="{92182345-4FD3-4C64-80E8-5D485E63C355}" type="sibTrans" cxnId="{8FE3D892-AC3C-4E5C-8A59-31E0948FDE2C}">
      <dgm:prSet/>
      <dgm:spPr/>
      <dgm:t>
        <a:bodyPr/>
        <a:lstStyle/>
        <a:p>
          <a:endParaRPr lang="en-US"/>
        </a:p>
      </dgm:t>
    </dgm:pt>
    <dgm:pt modelId="{2F0623E4-6518-4B73-84CF-BE3991622E9A}">
      <dgm:prSet/>
      <dgm:spPr/>
      <dgm:t>
        <a:bodyPr/>
        <a:lstStyle/>
        <a:p>
          <a:r>
            <a:rPr lang="en-US" b="1"/>
            <a:t>Model Selection:</a:t>
          </a:r>
          <a:r>
            <a:rPr lang="en-US"/>
            <a:t> Support Vector Regression (SVR) is chosen as the predictive modeling technique due to its ability to handle non-linear relationships and high-dimensional data. SVR models will be trained separately for predicting fare and tip amounts.</a:t>
          </a:r>
        </a:p>
      </dgm:t>
    </dgm:pt>
    <dgm:pt modelId="{401C5491-EE49-491E-9DE5-486DFE1620C5}" type="parTrans" cxnId="{BF17FDB6-9E66-4260-8DA0-D1DC751C8B27}">
      <dgm:prSet/>
      <dgm:spPr/>
      <dgm:t>
        <a:bodyPr/>
        <a:lstStyle/>
        <a:p>
          <a:endParaRPr lang="en-US"/>
        </a:p>
      </dgm:t>
    </dgm:pt>
    <dgm:pt modelId="{3A34BE39-812D-4F97-83E7-A684B449B60A}" type="sibTrans" cxnId="{BF17FDB6-9E66-4260-8DA0-D1DC751C8B27}">
      <dgm:prSet/>
      <dgm:spPr/>
      <dgm:t>
        <a:bodyPr/>
        <a:lstStyle/>
        <a:p>
          <a:endParaRPr lang="en-US"/>
        </a:p>
      </dgm:t>
    </dgm:pt>
    <dgm:pt modelId="{5BAFF852-44F1-4C81-A3BC-C1E1414952D9}">
      <dgm:prSet/>
      <dgm:spPr/>
      <dgm:t>
        <a:bodyPr/>
        <a:lstStyle/>
        <a:p>
          <a:r>
            <a:rPr lang="en-US" b="1"/>
            <a:t>Feature Scaling:</a:t>
          </a:r>
          <a:r>
            <a:rPr lang="en-US"/>
            <a:t> Features are standardized using StandardScaler to ensure that all features contribute equally to the model and to improve convergence during training.</a:t>
          </a:r>
        </a:p>
      </dgm:t>
    </dgm:pt>
    <dgm:pt modelId="{F68B0AB3-5B18-4566-84A6-E1803A00B89D}" type="parTrans" cxnId="{138B3D56-D681-4664-8688-541D7EE0E8E1}">
      <dgm:prSet/>
      <dgm:spPr/>
      <dgm:t>
        <a:bodyPr/>
        <a:lstStyle/>
        <a:p>
          <a:endParaRPr lang="en-US"/>
        </a:p>
      </dgm:t>
    </dgm:pt>
    <dgm:pt modelId="{31341F34-1150-4B7E-86DA-1DDF8DC8349B}" type="sibTrans" cxnId="{138B3D56-D681-4664-8688-541D7EE0E8E1}">
      <dgm:prSet/>
      <dgm:spPr/>
      <dgm:t>
        <a:bodyPr/>
        <a:lstStyle/>
        <a:p>
          <a:endParaRPr lang="en-US"/>
        </a:p>
      </dgm:t>
    </dgm:pt>
    <dgm:pt modelId="{EFC9A42C-03A1-4395-9B09-1B503D76DD67}">
      <dgm:prSet/>
      <dgm:spPr/>
      <dgm:t>
        <a:bodyPr/>
        <a:lstStyle/>
        <a:p>
          <a:r>
            <a:rPr lang="en-US" b="1"/>
            <a:t>Model Training:</a:t>
          </a:r>
          <a:r>
            <a:rPr lang="en-US"/>
            <a:t> The dataset is split into training and testing sets. SVR models are trained on the training data, optimizing hyperparameters such as the kernel function and regularization parameters to minimize prediction errors.</a:t>
          </a:r>
        </a:p>
      </dgm:t>
    </dgm:pt>
    <dgm:pt modelId="{86ED6415-20E1-4653-9F18-F86F876664FE}" type="parTrans" cxnId="{0AAD2825-D617-4C90-A560-B413F9024AE6}">
      <dgm:prSet/>
      <dgm:spPr/>
      <dgm:t>
        <a:bodyPr/>
        <a:lstStyle/>
        <a:p>
          <a:endParaRPr lang="en-US"/>
        </a:p>
      </dgm:t>
    </dgm:pt>
    <dgm:pt modelId="{8B66B57F-F78C-449E-868A-2E44A0B3A4E3}" type="sibTrans" cxnId="{0AAD2825-D617-4C90-A560-B413F9024AE6}">
      <dgm:prSet/>
      <dgm:spPr/>
      <dgm:t>
        <a:bodyPr/>
        <a:lstStyle/>
        <a:p>
          <a:endParaRPr lang="en-US"/>
        </a:p>
      </dgm:t>
    </dgm:pt>
    <dgm:pt modelId="{12F96225-5476-43E2-8320-CA27D0E4C0B7}">
      <dgm:prSet/>
      <dgm:spPr/>
      <dgm:t>
        <a:bodyPr/>
        <a:lstStyle/>
        <a:p>
          <a:r>
            <a:rPr lang="en-US" b="1"/>
            <a:t>Model Evaluation:</a:t>
          </a:r>
          <a:r>
            <a:rPr lang="en-US"/>
            <a:t> The performance of the trained models is evaluated using Root Mean Squared Error (RMSE) as the primary evaluation metric. Additionally, other metrics such as Mean Absolute Error (MAE) and R-squared may be considered to assess model performance comprehensively.</a:t>
          </a:r>
        </a:p>
      </dgm:t>
    </dgm:pt>
    <dgm:pt modelId="{2FB0E079-E7E0-427D-A64C-0B630E3E6DDA}" type="parTrans" cxnId="{8A9D739E-A5A1-4933-8BEC-3C0EFA0273AB}">
      <dgm:prSet/>
      <dgm:spPr/>
      <dgm:t>
        <a:bodyPr/>
        <a:lstStyle/>
        <a:p>
          <a:endParaRPr lang="en-US"/>
        </a:p>
      </dgm:t>
    </dgm:pt>
    <dgm:pt modelId="{E02A8D1D-22FF-48C6-A6E1-F554B0FA8D39}" type="sibTrans" cxnId="{8A9D739E-A5A1-4933-8BEC-3C0EFA0273AB}">
      <dgm:prSet/>
      <dgm:spPr/>
      <dgm:t>
        <a:bodyPr/>
        <a:lstStyle/>
        <a:p>
          <a:endParaRPr lang="en-US"/>
        </a:p>
      </dgm:t>
    </dgm:pt>
    <dgm:pt modelId="{8F2B3F2E-F49E-42EB-87D5-368536B2DB9F}">
      <dgm:prSet/>
      <dgm:spPr/>
      <dgm:t>
        <a:bodyPr/>
        <a:lstStyle/>
        <a:p>
          <a:r>
            <a:rPr lang="en-US" b="1"/>
            <a:t>Visualization:</a:t>
          </a:r>
          <a:r>
            <a:rPr lang="en-US"/>
            <a:t> Scatter plots are generated to visualize the relationship between actual and predicted fare amounts, as well as actual and predicted tip amounts, providing insights into model accuracy and potential areas for improvement.</a:t>
          </a:r>
        </a:p>
      </dgm:t>
    </dgm:pt>
    <dgm:pt modelId="{BDCC59F6-5820-4C37-B562-DFCE1300D69B}" type="parTrans" cxnId="{3F863E7F-3419-47EB-AF6B-4697C3AD7C2F}">
      <dgm:prSet/>
      <dgm:spPr/>
      <dgm:t>
        <a:bodyPr/>
        <a:lstStyle/>
        <a:p>
          <a:endParaRPr lang="en-US"/>
        </a:p>
      </dgm:t>
    </dgm:pt>
    <dgm:pt modelId="{FCF005D5-9CD9-454B-AC24-EA0C1B37502D}" type="sibTrans" cxnId="{3F863E7F-3419-47EB-AF6B-4697C3AD7C2F}">
      <dgm:prSet/>
      <dgm:spPr/>
      <dgm:t>
        <a:bodyPr/>
        <a:lstStyle/>
        <a:p>
          <a:endParaRPr lang="en-US"/>
        </a:p>
      </dgm:t>
    </dgm:pt>
    <dgm:pt modelId="{59EFA550-0F43-4B36-A85F-F9C9EBB6D8B3}" type="pres">
      <dgm:prSet presAssocID="{60704071-E9BD-439E-98E2-F9E400E257D4}" presName="root" presStyleCnt="0">
        <dgm:presLayoutVars>
          <dgm:dir/>
          <dgm:resizeHandles val="exact"/>
        </dgm:presLayoutVars>
      </dgm:prSet>
      <dgm:spPr/>
    </dgm:pt>
    <dgm:pt modelId="{9E7B5B92-2A5F-40B4-8759-743453702057}" type="pres">
      <dgm:prSet presAssocID="{40891707-3AF3-405A-AD98-0A880B79FA04}" presName="compNode" presStyleCnt="0"/>
      <dgm:spPr/>
    </dgm:pt>
    <dgm:pt modelId="{1D0945DF-2659-498A-96ED-4F1EF6DCE690}" type="pres">
      <dgm:prSet presAssocID="{40891707-3AF3-405A-AD98-0A880B79FA04}" presName="bgRect" presStyleLbl="bgShp" presStyleIdx="0" presStyleCnt="6"/>
      <dgm:spPr/>
    </dgm:pt>
    <dgm:pt modelId="{FDE53973-13F0-404C-B9E0-12300D8F35A9}" type="pres">
      <dgm:prSet presAssocID="{40891707-3AF3-405A-AD98-0A880B79FA0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138DA6A-A51A-4AAD-9977-BB6B2C86AD28}" type="pres">
      <dgm:prSet presAssocID="{40891707-3AF3-405A-AD98-0A880B79FA04}" presName="spaceRect" presStyleCnt="0"/>
      <dgm:spPr/>
    </dgm:pt>
    <dgm:pt modelId="{469DC1BB-46E1-489D-90C8-41AE2E865E37}" type="pres">
      <dgm:prSet presAssocID="{40891707-3AF3-405A-AD98-0A880B79FA04}" presName="parTx" presStyleLbl="revTx" presStyleIdx="0" presStyleCnt="6">
        <dgm:presLayoutVars>
          <dgm:chMax val="0"/>
          <dgm:chPref val="0"/>
        </dgm:presLayoutVars>
      </dgm:prSet>
      <dgm:spPr/>
    </dgm:pt>
    <dgm:pt modelId="{910CCEE8-AF81-4251-915F-642F7F7AA2B1}" type="pres">
      <dgm:prSet presAssocID="{92182345-4FD3-4C64-80E8-5D485E63C355}" presName="sibTrans" presStyleCnt="0"/>
      <dgm:spPr/>
    </dgm:pt>
    <dgm:pt modelId="{CB083ECF-1A49-4BCC-A9FA-99E8B16819AC}" type="pres">
      <dgm:prSet presAssocID="{2F0623E4-6518-4B73-84CF-BE3991622E9A}" presName="compNode" presStyleCnt="0"/>
      <dgm:spPr/>
    </dgm:pt>
    <dgm:pt modelId="{AD8E334D-514F-49FA-8AD5-3C7DAB544F38}" type="pres">
      <dgm:prSet presAssocID="{2F0623E4-6518-4B73-84CF-BE3991622E9A}" presName="bgRect" presStyleLbl="bgShp" presStyleIdx="1" presStyleCnt="6"/>
      <dgm:spPr/>
    </dgm:pt>
    <dgm:pt modelId="{AD8A90E2-0E90-4352-879F-67ADB82E1643}" type="pres">
      <dgm:prSet presAssocID="{2F0623E4-6518-4B73-84CF-BE3991622E9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835318E2-D4E8-497F-BE0E-C5D124D6CF69}" type="pres">
      <dgm:prSet presAssocID="{2F0623E4-6518-4B73-84CF-BE3991622E9A}" presName="spaceRect" presStyleCnt="0"/>
      <dgm:spPr/>
    </dgm:pt>
    <dgm:pt modelId="{E12C2012-6FEB-44F5-8963-0FA0793B8510}" type="pres">
      <dgm:prSet presAssocID="{2F0623E4-6518-4B73-84CF-BE3991622E9A}" presName="parTx" presStyleLbl="revTx" presStyleIdx="1" presStyleCnt="6">
        <dgm:presLayoutVars>
          <dgm:chMax val="0"/>
          <dgm:chPref val="0"/>
        </dgm:presLayoutVars>
      </dgm:prSet>
      <dgm:spPr/>
    </dgm:pt>
    <dgm:pt modelId="{8788FC61-C230-458F-B06E-C91FA09688D2}" type="pres">
      <dgm:prSet presAssocID="{3A34BE39-812D-4F97-83E7-A684B449B60A}" presName="sibTrans" presStyleCnt="0"/>
      <dgm:spPr/>
    </dgm:pt>
    <dgm:pt modelId="{4BA0C626-1251-46F1-9D2E-40EBF7CF560A}" type="pres">
      <dgm:prSet presAssocID="{5BAFF852-44F1-4C81-A3BC-C1E1414952D9}" presName="compNode" presStyleCnt="0"/>
      <dgm:spPr/>
    </dgm:pt>
    <dgm:pt modelId="{03B261D4-AFB1-449B-8F8F-EE834A7D0D72}" type="pres">
      <dgm:prSet presAssocID="{5BAFF852-44F1-4C81-A3BC-C1E1414952D9}" presName="bgRect" presStyleLbl="bgShp" presStyleIdx="2" presStyleCnt="6"/>
      <dgm:spPr/>
    </dgm:pt>
    <dgm:pt modelId="{F0114979-E584-4C48-B957-C630625341E1}" type="pres">
      <dgm:prSet presAssocID="{5BAFF852-44F1-4C81-A3BC-C1E1414952D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6BEA545A-4BF3-48D1-B29A-B13C81D64B0B}" type="pres">
      <dgm:prSet presAssocID="{5BAFF852-44F1-4C81-A3BC-C1E1414952D9}" presName="spaceRect" presStyleCnt="0"/>
      <dgm:spPr/>
    </dgm:pt>
    <dgm:pt modelId="{C797D288-C969-46D2-A571-46D442B43A68}" type="pres">
      <dgm:prSet presAssocID="{5BAFF852-44F1-4C81-A3BC-C1E1414952D9}" presName="parTx" presStyleLbl="revTx" presStyleIdx="2" presStyleCnt="6">
        <dgm:presLayoutVars>
          <dgm:chMax val="0"/>
          <dgm:chPref val="0"/>
        </dgm:presLayoutVars>
      </dgm:prSet>
      <dgm:spPr/>
    </dgm:pt>
    <dgm:pt modelId="{6F678DC5-FA5A-4217-9CE1-D306608CD34E}" type="pres">
      <dgm:prSet presAssocID="{31341F34-1150-4B7E-86DA-1DDF8DC8349B}" presName="sibTrans" presStyleCnt="0"/>
      <dgm:spPr/>
    </dgm:pt>
    <dgm:pt modelId="{F22AED90-A08D-44C7-8688-4979AD4E22EF}" type="pres">
      <dgm:prSet presAssocID="{EFC9A42C-03A1-4395-9B09-1B503D76DD67}" presName="compNode" presStyleCnt="0"/>
      <dgm:spPr/>
    </dgm:pt>
    <dgm:pt modelId="{3F72573E-BFF9-45C3-AF58-D37734A78BC4}" type="pres">
      <dgm:prSet presAssocID="{EFC9A42C-03A1-4395-9B09-1B503D76DD67}" presName="bgRect" presStyleLbl="bgShp" presStyleIdx="3" presStyleCnt="6"/>
      <dgm:spPr/>
    </dgm:pt>
    <dgm:pt modelId="{EF31F740-83A8-46BE-910D-5A58C75F91E0}" type="pres">
      <dgm:prSet presAssocID="{EFC9A42C-03A1-4395-9B09-1B503D76DD6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79CBA153-CDB0-4212-A5E5-63EC46C58DBA}" type="pres">
      <dgm:prSet presAssocID="{EFC9A42C-03A1-4395-9B09-1B503D76DD67}" presName="spaceRect" presStyleCnt="0"/>
      <dgm:spPr/>
    </dgm:pt>
    <dgm:pt modelId="{9BC80E29-FDAB-4263-9971-A4EA2DC145D6}" type="pres">
      <dgm:prSet presAssocID="{EFC9A42C-03A1-4395-9B09-1B503D76DD67}" presName="parTx" presStyleLbl="revTx" presStyleIdx="3" presStyleCnt="6">
        <dgm:presLayoutVars>
          <dgm:chMax val="0"/>
          <dgm:chPref val="0"/>
        </dgm:presLayoutVars>
      </dgm:prSet>
      <dgm:spPr/>
    </dgm:pt>
    <dgm:pt modelId="{75A6779F-3739-44FB-9481-E0777A737561}" type="pres">
      <dgm:prSet presAssocID="{8B66B57F-F78C-449E-868A-2E44A0B3A4E3}" presName="sibTrans" presStyleCnt="0"/>
      <dgm:spPr/>
    </dgm:pt>
    <dgm:pt modelId="{DCD78975-911B-4959-BC23-FE24E28AAFF3}" type="pres">
      <dgm:prSet presAssocID="{12F96225-5476-43E2-8320-CA27D0E4C0B7}" presName="compNode" presStyleCnt="0"/>
      <dgm:spPr/>
    </dgm:pt>
    <dgm:pt modelId="{6CB83D92-C06B-4E41-BFEB-E77A46A39F87}" type="pres">
      <dgm:prSet presAssocID="{12F96225-5476-43E2-8320-CA27D0E4C0B7}" presName="bgRect" presStyleLbl="bgShp" presStyleIdx="4" presStyleCnt="6"/>
      <dgm:spPr/>
    </dgm:pt>
    <dgm:pt modelId="{E41088C1-165F-4CAF-AE9B-C0D59E865E4B}" type="pres">
      <dgm:prSet presAssocID="{12F96225-5476-43E2-8320-CA27D0E4C0B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F52AEADF-E7D3-477A-9D4E-3E32DFF569DE}" type="pres">
      <dgm:prSet presAssocID="{12F96225-5476-43E2-8320-CA27D0E4C0B7}" presName="spaceRect" presStyleCnt="0"/>
      <dgm:spPr/>
    </dgm:pt>
    <dgm:pt modelId="{0E87830D-AD23-41B4-BAA1-D861D50451B0}" type="pres">
      <dgm:prSet presAssocID="{12F96225-5476-43E2-8320-CA27D0E4C0B7}" presName="parTx" presStyleLbl="revTx" presStyleIdx="4" presStyleCnt="6">
        <dgm:presLayoutVars>
          <dgm:chMax val="0"/>
          <dgm:chPref val="0"/>
        </dgm:presLayoutVars>
      </dgm:prSet>
      <dgm:spPr/>
    </dgm:pt>
    <dgm:pt modelId="{BA91443A-7CA4-4B60-AEBD-2F16AB18EC1F}" type="pres">
      <dgm:prSet presAssocID="{E02A8D1D-22FF-48C6-A6E1-F554B0FA8D39}" presName="sibTrans" presStyleCnt="0"/>
      <dgm:spPr/>
    </dgm:pt>
    <dgm:pt modelId="{5BD24664-5687-44D2-8DDA-3490287A1849}" type="pres">
      <dgm:prSet presAssocID="{8F2B3F2E-F49E-42EB-87D5-368536B2DB9F}" presName="compNode" presStyleCnt="0"/>
      <dgm:spPr/>
    </dgm:pt>
    <dgm:pt modelId="{DF3AADC9-9550-4033-ACBD-1B8195F1DF5F}" type="pres">
      <dgm:prSet presAssocID="{8F2B3F2E-F49E-42EB-87D5-368536B2DB9F}" presName="bgRect" presStyleLbl="bgShp" presStyleIdx="5" presStyleCnt="6"/>
      <dgm:spPr/>
    </dgm:pt>
    <dgm:pt modelId="{7FCB042A-7DB7-434A-B604-6141A6789327}" type="pres">
      <dgm:prSet presAssocID="{8F2B3F2E-F49E-42EB-87D5-368536B2DB9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alculator"/>
        </a:ext>
      </dgm:extLst>
    </dgm:pt>
    <dgm:pt modelId="{7D4D17C1-687A-4D53-8FD0-B2550B69B8F8}" type="pres">
      <dgm:prSet presAssocID="{8F2B3F2E-F49E-42EB-87D5-368536B2DB9F}" presName="spaceRect" presStyleCnt="0"/>
      <dgm:spPr/>
    </dgm:pt>
    <dgm:pt modelId="{E2631E77-EBE9-4F3A-B2DF-E40B4F5A9516}" type="pres">
      <dgm:prSet presAssocID="{8F2B3F2E-F49E-42EB-87D5-368536B2DB9F}" presName="parTx" presStyleLbl="revTx" presStyleIdx="5" presStyleCnt="6">
        <dgm:presLayoutVars>
          <dgm:chMax val="0"/>
          <dgm:chPref val="0"/>
        </dgm:presLayoutVars>
      </dgm:prSet>
      <dgm:spPr/>
    </dgm:pt>
  </dgm:ptLst>
  <dgm:cxnLst>
    <dgm:cxn modelId="{A5D65805-F8C9-4378-A41C-75087EC300A0}" type="presOf" srcId="{2F0623E4-6518-4B73-84CF-BE3991622E9A}" destId="{E12C2012-6FEB-44F5-8963-0FA0793B8510}" srcOrd="0" destOrd="0" presId="urn:microsoft.com/office/officeart/2018/2/layout/IconVerticalSolidList"/>
    <dgm:cxn modelId="{6E98D21A-3435-4A70-9D11-017B0267C937}" type="presOf" srcId="{60704071-E9BD-439E-98E2-F9E400E257D4}" destId="{59EFA550-0F43-4B36-A85F-F9C9EBB6D8B3}" srcOrd="0" destOrd="0" presId="urn:microsoft.com/office/officeart/2018/2/layout/IconVerticalSolidList"/>
    <dgm:cxn modelId="{0AAD2825-D617-4C90-A560-B413F9024AE6}" srcId="{60704071-E9BD-439E-98E2-F9E400E257D4}" destId="{EFC9A42C-03A1-4395-9B09-1B503D76DD67}" srcOrd="3" destOrd="0" parTransId="{86ED6415-20E1-4653-9F18-F86F876664FE}" sibTransId="{8B66B57F-F78C-449E-868A-2E44A0B3A4E3}"/>
    <dgm:cxn modelId="{E8CD6564-9212-4C7D-9CE8-4193767D6413}" type="presOf" srcId="{40891707-3AF3-405A-AD98-0A880B79FA04}" destId="{469DC1BB-46E1-489D-90C8-41AE2E865E37}" srcOrd="0" destOrd="0" presId="urn:microsoft.com/office/officeart/2018/2/layout/IconVerticalSolidList"/>
    <dgm:cxn modelId="{2E8B5C6C-054A-495A-885A-2C5D8E51A47D}" type="presOf" srcId="{5BAFF852-44F1-4C81-A3BC-C1E1414952D9}" destId="{C797D288-C969-46D2-A571-46D442B43A68}" srcOrd="0" destOrd="0" presId="urn:microsoft.com/office/officeart/2018/2/layout/IconVerticalSolidList"/>
    <dgm:cxn modelId="{E485DD51-C99E-4A11-873C-0CFE5214BC83}" type="presOf" srcId="{EFC9A42C-03A1-4395-9B09-1B503D76DD67}" destId="{9BC80E29-FDAB-4263-9971-A4EA2DC145D6}" srcOrd="0" destOrd="0" presId="urn:microsoft.com/office/officeart/2018/2/layout/IconVerticalSolidList"/>
    <dgm:cxn modelId="{4B70AA72-064D-43F1-9E48-3E6FCB199563}" type="presOf" srcId="{12F96225-5476-43E2-8320-CA27D0E4C0B7}" destId="{0E87830D-AD23-41B4-BAA1-D861D50451B0}" srcOrd="0" destOrd="0" presId="urn:microsoft.com/office/officeart/2018/2/layout/IconVerticalSolidList"/>
    <dgm:cxn modelId="{138B3D56-D681-4664-8688-541D7EE0E8E1}" srcId="{60704071-E9BD-439E-98E2-F9E400E257D4}" destId="{5BAFF852-44F1-4C81-A3BC-C1E1414952D9}" srcOrd="2" destOrd="0" parTransId="{F68B0AB3-5B18-4566-84A6-E1803A00B89D}" sibTransId="{31341F34-1150-4B7E-86DA-1DDF8DC8349B}"/>
    <dgm:cxn modelId="{3F863E7F-3419-47EB-AF6B-4697C3AD7C2F}" srcId="{60704071-E9BD-439E-98E2-F9E400E257D4}" destId="{8F2B3F2E-F49E-42EB-87D5-368536B2DB9F}" srcOrd="5" destOrd="0" parTransId="{BDCC59F6-5820-4C37-B562-DFCE1300D69B}" sibTransId="{FCF005D5-9CD9-454B-AC24-EA0C1B37502D}"/>
    <dgm:cxn modelId="{CCD6DE85-C4BE-4B1E-A014-A1139443C7D4}" type="presOf" srcId="{8F2B3F2E-F49E-42EB-87D5-368536B2DB9F}" destId="{E2631E77-EBE9-4F3A-B2DF-E40B4F5A9516}" srcOrd="0" destOrd="0" presId="urn:microsoft.com/office/officeart/2018/2/layout/IconVerticalSolidList"/>
    <dgm:cxn modelId="{8FE3D892-AC3C-4E5C-8A59-31E0948FDE2C}" srcId="{60704071-E9BD-439E-98E2-F9E400E257D4}" destId="{40891707-3AF3-405A-AD98-0A880B79FA04}" srcOrd="0" destOrd="0" parTransId="{1944D96B-FD74-419E-A2BD-48D9FEC832A9}" sibTransId="{92182345-4FD3-4C64-80E8-5D485E63C355}"/>
    <dgm:cxn modelId="{8A9D739E-A5A1-4933-8BEC-3C0EFA0273AB}" srcId="{60704071-E9BD-439E-98E2-F9E400E257D4}" destId="{12F96225-5476-43E2-8320-CA27D0E4C0B7}" srcOrd="4" destOrd="0" parTransId="{2FB0E079-E7E0-427D-A64C-0B630E3E6DDA}" sibTransId="{E02A8D1D-22FF-48C6-A6E1-F554B0FA8D39}"/>
    <dgm:cxn modelId="{BF17FDB6-9E66-4260-8DA0-D1DC751C8B27}" srcId="{60704071-E9BD-439E-98E2-F9E400E257D4}" destId="{2F0623E4-6518-4B73-84CF-BE3991622E9A}" srcOrd="1" destOrd="0" parTransId="{401C5491-EE49-491E-9DE5-486DFE1620C5}" sibTransId="{3A34BE39-812D-4F97-83E7-A684B449B60A}"/>
    <dgm:cxn modelId="{1701FDA8-5D33-434B-8E3D-EACB1E6C6ED3}" type="presParOf" srcId="{59EFA550-0F43-4B36-A85F-F9C9EBB6D8B3}" destId="{9E7B5B92-2A5F-40B4-8759-743453702057}" srcOrd="0" destOrd="0" presId="urn:microsoft.com/office/officeart/2018/2/layout/IconVerticalSolidList"/>
    <dgm:cxn modelId="{1BD77D7C-8C13-40D9-9C9A-0D0D0253528C}" type="presParOf" srcId="{9E7B5B92-2A5F-40B4-8759-743453702057}" destId="{1D0945DF-2659-498A-96ED-4F1EF6DCE690}" srcOrd="0" destOrd="0" presId="urn:microsoft.com/office/officeart/2018/2/layout/IconVerticalSolidList"/>
    <dgm:cxn modelId="{244CE441-B96B-45D4-9DE0-99B101E60B42}" type="presParOf" srcId="{9E7B5B92-2A5F-40B4-8759-743453702057}" destId="{FDE53973-13F0-404C-B9E0-12300D8F35A9}" srcOrd="1" destOrd="0" presId="urn:microsoft.com/office/officeart/2018/2/layout/IconVerticalSolidList"/>
    <dgm:cxn modelId="{4B6C515D-DEE6-4CF7-A3F4-0BD5A77F411F}" type="presParOf" srcId="{9E7B5B92-2A5F-40B4-8759-743453702057}" destId="{A138DA6A-A51A-4AAD-9977-BB6B2C86AD28}" srcOrd="2" destOrd="0" presId="urn:microsoft.com/office/officeart/2018/2/layout/IconVerticalSolidList"/>
    <dgm:cxn modelId="{BDB31A37-3B81-4BC1-ABE4-D2DACF86A6D6}" type="presParOf" srcId="{9E7B5B92-2A5F-40B4-8759-743453702057}" destId="{469DC1BB-46E1-489D-90C8-41AE2E865E37}" srcOrd="3" destOrd="0" presId="urn:microsoft.com/office/officeart/2018/2/layout/IconVerticalSolidList"/>
    <dgm:cxn modelId="{1079C8BC-9F23-4FF2-B067-CC8116CD6C9F}" type="presParOf" srcId="{59EFA550-0F43-4B36-A85F-F9C9EBB6D8B3}" destId="{910CCEE8-AF81-4251-915F-642F7F7AA2B1}" srcOrd="1" destOrd="0" presId="urn:microsoft.com/office/officeart/2018/2/layout/IconVerticalSolidList"/>
    <dgm:cxn modelId="{52A2115C-AF0B-43B4-A9DF-84469F9B59C3}" type="presParOf" srcId="{59EFA550-0F43-4B36-A85F-F9C9EBB6D8B3}" destId="{CB083ECF-1A49-4BCC-A9FA-99E8B16819AC}" srcOrd="2" destOrd="0" presId="urn:microsoft.com/office/officeart/2018/2/layout/IconVerticalSolidList"/>
    <dgm:cxn modelId="{87F574AB-7027-444B-BBFC-E95767AB0F1A}" type="presParOf" srcId="{CB083ECF-1A49-4BCC-A9FA-99E8B16819AC}" destId="{AD8E334D-514F-49FA-8AD5-3C7DAB544F38}" srcOrd="0" destOrd="0" presId="urn:microsoft.com/office/officeart/2018/2/layout/IconVerticalSolidList"/>
    <dgm:cxn modelId="{7A37E98E-5B5C-40CF-897D-3F88D3CF1003}" type="presParOf" srcId="{CB083ECF-1A49-4BCC-A9FA-99E8B16819AC}" destId="{AD8A90E2-0E90-4352-879F-67ADB82E1643}" srcOrd="1" destOrd="0" presId="urn:microsoft.com/office/officeart/2018/2/layout/IconVerticalSolidList"/>
    <dgm:cxn modelId="{481F30E1-1907-404A-9EF0-5585C7642CC7}" type="presParOf" srcId="{CB083ECF-1A49-4BCC-A9FA-99E8B16819AC}" destId="{835318E2-D4E8-497F-BE0E-C5D124D6CF69}" srcOrd="2" destOrd="0" presId="urn:microsoft.com/office/officeart/2018/2/layout/IconVerticalSolidList"/>
    <dgm:cxn modelId="{16AE1389-C765-436F-90FB-A91467DCCE87}" type="presParOf" srcId="{CB083ECF-1A49-4BCC-A9FA-99E8B16819AC}" destId="{E12C2012-6FEB-44F5-8963-0FA0793B8510}" srcOrd="3" destOrd="0" presId="urn:microsoft.com/office/officeart/2018/2/layout/IconVerticalSolidList"/>
    <dgm:cxn modelId="{B5A159A6-DE24-47BF-B55A-111A2261DAE1}" type="presParOf" srcId="{59EFA550-0F43-4B36-A85F-F9C9EBB6D8B3}" destId="{8788FC61-C230-458F-B06E-C91FA09688D2}" srcOrd="3" destOrd="0" presId="urn:microsoft.com/office/officeart/2018/2/layout/IconVerticalSolidList"/>
    <dgm:cxn modelId="{E93A58C5-181E-415A-8827-9CD70CF1E6B5}" type="presParOf" srcId="{59EFA550-0F43-4B36-A85F-F9C9EBB6D8B3}" destId="{4BA0C626-1251-46F1-9D2E-40EBF7CF560A}" srcOrd="4" destOrd="0" presId="urn:microsoft.com/office/officeart/2018/2/layout/IconVerticalSolidList"/>
    <dgm:cxn modelId="{C36593B6-A733-45BC-914D-43E8147F6173}" type="presParOf" srcId="{4BA0C626-1251-46F1-9D2E-40EBF7CF560A}" destId="{03B261D4-AFB1-449B-8F8F-EE834A7D0D72}" srcOrd="0" destOrd="0" presId="urn:microsoft.com/office/officeart/2018/2/layout/IconVerticalSolidList"/>
    <dgm:cxn modelId="{32DE419A-F963-4FD9-A654-7A7BDF4E05A0}" type="presParOf" srcId="{4BA0C626-1251-46F1-9D2E-40EBF7CF560A}" destId="{F0114979-E584-4C48-B957-C630625341E1}" srcOrd="1" destOrd="0" presId="urn:microsoft.com/office/officeart/2018/2/layout/IconVerticalSolidList"/>
    <dgm:cxn modelId="{8430023D-76DE-41AF-A0AA-68FEF47D2367}" type="presParOf" srcId="{4BA0C626-1251-46F1-9D2E-40EBF7CF560A}" destId="{6BEA545A-4BF3-48D1-B29A-B13C81D64B0B}" srcOrd="2" destOrd="0" presId="urn:microsoft.com/office/officeart/2018/2/layout/IconVerticalSolidList"/>
    <dgm:cxn modelId="{812A4374-C67F-4E0E-99DF-EDFA6CAA54BA}" type="presParOf" srcId="{4BA0C626-1251-46F1-9D2E-40EBF7CF560A}" destId="{C797D288-C969-46D2-A571-46D442B43A68}" srcOrd="3" destOrd="0" presId="urn:microsoft.com/office/officeart/2018/2/layout/IconVerticalSolidList"/>
    <dgm:cxn modelId="{9D649DB9-815F-4C6F-BE00-CF896186330B}" type="presParOf" srcId="{59EFA550-0F43-4B36-A85F-F9C9EBB6D8B3}" destId="{6F678DC5-FA5A-4217-9CE1-D306608CD34E}" srcOrd="5" destOrd="0" presId="urn:microsoft.com/office/officeart/2018/2/layout/IconVerticalSolidList"/>
    <dgm:cxn modelId="{A76C16ED-E809-4356-A0E6-9910C5FC708A}" type="presParOf" srcId="{59EFA550-0F43-4B36-A85F-F9C9EBB6D8B3}" destId="{F22AED90-A08D-44C7-8688-4979AD4E22EF}" srcOrd="6" destOrd="0" presId="urn:microsoft.com/office/officeart/2018/2/layout/IconVerticalSolidList"/>
    <dgm:cxn modelId="{EE5F4E98-6F69-4391-8AA3-813EAFB77FB1}" type="presParOf" srcId="{F22AED90-A08D-44C7-8688-4979AD4E22EF}" destId="{3F72573E-BFF9-45C3-AF58-D37734A78BC4}" srcOrd="0" destOrd="0" presId="urn:microsoft.com/office/officeart/2018/2/layout/IconVerticalSolidList"/>
    <dgm:cxn modelId="{354F50AE-0484-4547-B83E-80F2A91C4CBF}" type="presParOf" srcId="{F22AED90-A08D-44C7-8688-4979AD4E22EF}" destId="{EF31F740-83A8-46BE-910D-5A58C75F91E0}" srcOrd="1" destOrd="0" presId="urn:microsoft.com/office/officeart/2018/2/layout/IconVerticalSolidList"/>
    <dgm:cxn modelId="{3BA2F3E4-55F0-44AB-BA0D-54341449055D}" type="presParOf" srcId="{F22AED90-A08D-44C7-8688-4979AD4E22EF}" destId="{79CBA153-CDB0-4212-A5E5-63EC46C58DBA}" srcOrd="2" destOrd="0" presId="urn:microsoft.com/office/officeart/2018/2/layout/IconVerticalSolidList"/>
    <dgm:cxn modelId="{3DB282C0-EE0E-4CD5-AC71-7E54A5A2B3BA}" type="presParOf" srcId="{F22AED90-A08D-44C7-8688-4979AD4E22EF}" destId="{9BC80E29-FDAB-4263-9971-A4EA2DC145D6}" srcOrd="3" destOrd="0" presId="urn:microsoft.com/office/officeart/2018/2/layout/IconVerticalSolidList"/>
    <dgm:cxn modelId="{30138A0A-B67C-4164-B819-B1EFB9EA426C}" type="presParOf" srcId="{59EFA550-0F43-4B36-A85F-F9C9EBB6D8B3}" destId="{75A6779F-3739-44FB-9481-E0777A737561}" srcOrd="7" destOrd="0" presId="urn:microsoft.com/office/officeart/2018/2/layout/IconVerticalSolidList"/>
    <dgm:cxn modelId="{CED9BE7E-F989-43B5-A463-C904802E2651}" type="presParOf" srcId="{59EFA550-0F43-4B36-A85F-F9C9EBB6D8B3}" destId="{DCD78975-911B-4959-BC23-FE24E28AAFF3}" srcOrd="8" destOrd="0" presId="urn:microsoft.com/office/officeart/2018/2/layout/IconVerticalSolidList"/>
    <dgm:cxn modelId="{E555AD82-7407-4CFD-A807-C7CA6C949D46}" type="presParOf" srcId="{DCD78975-911B-4959-BC23-FE24E28AAFF3}" destId="{6CB83D92-C06B-4E41-BFEB-E77A46A39F87}" srcOrd="0" destOrd="0" presId="urn:microsoft.com/office/officeart/2018/2/layout/IconVerticalSolidList"/>
    <dgm:cxn modelId="{748EE4A2-45EB-463F-BFB0-606DCE203D14}" type="presParOf" srcId="{DCD78975-911B-4959-BC23-FE24E28AAFF3}" destId="{E41088C1-165F-4CAF-AE9B-C0D59E865E4B}" srcOrd="1" destOrd="0" presId="urn:microsoft.com/office/officeart/2018/2/layout/IconVerticalSolidList"/>
    <dgm:cxn modelId="{0689D6F8-B367-4277-BE2A-72A1525AB939}" type="presParOf" srcId="{DCD78975-911B-4959-BC23-FE24E28AAFF3}" destId="{F52AEADF-E7D3-477A-9D4E-3E32DFF569DE}" srcOrd="2" destOrd="0" presId="urn:microsoft.com/office/officeart/2018/2/layout/IconVerticalSolidList"/>
    <dgm:cxn modelId="{4CC5E144-F83B-475A-9E26-95E188EC4405}" type="presParOf" srcId="{DCD78975-911B-4959-BC23-FE24E28AAFF3}" destId="{0E87830D-AD23-41B4-BAA1-D861D50451B0}" srcOrd="3" destOrd="0" presId="urn:microsoft.com/office/officeart/2018/2/layout/IconVerticalSolidList"/>
    <dgm:cxn modelId="{06ADB254-3F83-45B4-AB98-9E0DBC23C02B}" type="presParOf" srcId="{59EFA550-0F43-4B36-A85F-F9C9EBB6D8B3}" destId="{BA91443A-7CA4-4B60-AEBD-2F16AB18EC1F}" srcOrd="9" destOrd="0" presId="urn:microsoft.com/office/officeart/2018/2/layout/IconVerticalSolidList"/>
    <dgm:cxn modelId="{F69AA36C-44C7-4ADB-A63C-00634345591D}" type="presParOf" srcId="{59EFA550-0F43-4B36-A85F-F9C9EBB6D8B3}" destId="{5BD24664-5687-44D2-8DDA-3490287A1849}" srcOrd="10" destOrd="0" presId="urn:microsoft.com/office/officeart/2018/2/layout/IconVerticalSolidList"/>
    <dgm:cxn modelId="{515713E5-7894-42B9-AC01-697AB52E6B6A}" type="presParOf" srcId="{5BD24664-5687-44D2-8DDA-3490287A1849}" destId="{DF3AADC9-9550-4033-ACBD-1B8195F1DF5F}" srcOrd="0" destOrd="0" presId="urn:microsoft.com/office/officeart/2018/2/layout/IconVerticalSolidList"/>
    <dgm:cxn modelId="{BF90CCB4-53AE-461C-85B4-4113C5C3A760}" type="presParOf" srcId="{5BD24664-5687-44D2-8DDA-3490287A1849}" destId="{7FCB042A-7DB7-434A-B604-6141A6789327}" srcOrd="1" destOrd="0" presId="urn:microsoft.com/office/officeart/2018/2/layout/IconVerticalSolidList"/>
    <dgm:cxn modelId="{7FEE155A-6AD0-4208-B151-EFB10127F007}" type="presParOf" srcId="{5BD24664-5687-44D2-8DDA-3490287A1849}" destId="{7D4D17C1-687A-4D53-8FD0-B2550B69B8F8}" srcOrd="2" destOrd="0" presId="urn:microsoft.com/office/officeart/2018/2/layout/IconVerticalSolidList"/>
    <dgm:cxn modelId="{737C73C1-0BFA-4522-825E-16C7F15A4331}" type="presParOf" srcId="{5BD24664-5687-44D2-8DDA-3490287A1849}" destId="{E2631E77-EBE9-4F3A-B2DF-E40B4F5A95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56B7F8-1CE8-491F-86F0-41CFE47085AF}"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D76D9BB-709F-4E5A-91D4-74E4A471CD21}">
      <dgm:prSet/>
      <dgm:spPr/>
      <dgm:t>
        <a:bodyPr/>
        <a:lstStyle/>
        <a:p>
          <a:pPr>
            <a:defRPr b="1"/>
          </a:pPr>
          <a:r>
            <a:rPr lang="en-US" b="1"/>
            <a:t>Feature Engineering:</a:t>
          </a:r>
          <a:endParaRPr lang="en-US"/>
        </a:p>
      </dgm:t>
    </dgm:pt>
    <dgm:pt modelId="{7D439999-F330-4AFE-9797-706C62AA7A79}" type="parTrans" cxnId="{85670FEB-A3D3-45FB-9D10-89E7246137DF}">
      <dgm:prSet/>
      <dgm:spPr/>
      <dgm:t>
        <a:bodyPr/>
        <a:lstStyle/>
        <a:p>
          <a:endParaRPr lang="en-US"/>
        </a:p>
      </dgm:t>
    </dgm:pt>
    <dgm:pt modelId="{B5B87FEB-B6E4-4FE6-AC5D-B96DEC7507D8}" type="sibTrans" cxnId="{85670FEB-A3D3-45FB-9D10-89E7246137DF}">
      <dgm:prSet/>
      <dgm:spPr/>
      <dgm:t>
        <a:bodyPr/>
        <a:lstStyle/>
        <a:p>
          <a:endParaRPr lang="en-US"/>
        </a:p>
      </dgm:t>
    </dgm:pt>
    <dgm:pt modelId="{700CF0CD-26D9-4DD1-9EA5-08E1E7837D56}">
      <dgm:prSet/>
      <dgm:spPr/>
      <dgm:t>
        <a:bodyPr/>
        <a:lstStyle/>
        <a:p>
          <a:r>
            <a:rPr lang="en-US"/>
            <a:t>Explore additional features that may impact fare and tip amounts, such as time-related features (e.g., time of day, day of the week), weather conditions, or special events in the area.</a:t>
          </a:r>
        </a:p>
      </dgm:t>
    </dgm:pt>
    <dgm:pt modelId="{405C42C3-5906-47BB-AC3C-5A70DC347382}" type="parTrans" cxnId="{673D3A23-90C7-4B2D-95FA-2C6412ABBC98}">
      <dgm:prSet/>
      <dgm:spPr/>
      <dgm:t>
        <a:bodyPr/>
        <a:lstStyle/>
        <a:p>
          <a:endParaRPr lang="en-US"/>
        </a:p>
      </dgm:t>
    </dgm:pt>
    <dgm:pt modelId="{371EDFEF-DB10-4B7C-BB4D-262C1B1D01AE}" type="sibTrans" cxnId="{673D3A23-90C7-4B2D-95FA-2C6412ABBC98}">
      <dgm:prSet/>
      <dgm:spPr/>
      <dgm:t>
        <a:bodyPr/>
        <a:lstStyle/>
        <a:p>
          <a:endParaRPr lang="en-US"/>
        </a:p>
      </dgm:t>
    </dgm:pt>
    <dgm:pt modelId="{1635A7B4-68F9-4CA9-A435-34FBA7909A91}">
      <dgm:prSet/>
      <dgm:spPr/>
      <dgm:t>
        <a:bodyPr/>
        <a:lstStyle/>
        <a:p>
          <a:r>
            <a:rPr lang="en-US"/>
            <a:t>Consider interactions between existing features or transformations to capture non-linear relationships.</a:t>
          </a:r>
        </a:p>
      </dgm:t>
    </dgm:pt>
    <dgm:pt modelId="{C8951568-E93F-4FC5-8D55-A4646FAE80CB}" type="parTrans" cxnId="{38C7694E-D911-47BF-82B0-B4C55393A53A}">
      <dgm:prSet/>
      <dgm:spPr/>
      <dgm:t>
        <a:bodyPr/>
        <a:lstStyle/>
        <a:p>
          <a:endParaRPr lang="en-US"/>
        </a:p>
      </dgm:t>
    </dgm:pt>
    <dgm:pt modelId="{5BDDE5AC-0DDE-4D90-A303-159EC77B59A3}" type="sibTrans" cxnId="{38C7694E-D911-47BF-82B0-B4C55393A53A}">
      <dgm:prSet/>
      <dgm:spPr/>
      <dgm:t>
        <a:bodyPr/>
        <a:lstStyle/>
        <a:p>
          <a:endParaRPr lang="en-US"/>
        </a:p>
      </dgm:t>
    </dgm:pt>
    <dgm:pt modelId="{B1EC2251-54C9-4FEB-AA72-12E18872354B}">
      <dgm:prSet/>
      <dgm:spPr/>
      <dgm:t>
        <a:bodyPr/>
        <a:lstStyle/>
        <a:p>
          <a:pPr>
            <a:defRPr b="1"/>
          </a:pPr>
          <a:r>
            <a:rPr lang="en-US" b="1"/>
            <a:t>Model Selection and Hyperparameter Tuning:</a:t>
          </a:r>
          <a:endParaRPr lang="en-US"/>
        </a:p>
      </dgm:t>
    </dgm:pt>
    <dgm:pt modelId="{E2F5214C-CB1A-467E-915A-E2CCB5CB9472}" type="parTrans" cxnId="{D23D7DB7-A90E-498A-8E50-DC7DD1A9BF65}">
      <dgm:prSet/>
      <dgm:spPr/>
      <dgm:t>
        <a:bodyPr/>
        <a:lstStyle/>
        <a:p>
          <a:endParaRPr lang="en-US"/>
        </a:p>
      </dgm:t>
    </dgm:pt>
    <dgm:pt modelId="{870A9C3D-8F00-4D83-A36A-8E82E6B5ECCA}" type="sibTrans" cxnId="{D23D7DB7-A90E-498A-8E50-DC7DD1A9BF65}">
      <dgm:prSet/>
      <dgm:spPr/>
      <dgm:t>
        <a:bodyPr/>
        <a:lstStyle/>
        <a:p>
          <a:endParaRPr lang="en-US"/>
        </a:p>
      </dgm:t>
    </dgm:pt>
    <dgm:pt modelId="{19032EA9-0F9F-4B0B-9DE6-982109E3F7EF}">
      <dgm:prSet/>
      <dgm:spPr/>
      <dgm:t>
        <a:bodyPr/>
        <a:lstStyle/>
        <a:p>
          <a:r>
            <a:rPr lang="en-US"/>
            <a:t>Experiment with different regression algorithms beyond SVR, such as Random Forest Regression or Gradient Boosting Regression, which may capture complex patterns better.</a:t>
          </a:r>
        </a:p>
      </dgm:t>
    </dgm:pt>
    <dgm:pt modelId="{E3550065-57CE-4BB0-A61F-9948D41B1253}" type="parTrans" cxnId="{0944D2C8-859C-4E71-B78D-D5B34C7ECC2B}">
      <dgm:prSet/>
      <dgm:spPr/>
      <dgm:t>
        <a:bodyPr/>
        <a:lstStyle/>
        <a:p>
          <a:endParaRPr lang="en-US"/>
        </a:p>
      </dgm:t>
    </dgm:pt>
    <dgm:pt modelId="{FA97626C-F135-4406-9386-520F99CE5801}" type="sibTrans" cxnId="{0944D2C8-859C-4E71-B78D-D5B34C7ECC2B}">
      <dgm:prSet/>
      <dgm:spPr/>
      <dgm:t>
        <a:bodyPr/>
        <a:lstStyle/>
        <a:p>
          <a:endParaRPr lang="en-US"/>
        </a:p>
      </dgm:t>
    </dgm:pt>
    <dgm:pt modelId="{AACD792E-5FB1-4041-B741-93FEE0B9EE71}">
      <dgm:prSet/>
      <dgm:spPr/>
      <dgm:t>
        <a:bodyPr/>
        <a:lstStyle/>
        <a:p>
          <a:r>
            <a:rPr lang="en-US"/>
            <a:t>Perform thorough hyperparameter tuning for SVR and other algorithms using techniques like grid search or randomized search to find the optimal parameters.</a:t>
          </a:r>
        </a:p>
      </dgm:t>
    </dgm:pt>
    <dgm:pt modelId="{F968E34D-9F67-4BD1-8493-86A398BE5148}" type="parTrans" cxnId="{A1B88B28-CAF1-45EB-A36B-702C0FB09F23}">
      <dgm:prSet/>
      <dgm:spPr/>
      <dgm:t>
        <a:bodyPr/>
        <a:lstStyle/>
        <a:p>
          <a:endParaRPr lang="en-US"/>
        </a:p>
      </dgm:t>
    </dgm:pt>
    <dgm:pt modelId="{E23D48CE-154D-45E6-9498-5B265BA952F8}" type="sibTrans" cxnId="{A1B88B28-CAF1-45EB-A36B-702C0FB09F23}">
      <dgm:prSet/>
      <dgm:spPr/>
      <dgm:t>
        <a:bodyPr/>
        <a:lstStyle/>
        <a:p>
          <a:endParaRPr lang="en-US"/>
        </a:p>
      </dgm:t>
    </dgm:pt>
    <dgm:pt modelId="{3888916E-ACAD-45F3-A086-0CB91B07E5CA}">
      <dgm:prSet/>
      <dgm:spPr/>
      <dgm:t>
        <a:bodyPr/>
        <a:lstStyle/>
        <a:p>
          <a:pPr>
            <a:defRPr b="1"/>
          </a:pPr>
          <a:r>
            <a:rPr lang="en-US" b="1"/>
            <a:t>Ensemble Learning:</a:t>
          </a:r>
          <a:endParaRPr lang="en-US"/>
        </a:p>
      </dgm:t>
    </dgm:pt>
    <dgm:pt modelId="{4267D8AA-83E7-438B-A59C-CF29E6E1AE5E}" type="parTrans" cxnId="{5BA123E8-5F20-4A94-93AA-9B4A9B474E8A}">
      <dgm:prSet/>
      <dgm:spPr/>
      <dgm:t>
        <a:bodyPr/>
        <a:lstStyle/>
        <a:p>
          <a:endParaRPr lang="en-US"/>
        </a:p>
      </dgm:t>
    </dgm:pt>
    <dgm:pt modelId="{57BA2FE1-FAA8-4ED2-8F21-C58E0471752E}" type="sibTrans" cxnId="{5BA123E8-5F20-4A94-93AA-9B4A9B474E8A}">
      <dgm:prSet/>
      <dgm:spPr/>
      <dgm:t>
        <a:bodyPr/>
        <a:lstStyle/>
        <a:p>
          <a:endParaRPr lang="en-US"/>
        </a:p>
      </dgm:t>
    </dgm:pt>
    <dgm:pt modelId="{2BB0E047-1000-4855-B4BC-A99EEF6BB0E7}">
      <dgm:prSet/>
      <dgm:spPr/>
      <dgm:t>
        <a:bodyPr/>
        <a:lstStyle/>
        <a:p>
          <a:r>
            <a:rPr lang="en-US"/>
            <a:t>Implement ensemble methods like Random Forest Regression or Gradient Boosting Regression to combine the predictions of multiple models, potentially improving accuracy through model averaging or boosting.</a:t>
          </a:r>
        </a:p>
      </dgm:t>
    </dgm:pt>
    <dgm:pt modelId="{0713DA71-82BB-4E9E-B9A8-FE2D927F052E}" type="parTrans" cxnId="{AE15A1A3-2322-4503-B068-5E5B9E7F91CA}">
      <dgm:prSet/>
      <dgm:spPr/>
      <dgm:t>
        <a:bodyPr/>
        <a:lstStyle/>
        <a:p>
          <a:endParaRPr lang="en-US"/>
        </a:p>
      </dgm:t>
    </dgm:pt>
    <dgm:pt modelId="{4ED83BA2-01A0-42E4-AC0C-F38743D384B2}" type="sibTrans" cxnId="{AE15A1A3-2322-4503-B068-5E5B9E7F91CA}">
      <dgm:prSet/>
      <dgm:spPr/>
      <dgm:t>
        <a:bodyPr/>
        <a:lstStyle/>
        <a:p>
          <a:endParaRPr lang="en-US"/>
        </a:p>
      </dgm:t>
    </dgm:pt>
    <dgm:pt modelId="{D31091F8-5F06-4E32-94FB-FDF3657EB15D}">
      <dgm:prSet/>
      <dgm:spPr/>
      <dgm:t>
        <a:bodyPr/>
        <a:lstStyle/>
        <a:p>
          <a:pPr>
            <a:defRPr b="1"/>
          </a:pPr>
          <a:r>
            <a:rPr lang="en-US" b="1"/>
            <a:t>Data Preprocessing:</a:t>
          </a:r>
          <a:endParaRPr lang="en-US"/>
        </a:p>
      </dgm:t>
    </dgm:pt>
    <dgm:pt modelId="{DE2DC895-A1B7-4FB3-9DE3-D0609819CAEA}" type="parTrans" cxnId="{47A5D206-5DFA-4CCE-9BBA-31E7C85183A4}">
      <dgm:prSet/>
      <dgm:spPr/>
      <dgm:t>
        <a:bodyPr/>
        <a:lstStyle/>
        <a:p>
          <a:endParaRPr lang="en-US"/>
        </a:p>
      </dgm:t>
    </dgm:pt>
    <dgm:pt modelId="{406F9D34-FA41-462C-8A68-614C112ADC10}" type="sibTrans" cxnId="{47A5D206-5DFA-4CCE-9BBA-31E7C85183A4}">
      <dgm:prSet/>
      <dgm:spPr/>
      <dgm:t>
        <a:bodyPr/>
        <a:lstStyle/>
        <a:p>
          <a:endParaRPr lang="en-US"/>
        </a:p>
      </dgm:t>
    </dgm:pt>
    <dgm:pt modelId="{DBA7B6B6-BD19-4EF1-A66E-638423ABE75B}">
      <dgm:prSet/>
      <dgm:spPr/>
      <dgm:t>
        <a:bodyPr/>
        <a:lstStyle/>
        <a:p>
          <a:r>
            <a:rPr lang="en-US"/>
            <a:t>Explore alternative methods for feature scaling or normalization to improve the convergence of SVR models.</a:t>
          </a:r>
        </a:p>
      </dgm:t>
    </dgm:pt>
    <dgm:pt modelId="{67FA3F2A-AEF5-4BB8-8392-4998A51F71E7}" type="parTrans" cxnId="{699EB05E-1A1F-491F-9AA8-947C1D0B6F92}">
      <dgm:prSet/>
      <dgm:spPr/>
      <dgm:t>
        <a:bodyPr/>
        <a:lstStyle/>
        <a:p>
          <a:endParaRPr lang="en-US"/>
        </a:p>
      </dgm:t>
    </dgm:pt>
    <dgm:pt modelId="{64941AE8-350E-4567-ADF5-FF5002EC0376}" type="sibTrans" cxnId="{699EB05E-1A1F-491F-9AA8-947C1D0B6F92}">
      <dgm:prSet/>
      <dgm:spPr/>
      <dgm:t>
        <a:bodyPr/>
        <a:lstStyle/>
        <a:p>
          <a:endParaRPr lang="en-US"/>
        </a:p>
      </dgm:t>
    </dgm:pt>
    <dgm:pt modelId="{5F059662-D069-4737-8228-F5070EE2E985}">
      <dgm:prSet/>
      <dgm:spPr/>
      <dgm:t>
        <a:bodyPr/>
        <a:lstStyle/>
        <a:p>
          <a:r>
            <a:rPr lang="en-US"/>
            <a:t>Consider handling outliers or skewed distributions in the data using robust scaling techniques or transformations.</a:t>
          </a:r>
        </a:p>
      </dgm:t>
    </dgm:pt>
    <dgm:pt modelId="{0CF16DFF-1EE8-4624-8FF2-3FC3AA239EA3}" type="parTrans" cxnId="{D4877F75-D6A8-4A0E-ABFD-993C41D17176}">
      <dgm:prSet/>
      <dgm:spPr/>
      <dgm:t>
        <a:bodyPr/>
        <a:lstStyle/>
        <a:p>
          <a:endParaRPr lang="en-US"/>
        </a:p>
      </dgm:t>
    </dgm:pt>
    <dgm:pt modelId="{79DB96AA-275F-4E6E-9FA5-E1427616BC4C}" type="sibTrans" cxnId="{D4877F75-D6A8-4A0E-ABFD-993C41D17176}">
      <dgm:prSet/>
      <dgm:spPr/>
      <dgm:t>
        <a:bodyPr/>
        <a:lstStyle/>
        <a:p>
          <a:endParaRPr lang="en-US"/>
        </a:p>
      </dgm:t>
    </dgm:pt>
    <dgm:pt modelId="{16F5D001-90DE-4745-8370-E31F06B6B025}">
      <dgm:prSet/>
      <dgm:spPr/>
      <dgm:t>
        <a:bodyPr/>
        <a:lstStyle/>
        <a:p>
          <a:pPr>
            <a:defRPr b="1"/>
          </a:pPr>
          <a:r>
            <a:rPr lang="en-US" b="1"/>
            <a:t>Cross-Validation and Model Evaluation:</a:t>
          </a:r>
          <a:endParaRPr lang="en-US"/>
        </a:p>
      </dgm:t>
    </dgm:pt>
    <dgm:pt modelId="{882F0F81-FA97-4E77-BC89-86D4FFF9507B}" type="parTrans" cxnId="{7F3CE24D-C4CF-4156-A821-E8917FC3BC46}">
      <dgm:prSet/>
      <dgm:spPr/>
      <dgm:t>
        <a:bodyPr/>
        <a:lstStyle/>
        <a:p>
          <a:endParaRPr lang="en-US"/>
        </a:p>
      </dgm:t>
    </dgm:pt>
    <dgm:pt modelId="{5B3E8499-F772-4EA5-ACB0-0AD43D10D0FE}" type="sibTrans" cxnId="{7F3CE24D-C4CF-4156-A821-E8917FC3BC46}">
      <dgm:prSet/>
      <dgm:spPr/>
      <dgm:t>
        <a:bodyPr/>
        <a:lstStyle/>
        <a:p>
          <a:endParaRPr lang="en-US"/>
        </a:p>
      </dgm:t>
    </dgm:pt>
    <dgm:pt modelId="{01A25D4D-A608-4DA5-8B56-1494F255AE59}">
      <dgm:prSet/>
      <dgm:spPr/>
      <dgm:t>
        <a:bodyPr/>
        <a:lstStyle/>
        <a:p>
          <a:r>
            <a:rPr lang="en-US"/>
            <a:t>Utilize more advanced cross-validation techniques such as nested cross-validation to obtain more reliable estimates of model performance.</a:t>
          </a:r>
        </a:p>
      </dgm:t>
    </dgm:pt>
    <dgm:pt modelId="{2CC458C6-E05B-4CE6-9291-C764B24CD7C8}" type="parTrans" cxnId="{E011E89E-898D-4412-903E-E78C7C229C8C}">
      <dgm:prSet/>
      <dgm:spPr/>
      <dgm:t>
        <a:bodyPr/>
        <a:lstStyle/>
        <a:p>
          <a:endParaRPr lang="en-US"/>
        </a:p>
      </dgm:t>
    </dgm:pt>
    <dgm:pt modelId="{2465299E-AD14-42D6-A72B-4C721E44918E}" type="sibTrans" cxnId="{E011E89E-898D-4412-903E-E78C7C229C8C}">
      <dgm:prSet/>
      <dgm:spPr/>
      <dgm:t>
        <a:bodyPr/>
        <a:lstStyle/>
        <a:p>
          <a:endParaRPr lang="en-US"/>
        </a:p>
      </dgm:t>
    </dgm:pt>
    <dgm:pt modelId="{E7007A92-65EE-4F48-9A04-7EAC05FB9D76}">
      <dgm:prSet/>
      <dgm:spPr/>
      <dgm:t>
        <a:bodyPr/>
        <a:lstStyle/>
        <a:p>
          <a:r>
            <a:rPr lang="en-US"/>
            <a:t>Evaluate models using additional metrics beyond RMSE, such as Mean Absolute Error (MAE) or R-squared, to gain a comprehensive understanding of prediction accuracy.</a:t>
          </a:r>
        </a:p>
      </dgm:t>
    </dgm:pt>
    <dgm:pt modelId="{2920FABC-D12A-4738-B4FD-9FC28D0035A4}" type="parTrans" cxnId="{130637F6-AD76-4ACB-8E42-4C194B02E4F6}">
      <dgm:prSet/>
      <dgm:spPr/>
      <dgm:t>
        <a:bodyPr/>
        <a:lstStyle/>
        <a:p>
          <a:endParaRPr lang="en-US"/>
        </a:p>
      </dgm:t>
    </dgm:pt>
    <dgm:pt modelId="{0BB749DD-9E81-48B2-B77E-BC79086F23CD}" type="sibTrans" cxnId="{130637F6-AD76-4ACB-8E42-4C194B02E4F6}">
      <dgm:prSet/>
      <dgm:spPr/>
      <dgm:t>
        <a:bodyPr/>
        <a:lstStyle/>
        <a:p>
          <a:endParaRPr lang="en-US"/>
        </a:p>
      </dgm:t>
    </dgm:pt>
    <dgm:pt modelId="{297B0C84-473C-4003-BFD3-D791772644B5}">
      <dgm:prSet/>
      <dgm:spPr/>
      <dgm:t>
        <a:bodyPr/>
        <a:lstStyle/>
        <a:p>
          <a:pPr>
            <a:defRPr b="1"/>
          </a:pPr>
          <a:r>
            <a:rPr lang="en-US" b="1"/>
            <a:t>Domain-specific Insights:</a:t>
          </a:r>
          <a:endParaRPr lang="en-US"/>
        </a:p>
      </dgm:t>
    </dgm:pt>
    <dgm:pt modelId="{98C2ECFC-E04B-4DAF-99AC-9FFA1B102C24}" type="parTrans" cxnId="{3186A665-0309-4E66-9845-BACE24D5C607}">
      <dgm:prSet/>
      <dgm:spPr/>
      <dgm:t>
        <a:bodyPr/>
        <a:lstStyle/>
        <a:p>
          <a:endParaRPr lang="en-US"/>
        </a:p>
      </dgm:t>
    </dgm:pt>
    <dgm:pt modelId="{35D80FDB-779C-4D6E-8D24-F28349FA02C0}" type="sibTrans" cxnId="{3186A665-0309-4E66-9845-BACE24D5C607}">
      <dgm:prSet/>
      <dgm:spPr/>
      <dgm:t>
        <a:bodyPr/>
        <a:lstStyle/>
        <a:p>
          <a:endParaRPr lang="en-US"/>
        </a:p>
      </dgm:t>
    </dgm:pt>
    <dgm:pt modelId="{6660C762-F13B-44FE-8D67-1F9A51E2ADD7}">
      <dgm:prSet/>
      <dgm:spPr/>
      <dgm:t>
        <a:bodyPr/>
        <a:lstStyle/>
        <a:p>
          <a:r>
            <a:rPr lang="en-US"/>
            <a:t>Collaborate with domain experts or stakeholders in the ride-sharing industry to gain insights into factors influencing fare amounts and tipping behavior, which can inform feature selection and model interpretation.</a:t>
          </a:r>
        </a:p>
      </dgm:t>
    </dgm:pt>
    <dgm:pt modelId="{06D80748-8BA3-44FC-AD69-AE1EBAD6E204}" type="parTrans" cxnId="{6E5339DC-3338-4129-9F05-994F58A1883A}">
      <dgm:prSet/>
      <dgm:spPr/>
      <dgm:t>
        <a:bodyPr/>
        <a:lstStyle/>
        <a:p>
          <a:endParaRPr lang="en-US"/>
        </a:p>
      </dgm:t>
    </dgm:pt>
    <dgm:pt modelId="{F0C082D7-A1EE-43F8-A7F4-6603DB4200AE}" type="sibTrans" cxnId="{6E5339DC-3338-4129-9F05-994F58A1883A}">
      <dgm:prSet/>
      <dgm:spPr/>
      <dgm:t>
        <a:bodyPr/>
        <a:lstStyle/>
        <a:p>
          <a:endParaRPr lang="en-US"/>
        </a:p>
      </dgm:t>
    </dgm:pt>
    <dgm:pt modelId="{43464B7F-06F9-40D0-A1E6-22D7D9C92D9F}" type="pres">
      <dgm:prSet presAssocID="{4356B7F8-1CE8-491F-86F0-41CFE47085AF}" presName="root" presStyleCnt="0">
        <dgm:presLayoutVars>
          <dgm:dir/>
          <dgm:resizeHandles val="exact"/>
        </dgm:presLayoutVars>
      </dgm:prSet>
      <dgm:spPr/>
    </dgm:pt>
    <dgm:pt modelId="{6C6B870B-02E3-4B4A-9EDF-B90EE83663F7}" type="pres">
      <dgm:prSet presAssocID="{9D76D9BB-709F-4E5A-91D4-74E4A471CD21}" presName="compNode" presStyleCnt="0"/>
      <dgm:spPr/>
    </dgm:pt>
    <dgm:pt modelId="{02499D0B-E955-45C6-A453-B7F1E2960049}" type="pres">
      <dgm:prSet presAssocID="{9D76D9BB-709F-4E5A-91D4-74E4A471CD2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5B7391D8-7314-44DB-A073-743E6C9C7370}" type="pres">
      <dgm:prSet presAssocID="{9D76D9BB-709F-4E5A-91D4-74E4A471CD21}" presName="iconSpace" presStyleCnt="0"/>
      <dgm:spPr/>
    </dgm:pt>
    <dgm:pt modelId="{A912EBB0-B931-47A2-8A62-D7430EBFD7BD}" type="pres">
      <dgm:prSet presAssocID="{9D76D9BB-709F-4E5A-91D4-74E4A471CD21}" presName="parTx" presStyleLbl="revTx" presStyleIdx="0" presStyleCnt="12">
        <dgm:presLayoutVars>
          <dgm:chMax val="0"/>
          <dgm:chPref val="0"/>
        </dgm:presLayoutVars>
      </dgm:prSet>
      <dgm:spPr/>
    </dgm:pt>
    <dgm:pt modelId="{09FAE6D8-C9FC-4778-B89C-AF5598251BC6}" type="pres">
      <dgm:prSet presAssocID="{9D76D9BB-709F-4E5A-91D4-74E4A471CD21}" presName="txSpace" presStyleCnt="0"/>
      <dgm:spPr/>
    </dgm:pt>
    <dgm:pt modelId="{4D704EB5-F58B-4C10-A07E-044CB7729A51}" type="pres">
      <dgm:prSet presAssocID="{9D76D9BB-709F-4E5A-91D4-74E4A471CD21}" presName="desTx" presStyleLbl="revTx" presStyleIdx="1" presStyleCnt="12">
        <dgm:presLayoutVars/>
      </dgm:prSet>
      <dgm:spPr/>
    </dgm:pt>
    <dgm:pt modelId="{3E184438-3462-44EE-B9D2-205B3F302C36}" type="pres">
      <dgm:prSet presAssocID="{B5B87FEB-B6E4-4FE6-AC5D-B96DEC7507D8}" presName="sibTrans" presStyleCnt="0"/>
      <dgm:spPr/>
    </dgm:pt>
    <dgm:pt modelId="{C4A813BB-4D7C-4403-9D2F-83B4CDE9E000}" type="pres">
      <dgm:prSet presAssocID="{B1EC2251-54C9-4FEB-AA72-12E18872354B}" presName="compNode" presStyleCnt="0"/>
      <dgm:spPr/>
    </dgm:pt>
    <dgm:pt modelId="{844C7CFF-0C12-4FDE-82EF-7BFB9E4A39D3}" type="pres">
      <dgm:prSet presAssocID="{B1EC2251-54C9-4FEB-AA72-12E18872354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8235C5FF-F9D2-4E19-9529-D102F37D474B}" type="pres">
      <dgm:prSet presAssocID="{B1EC2251-54C9-4FEB-AA72-12E18872354B}" presName="iconSpace" presStyleCnt="0"/>
      <dgm:spPr/>
    </dgm:pt>
    <dgm:pt modelId="{7EEC035B-C4B7-4A9B-BBEE-4C6F27E564DB}" type="pres">
      <dgm:prSet presAssocID="{B1EC2251-54C9-4FEB-AA72-12E18872354B}" presName="parTx" presStyleLbl="revTx" presStyleIdx="2" presStyleCnt="12">
        <dgm:presLayoutVars>
          <dgm:chMax val="0"/>
          <dgm:chPref val="0"/>
        </dgm:presLayoutVars>
      </dgm:prSet>
      <dgm:spPr/>
    </dgm:pt>
    <dgm:pt modelId="{A88AE24A-3C6B-4936-80E1-D89D1C058F7C}" type="pres">
      <dgm:prSet presAssocID="{B1EC2251-54C9-4FEB-AA72-12E18872354B}" presName="txSpace" presStyleCnt="0"/>
      <dgm:spPr/>
    </dgm:pt>
    <dgm:pt modelId="{056732A6-9E8F-49DB-87AB-1D105666EF7F}" type="pres">
      <dgm:prSet presAssocID="{B1EC2251-54C9-4FEB-AA72-12E18872354B}" presName="desTx" presStyleLbl="revTx" presStyleIdx="3" presStyleCnt="12">
        <dgm:presLayoutVars/>
      </dgm:prSet>
      <dgm:spPr/>
    </dgm:pt>
    <dgm:pt modelId="{3FE2997B-62D9-495B-9618-732890AE2744}" type="pres">
      <dgm:prSet presAssocID="{870A9C3D-8F00-4D83-A36A-8E82E6B5ECCA}" presName="sibTrans" presStyleCnt="0"/>
      <dgm:spPr/>
    </dgm:pt>
    <dgm:pt modelId="{F209A1A6-6999-4323-B86B-BB215BAB449F}" type="pres">
      <dgm:prSet presAssocID="{3888916E-ACAD-45F3-A086-0CB91B07E5CA}" presName="compNode" presStyleCnt="0"/>
      <dgm:spPr/>
    </dgm:pt>
    <dgm:pt modelId="{D549B425-0A8A-4C0D-8BAB-DF309B8D27AE}" type="pres">
      <dgm:prSet presAssocID="{3888916E-ACAD-45F3-A086-0CB91B07E5C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22E2FE7-C7D1-4665-A7C3-FF516D786A6A}" type="pres">
      <dgm:prSet presAssocID="{3888916E-ACAD-45F3-A086-0CB91B07E5CA}" presName="iconSpace" presStyleCnt="0"/>
      <dgm:spPr/>
    </dgm:pt>
    <dgm:pt modelId="{85F69037-3581-4FC4-B235-2E4EBEB8C5B5}" type="pres">
      <dgm:prSet presAssocID="{3888916E-ACAD-45F3-A086-0CB91B07E5CA}" presName="parTx" presStyleLbl="revTx" presStyleIdx="4" presStyleCnt="12">
        <dgm:presLayoutVars>
          <dgm:chMax val="0"/>
          <dgm:chPref val="0"/>
        </dgm:presLayoutVars>
      </dgm:prSet>
      <dgm:spPr/>
    </dgm:pt>
    <dgm:pt modelId="{504567C4-7AA3-469C-AC71-15CE237F55AA}" type="pres">
      <dgm:prSet presAssocID="{3888916E-ACAD-45F3-A086-0CB91B07E5CA}" presName="txSpace" presStyleCnt="0"/>
      <dgm:spPr/>
    </dgm:pt>
    <dgm:pt modelId="{66829FF6-7290-4C23-88CE-D14356FCC6EE}" type="pres">
      <dgm:prSet presAssocID="{3888916E-ACAD-45F3-A086-0CB91B07E5CA}" presName="desTx" presStyleLbl="revTx" presStyleIdx="5" presStyleCnt="12">
        <dgm:presLayoutVars/>
      </dgm:prSet>
      <dgm:spPr/>
    </dgm:pt>
    <dgm:pt modelId="{CD8EDC39-587C-4160-B583-0319C85EAB6A}" type="pres">
      <dgm:prSet presAssocID="{57BA2FE1-FAA8-4ED2-8F21-C58E0471752E}" presName="sibTrans" presStyleCnt="0"/>
      <dgm:spPr/>
    </dgm:pt>
    <dgm:pt modelId="{BB8D991E-FBD7-4741-9BBD-7D38AFFED32E}" type="pres">
      <dgm:prSet presAssocID="{D31091F8-5F06-4E32-94FB-FDF3657EB15D}" presName="compNode" presStyleCnt="0"/>
      <dgm:spPr/>
    </dgm:pt>
    <dgm:pt modelId="{FDE1641F-4FBA-4E95-A6A3-7903E397B99B}" type="pres">
      <dgm:prSet presAssocID="{D31091F8-5F06-4E32-94FB-FDF3657EB15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AFFE1D66-8EDF-4AB5-BF81-7E27C0CD6297}" type="pres">
      <dgm:prSet presAssocID="{D31091F8-5F06-4E32-94FB-FDF3657EB15D}" presName="iconSpace" presStyleCnt="0"/>
      <dgm:spPr/>
    </dgm:pt>
    <dgm:pt modelId="{810D0955-7FD4-4DD6-A367-A290B443352B}" type="pres">
      <dgm:prSet presAssocID="{D31091F8-5F06-4E32-94FB-FDF3657EB15D}" presName="parTx" presStyleLbl="revTx" presStyleIdx="6" presStyleCnt="12">
        <dgm:presLayoutVars>
          <dgm:chMax val="0"/>
          <dgm:chPref val="0"/>
        </dgm:presLayoutVars>
      </dgm:prSet>
      <dgm:spPr/>
    </dgm:pt>
    <dgm:pt modelId="{2E15BB79-23F9-4D28-882D-D9965188A232}" type="pres">
      <dgm:prSet presAssocID="{D31091F8-5F06-4E32-94FB-FDF3657EB15D}" presName="txSpace" presStyleCnt="0"/>
      <dgm:spPr/>
    </dgm:pt>
    <dgm:pt modelId="{9CA4ADE6-C63F-4750-A13C-C9C6C4D397D1}" type="pres">
      <dgm:prSet presAssocID="{D31091F8-5F06-4E32-94FB-FDF3657EB15D}" presName="desTx" presStyleLbl="revTx" presStyleIdx="7" presStyleCnt="12">
        <dgm:presLayoutVars/>
      </dgm:prSet>
      <dgm:spPr/>
    </dgm:pt>
    <dgm:pt modelId="{C6B01B08-9F9A-4FE0-AA64-F41D8A6C6337}" type="pres">
      <dgm:prSet presAssocID="{406F9D34-FA41-462C-8A68-614C112ADC10}" presName="sibTrans" presStyleCnt="0"/>
      <dgm:spPr/>
    </dgm:pt>
    <dgm:pt modelId="{348387AB-580C-456C-9CA7-F87014A59609}" type="pres">
      <dgm:prSet presAssocID="{16F5D001-90DE-4745-8370-E31F06B6B025}" presName="compNode" presStyleCnt="0"/>
      <dgm:spPr/>
    </dgm:pt>
    <dgm:pt modelId="{D8F6E3AD-E30A-455F-B045-55F642D8D9AC}" type="pres">
      <dgm:prSet presAssocID="{16F5D001-90DE-4745-8370-E31F06B6B02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42DF0C2C-0D5D-46C1-95A4-581948344F77}" type="pres">
      <dgm:prSet presAssocID="{16F5D001-90DE-4745-8370-E31F06B6B025}" presName="iconSpace" presStyleCnt="0"/>
      <dgm:spPr/>
    </dgm:pt>
    <dgm:pt modelId="{5C37EEE7-B122-4B30-961F-5B120E0C9EA0}" type="pres">
      <dgm:prSet presAssocID="{16F5D001-90DE-4745-8370-E31F06B6B025}" presName="parTx" presStyleLbl="revTx" presStyleIdx="8" presStyleCnt="12">
        <dgm:presLayoutVars>
          <dgm:chMax val="0"/>
          <dgm:chPref val="0"/>
        </dgm:presLayoutVars>
      </dgm:prSet>
      <dgm:spPr/>
    </dgm:pt>
    <dgm:pt modelId="{313F181F-1B3C-4A3B-BF66-D293EEA620C0}" type="pres">
      <dgm:prSet presAssocID="{16F5D001-90DE-4745-8370-E31F06B6B025}" presName="txSpace" presStyleCnt="0"/>
      <dgm:spPr/>
    </dgm:pt>
    <dgm:pt modelId="{EB61BDD1-ECCA-4F6B-AEB5-5669EFC46F0F}" type="pres">
      <dgm:prSet presAssocID="{16F5D001-90DE-4745-8370-E31F06B6B025}" presName="desTx" presStyleLbl="revTx" presStyleIdx="9" presStyleCnt="12">
        <dgm:presLayoutVars/>
      </dgm:prSet>
      <dgm:spPr/>
    </dgm:pt>
    <dgm:pt modelId="{E3E348F0-3C8C-4DC9-B9CA-D809FE944BC6}" type="pres">
      <dgm:prSet presAssocID="{5B3E8499-F772-4EA5-ACB0-0AD43D10D0FE}" presName="sibTrans" presStyleCnt="0"/>
      <dgm:spPr/>
    </dgm:pt>
    <dgm:pt modelId="{ECB2F3FB-47C2-42BB-89EC-BC524BD5BB54}" type="pres">
      <dgm:prSet presAssocID="{297B0C84-473C-4003-BFD3-D791772644B5}" presName="compNode" presStyleCnt="0"/>
      <dgm:spPr/>
    </dgm:pt>
    <dgm:pt modelId="{6E87F5D8-E6B4-4E1E-A46D-DB36C0604AF6}" type="pres">
      <dgm:prSet presAssocID="{297B0C84-473C-4003-BFD3-D791772644B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axi"/>
        </a:ext>
      </dgm:extLst>
    </dgm:pt>
    <dgm:pt modelId="{C0279E55-E2A9-44B2-B60F-9078692BE6A4}" type="pres">
      <dgm:prSet presAssocID="{297B0C84-473C-4003-BFD3-D791772644B5}" presName="iconSpace" presStyleCnt="0"/>
      <dgm:spPr/>
    </dgm:pt>
    <dgm:pt modelId="{426D3305-8255-4359-9F03-23F530DFBDCF}" type="pres">
      <dgm:prSet presAssocID="{297B0C84-473C-4003-BFD3-D791772644B5}" presName="parTx" presStyleLbl="revTx" presStyleIdx="10" presStyleCnt="12">
        <dgm:presLayoutVars>
          <dgm:chMax val="0"/>
          <dgm:chPref val="0"/>
        </dgm:presLayoutVars>
      </dgm:prSet>
      <dgm:spPr/>
    </dgm:pt>
    <dgm:pt modelId="{60A63386-D76D-4F57-A897-D259D113AD96}" type="pres">
      <dgm:prSet presAssocID="{297B0C84-473C-4003-BFD3-D791772644B5}" presName="txSpace" presStyleCnt="0"/>
      <dgm:spPr/>
    </dgm:pt>
    <dgm:pt modelId="{89E9C803-7FD6-4729-A65C-C0C895A2B015}" type="pres">
      <dgm:prSet presAssocID="{297B0C84-473C-4003-BFD3-D791772644B5}" presName="desTx" presStyleLbl="revTx" presStyleIdx="11" presStyleCnt="12">
        <dgm:presLayoutVars/>
      </dgm:prSet>
      <dgm:spPr/>
    </dgm:pt>
  </dgm:ptLst>
  <dgm:cxnLst>
    <dgm:cxn modelId="{47A5D206-5DFA-4CCE-9BBA-31E7C85183A4}" srcId="{4356B7F8-1CE8-491F-86F0-41CFE47085AF}" destId="{D31091F8-5F06-4E32-94FB-FDF3657EB15D}" srcOrd="3" destOrd="0" parTransId="{DE2DC895-A1B7-4FB3-9DE3-D0609819CAEA}" sibTransId="{406F9D34-FA41-462C-8A68-614C112ADC10}"/>
    <dgm:cxn modelId="{7932F812-46BB-4047-AB4A-6D9EB5C9D0C0}" type="presOf" srcId="{3888916E-ACAD-45F3-A086-0CB91B07E5CA}" destId="{85F69037-3581-4FC4-B235-2E4EBEB8C5B5}" srcOrd="0" destOrd="0" presId="urn:microsoft.com/office/officeart/2018/2/layout/IconLabelDescriptionList"/>
    <dgm:cxn modelId="{673D3A23-90C7-4B2D-95FA-2C6412ABBC98}" srcId="{9D76D9BB-709F-4E5A-91D4-74E4A471CD21}" destId="{700CF0CD-26D9-4DD1-9EA5-08E1E7837D56}" srcOrd="0" destOrd="0" parTransId="{405C42C3-5906-47BB-AC3C-5A70DC347382}" sibTransId="{371EDFEF-DB10-4B7C-BB4D-262C1B1D01AE}"/>
    <dgm:cxn modelId="{A1B88B28-CAF1-45EB-A36B-702C0FB09F23}" srcId="{B1EC2251-54C9-4FEB-AA72-12E18872354B}" destId="{AACD792E-5FB1-4041-B741-93FEE0B9EE71}" srcOrd="1" destOrd="0" parTransId="{F968E34D-9F67-4BD1-8493-86A398BE5148}" sibTransId="{E23D48CE-154D-45E6-9498-5B265BA952F8}"/>
    <dgm:cxn modelId="{E8924B36-CE5C-4BF7-BCEE-07FF00D26DC0}" type="presOf" srcId="{E7007A92-65EE-4F48-9A04-7EAC05FB9D76}" destId="{EB61BDD1-ECCA-4F6B-AEB5-5669EFC46F0F}" srcOrd="0" destOrd="1" presId="urn:microsoft.com/office/officeart/2018/2/layout/IconLabelDescriptionList"/>
    <dgm:cxn modelId="{5F01C439-5406-45B5-9F59-FF63F610E7E7}" type="presOf" srcId="{700CF0CD-26D9-4DD1-9EA5-08E1E7837D56}" destId="{4D704EB5-F58B-4C10-A07E-044CB7729A51}" srcOrd="0" destOrd="0" presId="urn:microsoft.com/office/officeart/2018/2/layout/IconLabelDescriptionList"/>
    <dgm:cxn modelId="{699EB05E-1A1F-491F-9AA8-947C1D0B6F92}" srcId="{D31091F8-5F06-4E32-94FB-FDF3657EB15D}" destId="{DBA7B6B6-BD19-4EF1-A66E-638423ABE75B}" srcOrd="0" destOrd="0" parTransId="{67FA3F2A-AEF5-4BB8-8392-4998A51F71E7}" sibTransId="{64941AE8-350E-4567-ADF5-FF5002EC0376}"/>
    <dgm:cxn modelId="{3186A665-0309-4E66-9845-BACE24D5C607}" srcId="{4356B7F8-1CE8-491F-86F0-41CFE47085AF}" destId="{297B0C84-473C-4003-BFD3-D791772644B5}" srcOrd="5" destOrd="0" parTransId="{98C2ECFC-E04B-4DAF-99AC-9FFA1B102C24}" sibTransId="{35D80FDB-779C-4D6E-8D24-F28349FA02C0}"/>
    <dgm:cxn modelId="{A095C247-C6B5-4853-B103-48B6CAF568A5}" type="presOf" srcId="{16F5D001-90DE-4745-8370-E31F06B6B025}" destId="{5C37EEE7-B122-4B30-961F-5B120E0C9EA0}" srcOrd="0" destOrd="0" presId="urn:microsoft.com/office/officeart/2018/2/layout/IconLabelDescriptionList"/>
    <dgm:cxn modelId="{7F3CE24D-C4CF-4156-A821-E8917FC3BC46}" srcId="{4356B7F8-1CE8-491F-86F0-41CFE47085AF}" destId="{16F5D001-90DE-4745-8370-E31F06B6B025}" srcOrd="4" destOrd="0" parTransId="{882F0F81-FA97-4E77-BC89-86D4FFF9507B}" sibTransId="{5B3E8499-F772-4EA5-ACB0-0AD43D10D0FE}"/>
    <dgm:cxn modelId="{38C7694E-D911-47BF-82B0-B4C55393A53A}" srcId="{9D76D9BB-709F-4E5A-91D4-74E4A471CD21}" destId="{1635A7B4-68F9-4CA9-A435-34FBA7909A91}" srcOrd="1" destOrd="0" parTransId="{C8951568-E93F-4FC5-8D55-A4646FAE80CB}" sibTransId="{5BDDE5AC-0DDE-4D90-A303-159EC77B59A3}"/>
    <dgm:cxn modelId="{D4877F75-D6A8-4A0E-ABFD-993C41D17176}" srcId="{D31091F8-5F06-4E32-94FB-FDF3657EB15D}" destId="{5F059662-D069-4737-8228-F5070EE2E985}" srcOrd="1" destOrd="0" parTransId="{0CF16DFF-1EE8-4624-8FF2-3FC3AA239EA3}" sibTransId="{79DB96AA-275F-4E6E-9FA5-E1427616BC4C}"/>
    <dgm:cxn modelId="{00ED1688-F32E-4EE4-9E0C-71EF67AA472C}" type="presOf" srcId="{2BB0E047-1000-4855-B4BC-A99EEF6BB0E7}" destId="{66829FF6-7290-4C23-88CE-D14356FCC6EE}" srcOrd="0" destOrd="0" presId="urn:microsoft.com/office/officeart/2018/2/layout/IconLabelDescriptionList"/>
    <dgm:cxn modelId="{52328688-229E-46F8-BC95-7382516C09D5}" type="presOf" srcId="{1635A7B4-68F9-4CA9-A435-34FBA7909A91}" destId="{4D704EB5-F58B-4C10-A07E-044CB7729A51}" srcOrd="0" destOrd="1" presId="urn:microsoft.com/office/officeart/2018/2/layout/IconLabelDescriptionList"/>
    <dgm:cxn modelId="{5637568A-960B-469C-B2C0-1F4A2D1A4D47}" type="presOf" srcId="{DBA7B6B6-BD19-4EF1-A66E-638423ABE75B}" destId="{9CA4ADE6-C63F-4750-A13C-C9C6C4D397D1}" srcOrd="0" destOrd="0" presId="urn:microsoft.com/office/officeart/2018/2/layout/IconLabelDescriptionList"/>
    <dgm:cxn modelId="{E011E89E-898D-4412-903E-E78C7C229C8C}" srcId="{16F5D001-90DE-4745-8370-E31F06B6B025}" destId="{01A25D4D-A608-4DA5-8B56-1494F255AE59}" srcOrd="0" destOrd="0" parTransId="{2CC458C6-E05B-4CE6-9291-C764B24CD7C8}" sibTransId="{2465299E-AD14-42D6-A72B-4C721E44918E}"/>
    <dgm:cxn modelId="{AE15A1A3-2322-4503-B068-5E5B9E7F91CA}" srcId="{3888916E-ACAD-45F3-A086-0CB91B07E5CA}" destId="{2BB0E047-1000-4855-B4BC-A99EEF6BB0E7}" srcOrd="0" destOrd="0" parTransId="{0713DA71-82BB-4E9E-B9A8-FE2D927F052E}" sibTransId="{4ED83BA2-01A0-42E4-AC0C-F38743D384B2}"/>
    <dgm:cxn modelId="{D23D7DB7-A90E-498A-8E50-DC7DD1A9BF65}" srcId="{4356B7F8-1CE8-491F-86F0-41CFE47085AF}" destId="{B1EC2251-54C9-4FEB-AA72-12E18872354B}" srcOrd="1" destOrd="0" parTransId="{E2F5214C-CB1A-467E-915A-E2CCB5CB9472}" sibTransId="{870A9C3D-8F00-4D83-A36A-8E82E6B5ECCA}"/>
    <dgm:cxn modelId="{A6C75CBD-A4D8-4586-9BDC-09364DED9897}" type="presOf" srcId="{9D76D9BB-709F-4E5A-91D4-74E4A471CD21}" destId="{A912EBB0-B931-47A2-8A62-D7430EBFD7BD}" srcOrd="0" destOrd="0" presId="urn:microsoft.com/office/officeart/2018/2/layout/IconLabelDescriptionList"/>
    <dgm:cxn modelId="{EA58BDC5-AA79-4AD5-BDD0-0CD6CF6F0960}" type="presOf" srcId="{297B0C84-473C-4003-BFD3-D791772644B5}" destId="{426D3305-8255-4359-9F03-23F530DFBDCF}" srcOrd="0" destOrd="0" presId="urn:microsoft.com/office/officeart/2018/2/layout/IconLabelDescriptionList"/>
    <dgm:cxn modelId="{0944D2C8-859C-4E71-B78D-D5B34C7ECC2B}" srcId="{B1EC2251-54C9-4FEB-AA72-12E18872354B}" destId="{19032EA9-0F9F-4B0B-9DE6-982109E3F7EF}" srcOrd="0" destOrd="0" parTransId="{E3550065-57CE-4BB0-A61F-9948D41B1253}" sibTransId="{FA97626C-F135-4406-9386-520F99CE5801}"/>
    <dgm:cxn modelId="{036684D0-94AF-4A1E-8EE4-49C7708B1DCD}" type="presOf" srcId="{D31091F8-5F06-4E32-94FB-FDF3657EB15D}" destId="{810D0955-7FD4-4DD6-A367-A290B443352B}" srcOrd="0" destOrd="0" presId="urn:microsoft.com/office/officeart/2018/2/layout/IconLabelDescriptionList"/>
    <dgm:cxn modelId="{8019EDD2-3ABC-4369-9A06-C2D644B72CAC}" type="presOf" srcId="{6660C762-F13B-44FE-8D67-1F9A51E2ADD7}" destId="{89E9C803-7FD6-4729-A65C-C0C895A2B015}" srcOrd="0" destOrd="0" presId="urn:microsoft.com/office/officeart/2018/2/layout/IconLabelDescriptionList"/>
    <dgm:cxn modelId="{D0ECFFD3-46D0-433D-9C3C-5139F0EABE60}" type="presOf" srcId="{01A25D4D-A608-4DA5-8B56-1494F255AE59}" destId="{EB61BDD1-ECCA-4F6B-AEB5-5669EFC46F0F}" srcOrd="0" destOrd="0" presId="urn:microsoft.com/office/officeart/2018/2/layout/IconLabelDescriptionList"/>
    <dgm:cxn modelId="{5B04C6D7-B1A7-4AB9-942C-BE08D55FDBFA}" type="presOf" srcId="{4356B7F8-1CE8-491F-86F0-41CFE47085AF}" destId="{43464B7F-06F9-40D0-A1E6-22D7D9C92D9F}" srcOrd="0" destOrd="0" presId="urn:microsoft.com/office/officeart/2018/2/layout/IconLabelDescriptionList"/>
    <dgm:cxn modelId="{6E5339DC-3338-4129-9F05-994F58A1883A}" srcId="{297B0C84-473C-4003-BFD3-D791772644B5}" destId="{6660C762-F13B-44FE-8D67-1F9A51E2ADD7}" srcOrd="0" destOrd="0" parTransId="{06D80748-8BA3-44FC-AD69-AE1EBAD6E204}" sibTransId="{F0C082D7-A1EE-43F8-A7F4-6603DB4200AE}"/>
    <dgm:cxn modelId="{172193DD-AB4A-4F73-B22E-FFEF925896B2}" type="presOf" srcId="{B1EC2251-54C9-4FEB-AA72-12E18872354B}" destId="{7EEC035B-C4B7-4A9B-BBEE-4C6F27E564DB}" srcOrd="0" destOrd="0" presId="urn:microsoft.com/office/officeart/2018/2/layout/IconLabelDescriptionList"/>
    <dgm:cxn modelId="{4803F0DE-97A5-429C-BD4E-7F85DF786C24}" type="presOf" srcId="{5F059662-D069-4737-8228-F5070EE2E985}" destId="{9CA4ADE6-C63F-4750-A13C-C9C6C4D397D1}" srcOrd="0" destOrd="1" presId="urn:microsoft.com/office/officeart/2018/2/layout/IconLabelDescriptionList"/>
    <dgm:cxn modelId="{03F465E6-AFC6-491D-8D90-1145023FDAC7}" type="presOf" srcId="{AACD792E-5FB1-4041-B741-93FEE0B9EE71}" destId="{056732A6-9E8F-49DB-87AB-1D105666EF7F}" srcOrd="0" destOrd="1" presId="urn:microsoft.com/office/officeart/2018/2/layout/IconLabelDescriptionList"/>
    <dgm:cxn modelId="{5BA123E8-5F20-4A94-93AA-9B4A9B474E8A}" srcId="{4356B7F8-1CE8-491F-86F0-41CFE47085AF}" destId="{3888916E-ACAD-45F3-A086-0CB91B07E5CA}" srcOrd="2" destOrd="0" parTransId="{4267D8AA-83E7-438B-A59C-CF29E6E1AE5E}" sibTransId="{57BA2FE1-FAA8-4ED2-8F21-C58E0471752E}"/>
    <dgm:cxn modelId="{85670FEB-A3D3-45FB-9D10-89E7246137DF}" srcId="{4356B7F8-1CE8-491F-86F0-41CFE47085AF}" destId="{9D76D9BB-709F-4E5A-91D4-74E4A471CD21}" srcOrd="0" destOrd="0" parTransId="{7D439999-F330-4AFE-9797-706C62AA7A79}" sibTransId="{B5B87FEB-B6E4-4FE6-AC5D-B96DEC7507D8}"/>
    <dgm:cxn modelId="{32B34FF0-8C77-47CB-B6EE-121E371AD7C1}" type="presOf" srcId="{19032EA9-0F9F-4B0B-9DE6-982109E3F7EF}" destId="{056732A6-9E8F-49DB-87AB-1D105666EF7F}" srcOrd="0" destOrd="0" presId="urn:microsoft.com/office/officeart/2018/2/layout/IconLabelDescriptionList"/>
    <dgm:cxn modelId="{130637F6-AD76-4ACB-8E42-4C194B02E4F6}" srcId="{16F5D001-90DE-4745-8370-E31F06B6B025}" destId="{E7007A92-65EE-4F48-9A04-7EAC05FB9D76}" srcOrd="1" destOrd="0" parTransId="{2920FABC-D12A-4738-B4FD-9FC28D0035A4}" sibTransId="{0BB749DD-9E81-48B2-B77E-BC79086F23CD}"/>
    <dgm:cxn modelId="{7A611235-02CF-4CB3-9D18-FC8A266133D7}" type="presParOf" srcId="{43464B7F-06F9-40D0-A1E6-22D7D9C92D9F}" destId="{6C6B870B-02E3-4B4A-9EDF-B90EE83663F7}" srcOrd="0" destOrd="0" presId="urn:microsoft.com/office/officeart/2018/2/layout/IconLabelDescriptionList"/>
    <dgm:cxn modelId="{DF8964E6-DADF-4B6B-9EBC-876BDF4C46CB}" type="presParOf" srcId="{6C6B870B-02E3-4B4A-9EDF-B90EE83663F7}" destId="{02499D0B-E955-45C6-A453-B7F1E2960049}" srcOrd="0" destOrd="0" presId="urn:microsoft.com/office/officeart/2018/2/layout/IconLabelDescriptionList"/>
    <dgm:cxn modelId="{763CC109-3B8A-460B-9608-1103689D156D}" type="presParOf" srcId="{6C6B870B-02E3-4B4A-9EDF-B90EE83663F7}" destId="{5B7391D8-7314-44DB-A073-743E6C9C7370}" srcOrd="1" destOrd="0" presId="urn:microsoft.com/office/officeart/2018/2/layout/IconLabelDescriptionList"/>
    <dgm:cxn modelId="{B75CEEA4-8709-4A36-9B8A-37857B336CD8}" type="presParOf" srcId="{6C6B870B-02E3-4B4A-9EDF-B90EE83663F7}" destId="{A912EBB0-B931-47A2-8A62-D7430EBFD7BD}" srcOrd="2" destOrd="0" presId="urn:microsoft.com/office/officeart/2018/2/layout/IconLabelDescriptionList"/>
    <dgm:cxn modelId="{1ECE2400-0719-4B1F-99B6-24B9B91EF445}" type="presParOf" srcId="{6C6B870B-02E3-4B4A-9EDF-B90EE83663F7}" destId="{09FAE6D8-C9FC-4778-B89C-AF5598251BC6}" srcOrd="3" destOrd="0" presId="urn:microsoft.com/office/officeart/2018/2/layout/IconLabelDescriptionList"/>
    <dgm:cxn modelId="{49DEDE36-4ED3-4EB9-8A74-30AC0A5B01FA}" type="presParOf" srcId="{6C6B870B-02E3-4B4A-9EDF-B90EE83663F7}" destId="{4D704EB5-F58B-4C10-A07E-044CB7729A51}" srcOrd="4" destOrd="0" presId="urn:microsoft.com/office/officeart/2018/2/layout/IconLabelDescriptionList"/>
    <dgm:cxn modelId="{E237DF90-5F1E-45DC-8CB8-0FDC97B9801A}" type="presParOf" srcId="{43464B7F-06F9-40D0-A1E6-22D7D9C92D9F}" destId="{3E184438-3462-44EE-B9D2-205B3F302C36}" srcOrd="1" destOrd="0" presId="urn:microsoft.com/office/officeart/2018/2/layout/IconLabelDescriptionList"/>
    <dgm:cxn modelId="{FE643678-BDDD-448C-A219-56CF70F8480A}" type="presParOf" srcId="{43464B7F-06F9-40D0-A1E6-22D7D9C92D9F}" destId="{C4A813BB-4D7C-4403-9D2F-83B4CDE9E000}" srcOrd="2" destOrd="0" presId="urn:microsoft.com/office/officeart/2018/2/layout/IconLabelDescriptionList"/>
    <dgm:cxn modelId="{1CB542D2-93BE-41AE-95B0-C8297792C40F}" type="presParOf" srcId="{C4A813BB-4D7C-4403-9D2F-83B4CDE9E000}" destId="{844C7CFF-0C12-4FDE-82EF-7BFB9E4A39D3}" srcOrd="0" destOrd="0" presId="urn:microsoft.com/office/officeart/2018/2/layout/IconLabelDescriptionList"/>
    <dgm:cxn modelId="{06F65DD4-2A55-4404-9EE1-28B862188E91}" type="presParOf" srcId="{C4A813BB-4D7C-4403-9D2F-83B4CDE9E000}" destId="{8235C5FF-F9D2-4E19-9529-D102F37D474B}" srcOrd="1" destOrd="0" presId="urn:microsoft.com/office/officeart/2018/2/layout/IconLabelDescriptionList"/>
    <dgm:cxn modelId="{11C6733A-1381-49C9-AA5D-07406E74AA6D}" type="presParOf" srcId="{C4A813BB-4D7C-4403-9D2F-83B4CDE9E000}" destId="{7EEC035B-C4B7-4A9B-BBEE-4C6F27E564DB}" srcOrd="2" destOrd="0" presId="urn:microsoft.com/office/officeart/2018/2/layout/IconLabelDescriptionList"/>
    <dgm:cxn modelId="{B8107CB6-43D3-437E-B390-AF9EA7166714}" type="presParOf" srcId="{C4A813BB-4D7C-4403-9D2F-83B4CDE9E000}" destId="{A88AE24A-3C6B-4936-80E1-D89D1C058F7C}" srcOrd="3" destOrd="0" presId="urn:microsoft.com/office/officeart/2018/2/layout/IconLabelDescriptionList"/>
    <dgm:cxn modelId="{C402202E-AA3E-4BC8-9C82-ED48E5926D50}" type="presParOf" srcId="{C4A813BB-4D7C-4403-9D2F-83B4CDE9E000}" destId="{056732A6-9E8F-49DB-87AB-1D105666EF7F}" srcOrd="4" destOrd="0" presId="urn:microsoft.com/office/officeart/2018/2/layout/IconLabelDescriptionList"/>
    <dgm:cxn modelId="{309B4EAA-C352-46B4-B0E0-882264F4AB62}" type="presParOf" srcId="{43464B7F-06F9-40D0-A1E6-22D7D9C92D9F}" destId="{3FE2997B-62D9-495B-9618-732890AE2744}" srcOrd="3" destOrd="0" presId="urn:microsoft.com/office/officeart/2018/2/layout/IconLabelDescriptionList"/>
    <dgm:cxn modelId="{457264B9-2F92-40DF-89CC-BB726B499F8E}" type="presParOf" srcId="{43464B7F-06F9-40D0-A1E6-22D7D9C92D9F}" destId="{F209A1A6-6999-4323-B86B-BB215BAB449F}" srcOrd="4" destOrd="0" presId="urn:microsoft.com/office/officeart/2018/2/layout/IconLabelDescriptionList"/>
    <dgm:cxn modelId="{320A7A0A-878D-4B65-84EF-989FF84B2D56}" type="presParOf" srcId="{F209A1A6-6999-4323-B86B-BB215BAB449F}" destId="{D549B425-0A8A-4C0D-8BAB-DF309B8D27AE}" srcOrd="0" destOrd="0" presId="urn:microsoft.com/office/officeart/2018/2/layout/IconLabelDescriptionList"/>
    <dgm:cxn modelId="{9ED3FC6F-983E-4815-AAB9-F7E10D7B1FA4}" type="presParOf" srcId="{F209A1A6-6999-4323-B86B-BB215BAB449F}" destId="{D22E2FE7-C7D1-4665-A7C3-FF516D786A6A}" srcOrd="1" destOrd="0" presId="urn:microsoft.com/office/officeart/2018/2/layout/IconLabelDescriptionList"/>
    <dgm:cxn modelId="{95D58057-AC73-4019-A152-2FDEF70809A0}" type="presParOf" srcId="{F209A1A6-6999-4323-B86B-BB215BAB449F}" destId="{85F69037-3581-4FC4-B235-2E4EBEB8C5B5}" srcOrd="2" destOrd="0" presId="urn:microsoft.com/office/officeart/2018/2/layout/IconLabelDescriptionList"/>
    <dgm:cxn modelId="{45687F40-A5BC-40C5-B075-E56E020B02F8}" type="presParOf" srcId="{F209A1A6-6999-4323-B86B-BB215BAB449F}" destId="{504567C4-7AA3-469C-AC71-15CE237F55AA}" srcOrd="3" destOrd="0" presId="urn:microsoft.com/office/officeart/2018/2/layout/IconLabelDescriptionList"/>
    <dgm:cxn modelId="{FFB46EA6-065E-4515-9584-B722379A92EE}" type="presParOf" srcId="{F209A1A6-6999-4323-B86B-BB215BAB449F}" destId="{66829FF6-7290-4C23-88CE-D14356FCC6EE}" srcOrd="4" destOrd="0" presId="urn:microsoft.com/office/officeart/2018/2/layout/IconLabelDescriptionList"/>
    <dgm:cxn modelId="{3064A20B-8927-49AE-9EDE-8571DE645C4C}" type="presParOf" srcId="{43464B7F-06F9-40D0-A1E6-22D7D9C92D9F}" destId="{CD8EDC39-587C-4160-B583-0319C85EAB6A}" srcOrd="5" destOrd="0" presId="urn:microsoft.com/office/officeart/2018/2/layout/IconLabelDescriptionList"/>
    <dgm:cxn modelId="{DB93261C-EB93-4A98-9E00-12BE09DBDF95}" type="presParOf" srcId="{43464B7F-06F9-40D0-A1E6-22D7D9C92D9F}" destId="{BB8D991E-FBD7-4741-9BBD-7D38AFFED32E}" srcOrd="6" destOrd="0" presId="urn:microsoft.com/office/officeart/2018/2/layout/IconLabelDescriptionList"/>
    <dgm:cxn modelId="{38F9AC6A-18BD-4B2C-8337-9C7D17FF787A}" type="presParOf" srcId="{BB8D991E-FBD7-4741-9BBD-7D38AFFED32E}" destId="{FDE1641F-4FBA-4E95-A6A3-7903E397B99B}" srcOrd="0" destOrd="0" presId="urn:microsoft.com/office/officeart/2018/2/layout/IconLabelDescriptionList"/>
    <dgm:cxn modelId="{56DAD542-3163-4D3D-B8F1-1015CE432984}" type="presParOf" srcId="{BB8D991E-FBD7-4741-9BBD-7D38AFFED32E}" destId="{AFFE1D66-8EDF-4AB5-BF81-7E27C0CD6297}" srcOrd="1" destOrd="0" presId="urn:microsoft.com/office/officeart/2018/2/layout/IconLabelDescriptionList"/>
    <dgm:cxn modelId="{F4169E90-1A59-4D17-AFE9-D659A6CADE4B}" type="presParOf" srcId="{BB8D991E-FBD7-4741-9BBD-7D38AFFED32E}" destId="{810D0955-7FD4-4DD6-A367-A290B443352B}" srcOrd="2" destOrd="0" presId="urn:microsoft.com/office/officeart/2018/2/layout/IconLabelDescriptionList"/>
    <dgm:cxn modelId="{ACCE8E34-3E40-44E1-9A2B-22204918B659}" type="presParOf" srcId="{BB8D991E-FBD7-4741-9BBD-7D38AFFED32E}" destId="{2E15BB79-23F9-4D28-882D-D9965188A232}" srcOrd="3" destOrd="0" presId="urn:microsoft.com/office/officeart/2018/2/layout/IconLabelDescriptionList"/>
    <dgm:cxn modelId="{693E570A-10D4-4685-9604-0FCE4291E54F}" type="presParOf" srcId="{BB8D991E-FBD7-4741-9BBD-7D38AFFED32E}" destId="{9CA4ADE6-C63F-4750-A13C-C9C6C4D397D1}" srcOrd="4" destOrd="0" presId="urn:microsoft.com/office/officeart/2018/2/layout/IconLabelDescriptionList"/>
    <dgm:cxn modelId="{48303DE1-29A6-4EF0-AF9F-387A59BDBAC8}" type="presParOf" srcId="{43464B7F-06F9-40D0-A1E6-22D7D9C92D9F}" destId="{C6B01B08-9F9A-4FE0-AA64-F41D8A6C6337}" srcOrd="7" destOrd="0" presId="urn:microsoft.com/office/officeart/2018/2/layout/IconLabelDescriptionList"/>
    <dgm:cxn modelId="{6E0B0C37-883A-4182-BA13-8589B5FBD3B0}" type="presParOf" srcId="{43464B7F-06F9-40D0-A1E6-22D7D9C92D9F}" destId="{348387AB-580C-456C-9CA7-F87014A59609}" srcOrd="8" destOrd="0" presId="urn:microsoft.com/office/officeart/2018/2/layout/IconLabelDescriptionList"/>
    <dgm:cxn modelId="{669D47B2-E37B-4647-8637-C355A10AF8CB}" type="presParOf" srcId="{348387AB-580C-456C-9CA7-F87014A59609}" destId="{D8F6E3AD-E30A-455F-B045-55F642D8D9AC}" srcOrd="0" destOrd="0" presId="urn:microsoft.com/office/officeart/2018/2/layout/IconLabelDescriptionList"/>
    <dgm:cxn modelId="{7A1A2C8E-173F-4378-AC2E-5F92B1A78259}" type="presParOf" srcId="{348387AB-580C-456C-9CA7-F87014A59609}" destId="{42DF0C2C-0D5D-46C1-95A4-581948344F77}" srcOrd="1" destOrd="0" presId="urn:microsoft.com/office/officeart/2018/2/layout/IconLabelDescriptionList"/>
    <dgm:cxn modelId="{239DE508-F87F-401A-A7C9-255F0E13531D}" type="presParOf" srcId="{348387AB-580C-456C-9CA7-F87014A59609}" destId="{5C37EEE7-B122-4B30-961F-5B120E0C9EA0}" srcOrd="2" destOrd="0" presId="urn:microsoft.com/office/officeart/2018/2/layout/IconLabelDescriptionList"/>
    <dgm:cxn modelId="{46A6D763-FC55-4793-B167-C10D8C40045B}" type="presParOf" srcId="{348387AB-580C-456C-9CA7-F87014A59609}" destId="{313F181F-1B3C-4A3B-BF66-D293EEA620C0}" srcOrd="3" destOrd="0" presId="urn:microsoft.com/office/officeart/2018/2/layout/IconLabelDescriptionList"/>
    <dgm:cxn modelId="{52E8E945-26E3-4BD1-9DCF-E0FFF279D1AB}" type="presParOf" srcId="{348387AB-580C-456C-9CA7-F87014A59609}" destId="{EB61BDD1-ECCA-4F6B-AEB5-5669EFC46F0F}" srcOrd="4" destOrd="0" presId="urn:microsoft.com/office/officeart/2018/2/layout/IconLabelDescriptionList"/>
    <dgm:cxn modelId="{D8D49B6F-9730-4609-8435-CFA15421F168}" type="presParOf" srcId="{43464B7F-06F9-40D0-A1E6-22D7D9C92D9F}" destId="{E3E348F0-3C8C-4DC9-B9CA-D809FE944BC6}" srcOrd="9" destOrd="0" presId="urn:microsoft.com/office/officeart/2018/2/layout/IconLabelDescriptionList"/>
    <dgm:cxn modelId="{497B05AA-AB0A-45CE-97FC-EE33E0B89240}" type="presParOf" srcId="{43464B7F-06F9-40D0-A1E6-22D7D9C92D9F}" destId="{ECB2F3FB-47C2-42BB-89EC-BC524BD5BB54}" srcOrd="10" destOrd="0" presId="urn:microsoft.com/office/officeart/2018/2/layout/IconLabelDescriptionList"/>
    <dgm:cxn modelId="{6D2FE919-DE9A-4C81-924F-8980014BE4D3}" type="presParOf" srcId="{ECB2F3FB-47C2-42BB-89EC-BC524BD5BB54}" destId="{6E87F5D8-E6B4-4E1E-A46D-DB36C0604AF6}" srcOrd="0" destOrd="0" presId="urn:microsoft.com/office/officeart/2018/2/layout/IconLabelDescriptionList"/>
    <dgm:cxn modelId="{023FA377-6B25-4AF5-A017-412C75EC71EE}" type="presParOf" srcId="{ECB2F3FB-47C2-42BB-89EC-BC524BD5BB54}" destId="{C0279E55-E2A9-44B2-B60F-9078692BE6A4}" srcOrd="1" destOrd="0" presId="urn:microsoft.com/office/officeart/2018/2/layout/IconLabelDescriptionList"/>
    <dgm:cxn modelId="{48FF8446-9867-43BA-BB19-5D91857D0A24}" type="presParOf" srcId="{ECB2F3FB-47C2-42BB-89EC-BC524BD5BB54}" destId="{426D3305-8255-4359-9F03-23F530DFBDCF}" srcOrd="2" destOrd="0" presId="urn:microsoft.com/office/officeart/2018/2/layout/IconLabelDescriptionList"/>
    <dgm:cxn modelId="{2CDE7099-3228-4FC0-800B-89FC0B31D4A7}" type="presParOf" srcId="{ECB2F3FB-47C2-42BB-89EC-BC524BD5BB54}" destId="{60A63386-D76D-4F57-A897-D259D113AD96}" srcOrd="3" destOrd="0" presId="urn:microsoft.com/office/officeart/2018/2/layout/IconLabelDescriptionList"/>
    <dgm:cxn modelId="{BD207C08-E6CA-4D4C-A336-FDBB24C78765}" type="presParOf" srcId="{ECB2F3FB-47C2-42BB-89EC-BC524BD5BB54}" destId="{89E9C803-7FD6-4729-A65C-C0C895A2B01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0945DF-2659-498A-96ED-4F1EF6DCE690}">
      <dsp:nvSpPr>
        <dsp:cNvPr id="0" name=""/>
        <dsp:cNvSpPr/>
      </dsp:nvSpPr>
      <dsp:spPr>
        <a:xfrm>
          <a:off x="0" y="4695"/>
          <a:ext cx="6949440" cy="6219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E53973-13F0-404C-B9E0-12300D8F35A9}">
      <dsp:nvSpPr>
        <dsp:cNvPr id="0" name=""/>
        <dsp:cNvSpPr/>
      </dsp:nvSpPr>
      <dsp:spPr>
        <a:xfrm>
          <a:off x="188137" y="144632"/>
          <a:ext cx="342401" cy="3420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9DC1BB-46E1-489D-90C8-41AE2E865E37}">
      <dsp:nvSpPr>
        <dsp:cNvPr id="0" name=""/>
        <dsp:cNvSpPr/>
      </dsp:nvSpPr>
      <dsp:spPr>
        <a:xfrm>
          <a:off x="718675" y="4695"/>
          <a:ext cx="6134095" cy="796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335" tIns="84335" rIns="84335" bIns="84335" numCol="1" spcCol="1270" anchor="ctr" anchorCtr="0">
          <a:noAutofit/>
        </a:bodyPr>
        <a:lstStyle/>
        <a:p>
          <a:pPr marL="0" lvl="0" indent="0" algn="l" defTabSz="622300">
            <a:lnSpc>
              <a:spcPct val="90000"/>
            </a:lnSpc>
            <a:spcBef>
              <a:spcPct val="0"/>
            </a:spcBef>
            <a:spcAft>
              <a:spcPct val="35000"/>
            </a:spcAft>
            <a:buNone/>
          </a:pPr>
          <a:r>
            <a:rPr lang="en-US" sz="1400" b="1" kern="1200"/>
            <a:t>Data Preprocessing:</a:t>
          </a:r>
          <a:r>
            <a:rPr lang="en-US" sz="1400" kern="1200"/>
            <a:t> Initial data cleaning involves removing redundant columns and handling missing or duplicate entries. Feature engineering may be employed to extract relevant information or create new features that could enhance model performance.</a:t>
          </a:r>
        </a:p>
      </dsp:txBody>
      <dsp:txXfrm>
        <a:off x="718675" y="4695"/>
        <a:ext cx="6134095" cy="796861"/>
      </dsp:txXfrm>
    </dsp:sp>
    <dsp:sp modelId="{AD8E334D-514F-49FA-8AD5-3C7DAB544F38}">
      <dsp:nvSpPr>
        <dsp:cNvPr id="0" name=""/>
        <dsp:cNvSpPr/>
      </dsp:nvSpPr>
      <dsp:spPr>
        <a:xfrm>
          <a:off x="0" y="1000772"/>
          <a:ext cx="6949440" cy="6219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8A90E2-0E90-4352-879F-67ADB82E1643}">
      <dsp:nvSpPr>
        <dsp:cNvPr id="0" name=""/>
        <dsp:cNvSpPr/>
      </dsp:nvSpPr>
      <dsp:spPr>
        <a:xfrm>
          <a:off x="188137" y="1140709"/>
          <a:ext cx="342401" cy="3420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2C2012-6FEB-44F5-8963-0FA0793B8510}">
      <dsp:nvSpPr>
        <dsp:cNvPr id="0" name=""/>
        <dsp:cNvSpPr/>
      </dsp:nvSpPr>
      <dsp:spPr>
        <a:xfrm>
          <a:off x="718675" y="1000772"/>
          <a:ext cx="6134095" cy="796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335" tIns="84335" rIns="84335" bIns="84335" numCol="1" spcCol="1270" anchor="ctr" anchorCtr="0">
          <a:noAutofit/>
        </a:bodyPr>
        <a:lstStyle/>
        <a:p>
          <a:pPr marL="0" lvl="0" indent="0" algn="l" defTabSz="622300">
            <a:lnSpc>
              <a:spcPct val="90000"/>
            </a:lnSpc>
            <a:spcBef>
              <a:spcPct val="0"/>
            </a:spcBef>
            <a:spcAft>
              <a:spcPct val="35000"/>
            </a:spcAft>
            <a:buNone/>
          </a:pPr>
          <a:r>
            <a:rPr lang="en-US" sz="1400" b="1" kern="1200"/>
            <a:t>Model Selection:</a:t>
          </a:r>
          <a:r>
            <a:rPr lang="en-US" sz="1400" kern="1200"/>
            <a:t> Support Vector Regression (SVR) is chosen as the predictive modeling technique due to its ability to handle non-linear relationships and high-dimensional data. SVR models will be trained separately for predicting fare and tip amounts.</a:t>
          </a:r>
        </a:p>
      </dsp:txBody>
      <dsp:txXfrm>
        <a:off x="718675" y="1000772"/>
        <a:ext cx="6134095" cy="796861"/>
      </dsp:txXfrm>
    </dsp:sp>
    <dsp:sp modelId="{03B261D4-AFB1-449B-8F8F-EE834A7D0D72}">
      <dsp:nvSpPr>
        <dsp:cNvPr id="0" name=""/>
        <dsp:cNvSpPr/>
      </dsp:nvSpPr>
      <dsp:spPr>
        <a:xfrm>
          <a:off x="0" y="1996849"/>
          <a:ext cx="6949440" cy="6219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114979-E584-4C48-B957-C630625341E1}">
      <dsp:nvSpPr>
        <dsp:cNvPr id="0" name=""/>
        <dsp:cNvSpPr/>
      </dsp:nvSpPr>
      <dsp:spPr>
        <a:xfrm>
          <a:off x="188137" y="2136786"/>
          <a:ext cx="342401" cy="3420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97D288-C969-46D2-A571-46D442B43A68}">
      <dsp:nvSpPr>
        <dsp:cNvPr id="0" name=""/>
        <dsp:cNvSpPr/>
      </dsp:nvSpPr>
      <dsp:spPr>
        <a:xfrm>
          <a:off x="718675" y="1996849"/>
          <a:ext cx="6134095" cy="796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335" tIns="84335" rIns="84335" bIns="84335" numCol="1" spcCol="1270" anchor="ctr" anchorCtr="0">
          <a:noAutofit/>
        </a:bodyPr>
        <a:lstStyle/>
        <a:p>
          <a:pPr marL="0" lvl="0" indent="0" algn="l" defTabSz="622300">
            <a:lnSpc>
              <a:spcPct val="90000"/>
            </a:lnSpc>
            <a:spcBef>
              <a:spcPct val="0"/>
            </a:spcBef>
            <a:spcAft>
              <a:spcPct val="35000"/>
            </a:spcAft>
            <a:buNone/>
          </a:pPr>
          <a:r>
            <a:rPr lang="en-US" sz="1400" b="1" kern="1200"/>
            <a:t>Feature Scaling:</a:t>
          </a:r>
          <a:r>
            <a:rPr lang="en-US" sz="1400" kern="1200"/>
            <a:t> Features are standardized using StandardScaler to ensure that all features contribute equally to the model and to improve convergence during training.</a:t>
          </a:r>
        </a:p>
      </dsp:txBody>
      <dsp:txXfrm>
        <a:off x="718675" y="1996849"/>
        <a:ext cx="6134095" cy="796861"/>
      </dsp:txXfrm>
    </dsp:sp>
    <dsp:sp modelId="{3F72573E-BFF9-45C3-AF58-D37734A78BC4}">
      <dsp:nvSpPr>
        <dsp:cNvPr id="0" name=""/>
        <dsp:cNvSpPr/>
      </dsp:nvSpPr>
      <dsp:spPr>
        <a:xfrm>
          <a:off x="0" y="2992926"/>
          <a:ext cx="6949440" cy="6219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1F740-83A8-46BE-910D-5A58C75F91E0}">
      <dsp:nvSpPr>
        <dsp:cNvPr id="0" name=""/>
        <dsp:cNvSpPr/>
      </dsp:nvSpPr>
      <dsp:spPr>
        <a:xfrm>
          <a:off x="188137" y="3132863"/>
          <a:ext cx="342401" cy="3420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C80E29-FDAB-4263-9971-A4EA2DC145D6}">
      <dsp:nvSpPr>
        <dsp:cNvPr id="0" name=""/>
        <dsp:cNvSpPr/>
      </dsp:nvSpPr>
      <dsp:spPr>
        <a:xfrm>
          <a:off x="718675" y="2992926"/>
          <a:ext cx="6134095" cy="796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335" tIns="84335" rIns="84335" bIns="84335" numCol="1" spcCol="1270" anchor="ctr" anchorCtr="0">
          <a:noAutofit/>
        </a:bodyPr>
        <a:lstStyle/>
        <a:p>
          <a:pPr marL="0" lvl="0" indent="0" algn="l" defTabSz="622300">
            <a:lnSpc>
              <a:spcPct val="90000"/>
            </a:lnSpc>
            <a:spcBef>
              <a:spcPct val="0"/>
            </a:spcBef>
            <a:spcAft>
              <a:spcPct val="35000"/>
            </a:spcAft>
            <a:buNone/>
          </a:pPr>
          <a:r>
            <a:rPr lang="en-US" sz="1400" b="1" kern="1200"/>
            <a:t>Model Training:</a:t>
          </a:r>
          <a:r>
            <a:rPr lang="en-US" sz="1400" kern="1200"/>
            <a:t> The dataset is split into training and testing sets. SVR models are trained on the training data, optimizing hyperparameters such as the kernel function and regularization parameters to minimize prediction errors.</a:t>
          </a:r>
        </a:p>
      </dsp:txBody>
      <dsp:txXfrm>
        <a:off x="718675" y="2992926"/>
        <a:ext cx="6134095" cy="796861"/>
      </dsp:txXfrm>
    </dsp:sp>
    <dsp:sp modelId="{6CB83D92-C06B-4E41-BFEB-E77A46A39F87}">
      <dsp:nvSpPr>
        <dsp:cNvPr id="0" name=""/>
        <dsp:cNvSpPr/>
      </dsp:nvSpPr>
      <dsp:spPr>
        <a:xfrm>
          <a:off x="0" y="3989003"/>
          <a:ext cx="6949440" cy="6219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1088C1-165F-4CAF-AE9B-C0D59E865E4B}">
      <dsp:nvSpPr>
        <dsp:cNvPr id="0" name=""/>
        <dsp:cNvSpPr/>
      </dsp:nvSpPr>
      <dsp:spPr>
        <a:xfrm>
          <a:off x="188137" y="4128940"/>
          <a:ext cx="342401" cy="3420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87830D-AD23-41B4-BAA1-D861D50451B0}">
      <dsp:nvSpPr>
        <dsp:cNvPr id="0" name=""/>
        <dsp:cNvSpPr/>
      </dsp:nvSpPr>
      <dsp:spPr>
        <a:xfrm>
          <a:off x="718675" y="3989003"/>
          <a:ext cx="6134095" cy="796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335" tIns="84335" rIns="84335" bIns="84335" numCol="1" spcCol="1270" anchor="ctr" anchorCtr="0">
          <a:noAutofit/>
        </a:bodyPr>
        <a:lstStyle/>
        <a:p>
          <a:pPr marL="0" lvl="0" indent="0" algn="l" defTabSz="622300">
            <a:lnSpc>
              <a:spcPct val="90000"/>
            </a:lnSpc>
            <a:spcBef>
              <a:spcPct val="0"/>
            </a:spcBef>
            <a:spcAft>
              <a:spcPct val="35000"/>
            </a:spcAft>
            <a:buNone/>
          </a:pPr>
          <a:r>
            <a:rPr lang="en-US" sz="1400" b="1" kern="1200"/>
            <a:t>Model Evaluation:</a:t>
          </a:r>
          <a:r>
            <a:rPr lang="en-US" sz="1400" kern="1200"/>
            <a:t> The performance of the trained models is evaluated using Root Mean Squared Error (RMSE) as the primary evaluation metric. Additionally, other metrics such as Mean Absolute Error (MAE) and R-squared may be considered to assess model performance comprehensively.</a:t>
          </a:r>
        </a:p>
      </dsp:txBody>
      <dsp:txXfrm>
        <a:off x="718675" y="3989003"/>
        <a:ext cx="6134095" cy="796861"/>
      </dsp:txXfrm>
    </dsp:sp>
    <dsp:sp modelId="{DF3AADC9-9550-4033-ACBD-1B8195F1DF5F}">
      <dsp:nvSpPr>
        <dsp:cNvPr id="0" name=""/>
        <dsp:cNvSpPr/>
      </dsp:nvSpPr>
      <dsp:spPr>
        <a:xfrm>
          <a:off x="0" y="4985080"/>
          <a:ext cx="6949440" cy="6219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CB042A-7DB7-434A-B604-6141A6789327}">
      <dsp:nvSpPr>
        <dsp:cNvPr id="0" name=""/>
        <dsp:cNvSpPr/>
      </dsp:nvSpPr>
      <dsp:spPr>
        <a:xfrm>
          <a:off x="188137" y="5125017"/>
          <a:ext cx="342401" cy="3420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631E77-EBE9-4F3A-B2DF-E40B4F5A9516}">
      <dsp:nvSpPr>
        <dsp:cNvPr id="0" name=""/>
        <dsp:cNvSpPr/>
      </dsp:nvSpPr>
      <dsp:spPr>
        <a:xfrm>
          <a:off x="718675" y="4985080"/>
          <a:ext cx="6134095" cy="796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335" tIns="84335" rIns="84335" bIns="84335" numCol="1" spcCol="1270" anchor="ctr" anchorCtr="0">
          <a:noAutofit/>
        </a:bodyPr>
        <a:lstStyle/>
        <a:p>
          <a:pPr marL="0" lvl="0" indent="0" algn="l" defTabSz="622300">
            <a:lnSpc>
              <a:spcPct val="90000"/>
            </a:lnSpc>
            <a:spcBef>
              <a:spcPct val="0"/>
            </a:spcBef>
            <a:spcAft>
              <a:spcPct val="35000"/>
            </a:spcAft>
            <a:buNone/>
          </a:pPr>
          <a:r>
            <a:rPr lang="en-US" sz="1400" b="1" kern="1200"/>
            <a:t>Visualization:</a:t>
          </a:r>
          <a:r>
            <a:rPr lang="en-US" sz="1400" kern="1200"/>
            <a:t> Scatter plots are generated to visualize the relationship between actual and predicted fare amounts, as well as actual and predicted tip amounts, providing insights into model accuracy and potential areas for improvement.</a:t>
          </a:r>
        </a:p>
      </dsp:txBody>
      <dsp:txXfrm>
        <a:off x="718675" y="4985080"/>
        <a:ext cx="6134095" cy="796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99D0B-E955-45C6-A453-B7F1E2960049}">
      <dsp:nvSpPr>
        <dsp:cNvPr id="0" name=""/>
        <dsp:cNvSpPr/>
      </dsp:nvSpPr>
      <dsp:spPr>
        <a:xfrm>
          <a:off x="10621" y="50868"/>
          <a:ext cx="556120" cy="556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12EBB0-B931-47A2-8A62-D7430EBFD7BD}">
      <dsp:nvSpPr>
        <dsp:cNvPr id="0" name=""/>
        <dsp:cNvSpPr/>
      </dsp:nvSpPr>
      <dsp:spPr>
        <a:xfrm>
          <a:off x="10621" y="792431"/>
          <a:ext cx="1588915" cy="807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Feature Engineering:</a:t>
          </a:r>
          <a:endParaRPr lang="en-US" sz="1400" kern="1200"/>
        </a:p>
      </dsp:txBody>
      <dsp:txXfrm>
        <a:off x="10621" y="792431"/>
        <a:ext cx="1588915" cy="807271"/>
      </dsp:txXfrm>
    </dsp:sp>
    <dsp:sp modelId="{4D704EB5-F58B-4C10-A07E-044CB7729A51}">
      <dsp:nvSpPr>
        <dsp:cNvPr id="0" name=""/>
        <dsp:cNvSpPr/>
      </dsp:nvSpPr>
      <dsp:spPr>
        <a:xfrm>
          <a:off x="10621" y="1685955"/>
          <a:ext cx="1588915" cy="267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Explore additional features that may impact fare and tip amounts, such as time-related features (e.g., time of day, day of the week), weather conditions, or special events in the area.</a:t>
          </a:r>
        </a:p>
        <a:p>
          <a:pPr marL="0" lvl="0" indent="0" algn="l" defTabSz="488950">
            <a:lnSpc>
              <a:spcPct val="90000"/>
            </a:lnSpc>
            <a:spcBef>
              <a:spcPct val="0"/>
            </a:spcBef>
            <a:spcAft>
              <a:spcPct val="35000"/>
            </a:spcAft>
            <a:buNone/>
          </a:pPr>
          <a:r>
            <a:rPr lang="en-US" sz="1100" kern="1200"/>
            <a:t>Consider interactions between existing features or transformations to capture non-linear relationships.</a:t>
          </a:r>
        </a:p>
      </dsp:txBody>
      <dsp:txXfrm>
        <a:off x="10621" y="1685955"/>
        <a:ext cx="1588915" cy="2677530"/>
      </dsp:txXfrm>
    </dsp:sp>
    <dsp:sp modelId="{844C7CFF-0C12-4FDE-82EF-7BFB9E4A39D3}">
      <dsp:nvSpPr>
        <dsp:cNvPr id="0" name=""/>
        <dsp:cNvSpPr/>
      </dsp:nvSpPr>
      <dsp:spPr>
        <a:xfrm>
          <a:off x="1877597" y="50868"/>
          <a:ext cx="556120" cy="556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EC035B-C4B7-4A9B-BBEE-4C6F27E564DB}">
      <dsp:nvSpPr>
        <dsp:cNvPr id="0" name=""/>
        <dsp:cNvSpPr/>
      </dsp:nvSpPr>
      <dsp:spPr>
        <a:xfrm>
          <a:off x="1877597" y="792431"/>
          <a:ext cx="1588915" cy="807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Model Selection and Hyperparameter Tuning:</a:t>
          </a:r>
          <a:endParaRPr lang="en-US" sz="1400" kern="1200"/>
        </a:p>
      </dsp:txBody>
      <dsp:txXfrm>
        <a:off x="1877597" y="792431"/>
        <a:ext cx="1588915" cy="807271"/>
      </dsp:txXfrm>
    </dsp:sp>
    <dsp:sp modelId="{056732A6-9E8F-49DB-87AB-1D105666EF7F}">
      <dsp:nvSpPr>
        <dsp:cNvPr id="0" name=""/>
        <dsp:cNvSpPr/>
      </dsp:nvSpPr>
      <dsp:spPr>
        <a:xfrm>
          <a:off x="1877597" y="1685955"/>
          <a:ext cx="1588915" cy="267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Experiment with different regression algorithms beyond SVR, such as Random Forest Regression or Gradient Boosting Regression, which may capture complex patterns better.</a:t>
          </a:r>
        </a:p>
        <a:p>
          <a:pPr marL="0" lvl="0" indent="0" algn="l" defTabSz="488950">
            <a:lnSpc>
              <a:spcPct val="90000"/>
            </a:lnSpc>
            <a:spcBef>
              <a:spcPct val="0"/>
            </a:spcBef>
            <a:spcAft>
              <a:spcPct val="35000"/>
            </a:spcAft>
            <a:buNone/>
          </a:pPr>
          <a:r>
            <a:rPr lang="en-US" sz="1100" kern="1200"/>
            <a:t>Perform thorough hyperparameter tuning for SVR and other algorithms using techniques like grid search or randomized search to find the optimal parameters.</a:t>
          </a:r>
        </a:p>
      </dsp:txBody>
      <dsp:txXfrm>
        <a:off x="1877597" y="1685955"/>
        <a:ext cx="1588915" cy="2677530"/>
      </dsp:txXfrm>
    </dsp:sp>
    <dsp:sp modelId="{D549B425-0A8A-4C0D-8BAB-DF309B8D27AE}">
      <dsp:nvSpPr>
        <dsp:cNvPr id="0" name=""/>
        <dsp:cNvSpPr/>
      </dsp:nvSpPr>
      <dsp:spPr>
        <a:xfrm>
          <a:off x="3744572" y="50868"/>
          <a:ext cx="556120" cy="556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F69037-3581-4FC4-B235-2E4EBEB8C5B5}">
      <dsp:nvSpPr>
        <dsp:cNvPr id="0" name=""/>
        <dsp:cNvSpPr/>
      </dsp:nvSpPr>
      <dsp:spPr>
        <a:xfrm>
          <a:off x="3744572" y="792431"/>
          <a:ext cx="1588915" cy="807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Ensemble Learning:</a:t>
          </a:r>
          <a:endParaRPr lang="en-US" sz="1400" kern="1200"/>
        </a:p>
      </dsp:txBody>
      <dsp:txXfrm>
        <a:off x="3744572" y="792431"/>
        <a:ext cx="1588915" cy="807271"/>
      </dsp:txXfrm>
    </dsp:sp>
    <dsp:sp modelId="{66829FF6-7290-4C23-88CE-D14356FCC6EE}">
      <dsp:nvSpPr>
        <dsp:cNvPr id="0" name=""/>
        <dsp:cNvSpPr/>
      </dsp:nvSpPr>
      <dsp:spPr>
        <a:xfrm>
          <a:off x="3744572" y="1685955"/>
          <a:ext cx="1588915" cy="267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Implement ensemble methods like Random Forest Regression or Gradient Boosting Regression to combine the predictions of multiple models, potentially improving accuracy through model averaging or boosting.</a:t>
          </a:r>
        </a:p>
      </dsp:txBody>
      <dsp:txXfrm>
        <a:off x="3744572" y="1685955"/>
        <a:ext cx="1588915" cy="2677530"/>
      </dsp:txXfrm>
    </dsp:sp>
    <dsp:sp modelId="{FDE1641F-4FBA-4E95-A6A3-7903E397B99B}">
      <dsp:nvSpPr>
        <dsp:cNvPr id="0" name=""/>
        <dsp:cNvSpPr/>
      </dsp:nvSpPr>
      <dsp:spPr>
        <a:xfrm>
          <a:off x="5611548" y="50868"/>
          <a:ext cx="556120" cy="5561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0D0955-7FD4-4DD6-A367-A290B443352B}">
      <dsp:nvSpPr>
        <dsp:cNvPr id="0" name=""/>
        <dsp:cNvSpPr/>
      </dsp:nvSpPr>
      <dsp:spPr>
        <a:xfrm>
          <a:off x="5611548" y="792431"/>
          <a:ext cx="1588915" cy="807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Data Preprocessing:</a:t>
          </a:r>
          <a:endParaRPr lang="en-US" sz="1400" kern="1200"/>
        </a:p>
      </dsp:txBody>
      <dsp:txXfrm>
        <a:off x="5611548" y="792431"/>
        <a:ext cx="1588915" cy="807271"/>
      </dsp:txXfrm>
    </dsp:sp>
    <dsp:sp modelId="{9CA4ADE6-C63F-4750-A13C-C9C6C4D397D1}">
      <dsp:nvSpPr>
        <dsp:cNvPr id="0" name=""/>
        <dsp:cNvSpPr/>
      </dsp:nvSpPr>
      <dsp:spPr>
        <a:xfrm>
          <a:off x="5611548" y="1685955"/>
          <a:ext cx="1588915" cy="267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Explore alternative methods for feature scaling or normalization to improve the convergence of SVR models.</a:t>
          </a:r>
        </a:p>
        <a:p>
          <a:pPr marL="0" lvl="0" indent="0" algn="l" defTabSz="488950">
            <a:lnSpc>
              <a:spcPct val="90000"/>
            </a:lnSpc>
            <a:spcBef>
              <a:spcPct val="0"/>
            </a:spcBef>
            <a:spcAft>
              <a:spcPct val="35000"/>
            </a:spcAft>
            <a:buNone/>
          </a:pPr>
          <a:r>
            <a:rPr lang="en-US" sz="1100" kern="1200"/>
            <a:t>Consider handling outliers or skewed distributions in the data using robust scaling techniques or transformations.</a:t>
          </a:r>
        </a:p>
      </dsp:txBody>
      <dsp:txXfrm>
        <a:off x="5611548" y="1685955"/>
        <a:ext cx="1588915" cy="2677530"/>
      </dsp:txXfrm>
    </dsp:sp>
    <dsp:sp modelId="{D8F6E3AD-E30A-455F-B045-55F642D8D9AC}">
      <dsp:nvSpPr>
        <dsp:cNvPr id="0" name=""/>
        <dsp:cNvSpPr/>
      </dsp:nvSpPr>
      <dsp:spPr>
        <a:xfrm>
          <a:off x="7478524" y="50868"/>
          <a:ext cx="556120" cy="5561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37EEE7-B122-4B30-961F-5B120E0C9EA0}">
      <dsp:nvSpPr>
        <dsp:cNvPr id="0" name=""/>
        <dsp:cNvSpPr/>
      </dsp:nvSpPr>
      <dsp:spPr>
        <a:xfrm>
          <a:off x="7478524" y="792431"/>
          <a:ext cx="1588915" cy="807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Cross-Validation and Model Evaluation:</a:t>
          </a:r>
          <a:endParaRPr lang="en-US" sz="1400" kern="1200"/>
        </a:p>
      </dsp:txBody>
      <dsp:txXfrm>
        <a:off x="7478524" y="792431"/>
        <a:ext cx="1588915" cy="807271"/>
      </dsp:txXfrm>
    </dsp:sp>
    <dsp:sp modelId="{EB61BDD1-ECCA-4F6B-AEB5-5669EFC46F0F}">
      <dsp:nvSpPr>
        <dsp:cNvPr id="0" name=""/>
        <dsp:cNvSpPr/>
      </dsp:nvSpPr>
      <dsp:spPr>
        <a:xfrm>
          <a:off x="7478524" y="1685955"/>
          <a:ext cx="1588915" cy="267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Utilize more advanced cross-validation techniques such as nested cross-validation to obtain more reliable estimates of model performance.</a:t>
          </a:r>
        </a:p>
        <a:p>
          <a:pPr marL="0" lvl="0" indent="0" algn="l" defTabSz="488950">
            <a:lnSpc>
              <a:spcPct val="90000"/>
            </a:lnSpc>
            <a:spcBef>
              <a:spcPct val="0"/>
            </a:spcBef>
            <a:spcAft>
              <a:spcPct val="35000"/>
            </a:spcAft>
            <a:buNone/>
          </a:pPr>
          <a:r>
            <a:rPr lang="en-US" sz="1100" kern="1200"/>
            <a:t>Evaluate models using additional metrics beyond RMSE, such as Mean Absolute Error (MAE) or R-squared, to gain a comprehensive understanding of prediction accuracy.</a:t>
          </a:r>
        </a:p>
      </dsp:txBody>
      <dsp:txXfrm>
        <a:off x="7478524" y="1685955"/>
        <a:ext cx="1588915" cy="2677530"/>
      </dsp:txXfrm>
    </dsp:sp>
    <dsp:sp modelId="{6E87F5D8-E6B4-4E1E-A46D-DB36C0604AF6}">
      <dsp:nvSpPr>
        <dsp:cNvPr id="0" name=""/>
        <dsp:cNvSpPr/>
      </dsp:nvSpPr>
      <dsp:spPr>
        <a:xfrm>
          <a:off x="9345500" y="50868"/>
          <a:ext cx="556120" cy="5561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6D3305-8255-4359-9F03-23F530DFBDCF}">
      <dsp:nvSpPr>
        <dsp:cNvPr id="0" name=""/>
        <dsp:cNvSpPr/>
      </dsp:nvSpPr>
      <dsp:spPr>
        <a:xfrm>
          <a:off x="9345500" y="792431"/>
          <a:ext cx="1588915" cy="807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Domain-specific Insights:</a:t>
          </a:r>
          <a:endParaRPr lang="en-US" sz="1400" kern="1200"/>
        </a:p>
      </dsp:txBody>
      <dsp:txXfrm>
        <a:off x="9345500" y="792431"/>
        <a:ext cx="1588915" cy="807271"/>
      </dsp:txXfrm>
    </dsp:sp>
    <dsp:sp modelId="{89E9C803-7FD6-4729-A65C-C0C895A2B015}">
      <dsp:nvSpPr>
        <dsp:cNvPr id="0" name=""/>
        <dsp:cNvSpPr/>
      </dsp:nvSpPr>
      <dsp:spPr>
        <a:xfrm>
          <a:off x="9345500" y="1685955"/>
          <a:ext cx="1588915" cy="267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Collaborate with domain experts or stakeholders in the ride-sharing industry to gain insights into factors influencing fare amounts and tipping behavior, which can inform feature selection and model interpretation.</a:t>
          </a:r>
        </a:p>
      </dsp:txBody>
      <dsp:txXfrm>
        <a:off x="9345500" y="1685955"/>
        <a:ext cx="1588915" cy="26775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4/29/2024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12233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99A8DD2-C443-44AD-85B3-4CE72B962C5F}" type="datetimeFigureOut">
              <a:rPr lang="en-US" smtClean="0"/>
              <a:t>4/29/2024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476876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99A8DD2-C443-44AD-85B3-4CE72B962C5F}" type="datetimeFigureOut">
              <a:rPr lang="en-US" smtClean="0"/>
              <a:t>4/29/2024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8783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9A8DD2-C443-44AD-85B3-4CE72B962C5F}" type="datetimeFigureOut">
              <a:rPr lang="en-US" smtClean="0"/>
              <a:t>4/29/2024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88843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999A8DD2-C443-44AD-85B3-4CE72B962C5F}" type="datetimeFigureOut">
              <a:rPr lang="en-US" smtClean="0"/>
              <a:t>4/29/2024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01304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99A8DD2-C443-44AD-85B3-4CE72B962C5F}" type="datetimeFigureOut">
              <a:rPr lang="en-US" smtClean="0"/>
              <a:t>4/29/2024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701545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99A8DD2-C443-44AD-85B3-4CE72B962C5F}" type="datetimeFigureOut">
              <a:rPr lang="en-US" smtClean="0"/>
              <a:t>4/29/2024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13869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99A8DD2-C443-44AD-85B3-4CE72B962C5F}" type="datetimeFigureOut">
              <a:rPr lang="en-US" smtClean="0"/>
              <a:t>4/29/2024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52753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99A8DD2-C443-44AD-85B3-4CE72B962C5F}" type="datetimeFigureOut">
              <a:rPr lang="en-US" smtClean="0"/>
              <a:t>4/29/2024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73522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99A8DD2-C443-44AD-85B3-4CE72B962C5F}" type="datetimeFigureOut">
              <a:rPr lang="en-US" smtClean="0"/>
              <a:t>4/29/2024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12840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99A8DD2-C443-44AD-85B3-4CE72B962C5F}" type="datetimeFigureOut">
              <a:rPr lang="en-US" smtClean="0"/>
              <a:t>4/29/2024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249882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4/29/2024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231672572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63" r:id="rId6"/>
    <p:sldLayoutId id="2147483759" r:id="rId7"/>
    <p:sldLayoutId id="2147483760" r:id="rId8"/>
    <p:sldLayoutId id="2147483761" r:id="rId9"/>
    <p:sldLayoutId id="2147483762" r:id="rId10"/>
    <p:sldLayoutId id="2147483764"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hyperlink" Target="https://www.nyc.gov/assets/tlc/downloads/pdf/data_dictionary_trip_records_yellow.pdf" TargetMode="External"/><Relationship Id="rId2" Type="http://schemas.openxmlformats.org/officeDocument/2006/relationships/hyperlink" Target="https://www.nyc.gov/site/tlc/about/tlc-trip-record-data.page" TargetMode="External"/><Relationship Id="rId1" Type="http://schemas.openxmlformats.org/officeDocument/2006/relationships/slideLayout" Target="../slideLayouts/slideLayout2.xml"/><Relationship Id="rId4" Type="http://schemas.openxmlformats.org/officeDocument/2006/relationships/image" Target="../media/image3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 name="Rectangle 295">
            <a:extLst>
              <a:ext uri="{FF2B5EF4-FFF2-40B4-BE49-F238E27FC236}">
                <a16:creationId xmlns:a16="http://schemas.microsoft.com/office/drawing/2014/main" id="{2EE39398-60E3-A624-5FCD-81AD00795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53570" y="664098"/>
            <a:ext cx="4765091" cy="2416863"/>
          </a:xfrm>
        </p:spPr>
        <p:txBody>
          <a:bodyPr>
            <a:normAutofit/>
          </a:bodyPr>
          <a:lstStyle/>
          <a:p>
            <a:r>
              <a:rPr lang="en-US" sz="5400"/>
              <a:t>Uber Data Analytics </a:t>
            </a:r>
            <a:endParaRPr lang="en-US"/>
          </a:p>
        </p:txBody>
      </p:sp>
      <p:sp>
        <p:nvSpPr>
          <p:cNvPr id="3" name="Subtitle 2"/>
          <p:cNvSpPr>
            <a:spLocks noGrp="1"/>
          </p:cNvSpPr>
          <p:nvPr>
            <p:ph type="subTitle" idx="1"/>
          </p:nvPr>
        </p:nvSpPr>
        <p:spPr>
          <a:xfrm>
            <a:off x="1153570" y="3749762"/>
            <a:ext cx="4765091" cy="1770215"/>
          </a:xfrm>
        </p:spPr>
        <p:txBody>
          <a:bodyPr vert="horz" lIns="91440" tIns="45720" rIns="91440" bIns="45720" rtlCol="0" anchor="t">
            <a:normAutofit/>
          </a:bodyPr>
          <a:lstStyle/>
          <a:p>
            <a:r>
              <a:rPr lang="en-US" sz="2000" dirty="0"/>
              <a:t>By Dev </a:t>
            </a:r>
            <a:r>
              <a:rPr lang="en-US" sz="2000" err="1"/>
              <a:t>Singhmar</a:t>
            </a:r>
            <a:endParaRPr lang="en-US"/>
          </a:p>
          <a:p>
            <a:r>
              <a:rPr lang="en-US" sz="2000" dirty="0"/>
              <a:t>21IT3017</a:t>
            </a:r>
          </a:p>
          <a:p>
            <a:r>
              <a:rPr lang="en-US" sz="2000" dirty="0"/>
              <a:t>Mentored by Dr. Susham Biswas</a:t>
            </a:r>
          </a:p>
        </p:txBody>
      </p:sp>
      <p:pic>
        <p:nvPicPr>
          <p:cNvPr id="297" name="Picture 296">
            <a:extLst>
              <a:ext uri="{FF2B5EF4-FFF2-40B4-BE49-F238E27FC236}">
                <a16:creationId xmlns:a16="http://schemas.microsoft.com/office/drawing/2014/main" id="{3FCEC455-70C4-BB3A-4045-62B3E8E303BD}"/>
              </a:ext>
            </a:extLst>
          </p:cNvPr>
          <p:cNvPicPr>
            <a:picLocks noChangeAspect="1"/>
          </p:cNvPicPr>
          <p:nvPr/>
        </p:nvPicPr>
        <p:blipFill>
          <a:blip r:embed="rId2"/>
          <a:stretch>
            <a:fillRect/>
          </a:stretch>
        </p:blipFill>
        <p:spPr>
          <a:xfrm>
            <a:off x="6794203" y="766024"/>
            <a:ext cx="4671777" cy="2548034"/>
          </a:xfrm>
          <a:prstGeom prst="rect">
            <a:avLst/>
          </a:prstGeom>
        </p:spPr>
      </p:pic>
      <p:pic>
        <p:nvPicPr>
          <p:cNvPr id="298" name="Picture 297">
            <a:extLst>
              <a:ext uri="{FF2B5EF4-FFF2-40B4-BE49-F238E27FC236}">
                <a16:creationId xmlns:a16="http://schemas.microsoft.com/office/drawing/2014/main" id="{87C21ABD-3C9E-04D4-2F0F-73C6C45B24B6}"/>
              </a:ext>
            </a:extLst>
          </p:cNvPr>
          <p:cNvPicPr>
            <a:picLocks noChangeAspect="1"/>
          </p:cNvPicPr>
          <p:nvPr/>
        </p:nvPicPr>
        <p:blipFill>
          <a:blip r:embed="rId2"/>
          <a:stretch>
            <a:fillRect/>
          </a:stretch>
        </p:blipFill>
        <p:spPr>
          <a:xfrm>
            <a:off x="6794204" y="3543287"/>
            <a:ext cx="4671773" cy="254803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205D7B-7E7D-24A2-CD7C-2ACE617C9B99}"/>
              </a:ext>
            </a:extLst>
          </p:cNvPr>
          <p:cNvSpPr>
            <a:spLocks noGrp="1"/>
          </p:cNvSpPr>
          <p:nvPr>
            <p:ph type="title"/>
          </p:nvPr>
        </p:nvSpPr>
        <p:spPr>
          <a:xfrm>
            <a:off x="7123015" y="603504"/>
            <a:ext cx="4361689" cy="1527048"/>
          </a:xfrm>
        </p:spPr>
        <p:txBody>
          <a:bodyPr anchor="b">
            <a:normAutofit/>
          </a:bodyPr>
          <a:lstStyle/>
          <a:p>
            <a:pPr algn="ctr"/>
            <a:r>
              <a:rPr lang="en-US" sz="3200" dirty="0"/>
              <a:t>Problem Statemen</a:t>
            </a:r>
            <a:r>
              <a:rPr lang="en-US" sz="2800" dirty="0"/>
              <a:t>t</a:t>
            </a:r>
            <a:br>
              <a:rPr lang="en-US" sz="2800" dirty="0">
                <a:ea typeface="+mj-lt"/>
                <a:cs typeface="+mj-lt"/>
              </a:rPr>
            </a:br>
            <a:r>
              <a:rPr lang="en-US" sz="2400" u="sng" dirty="0">
                <a:solidFill>
                  <a:schemeClr val="accent1">
                    <a:lumMod val="75000"/>
                  </a:schemeClr>
                </a:solidFill>
                <a:ea typeface="+mj-lt"/>
                <a:cs typeface="+mj-lt"/>
              </a:rPr>
              <a:t>Predicting Fare and Tip Amounts for Uber Trips</a:t>
            </a:r>
            <a:endParaRPr lang="en-US" sz="2400">
              <a:solidFill>
                <a:schemeClr val="accent1">
                  <a:lumMod val="75000"/>
                </a:schemeClr>
              </a:solidFill>
              <a:ea typeface="+mj-lt"/>
              <a:cs typeface="+mj-lt"/>
            </a:endParaRPr>
          </a:p>
        </p:txBody>
      </p:sp>
      <p:pic>
        <p:nvPicPr>
          <p:cNvPr id="14" name="Picture 13" descr="Maze">
            <a:extLst>
              <a:ext uri="{FF2B5EF4-FFF2-40B4-BE49-F238E27FC236}">
                <a16:creationId xmlns:a16="http://schemas.microsoft.com/office/drawing/2014/main" id="{9AA12D11-5D74-C5BC-B06C-00126A4427E1}"/>
              </a:ext>
            </a:extLst>
          </p:cNvPr>
          <p:cNvPicPr>
            <a:picLocks noChangeAspect="1"/>
          </p:cNvPicPr>
          <p:nvPr/>
        </p:nvPicPr>
        <p:blipFill rotWithShape="1">
          <a:blip r:embed="rId2"/>
          <a:srcRect l="17485" r="20573" b="-3"/>
          <a:stretch/>
        </p:blipFill>
        <p:spPr>
          <a:xfrm>
            <a:off x="1" y="10"/>
            <a:ext cx="6373368" cy="6857990"/>
          </a:xfrm>
          <a:prstGeom prst="rect">
            <a:avLst/>
          </a:prstGeom>
        </p:spPr>
      </p:pic>
      <p:sp>
        <p:nvSpPr>
          <p:cNvPr id="3" name="Content Placeholder 2">
            <a:extLst>
              <a:ext uri="{FF2B5EF4-FFF2-40B4-BE49-F238E27FC236}">
                <a16:creationId xmlns:a16="http://schemas.microsoft.com/office/drawing/2014/main" id="{13BD8C8F-0229-5D99-D2CB-9136876283DD}"/>
              </a:ext>
            </a:extLst>
          </p:cNvPr>
          <p:cNvSpPr>
            <a:spLocks noGrp="1"/>
          </p:cNvSpPr>
          <p:nvPr>
            <p:ph idx="1"/>
          </p:nvPr>
        </p:nvSpPr>
        <p:spPr>
          <a:xfrm>
            <a:off x="7123017" y="2212848"/>
            <a:ext cx="4361688" cy="4096512"/>
          </a:xfrm>
        </p:spPr>
        <p:txBody>
          <a:bodyPr vert="horz" lIns="91440" tIns="45720" rIns="91440" bIns="45720" rtlCol="0" anchor="t">
            <a:normAutofit/>
          </a:bodyPr>
          <a:lstStyle/>
          <a:p>
            <a:pPr marL="0" indent="0">
              <a:lnSpc>
                <a:spcPct val="110000"/>
              </a:lnSpc>
              <a:buNone/>
            </a:pPr>
            <a:endParaRPr lang="en-US" sz="1600" b="1" dirty="0">
              <a:solidFill>
                <a:schemeClr val="accent2"/>
              </a:solidFill>
              <a:ea typeface="+mn-lt"/>
              <a:cs typeface="+mn-lt"/>
            </a:endParaRPr>
          </a:p>
          <a:p>
            <a:pPr marL="0" indent="0">
              <a:lnSpc>
                <a:spcPct val="110000"/>
              </a:lnSpc>
              <a:buNone/>
            </a:pPr>
            <a:r>
              <a:rPr lang="en-US" sz="1600" b="1" dirty="0">
                <a:ea typeface="+mn-lt"/>
                <a:cs typeface="+mn-lt"/>
              </a:rPr>
              <a:t>Background:</a:t>
            </a:r>
            <a:r>
              <a:rPr lang="en-US" sz="1600" dirty="0">
                <a:solidFill>
                  <a:schemeClr val="accent2"/>
                </a:solidFill>
                <a:ea typeface="+mn-lt"/>
                <a:cs typeface="+mn-lt"/>
              </a:rPr>
              <a:t> </a:t>
            </a:r>
            <a:r>
              <a:rPr lang="en-US" sz="1600" dirty="0">
                <a:solidFill>
                  <a:schemeClr val="bg2">
                    <a:lumMod val="25000"/>
                  </a:schemeClr>
                </a:solidFill>
                <a:ea typeface="+mn-lt"/>
                <a:cs typeface="+mn-lt"/>
              </a:rPr>
              <a:t>Uber, a popular ride-hailing service, aims to provide reliable fare estimates to both passengers and drivers. However, accurately predicting fare and tip amounts for each trip remains a challenge due to various factors such as trip distance, number of passengers, tolls, and additional charges.</a:t>
            </a:r>
          </a:p>
          <a:p>
            <a:pPr marL="0" indent="0">
              <a:lnSpc>
                <a:spcPct val="110000"/>
              </a:lnSpc>
              <a:buNone/>
            </a:pPr>
            <a:r>
              <a:rPr lang="en-US" sz="1600" b="1" dirty="0">
                <a:ea typeface="+mn-lt"/>
                <a:cs typeface="+mn-lt"/>
              </a:rPr>
              <a:t>Objective:</a:t>
            </a:r>
            <a:r>
              <a:rPr lang="en-US" sz="1600" dirty="0">
                <a:solidFill>
                  <a:schemeClr val="accent2"/>
                </a:solidFill>
                <a:ea typeface="+mn-lt"/>
                <a:cs typeface="+mn-lt"/>
              </a:rPr>
              <a:t> </a:t>
            </a:r>
            <a:r>
              <a:rPr lang="en-US" sz="1600" dirty="0">
                <a:solidFill>
                  <a:schemeClr val="bg2">
                    <a:lumMod val="25000"/>
                  </a:schemeClr>
                </a:solidFill>
                <a:ea typeface="+mn-lt"/>
                <a:cs typeface="+mn-lt"/>
              </a:rPr>
              <a:t>The objective of this project is to develop robust predictive models to estimate fare amounts and tip amounts for Uber trips based on trip-related features.</a:t>
            </a:r>
            <a:endParaRPr lang="en-US" sz="1600">
              <a:solidFill>
                <a:schemeClr val="bg2">
                  <a:lumMod val="25000"/>
                </a:schemeClr>
              </a:solidFill>
            </a:endParaRPr>
          </a:p>
        </p:txBody>
      </p:sp>
    </p:spTree>
    <p:extLst>
      <p:ext uri="{BB962C8B-B14F-4D97-AF65-F5344CB8AC3E}">
        <p14:creationId xmlns:p14="http://schemas.microsoft.com/office/powerpoint/2010/main" val="226555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D947B8-81D2-541A-CFCE-F88E6AC29162}"/>
              </a:ext>
            </a:extLst>
          </p:cNvPr>
          <p:cNvSpPr>
            <a:spLocks noGrp="1"/>
          </p:cNvSpPr>
          <p:nvPr>
            <p:ph type="title"/>
          </p:nvPr>
        </p:nvSpPr>
        <p:spPr>
          <a:xfrm>
            <a:off x="612649" y="548638"/>
            <a:ext cx="3493008" cy="5788152"/>
          </a:xfrm>
        </p:spPr>
        <p:txBody>
          <a:bodyPr anchor="ctr">
            <a:normAutofit/>
          </a:bodyPr>
          <a:lstStyle/>
          <a:p>
            <a:r>
              <a:rPr lang="en-US" sz="4000"/>
              <a:t>Approach</a:t>
            </a:r>
          </a:p>
        </p:txBody>
      </p:sp>
      <p:graphicFrame>
        <p:nvGraphicFramePr>
          <p:cNvPr id="23" name="Content Placeholder 2">
            <a:extLst>
              <a:ext uri="{FF2B5EF4-FFF2-40B4-BE49-F238E27FC236}">
                <a16:creationId xmlns:a16="http://schemas.microsoft.com/office/drawing/2014/main" id="{A2E2F760-59B4-58AD-B61C-DD2538F5D831}"/>
              </a:ext>
            </a:extLst>
          </p:cNvPr>
          <p:cNvGraphicFramePr>
            <a:graphicFrameLocks noGrp="1"/>
          </p:cNvGraphicFramePr>
          <p:nvPr>
            <p:ph idx="1"/>
            <p:extLst>
              <p:ext uri="{D42A27DB-BD31-4B8C-83A1-F6EECF244321}">
                <p14:modId xmlns:p14="http://schemas.microsoft.com/office/powerpoint/2010/main" val="1290546355"/>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157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DA9942F-A18C-9E9D-BF08-9291C54E1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A5028D-8469-58D7-841E-B2CEE05C3702}"/>
              </a:ext>
            </a:extLst>
          </p:cNvPr>
          <p:cNvSpPr>
            <a:spLocks noGrp="1"/>
          </p:cNvSpPr>
          <p:nvPr>
            <p:ph type="title"/>
          </p:nvPr>
        </p:nvSpPr>
        <p:spPr>
          <a:xfrm>
            <a:off x="2397977" y="274695"/>
            <a:ext cx="7528481" cy="817325"/>
          </a:xfrm>
        </p:spPr>
        <p:txBody>
          <a:bodyPr vert="horz" lIns="91440" tIns="45720" rIns="91440" bIns="45720" rtlCol="0" anchor="b">
            <a:normAutofit/>
          </a:bodyPr>
          <a:lstStyle/>
          <a:p>
            <a:pPr algn="ctr"/>
            <a:r>
              <a:rPr lang="en-US" sz="4000" dirty="0"/>
              <a:t>Architecture</a:t>
            </a:r>
          </a:p>
        </p:txBody>
      </p:sp>
      <p:pic>
        <p:nvPicPr>
          <p:cNvPr id="13" name="Content Placeholder 12" descr="A diagram of a machine&#10;&#10;Description automatically generated">
            <a:extLst>
              <a:ext uri="{FF2B5EF4-FFF2-40B4-BE49-F238E27FC236}">
                <a16:creationId xmlns:a16="http://schemas.microsoft.com/office/drawing/2014/main" id="{610AB9D8-D366-2B7C-D570-789C32200D5A}"/>
              </a:ext>
            </a:extLst>
          </p:cNvPr>
          <p:cNvPicPr>
            <a:picLocks noGrp="1" noChangeAspect="1"/>
          </p:cNvPicPr>
          <p:nvPr>
            <p:ph idx="1"/>
          </p:nvPr>
        </p:nvPicPr>
        <p:blipFill>
          <a:blip r:embed="rId2"/>
          <a:stretch>
            <a:fillRect/>
          </a:stretch>
        </p:blipFill>
        <p:spPr>
          <a:xfrm>
            <a:off x="2397978" y="1486285"/>
            <a:ext cx="7973316" cy="4372605"/>
          </a:xfrm>
          <a:prstGeom prst="rect">
            <a:avLst/>
          </a:prstGeom>
        </p:spPr>
      </p:pic>
    </p:spTree>
    <p:extLst>
      <p:ext uri="{BB962C8B-B14F-4D97-AF65-F5344CB8AC3E}">
        <p14:creationId xmlns:p14="http://schemas.microsoft.com/office/powerpoint/2010/main" val="417203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FF62-C706-068F-8D44-4AD62F21663C}"/>
              </a:ext>
            </a:extLst>
          </p:cNvPr>
          <p:cNvSpPr>
            <a:spLocks noGrp="1"/>
          </p:cNvSpPr>
          <p:nvPr>
            <p:ph type="title"/>
          </p:nvPr>
        </p:nvSpPr>
        <p:spPr>
          <a:xfrm>
            <a:off x="554920" y="340820"/>
            <a:ext cx="4984760" cy="705076"/>
          </a:xfrm>
        </p:spPr>
        <p:txBody>
          <a:bodyPr>
            <a:noAutofit/>
          </a:bodyPr>
          <a:lstStyle/>
          <a:p>
            <a:pPr algn="ctr"/>
            <a:r>
              <a:rPr lang="en-US" sz="4400" dirty="0"/>
              <a:t>Outcome</a:t>
            </a:r>
            <a:endParaRPr lang="en-US" sz="4400"/>
          </a:p>
        </p:txBody>
      </p:sp>
      <p:pic>
        <p:nvPicPr>
          <p:cNvPr id="4" name="Content Placeholder 3" descr="A graph with blue dots and a dotted line&#10;&#10;Description automatically generated">
            <a:extLst>
              <a:ext uri="{FF2B5EF4-FFF2-40B4-BE49-F238E27FC236}">
                <a16:creationId xmlns:a16="http://schemas.microsoft.com/office/drawing/2014/main" id="{F8E9E27F-21FF-7717-4624-DEA69E85353C}"/>
              </a:ext>
            </a:extLst>
          </p:cNvPr>
          <p:cNvPicPr>
            <a:picLocks noGrp="1" noChangeAspect="1"/>
          </p:cNvPicPr>
          <p:nvPr>
            <p:ph idx="1"/>
          </p:nvPr>
        </p:nvPicPr>
        <p:blipFill>
          <a:blip r:embed="rId2"/>
          <a:stretch>
            <a:fillRect/>
          </a:stretch>
        </p:blipFill>
        <p:spPr>
          <a:xfrm>
            <a:off x="5782553" y="122260"/>
            <a:ext cx="5971041" cy="3312282"/>
          </a:xfrm>
        </p:spPr>
      </p:pic>
      <p:pic>
        <p:nvPicPr>
          <p:cNvPr id="5" name="Picture 4" descr="A graph with a line and a point&#10;&#10;Description automatically generated">
            <a:extLst>
              <a:ext uri="{FF2B5EF4-FFF2-40B4-BE49-F238E27FC236}">
                <a16:creationId xmlns:a16="http://schemas.microsoft.com/office/drawing/2014/main" id="{1C6BB178-9B4B-257F-65CB-9EBB8D7F0F72}"/>
              </a:ext>
            </a:extLst>
          </p:cNvPr>
          <p:cNvPicPr>
            <a:picLocks noChangeAspect="1"/>
          </p:cNvPicPr>
          <p:nvPr/>
        </p:nvPicPr>
        <p:blipFill>
          <a:blip r:embed="rId3"/>
          <a:stretch>
            <a:fillRect/>
          </a:stretch>
        </p:blipFill>
        <p:spPr>
          <a:xfrm>
            <a:off x="5775903" y="3436217"/>
            <a:ext cx="5962651" cy="3426114"/>
          </a:xfrm>
          <a:prstGeom prst="rect">
            <a:avLst/>
          </a:prstGeom>
        </p:spPr>
      </p:pic>
      <p:pic>
        <p:nvPicPr>
          <p:cNvPr id="7" name="Picture 6">
            <a:extLst>
              <a:ext uri="{FF2B5EF4-FFF2-40B4-BE49-F238E27FC236}">
                <a16:creationId xmlns:a16="http://schemas.microsoft.com/office/drawing/2014/main" id="{18C66BF1-6D05-010A-91D9-65EAD4E45EC0}"/>
              </a:ext>
            </a:extLst>
          </p:cNvPr>
          <p:cNvPicPr>
            <a:picLocks noChangeAspect="1"/>
          </p:cNvPicPr>
          <p:nvPr/>
        </p:nvPicPr>
        <p:blipFill>
          <a:blip r:embed="rId4"/>
          <a:stretch>
            <a:fillRect/>
          </a:stretch>
        </p:blipFill>
        <p:spPr>
          <a:xfrm>
            <a:off x="454170" y="2932835"/>
            <a:ext cx="5176115" cy="703695"/>
          </a:xfrm>
          <a:prstGeom prst="rect">
            <a:avLst/>
          </a:prstGeom>
        </p:spPr>
      </p:pic>
    </p:spTree>
    <p:extLst>
      <p:ext uri="{BB962C8B-B14F-4D97-AF65-F5344CB8AC3E}">
        <p14:creationId xmlns:p14="http://schemas.microsoft.com/office/powerpoint/2010/main" val="3952206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6C1F0C-9271-0CEE-A663-35F738757A11}"/>
              </a:ext>
            </a:extLst>
          </p:cNvPr>
          <p:cNvSpPr>
            <a:spLocks noGrp="1"/>
          </p:cNvSpPr>
          <p:nvPr>
            <p:ph type="title"/>
          </p:nvPr>
        </p:nvSpPr>
        <p:spPr>
          <a:xfrm>
            <a:off x="612648" y="548640"/>
            <a:ext cx="10945037" cy="1133856"/>
          </a:xfrm>
        </p:spPr>
        <p:txBody>
          <a:bodyPr vert="horz" lIns="91440" tIns="45720" rIns="91440" bIns="45720" rtlCol="0" anchor="t">
            <a:normAutofit/>
          </a:bodyPr>
          <a:lstStyle/>
          <a:p>
            <a:pPr algn="ctr"/>
            <a:r>
              <a:rPr lang="en-US" b="1" kern="1200" dirty="0">
                <a:latin typeface="+mj-lt"/>
                <a:ea typeface="+mj-ea"/>
                <a:cs typeface="+mj-cs"/>
              </a:rPr>
              <a:t>Scope of Improvement</a:t>
            </a:r>
            <a:r>
              <a:rPr lang="en-US" dirty="0"/>
              <a:t> for Higher Accuracy</a:t>
            </a:r>
            <a:endParaRPr lang="en-US" dirty="0">
              <a:ea typeface="+mj-ea"/>
              <a:cs typeface="+mj-cs"/>
            </a:endParaRPr>
          </a:p>
        </p:txBody>
      </p:sp>
      <p:graphicFrame>
        <p:nvGraphicFramePr>
          <p:cNvPr id="10" name="Content Placeholder 2">
            <a:extLst>
              <a:ext uri="{FF2B5EF4-FFF2-40B4-BE49-F238E27FC236}">
                <a16:creationId xmlns:a16="http://schemas.microsoft.com/office/drawing/2014/main" id="{3AB448B0-28CD-C218-E2BF-DFC7D6EA8A24}"/>
              </a:ext>
            </a:extLst>
          </p:cNvPr>
          <p:cNvGraphicFramePr/>
          <p:nvPr>
            <p:extLst>
              <p:ext uri="{D42A27DB-BD31-4B8C-83A1-F6EECF244321}">
                <p14:modId xmlns:p14="http://schemas.microsoft.com/office/powerpoint/2010/main" val="115754103"/>
              </p:ext>
            </p:extLst>
          </p:nvPr>
        </p:nvGraphicFramePr>
        <p:xfrm>
          <a:off x="612648" y="1881051"/>
          <a:ext cx="10945037" cy="4414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9356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BC081-3897-6BC5-13C7-78FC409D8B08}"/>
              </a:ext>
            </a:extLst>
          </p:cNvPr>
          <p:cNvSpPr>
            <a:spLocks noGrp="1"/>
          </p:cNvSpPr>
          <p:nvPr>
            <p:ph type="title"/>
          </p:nvPr>
        </p:nvSpPr>
        <p:spPr>
          <a:xfrm>
            <a:off x="612648" y="600075"/>
            <a:ext cx="6035040" cy="1529932"/>
          </a:xfrm>
        </p:spPr>
        <p:txBody>
          <a:bodyPr anchor="b">
            <a:normAutofit/>
          </a:bodyPr>
          <a:lstStyle/>
          <a:p>
            <a:r>
              <a:rPr lang="en-US" u="sng"/>
              <a:t>References</a:t>
            </a:r>
          </a:p>
        </p:txBody>
      </p:sp>
      <p:sp>
        <p:nvSpPr>
          <p:cNvPr id="3" name="Content Placeholder 2">
            <a:extLst>
              <a:ext uri="{FF2B5EF4-FFF2-40B4-BE49-F238E27FC236}">
                <a16:creationId xmlns:a16="http://schemas.microsoft.com/office/drawing/2014/main" id="{7A15985F-228D-EB59-288F-64CF29504C42}"/>
              </a:ext>
            </a:extLst>
          </p:cNvPr>
          <p:cNvSpPr>
            <a:spLocks noGrp="1"/>
          </p:cNvSpPr>
          <p:nvPr>
            <p:ph idx="1"/>
          </p:nvPr>
        </p:nvSpPr>
        <p:spPr>
          <a:xfrm>
            <a:off x="612648" y="2212848"/>
            <a:ext cx="6035040" cy="4096512"/>
          </a:xfrm>
        </p:spPr>
        <p:txBody>
          <a:bodyPr vert="horz" lIns="91440" tIns="45720" rIns="91440" bIns="45720" rtlCol="0" anchor="t">
            <a:normAutofit/>
          </a:bodyPr>
          <a:lstStyle/>
          <a:p>
            <a:pPr>
              <a:buFont typeface="Wingdings" panose="020B0604020202020204" pitchFamily="34" charset="0"/>
              <a:buChar char="Ø"/>
            </a:pPr>
            <a:r>
              <a:rPr lang="en-US" sz="1800" dirty="0"/>
              <a:t>TLC Trip Record Data (Uber Dataset used officially provided by NYC government)</a:t>
            </a:r>
            <a:endParaRPr lang="en-US" sz="1800" dirty="0">
              <a:ea typeface="+mn-lt"/>
              <a:cs typeface="+mn-lt"/>
            </a:endParaRPr>
          </a:p>
          <a:p>
            <a:pPr marL="0" indent="0">
              <a:buNone/>
            </a:pPr>
            <a:r>
              <a:rPr lang="en-US" sz="1800" dirty="0">
                <a:ea typeface="+mn-lt"/>
                <a:cs typeface="+mn-lt"/>
                <a:hlinkClick r:id="rId2"/>
              </a:rPr>
              <a:t>     TLC Trip Record Data - TLC (nyc.gov)</a:t>
            </a:r>
            <a:endParaRPr lang="en-US" sz="1800" dirty="0">
              <a:ea typeface="+mn-lt"/>
              <a:cs typeface="+mn-lt"/>
            </a:endParaRPr>
          </a:p>
          <a:p>
            <a:pPr>
              <a:buFont typeface="Wingdings" panose="020B0604020202020204" pitchFamily="34" charset="0"/>
              <a:buChar char="Ø"/>
            </a:pPr>
            <a:r>
              <a:rPr lang="en-US" sz="1800" dirty="0"/>
              <a:t>Dictionary -</a:t>
            </a:r>
            <a:r>
              <a:rPr lang="en-US" sz="1800" dirty="0">
                <a:ea typeface="+mn-lt"/>
                <a:cs typeface="+mn-lt"/>
              </a:rPr>
              <a:t> This data dictionary describes yellow taxi trip data. For a dictionary describing green taxi data. </a:t>
            </a:r>
            <a:endParaRPr lang="en-US" sz="1800" dirty="0">
              <a:ea typeface="+mn-lt"/>
              <a:cs typeface="+mn-lt"/>
              <a:hlinkClick r:id="rId3"/>
            </a:endParaRPr>
          </a:p>
          <a:p>
            <a:pPr marL="0" indent="0">
              <a:buNone/>
            </a:pPr>
            <a:r>
              <a:rPr lang="en-US" sz="1800" dirty="0">
                <a:ea typeface="+mn-lt"/>
                <a:cs typeface="+mn-lt"/>
                <a:hlinkClick r:id="rId3"/>
              </a:rPr>
              <a:t>    data_dictionary_trip_records_yellow.pdf (nyc.gov)</a:t>
            </a:r>
            <a:endParaRPr lang="en-US" sz="1800" dirty="0">
              <a:hlinkClick r:id="" action="ppaction://noaction"/>
            </a:endParaRPr>
          </a:p>
          <a:p>
            <a:pPr marL="0" indent="0">
              <a:buNone/>
            </a:pPr>
            <a:endParaRPr lang="en-US" sz="1800">
              <a:ea typeface="+mn-lt"/>
              <a:cs typeface="+mn-lt"/>
            </a:endParaRPr>
          </a:p>
          <a:p>
            <a:pPr>
              <a:buFont typeface="Wingdings" panose="020B0604020202020204" pitchFamily="34" charset="0"/>
              <a:buChar char="Ø"/>
            </a:pPr>
            <a:endParaRPr lang="en-US" sz="1800">
              <a:ea typeface="+mn-lt"/>
              <a:cs typeface="+mn-lt"/>
            </a:endParaRPr>
          </a:p>
        </p:txBody>
      </p:sp>
      <p:pic>
        <p:nvPicPr>
          <p:cNvPr id="18" name="Picture 17" descr="Analogue board showing flight information">
            <a:extLst>
              <a:ext uri="{FF2B5EF4-FFF2-40B4-BE49-F238E27FC236}">
                <a16:creationId xmlns:a16="http://schemas.microsoft.com/office/drawing/2014/main" id="{8C6E0B9F-E5E2-6AB8-7739-810907C0DFC7}"/>
              </a:ext>
            </a:extLst>
          </p:cNvPr>
          <p:cNvPicPr>
            <a:picLocks noChangeAspect="1"/>
          </p:cNvPicPr>
          <p:nvPr/>
        </p:nvPicPr>
        <p:blipFill rotWithShape="1">
          <a:blip r:embed="rId4"/>
          <a:srcRect l="20012" r="32887" b="-3"/>
          <a:stretch/>
        </p:blipFill>
        <p:spPr>
          <a:xfrm>
            <a:off x="7345680" y="10"/>
            <a:ext cx="4846320" cy="6857990"/>
          </a:xfrm>
          <a:prstGeom prst="rect">
            <a:avLst/>
          </a:prstGeom>
        </p:spPr>
      </p:pic>
    </p:spTree>
    <p:extLst>
      <p:ext uri="{BB962C8B-B14F-4D97-AF65-F5344CB8AC3E}">
        <p14:creationId xmlns:p14="http://schemas.microsoft.com/office/powerpoint/2010/main" val="2986307078"/>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VanillaVTI</vt:lpstr>
      <vt:lpstr>Uber Data Analytics </vt:lpstr>
      <vt:lpstr>Problem Statement Predicting Fare and Tip Amounts for Uber Trips</vt:lpstr>
      <vt:lpstr>Approach</vt:lpstr>
      <vt:lpstr>Architecture</vt:lpstr>
      <vt:lpstr>Outcome</vt:lpstr>
      <vt:lpstr>Scope of Improvement for Higher Accuracy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336</cp:revision>
  <dcterms:created xsi:type="dcterms:W3CDTF">2024-04-30T04:52:54Z</dcterms:created>
  <dcterms:modified xsi:type="dcterms:W3CDTF">2024-04-30T07:08:43Z</dcterms:modified>
</cp:coreProperties>
</file>