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204" y="2200335"/>
            <a:ext cx="4719916" cy="1196008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/>
              <a:t>TourEase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480" y="4218227"/>
            <a:ext cx="4996443" cy="194538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Project Members:-</a:t>
            </a:r>
          </a:p>
          <a:p>
            <a:r>
              <a:rPr lang="en-US" dirty="0"/>
              <a:t>	</a:t>
            </a:r>
            <a:r>
              <a:rPr lang="en-US" dirty="0" smtClean="0"/>
              <a:t>Dev Singh </a:t>
            </a:r>
            <a:r>
              <a:rPr lang="en-US" dirty="0" err="1" smtClean="0"/>
              <a:t>Parihar</a:t>
            </a:r>
            <a:r>
              <a:rPr lang="en-US" dirty="0" smtClean="0"/>
              <a:t> (0808CO181010)</a:t>
            </a:r>
          </a:p>
          <a:p>
            <a:r>
              <a:rPr lang="en-US" dirty="0"/>
              <a:t>	</a:t>
            </a:r>
            <a:r>
              <a:rPr lang="en-US" dirty="0" err="1" smtClean="0"/>
              <a:t>Vipul</a:t>
            </a:r>
            <a:r>
              <a:rPr lang="en-US" dirty="0" smtClean="0"/>
              <a:t> </a:t>
            </a:r>
            <a:r>
              <a:rPr lang="en-US" dirty="0" err="1" smtClean="0"/>
              <a:t>Rana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0808CO181049)</a:t>
            </a:r>
          </a:p>
          <a:p>
            <a:r>
              <a:rPr lang="en-US" dirty="0"/>
              <a:t>	</a:t>
            </a:r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0808CO181036)</a:t>
            </a:r>
          </a:p>
          <a:p>
            <a:r>
              <a:rPr lang="en-US" dirty="0"/>
              <a:t>	</a:t>
            </a:r>
            <a:r>
              <a:rPr lang="en-US" dirty="0" err="1" smtClean="0"/>
              <a:t>Ujjwal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0808CO181047)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088" y="90153"/>
            <a:ext cx="2143125" cy="1944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9212" y="514013"/>
            <a:ext cx="87957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Institute of Engineering &amp; Science, IPS Academy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Department of Computer Engineering 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III Year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560" y="3239588"/>
            <a:ext cx="387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Tour with Ease... !!!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3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website is established fact that Internet users are increasing today</a:t>
            </a:r>
            <a:r>
              <a:rPr lang="en-US" dirty="0" smtClean="0"/>
              <a:t>. One </a:t>
            </a:r>
            <a:r>
              <a:rPr lang="en-US" dirty="0"/>
              <a:t>of the main purposes of the website is to facilitate the offline customer online because customers cannot spend their precious time in markets trying to find out the best </a:t>
            </a:r>
            <a:r>
              <a:rPr lang="en-US" dirty="0" smtClean="0"/>
              <a:t>places to visit.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India is a country where in a few days holiday, you can enjoy a lot .The problem is that we although having many websites but they offer different kind of </a:t>
            </a:r>
            <a:r>
              <a:rPr lang="en-US" dirty="0" smtClean="0"/>
              <a:t>services. Our website is here to provide guidelines to visitors who are new in the city, and doesn’t know where and how to visit the perfect place for the specific purpose.</a:t>
            </a:r>
          </a:p>
          <a:p>
            <a:r>
              <a:rPr lang="en-US" dirty="0" smtClean="0"/>
              <a:t>Our website provides ease to our user to get perfect tour of our city without having any kind of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52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pic>
        <p:nvPicPr>
          <p:cNvPr id="11" name="Content Placeholder 10" descr="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478" y="1754776"/>
            <a:ext cx="2177143" cy="2177143"/>
          </a:xfrm>
        </p:spPr>
      </p:pic>
      <p:pic>
        <p:nvPicPr>
          <p:cNvPr id="1027" name="Picture 3" descr="C:\Users\Admin\Desktop\c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1566" y="1700350"/>
            <a:ext cx="2241620" cy="2270759"/>
          </a:xfrm>
          <a:prstGeom prst="rect">
            <a:avLst/>
          </a:prstGeom>
          <a:noFill/>
        </p:spPr>
      </p:pic>
      <p:pic>
        <p:nvPicPr>
          <p:cNvPr id="1028" name="Picture 4" descr="C:\Users\Admin\Desktop\j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0446" y="1817913"/>
            <a:ext cx="2111826" cy="2035628"/>
          </a:xfrm>
          <a:prstGeom prst="rect">
            <a:avLst/>
          </a:prstGeom>
          <a:noFill/>
        </p:spPr>
      </p:pic>
      <p:pic>
        <p:nvPicPr>
          <p:cNvPr id="1029" name="Picture 5" descr="C:\Users\Admin\Desktop\bootstrap-6-11752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5906" y="4119155"/>
            <a:ext cx="2203269" cy="2203269"/>
          </a:xfrm>
          <a:prstGeom prst="rect">
            <a:avLst/>
          </a:prstGeom>
          <a:noFill/>
        </p:spPr>
      </p:pic>
      <p:pic>
        <p:nvPicPr>
          <p:cNvPr id="1030" name="Picture 6" descr="C:\Users\Admin\Desktop\jq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0578" y="3866605"/>
            <a:ext cx="2167617" cy="231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62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Ease of Navigation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Interactive Images to view </a:t>
            </a:r>
            <a:r>
              <a:rPr lang="en-US" b="1" smtClean="0">
                <a:solidFill>
                  <a:srgbClr val="002060"/>
                </a:solidFill>
                <a:latin typeface="Bahnschrift" panose="020B0502040204020203" pitchFamily="34" charset="0"/>
              </a:rPr>
              <a:t>for </a:t>
            </a:r>
            <a:r>
              <a:rPr lang="en-US" b="1" smtClean="0">
                <a:solidFill>
                  <a:srgbClr val="002060"/>
                </a:solidFill>
                <a:latin typeface="Bahnschrift" panose="020B0502040204020203" pitchFamily="34" charset="0"/>
              </a:rPr>
              <a:t>Users</a:t>
            </a:r>
            <a:endParaRPr lang="en-US" b="1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Rating of Places by the Tourist already visited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Feedbacks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Tourist Place Geographic Segregation </a:t>
            </a:r>
            <a:endParaRPr lang="en-US" b="1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15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User Engagement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 smtClean="0">
                <a:latin typeface="Bahnschrift SemiBold SemiConden" panose="020B0502040204020203" pitchFamily="34" charset="0"/>
              </a:rPr>
              <a:t>People like to View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Images.</a:t>
            </a:r>
            <a:endParaRPr lang="en-US" b="1" dirty="0" smtClean="0">
              <a:latin typeface="Bahnschrift SemiBold SemiConden" panose="020B0502040204020203" pitchFamily="34" charset="0"/>
            </a:endParaRPr>
          </a:p>
          <a:p>
            <a:endParaRPr lang="en-US" dirty="0" smtClean="0"/>
          </a:p>
          <a:p>
            <a:r>
              <a:rPr lang="en-US" b="1" dirty="0" smtClean="0">
                <a:latin typeface="Bahnschrift SemiBold SemiConden" panose="020B0502040204020203" pitchFamily="34" charset="0"/>
              </a:rPr>
              <a:t>We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like to know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our user’s review(Feedback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System).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This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will allow potential customer to look forward for further trip.</a:t>
            </a:r>
          </a:p>
          <a:p>
            <a:endParaRPr lang="en-US" dirty="0" smtClean="0"/>
          </a:p>
          <a:p>
            <a:r>
              <a:rPr lang="en-US" b="1" dirty="0" smtClean="0">
                <a:latin typeface="Bahnschrift SemiBold SemiConden" panose="020B0502040204020203" pitchFamily="34" charset="0"/>
              </a:rPr>
              <a:t>Iconic Places will make user stick to website for </a:t>
            </a:r>
            <a:r>
              <a:rPr lang="en-US" b="1" dirty="0" smtClean="0">
                <a:latin typeface="Bahnschrift SemiBold SemiConden" panose="020B0502040204020203" pitchFamily="34" charset="0"/>
              </a:rPr>
              <a:t>long.</a:t>
            </a:r>
          </a:p>
          <a:p>
            <a:endParaRPr lang="en-US" dirty="0" smtClean="0"/>
          </a:p>
          <a:p>
            <a:r>
              <a:rPr lang="en-US" b="1" dirty="0" smtClean="0">
                <a:latin typeface="Bahnschrift SemiBold SemiConden" panose="020B0502040204020203" pitchFamily="34" charset="0"/>
              </a:rPr>
              <a:t>Places offered for Tourism will jingle in User’s mind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0215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Our objective is to offer a variety of </a:t>
            </a:r>
            <a:r>
              <a:rPr lang="en-US" b="1" dirty="0" smtClean="0"/>
              <a:t>tourism services </a:t>
            </a:r>
            <a:r>
              <a:rPr lang="en-US" b="1" dirty="0"/>
              <a:t>that are sure to match all your priorities. </a:t>
            </a:r>
            <a:endParaRPr lang="en-US" b="1" dirty="0" smtClean="0"/>
          </a:p>
          <a:p>
            <a:pPr>
              <a:buNone/>
            </a:pPr>
            <a:endParaRPr lang="en-US" b="1" dirty="0"/>
          </a:p>
          <a:p>
            <a:r>
              <a:rPr lang="en-US" b="1" dirty="0" smtClean="0"/>
              <a:t>Our </a:t>
            </a:r>
            <a:r>
              <a:rPr lang="en-US" b="1" dirty="0" smtClean="0"/>
              <a:t>objective is to globalism, organize, standardize and goal of tourism towards </a:t>
            </a:r>
            <a:r>
              <a:rPr lang="en-US" b="1" dirty="0" smtClean="0"/>
              <a:t>perfectionism.</a:t>
            </a:r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b="1" dirty="0"/>
              <a:t>Our objective is to make strong relationship with customers so that they can enjoy the holiday of their </a:t>
            </a:r>
            <a:r>
              <a:rPr lang="en-US" b="1" dirty="0" smtClean="0"/>
              <a:t>dreams with ease.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Our </a:t>
            </a:r>
            <a:r>
              <a:rPr lang="en-US" b="1" dirty="0"/>
              <a:t>objective is just an initiative, it will be made to more further and developed work of art.</a:t>
            </a:r>
          </a:p>
        </p:txBody>
      </p:sp>
    </p:spTree>
    <p:extLst>
      <p:ext uri="{BB962C8B-B14F-4D97-AF65-F5344CB8AC3E}">
        <p14:creationId xmlns:p14="http://schemas.microsoft.com/office/powerpoint/2010/main" xmlns="" val="2366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169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TourEase</vt:lpstr>
      <vt:lpstr>Introduction</vt:lpstr>
      <vt:lpstr>Technologies Used:</vt:lpstr>
      <vt:lpstr>Ease of Navigation</vt:lpstr>
      <vt:lpstr>User Engagement</vt:lpstr>
      <vt:lpstr>Applications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Indore Guide &amp; Tourism</dc:title>
  <dc:creator>Admin</dc:creator>
  <cp:lastModifiedBy>Admin</cp:lastModifiedBy>
  <cp:revision>13</cp:revision>
  <dcterms:created xsi:type="dcterms:W3CDTF">2020-10-31T07:40:42Z</dcterms:created>
  <dcterms:modified xsi:type="dcterms:W3CDTF">2021-04-27T08:30:14Z</dcterms:modified>
</cp:coreProperties>
</file>