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4" r:id="rId3"/>
    <p:sldId id="258" r:id="rId4"/>
    <p:sldId id="257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79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92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6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EE94-91B8-428B-AB69-3D666722887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81A57E-4264-44D4-AEEF-AC36AC392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heic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B55585-A0B8-2435-A517-A1F705C8C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D930-5CA9-38FB-9795-15A3FB85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741" y="814192"/>
            <a:ext cx="9462871" cy="814192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8174-32AF-4763-4EE6-2A32561B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742" y="1628384"/>
            <a:ext cx="9462870" cy="48475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data type is a classification of data that determines the type of values that can be assigned to a variable,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data types categories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1. Primitives data types: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oolean, byte, short, int, long, float, double, char, etc</a:t>
            </a:r>
            <a:r>
              <a:rPr lang="en-US" sz="2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2. Non-Primitives: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Arrays, Array List, Set, Has Map, etc.</a:t>
            </a:r>
          </a:p>
        </p:txBody>
      </p:sp>
    </p:spTree>
    <p:extLst>
      <p:ext uri="{BB962C8B-B14F-4D97-AF65-F5344CB8AC3E}">
        <p14:creationId xmlns:p14="http://schemas.microsoft.com/office/powerpoint/2010/main" val="325030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9479-D087-DAF3-E26D-1B2FD6AC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types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5F9B4D-F352-862A-312B-D8894B1D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485900"/>
            <a:ext cx="8559799" cy="47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F089-D95A-AAEF-4C88-A7C85B352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4" y="2125664"/>
            <a:ext cx="6900069" cy="3830636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0997D94-7021-1492-0351-499518BB91BA}"/>
              </a:ext>
            </a:extLst>
          </p:cNvPr>
          <p:cNvSpPr txBox="1">
            <a:spLocks/>
          </p:cNvSpPr>
          <p:nvPr/>
        </p:nvSpPr>
        <p:spPr>
          <a:xfrm>
            <a:off x="2349499" y="774698"/>
            <a:ext cx="7810500" cy="118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Float V/S Double</a:t>
            </a:r>
          </a:p>
        </p:txBody>
      </p:sp>
    </p:spTree>
    <p:extLst>
      <p:ext uri="{BB962C8B-B14F-4D97-AF65-F5344CB8AC3E}">
        <p14:creationId xmlns:p14="http://schemas.microsoft.com/office/powerpoint/2010/main" val="7959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0662-C882-F66C-CEA9-A0BBACAD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31" y="624110"/>
            <a:ext cx="9473681" cy="906307"/>
          </a:xfrm>
        </p:spPr>
        <p:txBody>
          <a:bodyPr>
            <a:normAutofit/>
          </a:bodyPr>
          <a:lstStyle/>
          <a:p>
            <a:r>
              <a:rPr lang="en-US" sz="5000" dirty="0"/>
              <a:t>Float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8505-36B7-A4C4-214C-D8C6747A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931" y="1751798"/>
            <a:ext cx="9923646" cy="4787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 includes a fraction represented in decimal format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The float data type is a single-precision 32-bits or 4-bytes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Sufficient for less than storing 7 decimal digits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For example: float = f;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					f = 123.65049f;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Temperature 32.5 degrees</a:t>
            </a:r>
          </a:p>
        </p:txBody>
      </p:sp>
    </p:spTree>
    <p:extLst>
      <p:ext uri="{BB962C8B-B14F-4D97-AF65-F5344CB8AC3E}">
        <p14:creationId xmlns:p14="http://schemas.microsoft.com/office/powerpoint/2010/main" val="196056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0662-C882-F66C-CEA9-A0BBACAD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31" y="624110"/>
            <a:ext cx="9473681" cy="906307"/>
          </a:xfrm>
        </p:spPr>
        <p:txBody>
          <a:bodyPr>
            <a:normAutofit/>
          </a:bodyPr>
          <a:lstStyle/>
          <a:p>
            <a:r>
              <a:rPr lang="en-US" sz="5000" dirty="0"/>
              <a:t>Double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8505-36B7-A4C4-214C-D8C6747A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931" y="1751798"/>
            <a:ext cx="9923646" cy="47446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 also includes a fraction represented in decimal format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The double data type is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-precision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64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-bits or 8-bytes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Sufficient for more than storing 7 decimal digits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For example: double = d;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					d = 123.568455d;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* Accurate interest amount Rs. 1250.166434333</a:t>
            </a:r>
          </a:p>
        </p:txBody>
      </p:sp>
    </p:spTree>
    <p:extLst>
      <p:ext uri="{BB962C8B-B14F-4D97-AF65-F5344CB8AC3E}">
        <p14:creationId xmlns:p14="http://schemas.microsoft.com/office/powerpoint/2010/main" val="229363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F27-1E65-0EFE-877F-9B28CAAD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09" y="624110"/>
            <a:ext cx="9803403" cy="694327"/>
          </a:xfrm>
        </p:spPr>
        <p:txBody>
          <a:bodyPr/>
          <a:lstStyle/>
          <a:p>
            <a:r>
              <a:rPr lang="en-US" dirty="0"/>
              <a:t>Different between Float &amp; Double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4AB6AB-3051-92F0-8C1E-79B3A3C05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87741"/>
              </p:ext>
            </p:extLst>
          </p:nvPr>
        </p:nvGraphicFramePr>
        <p:xfrm>
          <a:off x="1701208" y="1467293"/>
          <a:ext cx="9803404" cy="4610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5673">
                  <a:extLst>
                    <a:ext uri="{9D8B030D-6E8A-4147-A177-3AD203B41FA5}">
                      <a16:colId xmlns:a16="http://schemas.microsoft.com/office/drawing/2014/main" val="2199183985"/>
                    </a:ext>
                  </a:extLst>
                </a:gridCol>
                <a:gridCol w="4082068">
                  <a:extLst>
                    <a:ext uri="{9D8B030D-6E8A-4147-A177-3AD203B41FA5}">
                      <a16:colId xmlns:a16="http://schemas.microsoft.com/office/drawing/2014/main" val="4251432145"/>
                    </a:ext>
                  </a:extLst>
                </a:gridCol>
                <a:gridCol w="4105663">
                  <a:extLst>
                    <a:ext uri="{9D8B030D-6E8A-4147-A177-3AD203B41FA5}">
                      <a16:colId xmlns:a16="http://schemas.microsoft.com/office/drawing/2014/main" val="2301840585"/>
                    </a:ext>
                  </a:extLst>
                </a:gridCol>
              </a:tblGrid>
              <a:tr h="3918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Feature</a:t>
                      </a:r>
                    </a:p>
                  </a:txBody>
                  <a:tcPr marL="39357" marR="39357" marT="19678" marB="1967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Float</a:t>
                      </a:r>
                    </a:p>
                  </a:txBody>
                  <a:tcPr marL="39357" marR="39357" marT="19678" marB="1967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Double</a:t>
                      </a:r>
                    </a:p>
                  </a:txBody>
                  <a:tcPr marL="39357" marR="39357" marT="19678" marB="1967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840087"/>
                  </a:ext>
                </a:extLst>
              </a:tr>
              <a:tr h="835386">
                <a:tc>
                  <a:txBody>
                    <a:bodyPr/>
                    <a:lstStyle/>
                    <a:p>
                      <a:pPr lvl="0" algn="just" fontAlgn="base"/>
                      <a:r>
                        <a:rPr lang="en-US" sz="2000" dirty="0">
                          <a:effectLst/>
                        </a:rPr>
                        <a:t>Range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Smaller range of values than double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Larger range of values than float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68845"/>
                  </a:ext>
                </a:extLst>
              </a:tr>
              <a:tr h="835386">
                <a:tc>
                  <a:txBody>
                    <a:bodyPr/>
                    <a:lstStyle/>
                    <a:p>
                      <a:pPr lvl="0" algn="just" fontAlgn="base"/>
                      <a:r>
                        <a:rPr lang="en-US" sz="2000">
                          <a:effectLst/>
                        </a:rPr>
                        <a:t>Memory Usage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Takes up less memory than double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Takes up more memory than float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90314"/>
                  </a:ext>
                </a:extLst>
              </a:tr>
              <a:tr h="1085822">
                <a:tc>
                  <a:txBody>
                    <a:bodyPr/>
                    <a:lstStyle/>
                    <a:p>
                      <a:pPr lvl="0" algn="just" fontAlgn="base"/>
                      <a:r>
                        <a:rPr lang="en-US" sz="2000" dirty="0">
                          <a:effectLst/>
                        </a:rPr>
                        <a:t>Speed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Operations can be faster than double on some platforms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Operations can be slower than float on some platforms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334054"/>
                  </a:ext>
                </a:extLst>
              </a:tr>
              <a:tr h="1461925">
                <a:tc>
                  <a:txBody>
                    <a:bodyPr/>
                    <a:lstStyle/>
                    <a:p>
                      <a:pPr lvl="0" algn="just" fontAlgn="base"/>
                      <a:r>
                        <a:rPr lang="en-US" sz="2000" dirty="0">
                          <a:effectLst/>
                        </a:rPr>
                        <a:t>Usage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Used when high precision is not required or when memory usage is a concern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Used when high precision is needed or a wider range of values is required</a:t>
                      </a:r>
                    </a:p>
                  </a:txBody>
                  <a:tcPr marL="39357" marR="39357" marT="19678" marB="19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8149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C3719D-B567-C307-FEFA-C5F9628DA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8408"/>
              </p:ext>
            </p:extLst>
          </p:nvPr>
        </p:nvGraphicFramePr>
        <p:xfrm>
          <a:off x="1701207" y="6077624"/>
          <a:ext cx="1614648" cy="565548"/>
        </p:xfrm>
        <a:graphic>
          <a:graphicData uri="http://schemas.openxmlformats.org/drawingml/2006/table">
            <a:tbl>
              <a:tblPr/>
              <a:tblGrid>
                <a:gridCol w="1614648">
                  <a:extLst>
                    <a:ext uri="{9D8B030D-6E8A-4147-A177-3AD203B41FA5}">
                      <a16:colId xmlns:a16="http://schemas.microsoft.com/office/drawing/2014/main" val="4248461584"/>
                    </a:ext>
                  </a:extLst>
                </a:gridCol>
              </a:tblGrid>
              <a:tr h="565548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85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3C3E1-DB25-ACCF-02CA-F6375A29E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91613"/>
              </p:ext>
            </p:extLst>
          </p:nvPr>
        </p:nvGraphicFramePr>
        <p:xfrm>
          <a:off x="3315854" y="6077624"/>
          <a:ext cx="4083427" cy="565548"/>
        </p:xfrm>
        <a:graphic>
          <a:graphicData uri="http://schemas.openxmlformats.org/drawingml/2006/table">
            <a:tbl>
              <a:tblPr/>
              <a:tblGrid>
                <a:gridCol w="4083427">
                  <a:extLst>
                    <a:ext uri="{9D8B030D-6E8A-4147-A177-3AD203B41FA5}">
                      <a16:colId xmlns:a16="http://schemas.microsoft.com/office/drawing/2014/main" val="4248461584"/>
                    </a:ext>
                  </a:extLst>
                </a:gridCol>
              </a:tblGrid>
              <a:tr h="565548">
                <a:tc>
                  <a:txBody>
                    <a:bodyPr/>
                    <a:lstStyle/>
                    <a:p>
                      <a:r>
                        <a:rPr lang="en-US" dirty="0"/>
                        <a:t>Float f = 123.9999f;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85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7A4E5-CF14-8C90-D552-3EA87324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5098"/>
              </p:ext>
            </p:extLst>
          </p:nvPr>
        </p:nvGraphicFramePr>
        <p:xfrm>
          <a:off x="7399282" y="6077624"/>
          <a:ext cx="4105329" cy="565548"/>
        </p:xfrm>
        <a:graphic>
          <a:graphicData uri="http://schemas.openxmlformats.org/drawingml/2006/table">
            <a:tbl>
              <a:tblPr/>
              <a:tblGrid>
                <a:gridCol w="4105329">
                  <a:extLst>
                    <a:ext uri="{9D8B030D-6E8A-4147-A177-3AD203B41FA5}">
                      <a16:colId xmlns:a16="http://schemas.microsoft.com/office/drawing/2014/main" val="4248461584"/>
                    </a:ext>
                  </a:extLst>
                </a:gridCol>
              </a:tblGrid>
              <a:tr h="565548">
                <a:tc>
                  <a:txBody>
                    <a:bodyPr/>
                    <a:lstStyle/>
                    <a:p>
                      <a:r>
                        <a:rPr lang="en-US" dirty="0"/>
                        <a:t>Double d = 1510.1234433353d;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1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0DB9-0148-7766-1FDE-239B6B44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1" y="939113"/>
            <a:ext cx="9712882" cy="1198605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Float vs Double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02C39-031E-628C-F893-A1690D423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1" y="2456936"/>
            <a:ext cx="9712882" cy="2496065"/>
          </a:xfrm>
        </p:spPr>
      </p:pic>
    </p:spTree>
    <p:extLst>
      <p:ext uri="{BB962C8B-B14F-4D97-AF65-F5344CB8AC3E}">
        <p14:creationId xmlns:p14="http://schemas.microsoft.com/office/powerpoint/2010/main" val="25014420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04F59-CC5E-0ECA-1743-1BDE114A426C}"/>
              </a:ext>
            </a:extLst>
          </p:cNvPr>
          <p:cNvSpPr txBox="1"/>
          <p:nvPr/>
        </p:nvSpPr>
        <p:spPr>
          <a:xfrm>
            <a:off x="3046956" y="2647301"/>
            <a:ext cx="6093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8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286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Edwardian Script ITC</vt:lpstr>
      <vt:lpstr>Wingdings 3</vt:lpstr>
      <vt:lpstr>Wisp</vt:lpstr>
      <vt:lpstr>PowerPoint Presentation</vt:lpstr>
      <vt:lpstr>Data types</vt:lpstr>
      <vt:lpstr>Types of data types</vt:lpstr>
      <vt:lpstr>PowerPoint Presentation</vt:lpstr>
      <vt:lpstr>Float data type</vt:lpstr>
      <vt:lpstr>Double data type</vt:lpstr>
      <vt:lpstr>Different between Float &amp; Double</vt:lpstr>
      <vt:lpstr>Float vs Double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 Ram Thing</dc:creator>
  <cp:lastModifiedBy>Sita Ram Thing</cp:lastModifiedBy>
  <cp:revision>8</cp:revision>
  <dcterms:created xsi:type="dcterms:W3CDTF">2023-03-21T09:30:25Z</dcterms:created>
  <dcterms:modified xsi:type="dcterms:W3CDTF">2023-03-23T16:10:37Z</dcterms:modified>
</cp:coreProperties>
</file>