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0" r:id="rId3"/>
    <p:sldId id="312" r:id="rId4"/>
    <p:sldId id="313" r:id="rId5"/>
    <p:sldId id="309" r:id="rId6"/>
    <p:sldId id="310" r:id="rId7"/>
    <p:sldId id="311" r:id="rId8"/>
    <p:sldId id="314" r:id="rId9"/>
    <p:sldId id="315" r:id="rId10"/>
    <p:sldId id="317" r:id="rId11"/>
    <p:sldId id="316" r:id="rId12"/>
    <p:sldId id="318" r:id="rId13"/>
    <p:sldId id="328" r:id="rId14"/>
    <p:sldId id="319" r:id="rId15"/>
    <p:sldId id="321" r:id="rId16"/>
    <p:sldId id="322" r:id="rId17"/>
    <p:sldId id="323" r:id="rId18"/>
    <p:sldId id="324" r:id="rId19"/>
    <p:sldId id="325" r:id="rId20"/>
    <p:sldId id="327" r:id="rId21"/>
    <p:sldId id="326" r:id="rId22"/>
    <p:sldId id="331" r:id="rId23"/>
    <p:sldId id="332" r:id="rId24"/>
    <p:sldId id="329" r:id="rId25"/>
    <p:sldId id="333" r:id="rId26"/>
    <p:sldId id="334" r:id="rId27"/>
    <p:sldId id="335" r:id="rId28"/>
    <p:sldId id="336" r:id="rId29"/>
    <p:sldId id="330" r:id="rId30"/>
    <p:sldId id="337" r:id="rId31"/>
    <p:sldId id="308" r:id="rId32"/>
    <p:sldId id="258" r:id="rId33"/>
  </p:sldIdLst>
  <p:sldSz cx="13033375" cy="10045700"/>
  <p:notesSz cx="6858000" cy="9144000"/>
  <p:defaultTextStyle>
    <a:defPPr>
      <a:defRPr lang="es-ES"/>
    </a:defPPr>
    <a:lvl1pPr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58813" indent="-201613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17625" indent="-403225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78025" indent="-606425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636838" indent="-808038" algn="l" defTabSz="13176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4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>
      <p:cViewPr varScale="1">
        <p:scale>
          <a:sx n="41" d="100"/>
          <a:sy n="41" d="100"/>
        </p:scale>
        <p:origin x="1440" y="52"/>
      </p:cViewPr>
      <p:guideLst>
        <p:guide orient="horz" pos="3164"/>
        <p:guide pos="4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JOSE BERBEGAL GARCIA" userId="c21bd4ad-e06a-4196-8cae-8300c2ce7707" providerId="ADAL" clId="{95AFF454-EF97-48DF-97D1-47BBE84E90CB}"/>
    <pc:docChg chg="undo custSel modSld">
      <pc:chgData name="FERNANDO JOSE BERBEGAL GARCIA" userId="c21bd4ad-e06a-4196-8cae-8300c2ce7707" providerId="ADAL" clId="{95AFF454-EF97-48DF-97D1-47BBE84E90CB}" dt="2023-01-31T15:58:07.696" v="10" actId="179"/>
      <pc:docMkLst>
        <pc:docMk/>
      </pc:docMkLst>
      <pc:sldChg chg="modSp mod">
        <pc:chgData name="FERNANDO JOSE BERBEGAL GARCIA" userId="c21bd4ad-e06a-4196-8cae-8300c2ce7707" providerId="ADAL" clId="{95AFF454-EF97-48DF-97D1-47BBE84E90CB}" dt="2023-01-31T15:57:37.941" v="4" actId="179"/>
        <pc:sldMkLst>
          <pc:docMk/>
          <pc:sldMk cId="2585501663" sldId="299"/>
        </pc:sldMkLst>
        <pc:spChg chg="mod">
          <ac:chgData name="FERNANDO JOSE BERBEGAL GARCIA" userId="c21bd4ad-e06a-4196-8cae-8300c2ce7707" providerId="ADAL" clId="{95AFF454-EF97-48DF-97D1-47BBE84E90CB}" dt="2023-01-31T15:57:37.941" v="4" actId="179"/>
          <ac:spMkLst>
            <pc:docMk/>
            <pc:sldMk cId="2585501663" sldId="299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95AFF454-EF97-48DF-97D1-47BBE84E90CB}" dt="2023-01-31T15:57:43.580" v="6" actId="179"/>
        <pc:sldMkLst>
          <pc:docMk/>
          <pc:sldMk cId="377033953" sldId="300"/>
        </pc:sldMkLst>
        <pc:spChg chg="mod">
          <ac:chgData name="FERNANDO JOSE BERBEGAL GARCIA" userId="c21bd4ad-e06a-4196-8cae-8300c2ce7707" providerId="ADAL" clId="{95AFF454-EF97-48DF-97D1-47BBE84E90CB}" dt="2023-01-31T15:57:43.580" v="6" actId="179"/>
          <ac:spMkLst>
            <pc:docMk/>
            <pc:sldMk cId="377033953" sldId="300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95AFF454-EF97-48DF-97D1-47BBE84E90CB}" dt="2023-01-31T15:58:07.696" v="10" actId="179"/>
        <pc:sldMkLst>
          <pc:docMk/>
          <pc:sldMk cId="3542226340" sldId="306"/>
        </pc:sldMkLst>
        <pc:spChg chg="mod">
          <ac:chgData name="FERNANDO JOSE BERBEGAL GARCIA" userId="c21bd4ad-e06a-4196-8cae-8300c2ce7707" providerId="ADAL" clId="{95AFF454-EF97-48DF-97D1-47BBE84E90CB}" dt="2023-01-31T15:58:07.696" v="10" actId="179"/>
          <ac:spMkLst>
            <pc:docMk/>
            <pc:sldMk cId="3542226340" sldId="306"/>
            <ac:spMk id="3075" creationId="{00000000-0000-0000-0000-000000000000}"/>
          </ac:spMkLst>
        </pc:spChg>
      </pc:sldChg>
    </pc:docChg>
  </pc:docChgLst>
  <pc:docChgLst>
    <pc:chgData name="FERNANDO JOSE BERBEGAL GARCIA" userId="c21bd4ad-e06a-4196-8cae-8300c2ce7707" providerId="ADAL" clId="{64490810-E549-4482-979D-44DD959AE8A0}"/>
    <pc:docChg chg="custSel addSld delSld modSld modMainMaster">
      <pc:chgData name="FERNANDO JOSE BERBEGAL GARCIA" userId="c21bd4ad-e06a-4196-8cae-8300c2ce7707" providerId="ADAL" clId="{64490810-E549-4482-979D-44DD959AE8A0}" dt="2023-01-23T19:18:04.279" v="213" actId="20577"/>
      <pc:docMkLst>
        <pc:docMk/>
      </pc:docMkLst>
      <pc:sldChg chg="modSp mod setBg">
        <pc:chgData name="FERNANDO JOSE BERBEGAL GARCIA" userId="c21bd4ad-e06a-4196-8cae-8300c2ce7707" providerId="ADAL" clId="{64490810-E549-4482-979D-44DD959AE8A0}" dt="2023-01-14T18:57:22.160" v="61"/>
        <pc:sldMkLst>
          <pc:docMk/>
          <pc:sldMk cId="0" sldId="256"/>
        </pc:sldMkLst>
        <pc:spChg chg="mod">
          <ac:chgData name="FERNANDO JOSE BERBEGAL GARCIA" userId="c21bd4ad-e06a-4196-8cae-8300c2ce7707" providerId="ADAL" clId="{64490810-E549-4482-979D-44DD959AE8A0}" dt="2023-01-14T09:50:48.941" v="16" actId="404"/>
          <ac:spMkLst>
            <pc:docMk/>
            <pc:sldMk cId="0" sldId="256"/>
            <ac:spMk id="2050" creationId="{00000000-0000-0000-0000-000000000000}"/>
          </ac:spMkLst>
        </pc:spChg>
      </pc:sldChg>
      <pc:sldChg chg="addSp modSp mod">
        <pc:chgData name="FERNANDO JOSE BERBEGAL GARCIA" userId="c21bd4ad-e06a-4196-8cae-8300c2ce7707" providerId="ADAL" clId="{64490810-E549-4482-979D-44DD959AE8A0}" dt="2023-01-23T19:14:32.166" v="187" actId="1076"/>
        <pc:sldMkLst>
          <pc:docMk/>
          <pc:sldMk cId="0" sldId="257"/>
        </pc:sldMkLst>
        <pc:spChg chg="mod">
          <ac:chgData name="FERNANDO JOSE BERBEGAL GARCIA" userId="c21bd4ad-e06a-4196-8cae-8300c2ce7707" providerId="ADAL" clId="{64490810-E549-4482-979D-44DD959AE8A0}" dt="2023-01-23T19:14:29.117" v="186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FERNANDO JOSE BERBEGAL GARCIA" userId="c21bd4ad-e06a-4196-8cae-8300c2ce7707" providerId="ADAL" clId="{64490810-E549-4482-979D-44DD959AE8A0}" dt="2023-01-23T19:14:32.166" v="187" actId="1076"/>
          <ac:picMkLst>
            <pc:docMk/>
            <pc:sldMk cId="0" sldId="257"/>
            <ac:picMk id="3" creationId="{754BBC09-C4FD-992D-E9B0-A8D1408D9C73}"/>
          </ac:picMkLst>
        </pc:picChg>
      </pc:sldChg>
      <pc:sldChg chg="setBg">
        <pc:chgData name="FERNANDO JOSE BERBEGAL GARCIA" userId="c21bd4ad-e06a-4196-8cae-8300c2ce7707" providerId="ADAL" clId="{64490810-E549-4482-979D-44DD959AE8A0}" dt="2023-01-14T18:57:30.669" v="63"/>
        <pc:sldMkLst>
          <pc:docMk/>
          <pc:sldMk cId="0" sldId="258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691637498" sldId="259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294205432" sldId="260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793171847" sldId="261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186229908" sldId="262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1053472" sldId="263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498052396" sldId="264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45605034" sldId="265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864766267" sldId="266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987952518" sldId="268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785682752" sldId="269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761006522" sldId="270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547793156" sldId="271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11111147" sldId="272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239469509" sldId="273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177403910" sldId="274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551353868" sldId="275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045549481" sldId="276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160805718" sldId="277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4157083524" sldId="278"/>
        </pc:sldMkLst>
      </pc:sldChg>
      <pc:sldChg chg="modSp del mod">
        <pc:chgData name="FERNANDO JOSE BERBEGAL GARCIA" userId="c21bd4ad-e06a-4196-8cae-8300c2ce7707" providerId="ADAL" clId="{64490810-E549-4482-979D-44DD959AE8A0}" dt="2023-01-14T18:14:03.837" v="56" actId="2696"/>
        <pc:sldMkLst>
          <pc:docMk/>
          <pc:sldMk cId="83554576" sldId="279"/>
        </pc:sldMkLst>
        <pc:spChg chg="mod">
          <ac:chgData name="FERNANDO JOSE BERBEGAL GARCIA" userId="c21bd4ad-e06a-4196-8cae-8300c2ce7707" providerId="ADAL" clId="{64490810-E549-4482-979D-44DD959AE8A0}" dt="2023-01-14T18:13:29.857" v="25" actId="20577"/>
          <ac:spMkLst>
            <pc:docMk/>
            <pc:sldMk cId="83554576" sldId="279"/>
            <ac:spMk id="2" creationId="{00000000-0000-0000-0000-000000000000}"/>
          </ac:spMkLst>
        </pc:spChg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3012244586" sldId="285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326500154" sldId="286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959386405" sldId="287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1420702879" sldId="288"/>
        </pc:sldMkLst>
      </pc:sldChg>
      <pc:sldChg chg="del">
        <pc:chgData name="FERNANDO JOSE BERBEGAL GARCIA" userId="c21bd4ad-e06a-4196-8cae-8300c2ce7707" providerId="ADAL" clId="{64490810-E549-4482-979D-44DD959AE8A0}" dt="2023-01-14T18:12:11.553" v="17" actId="47"/>
        <pc:sldMkLst>
          <pc:docMk/>
          <pc:sldMk cId="2679581800" sldId="289"/>
        </pc:sldMkLst>
      </pc:sldChg>
      <pc:sldChg chg="modSp mod">
        <pc:chgData name="FERNANDO JOSE BERBEGAL GARCIA" userId="c21bd4ad-e06a-4196-8cae-8300c2ce7707" providerId="ADAL" clId="{64490810-E549-4482-979D-44DD959AE8A0}" dt="2023-01-23T19:11:55.289" v="173" actId="20577"/>
        <pc:sldMkLst>
          <pc:docMk/>
          <pc:sldMk cId="3889351893" sldId="294"/>
        </pc:sldMkLst>
        <pc:spChg chg="mod">
          <ac:chgData name="FERNANDO JOSE BERBEGAL GARCIA" userId="c21bd4ad-e06a-4196-8cae-8300c2ce7707" providerId="ADAL" clId="{64490810-E549-4482-979D-44DD959AE8A0}" dt="2023-01-23T19:11:55.289" v="173" actId="20577"/>
          <ac:spMkLst>
            <pc:docMk/>
            <pc:sldMk cId="3889351893" sldId="294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64490810-E549-4482-979D-44DD959AE8A0}" dt="2023-01-23T19:12:26.687" v="181" actId="403"/>
        <pc:sldMkLst>
          <pc:docMk/>
          <pc:sldMk cId="3697933177" sldId="295"/>
        </pc:sldMkLst>
        <pc:spChg chg="mod">
          <ac:chgData name="FERNANDO JOSE BERBEGAL GARCIA" userId="c21bd4ad-e06a-4196-8cae-8300c2ce7707" providerId="ADAL" clId="{64490810-E549-4482-979D-44DD959AE8A0}" dt="2023-01-23T19:12:26.687" v="181" actId="403"/>
          <ac:spMkLst>
            <pc:docMk/>
            <pc:sldMk cId="3697933177" sldId="295"/>
            <ac:spMk id="3075" creationId="{00000000-0000-0000-0000-000000000000}"/>
          </ac:spMkLst>
        </pc:spChg>
      </pc:sldChg>
      <pc:sldChg chg="addSp modSp mod">
        <pc:chgData name="FERNANDO JOSE BERBEGAL GARCIA" userId="c21bd4ad-e06a-4196-8cae-8300c2ce7707" providerId="ADAL" clId="{64490810-E549-4482-979D-44DD959AE8A0}" dt="2023-01-23T19:15:40.446" v="191" actId="1076"/>
        <pc:sldMkLst>
          <pc:docMk/>
          <pc:sldMk cId="2287432606" sldId="297"/>
        </pc:sldMkLst>
        <pc:picChg chg="add mod">
          <ac:chgData name="FERNANDO JOSE BERBEGAL GARCIA" userId="c21bd4ad-e06a-4196-8cae-8300c2ce7707" providerId="ADAL" clId="{64490810-E549-4482-979D-44DD959AE8A0}" dt="2023-01-23T19:15:40.446" v="191" actId="1076"/>
          <ac:picMkLst>
            <pc:docMk/>
            <pc:sldMk cId="2287432606" sldId="297"/>
            <ac:picMk id="3" creationId="{A0C2844F-94AB-CC74-DFB3-7C3DA7C021DB}"/>
          </ac:picMkLst>
        </pc:picChg>
      </pc:sldChg>
      <pc:sldChg chg="addSp modSp mod">
        <pc:chgData name="FERNANDO JOSE BERBEGAL GARCIA" userId="c21bd4ad-e06a-4196-8cae-8300c2ce7707" providerId="ADAL" clId="{64490810-E549-4482-979D-44DD959AE8A0}" dt="2023-01-23T19:16:25.942" v="195" actId="1076"/>
        <pc:sldMkLst>
          <pc:docMk/>
          <pc:sldMk cId="377033953" sldId="300"/>
        </pc:sldMkLst>
        <pc:picChg chg="add mod">
          <ac:chgData name="FERNANDO JOSE BERBEGAL GARCIA" userId="c21bd4ad-e06a-4196-8cae-8300c2ce7707" providerId="ADAL" clId="{64490810-E549-4482-979D-44DD959AE8A0}" dt="2023-01-23T19:16:25.942" v="195" actId="1076"/>
          <ac:picMkLst>
            <pc:docMk/>
            <pc:sldMk cId="377033953" sldId="300"/>
            <ac:picMk id="3" creationId="{9F88995F-FB1D-0074-32F1-73B9B186EFE8}"/>
          </ac:picMkLst>
        </pc:picChg>
      </pc:sldChg>
      <pc:sldChg chg="modSp mod">
        <pc:chgData name="FERNANDO JOSE BERBEGAL GARCIA" userId="c21bd4ad-e06a-4196-8cae-8300c2ce7707" providerId="ADAL" clId="{64490810-E549-4482-979D-44DD959AE8A0}" dt="2023-01-23T19:18:04.279" v="213" actId="20577"/>
        <pc:sldMkLst>
          <pc:docMk/>
          <pc:sldMk cId="1413032836" sldId="307"/>
        </pc:sldMkLst>
        <pc:spChg chg="mod">
          <ac:chgData name="FERNANDO JOSE BERBEGAL GARCIA" userId="c21bd4ad-e06a-4196-8cae-8300c2ce7707" providerId="ADAL" clId="{64490810-E549-4482-979D-44DD959AE8A0}" dt="2023-01-23T19:18:04.279" v="213" actId="20577"/>
          <ac:spMkLst>
            <pc:docMk/>
            <pc:sldMk cId="1413032836" sldId="307"/>
            <ac:spMk id="3075" creationId="{00000000-0000-0000-0000-000000000000}"/>
          </ac:spMkLst>
        </pc:spChg>
      </pc:sldChg>
      <pc:sldChg chg="modSp add mod">
        <pc:chgData name="FERNANDO JOSE BERBEGAL GARCIA" userId="c21bd4ad-e06a-4196-8cae-8300c2ce7707" providerId="ADAL" clId="{64490810-E549-4482-979D-44DD959AE8A0}" dt="2023-01-14T18:13:49.086" v="55" actId="20577"/>
        <pc:sldMkLst>
          <pc:docMk/>
          <pc:sldMk cId="2634006194" sldId="308"/>
        </pc:sldMkLst>
        <pc:spChg chg="mod">
          <ac:chgData name="FERNANDO JOSE BERBEGAL GARCIA" userId="c21bd4ad-e06a-4196-8cae-8300c2ce7707" providerId="ADAL" clId="{64490810-E549-4482-979D-44DD959AE8A0}" dt="2023-01-14T18:13:35.197" v="27" actId="6549"/>
          <ac:spMkLst>
            <pc:docMk/>
            <pc:sldMk cId="2634006194" sldId="308"/>
            <ac:spMk id="2" creationId="{00000000-0000-0000-0000-000000000000}"/>
          </ac:spMkLst>
        </pc:spChg>
        <pc:spChg chg="mod">
          <ac:chgData name="FERNANDO JOSE BERBEGAL GARCIA" userId="c21bd4ad-e06a-4196-8cae-8300c2ce7707" providerId="ADAL" clId="{64490810-E549-4482-979D-44DD959AE8A0}" dt="2023-01-14T18:13:49.086" v="55" actId="20577"/>
          <ac:spMkLst>
            <pc:docMk/>
            <pc:sldMk cId="2634006194" sldId="308"/>
            <ac:spMk id="3074" creationId="{00000000-0000-0000-0000-000000000000}"/>
          </ac:spMkLst>
        </pc:spChg>
      </pc:sldChg>
      <pc:sldMasterChg chg="setBg modSldLayout">
        <pc:chgData name="FERNANDO JOSE BERBEGAL GARCIA" userId="c21bd4ad-e06a-4196-8cae-8300c2ce7707" providerId="ADAL" clId="{64490810-E549-4482-979D-44DD959AE8A0}" dt="2023-01-14T18:57:13.845" v="59"/>
        <pc:sldMasterMkLst>
          <pc:docMk/>
          <pc:sldMasterMk cId="0" sldId="2147483648"/>
        </pc:sldMasterMkLst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FERNANDO JOSE BERBEGAL GARCIA" userId="c21bd4ad-e06a-4196-8cae-8300c2ce7707" providerId="ADAL" clId="{64490810-E549-4482-979D-44DD959AE8A0}" dt="2023-01-14T18:57:13.845" v="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FERNANDO JOSE BERBEGAL GARCIA" userId="c21bd4ad-e06a-4196-8cae-8300c2ce7707" providerId="ADAL" clId="{4ACE7BD2-7847-4025-BBC5-4C51AE89259A}"/>
    <pc:docChg chg="modSld">
      <pc:chgData name="FERNANDO JOSE BERBEGAL GARCIA" userId="c21bd4ad-e06a-4196-8cae-8300c2ce7707" providerId="ADAL" clId="{4ACE7BD2-7847-4025-BBC5-4C51AE89259A}" dt="2023-03-06T09:59:43.659" v="10" actId="20577"/>
      <pc:docMkLst>
        <pc:docMk/>
      </pc:docMkLst>
      <pc:sldChg chg="modSp mod">
        <pc:chgData name="FERNANDO JOSE BERBEGAL GARCIA" userId="c21bd4ad-e06a-4196-8cae-8300c2ce7707" providerId="ADAL" clId="{4ACE7BD2-7847-4025-BBC5-4C51AE89259A}" dt="2023-02-26T12:16:45.786" v="2" actId="6549"/>
        <pc:sldMkLst>
          <pc:docMk/>
          <pc:sldMk cId="0" sldId="256"/>
        </pc:sldMkLst>
        <pc:spChg chg="mod">
          <ac:chgData name="FERNANDO JOSE BERBEGAL GARCIA" userId="c21bd4ad-e06a-4196-8cae-8300c2ce7707" providerId="ADAL" clId="{4ACE7BD2-7847-4025-BBC5-4C51AE89259A}" dt="2023-02-26T12:16:45.786" v="2" actId="6549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4ACE7BD2-7847-4025-BBC5-4C51AE89259A}" dt="2023-03-06T09:59:43.659" v="10" actId="20577"/>
        <pc:sldMkLst>
          <pc:docMk/>
          <pc:sldMk cId="1413032836" sldId="307"/>
        </pc:sldMkLst>
        <pc:spChg chg="mod">
          <ac:chgData name="FERNANDO JOSE BERBEGAL GARCIA" userId="c21bd4ad-e06a-4196-8cae-8300c2ce7707" providerId="ADAL" clId="{4ACE7BD2-7847-4025-BBC5-4C51AE89259A}" dt="2023-03-06T09:59:43.659" v="10" actId="20577"/>
          <ac:spMkLst>
            <pc:docMk/>
            <pc:sldMk cId="1413032836" sldId="307"/>
            <ac:spMk id="3075" creationId="{00000000-0000-0000-0000-000000000000}"/>
          </ac:spMkLst>
        </pc:spChg>
      </pc:sldChg>
      <pc:sldChg chg="modSp mod">
        <pc:chgData name="FERNANDO JOSE BERBEGAL GARCIA" userId="c21bd4ad-e06a-4196-8cae-8300c2ce7707" providerId="ADAL" clId="{4ACE7BD2-7847-4025-BBC5-4C51AE89259A}" dt="2023-02-27T18:57:29.921" v="7" actId="6549"/>
        <pc:sldMkLst>
          <pc:docMk/>
          <pc:sldMk cId="2634006194" sldId="308"/>
        </pc:sldMkLst>
        <pc:spChg chg="mod">
          <ac:chgData name="FERNANDO JOSE BERBEGAL GARCIA" userId="c21bd4ad-e06a-4196-8cae-8300c2ce7707" providerId="ADAL" clId="{4ACE7BD2-7847-4025-BBC5-4C51AE89259A}" dt="2023-02-27T18:57:29.921" v="7" actId="6549"/>
          <ac:spMkLst>
            <pc:docMk/>
            <pc:sldMk cId="2634006194" sldId="30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F0DA985-4604-4D20-A5F5-64CD88BF6319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18748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37C8C68-5B19-4AC2-84DC-1FD619A2FF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8813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17625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78025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36838" algn="l" defTabSz="1317625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96869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56243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615617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74991" algn="l" defTabSz="131874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A7F2DA76-6E80-4FE3-864D-9CC33CD5B969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82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47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985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05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3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70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9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190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60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04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163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28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829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944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51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083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168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32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77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0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3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313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282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BEF7971B-CCE9-4D9C-B465-9CE948997D83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00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45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8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6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6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317625" fontAlgn="base">
              <a:spcBef>
                <a:spcPct val="0"/>
              </a:spcBef>
              <a:spcAft>
                <a:spcPct val="0"/>
              </a:spcAft>
            </a:pPr>
            <a:fld id="{7AF00EAA-0C5E-489D-B32B-29B965E47ED0}" type="slidenum">
              <a:rPr lang="es-ES"/>
              <a:pPr defTabSz="1317625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2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7503" y="3120679"/>
            <a:ext cx="11078369" cy="21533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5006" y="5692564"/>
            <a:ext cx="9123363" cy="25672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4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99B65-9736-4E26-9C97-B9BF6FF65524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BE962-4014-4C16-AB2C-15193DD704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86F22-B3D0-440F-99CC-7C523626C5AE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4B4D2-6E8B-400B-8AA6-EC095E90AD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470084" y="588325"/>
            <a:ext cx="4179278" cy="125571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29987" y="588325"/>
            <a:ext cx="12322875" cy="125571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5DD3E-6934-4D28-8BF3-F701A7947011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B74FD-84AB-4904-BC58-28D825034B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0D73E-A9FA-47EF-9DF4-9A2702E4916E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70C2F-F739-46CE-80ED-DB7EF99921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9547" y="6455293"/>
            <a:ext cx="11078369" cy="1995188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9547" y="4257797"/>
            <a:ext cx="11078369" cy="2197496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93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1874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78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374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968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56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156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749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41F9-A676-4481-A70C-F66E634CC255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6881-D635-42CA-AB88-890015F0E9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29987" y="3434607"/>
            <a:ext cx="8249945" cy="971084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397155" y="3434607"/>
            <a:ext cx="8252207" cy="971084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D4E32-E310-4C6E-81FF-5E4443CAE92B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B51A-855A-4958-A3D8-8D3B813461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669" y="402294"/>
            <a:ext cx="11730038" cy="167428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1669" y="2248656"/>
            <a:ext cx="5758671" cy="93713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9374" indent="0">
              <a:buNone/>
              <a:defRPr sz="2900" b="1"/>
            </a:lvl2pPr>
            <a:lvl3pPr marL="1318748" indent="0">
              <a:buNone/>
              <a:defRPr sz="2600" b="1"/>
            </a:lvl3pPr>
            <a:lvl4pPr marL="1978122" indent="0">
              <a:buNone/>
              <a:defRPr sz="2300" b="1"/>
            </a:lvl4pPr>
            <a:lvl5pPr marL="2637495" indent="0">
              <a:buNone/>
              <a:defRPr sz="2300" b="1"/>
            </a:lvl5pPr>
            <a:lvl6pPr marL="3296869" indent="0">
              <a:buNone/>
              <a:defRPr sz="2300" b="1"/>
            </a:lvl6pPr>
            <a:lvl7pPr marL="3956243" indent="0">
              <a:buNone/>
              <a:defRPr sz="2300" b="1"/>
            </a:lvl7pPr>
            <a:lvl8pPr marL="4615617" indent="0">
              <a:buNone/>
              <a:defRPr sz="2300" b="1"/>
            </a:lvl8pPr>
            <a:lvl9pPr marL="5274991" indent="0">
              <a:buNone/>
              <a:defRPr sz="23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669" y="3185789"/>
            <a:ext cx="5758671" cy="578790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20774" y="2248656"/>
            <a:ext cx="5760933" cy="93713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9374" indent="0">
              <a:buNone/>
              <a:defRPr sz="2900" b="1"/>
            </a:lvl2pPr>
            <a:lvl3pPr marL="1318748" indent="0">
              <a:buNone/>
              <a:defRPr sz="2600" b="1"/>
            </a:lvl3pPr>
            <a:lvl4pPr marL="1978122" indent="0">
              <a:buNone/>
              <a:defRPr sz="2300" b="1"/>
            </a:lvl4pPr>
            <a:lvl5pPr marL="2637495" indent="0">
              <a:buNone/>
              <a:defRPr sz="2300" b="1"/>
            </a:lvl5pPr>
            <a:lvl6pPr marL="3296869" indent="0">
              <a:buNone/>
              <a:defRPr sz="2300" b="1"/>
            </a:lvl6pPr>
            <a:lvl7pPr marL="3956243" indent="0">
              <a:buNone/>
              <a:defRPr sz="2300" b="1"/>
            </a:lvl7pPr>
            <a:lvl8pPr marL="4615617" indent="0">
              <a:buNone/>
              <a:defRPr sz="2300" b="1"/>
            </a:lvl8pPr>
            <a:lvl9pPr marL="5274991" indent="0">
              <a:buNone/>
              <a:defRPr sz="23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20774" y="3185789"/>
            <a:ext cx="5760933" cy="578790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19796-59BA-4AFA-9106-74C8C87F71A7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804F-360F-4D86-A040-47B3E935D2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BFF15-F245-45FB-A81B-F26E11977336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50F72-6DDD-4DF3-BC8A-002D9619EB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C141-E253-4525-B439-6C3FCDAE3EA8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C1A50-1A5C-445E-9C44-C72F7415EC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669" y="399968"/>
            <a:ext cx="4287891" cy="1702188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95687" y="399968"/>
            <a:ext cx="7286019" cy="85737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1669" y="2102156"/>
            <a:ext cx="4287891" cy="6871539"/>
          </a:xfrm>
        </p:spPr>
        <p:txBody>
          <a:bodyPr/>
          <a:lstStyle>
            <a:lvl1pPr marL="0" indent="0">
              <a:buNone/>
              <a:defRPr sz="2000"/>
            </a:lvl1pPr>
            <a:lvl2pPr marL="659374" indent="0">
              <a:buNone/>
              <a:defRPr sz="1700"/>
            </a:lvl2pPr>
            <a:lvl3pPr marL="1318748" indent="0">
              <a:buNone/>
              <a:defRPr sz="1400"/>
            </a:lvl3pPr>
            <a:lvl4pPr marL="1978122" indent="0">
              <a:buNone/>
              <a:defRPr sz="1300"/>
            </a:lvl4pPr>
            <a:lvl5pPr marL="2637495" indent="0">
              <a:buNone/>
              <a:defRPr sz="1300"/>
            </a:lvl5pPr>
            <a:lvl6pPr marL="3296869" indent="0">
              <a:buNone/>
              <a:defRPr sz="1300"/>
            </a:lvl6pPr>
            <a:lvl7pPr marL="3956243" indent="0">
              <a:buNone/>
              <a:defRPr sz="1300"/>
            </a:lvl7pPr>
            <a:lvl8pPr marL="4615617" indent="0">
              <a:buNone/>
              <a:defRPr sz="1300"/>
            </a:lvl8pPr>
            <a:lvl9pPr marL="5274991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52FB2-DBC8-4EBD-A3CB-41450AE3A1D7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67476-E8A3-4B32-95FA-EC50F56DD5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4633" y="7031990"/>
            <a:ext cx="7820025" cy="83016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54633" y="897602"/>
            <a:ext cx="7820025" cy="602742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9374" indent="0">
              <a:buNone/>
              <a:defRPr sz="4000"/>
            </a:lvl2pPr>
            <a:lvl3pPr marL="1318748" indent="0">
              <a:buNone/>
              <a:defRPr sz="3500"/>
            </a:lvl3pPr>
            <a:lvl4pPr marL="1978122" indent="0">
              <a:buNone/>
              <a:defRPr sz="2900"/>
            </a:lvl4pPr>
            <a:lvl5pPr marL="2637495" indent="0">
              <a:buNone/>
              <a:defRPr sz="2900"/>
            </a:lvl5pPr>
            <a:lvl6pPr marL="3296869" indent="0">
              <a:buNone/>
              <a:defRPr sz="2900"/>
            </a:lvl6pPr>
            <a:lvl7pPr marL="3956243" indent="0">
              <a:buNone/>
              <a:defRPr sz="2900"/>
            </a:lvl7pPr>
            <a:lvl8pPr marL="4615617" indent="0">
              <a:buNone/>
              <a:defRPr sz="2900"/>
            </a:lvl8pPr>
            <a:lvl9pPr marL="5274991" indent="0">
              <a:buNone/>
              <a:defRPr sz="29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54633" y="7862156"/>
            <a:ext cx="7820025" cy="1178974"/>
          </a:xfrm>
        </p:spPr>
        <p:txBody>
          <a:bodyPr/>
          <a:lstStyle>
            <a:lvl1pPr marL="0" indent="0">
              <a:buNone/>
              <a:defRPr sz="2000"/>
            </a:lvl1pPr>
            <a:lvl2pPr marL="659374" indent="0">
              <a:buNone/>
              <a:defRPr sz="1700"/>
            </a:lvl2pPr>
            <a:lvl3pPr marL="1318748" indent="0">
              <a:buNone/>
              <a:defRPr sz="1400"/>
            </a:lvl3pPr>
            <a:lvl4pPr marL="1978122" indent="0">
              <a:buNone/>
              <a:defRPr sz="1300"/>
            </a:lvl4pPr>
            <a:lvl5pPr marL="2637495" indent="0">
              <a:buNone/>
              <a:defRPr sz="1300"/>
            </a:lvl5pPr>
            <a:lvl6pPr marL="3296869" indent="0">
              <a:buNone/>
              <a:defRPr sz="1300"/>
            </a:lvl6pPr>
            <a:lvl7pPr marL="3956243" indent="0">
              <a:buNone/>
              <a:defRPr sz="1300"/>
            </a:lvl7pPr>
            <a:lvl8pPr marL="4615617" indent="0">
              <a:buNone/>
              <a:defRPr sz="1300"/>
            </a:lvl8pPr>
            <a:lvl9pPr marL="5274991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D369-422A-4930-AE0A-67B438F87966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FB7CC-24A9-48AD-BC4B-3FE02A12A9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52463" y="401638"/>
            <a:ext cx="11730037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1875" tIns="65937" rIns="131875" bIns="659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52463" y="2344738"/>
            <a:ext cx="11730037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1875" tIns="65937" rIns="131875" bIns="6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52463" y="9310688"/>
            <a:ext cx="3040062" cy="534987"/>
          </a:xfrm>
          <a:prstGeom prst="rect">
            <a:avLst/>
          </a:prstGeom>
        </p:spPr>
        <p:txBody>
          <a:bodyPr vert="horz" lIns="131875" tIns="65937" rIns="131875" bIns="65937" rtlCol="0" anchor="ctr"/>
          <a:lstStyle>
            <a:lvl1pPr algn="l" defTabSz="1318748" fontAlgn="auto">
              <a:spcBef>
                <a:spcPts val="0"/>
              </a:spcBef>
              <a:spcAft>
                <a:spcPts val="0"/>
              </a:spcAft>
              <a:defRPr sz="17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2821E5-CC10-410A-B353-D8FD9744D1E4}" type="datetimeFigureOut">
              <a:rPr lang="es-ES"/>
              <a:pPr>
                <a:defRPr/>
              </a:pPr>
              <a:t>07/03/2023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452938" y="9310688"/>
            <a:ext cx="4127500" cy="534987"/>
          </a:xfrm>
          <a:prstGeom prst="rect">
            <a:avLst/>
          </a:prstGeom>
        </p:spPr>
        <p:txBody>
          <a:bodyPr vert="horz" lIns="131875" tIns="65937" rIns="131875" bIns="65937" rtlCol="0" anchor="ctr"/>
          <a:lstStyle>
            <a:lvl1pPr algn="ctr" defTabSz="1318748" fontAlgn="auto">
              <a:spcBef>
                <a:spcPts val="0"/>
              </a:spcBef>
              <a:spcAft>
                <a:spcPts val="0"/>
              </a:spcAft>
              <a:defRPr sz="17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340850" y="9310688"/>
            <a:ext cx="3040063" cy="534987"/>
          </a:xfrm>
          <a:prstGeom prst="rect">
            <a:avLst/>
          </a:prstGeom>
        </p:spPr>
        <p:txBody>
          <a:bodyPr vert="horz" lIns="131875" tIns="65937" rIns="131875" bIns="65937" rtlCol="0" anchor="ctr"/>
          <a:lstStyle>
            <a:lvl1pPr algn="r" defTabSz="1318748" fontAlgn="auto">
              <a:spcBef>
                <a:spcPts val="0"/>
              </a:spcBef>
              <a:spcAft>
                <a:spcPts val="0"/>
              </a:spcAft>
              <a:defRPr sz="17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CE0049-7F5A-4941-B219-2C8751C2C3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7625" rtl="0" eaLnBrk="1" fontAlgn="base" hangingPunct="1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4572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9144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3716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1828800" algn="ctr" defTabSz="1317625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93713" indent="-4937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975" indent="-41116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7825" indent="-3286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06638" indent="-3286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7038" indent="-328613" algn="l" defTabSz="13176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6556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85930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45304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04678" indent="-329687" algn="l" defTabSz="131874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9374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48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8122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495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6869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243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15617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74991" algn="l" defTabSz="131874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net.mx/blog/backend-y-frontend-partes-fundamentales-de-la-programacion-de-una-aplicacion-we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asradar.net/mejores-framework-frontend/" TargetMode="External"/><Relationship Id="rId4" Type="http://schemas.openxmlformats.org/officeDocument/2006/relationships/hyperlink" Target="https://rockcontent.com/es/blog/front-end-y-back-end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>
          <a:xfrm>
            <a:off x="944563" y="2879725"/>
            <a:ext cx="9388548" cy="2509838"/>
          </a:xfrm>
        </p:spPr>
        <p:txBody>
          <a:bodyPr anchor="b"/>
          <a:lstStyle/>
          <a:p>
            <a:pPr algn="l"/>
            <a:r>
              <a:rPr lang="es-ES" sz="4800" b="1" dirty="0">
                <a:latin typeface="Tahoma" pitchFamily="34" charset="0"/>
                <a:cs typeface="Tahoma" pitchFamily="34" charset="0"/>
              </a:rPr>
              <a:t>Construcción y Publicación de Páginas Web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44563" y="5737225"/>
            <a:ext cx="8215312" cy="1785938"/>
          </a:xfrm>
        </p:spPr>
        <p:txBody>
          <a:bodyPr rtlCol="0">
            <a:normAutofit/>
          </a:bodyPr>
          <a:lstStyle/>
          <a:p>
            <a:pPr algn="l" defTabSz="131874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SEAS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Parte de la página con la que interaccionan los usuarios.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Todo el código que se ejecuta en el navegador de un usuario.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Todo lo que el visitante ve y experimenta de forma directa</a:t>
            </a:r>
          </a:p>
        </p:txBody>
      </p:sp>
    </p:spTree>
    <p:extLst>
      <p:ext uri="{BB962C8B-B14F-4D97-AF65-F5344CB8AC3E}">
        <p14:creationId xmlns:p14="http://schemas.microsoft.com/office/powerpoint/2010/main" val="11213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es la parte del desarrollo web que se dedica a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parte frontal de un sitio web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en pocas palabras del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diseño de un sitio web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desde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estructura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del sitio hasta 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estilos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como colores, fondos, tamaños hasta llegar a las animaciones y efectos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9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Desarrollador Front-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la persona que se dedica básicamente al diseño web,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esto no significa que no toque código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, tanto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front-end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como el back-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están en contacto con código todo el tiempo</a:t>
            </a:r>
          </a:p>
        </p:txBody>
      </p:sp>
    </p:spTree>
    <p:extLst>
      <p:ext uri="{BB962C8B-B14F-4D97-AF65-F5344CB8AC3E}">
        <p14:creationId xmlns:p14="http://schemas.microsoft.com/office/powerpoint/2010/main" val="382940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flujo de trabajo de un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consiste en darle diseño a un sitio.</a:t>
            </a: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Ejemplos prácticos de los conceptos asociados: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Pruebas de usabilidad y accesibilidad;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Lenguajes de diseño y marcado como HTML, CSS y JavaScript.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Diseño gráfico y herramientas de edición de imágenes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Posicionamiento en buscadores o SEO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Rendimiento web y compatibilidad del navegador.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1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r>
              <a:rPr lang="es-ES" sz="3000" dirty="0">
                <a:latin typeface="Tahoma" pitchFamily="34" charset="0"/>
                <a:cs typeface="Tahoma" pitchFamily="34" charset="0"/>
              </a:rPr>
              <a:t>Dentro del área de </a:t>
            </a:r>
            <a:r>
              <a:rPr lang="es-ES" sz="3000" dirty="0" err="1">
                <a:latin typeface="Tahoma" pitchFamily="34" charset="0"/>
                <a:cs typeface="Tahoma" pitchFamily="34" charset="0"/>
              </a:rPr>
              <a:t>front-end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se trabaja con lenguajes mayormente del lado del cliente, como:</a:t>
            </a:r>
          </a:p>
          <a:p>
            <a:pPr marL="0" indent="0">
              <a:buNone/>
            </a:pPr>
            <a:endParaRPr lang="es-ES" sz="3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000" b="1" u="sng" dirty="0">
                <a:latin typeface="Tahoma" pitchFamily="34" charset="0"/>
                <a:cs typeface="Tahoma" pitchFamily="34" charset="0"/>
              </a:rPr>
              <a:t>HTML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(lenguaje de marcado de hipertexto, se utilizan etiquetas que </a:t>
            </a:r>
            <a:r>
              <a:rPr lang="es-ES" sz="3000" b="1" dirty="0">
                <a:latin typeface="Tahoma" pitchFamily="34" charset="0"/>
                <a:cs typeface="Tahoma" pitchFamily="34" charset="0"/>
              </a:rPr>
              <a:t>estructuran y organizan el contenido de la web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). </a:t>
            </a:r>
          </a:p>
          <a:p>
            <a:pPr marL="0" indent="0">
              <a:buNone/>
            </a:pPr>
            <a:endParaRPr lang="es-ES" sz="3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000" b="1" u="sng" dirty="0">
                <a:latin typeface="Tahoma" pitchFamily="34" charset="0"/>
                <a:cs typeface="Tahoma" pitchFamily="34" charset="0"/>
              </a:rPr>
              <a:t>CSS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(se encarga </a:t>
            </a:r>
            <a:r>
              <a:rPr lang="es-ES" sz="3000" b="1" dirty="0">
                <a:latin typeface="Tahoma" pitchFamily="34" charset="0"/>
                <a:cs typeface="Tahoma" pitchFamily="34" charset="0"/>
              </a:rPr>
              <a:t>del formato y diseño visual de las páginas web 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escritas en </a:t>
            </a:r>
            <a:r>
              <a:rPr lang="es-ES" sz="3000" dirty="0" err="1">
                <a:latin typeface="Tahoma" pitchFamily="34" charset="0"/>
                <a:cs typeface="Tahoma" pitchFamily="34" charset="0"/>
              </a:rPr>
              <a:t>html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) para darle estructura y estilo al sitio. </a:t>
            </a:r>
          </a:p>
          <a:p>
            <a:pPr marL="0" indent="0">
              <a:buNone/>
            </a:pPr>
            <a:endParaRPr lang="es-ES" sz="3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000" b="1" u="sng" dirty="0" err="1">
                <a:latin typeface="Tahoma" pitchFamily="34" charset="0"/>
                <a:cs typeface="Tahoma" pitchFamily="34" charset="0"/>
              </a:rPr>
              <a:t>Javascript</a:t>
            </a:r>
            <a:r>
              <a:rPr lang="es-ES" sz="3000" dirty="0">
                <a:latin typeface="Tahoma" pitchFamily="34" charset="0"/>
                <a:cs typeface="Tahoma" pitchFamily="34" charset="0"/>
              </a:rPr>
              <a:t> (un lenguaje de programación, rápido y seguro para programar centros de datos, consolas, teléfonos móviles o Internet) para complementar los anteriores y darle </a:t>
            </a:r>
            <a:r>
              <a:rPr lang="es-ES" sz="3000" b="1" dirty="0">
                <a:latin typeface="Tahoma" pitchFamily="34" charset="0"/>
                <a:cs typeface="Tahoma" pitchFamily="34" charset="0"/>
              </a:rPr>
              <a:t>dinamismo a los sitios web. </a:t>
            </a:r>
          </a:p>
        </p:txBody>
      </p:sp>
    </p:spTree>
    <p:extLst>
      <p:ext uri="{BB962C8B-B14F-4D97-AF65-F5344CB8AC3E}">
        <p14:creationId xmlns:p14="http://schemas.microsoft.com/office/powerpoint/2010/main" val="147884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HTML y CSS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son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lenguajes de marcado y estilo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 err="1">
                <a:latin typeface="Tahoma" pitchFamily="34" charset="0"/>
                <a:cs typeface="Tahoma" pitchFamily="34" charset="0"/>
              </a:rPr>
              <a:t>Javascript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es un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lenguaje de programación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32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De estos lenguajes  se generan una gran cantidad de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frameworks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y librerías que van aumentan las capacidades que se tiene para generar cualquier tipo de interfaz de usuario.</a:t>
            </a:r>
          </a:p>
        </p:txBody>
      </p:sp>
    </p:spTree>
    <p:extLst>
      <p:ext uri="{BB962C8B-B14F-4D97-AF65-F5344CB8AC3E}">
        <p14:creationId xmlns:p14="http://schemas.microsoft.com/office/powerpoint/2010/main" val="217965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React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Redux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Angular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Bootstrap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Foundation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LESS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Sass </a:t>
            </a:r>
          </a:p>
          <a:p>
            <a:r>
              <a:rPr lang="en-US" sz="3500" dirty="0">
                <a:latin typeface="Tahoma" pitchFamily="34" charset="0"/>
                <a:cs typeface="Tahoma" pitchFamily="34" charset="0"/>
              </a:rPr>
              <a:t>Stylus</a:t>
            </a:r>
          </a:p>
          <a:p>
            <a:r>
              <a:rPr lang="en-US" sz="3500" dirty="0" err="1">
                <a:latin typeface="Tahoma" pitchFamily="34" charset="0"/>
                <a:cs typeface="Tahoma" pitchFamily="34" charset="0"/>
              </a:rPr>
              <a:t>PostCSS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7C05C6-9FA6-61DF-2B50-F9B6A9DA9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5" y="3366666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2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68AA08-16CA-8325-B099-8B0351F6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9" y="2076450"/>
            <a:ext cx="12402796" cy="71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Mientras que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es la capa de programación ejecutada en el navegador del usuario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procesa la información que alimentará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de datos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Es la capa de acceso a los datos, ya sea de un software o de un dispositivo en general, es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lógica tecnológica que hace que una página web funcione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lo que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queda oculto a ojos del visitante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80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4000" b="1" dirty="0">
                <a:latin typeface="Tahoma" pitchFamily="34" charset="0"/>
                <a:cs typeface="Tahoma" pitchFamily="34" charset="0"/>
              </a:rPr>
              <a:t>Competencia general:</a:t>
            </a:r>
          </a:p>
          <a:p>
            <a:pPr marL="0" indent="0">
              <a:buNone/>
            </a:pPr>
            <a:endParaRPr lang="es-ES" sz="40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4000" b="1" dirty="0">
                <a:latin typeface="Tahoma" pitchFamily="34" charset="0"/>
                <a:cs typeface="Tahoma" pitchFamily="34" charset="0"/>
              </a:rPr>
              <a:t>Crear páginas Web 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que integren textos, imágenes y otros elementos, utilizando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lenguajes de marcado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 y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editores apropiados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, según especificaciones y condiciones de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'usabilidad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' dadas y </a:t>
            </a:r>
            <a:r>
              <a:rPr lang="es-ES" sz="4000" b="1" dirty="0">
                <a:latin typeface="Tahoma" pitchFamily="34" charset="0"/>
                <a:cs typeface="Tahoma" pitchFamily="34" charset="0"/>
              </a:rPr>
              <a:t>publicarlas en el servidor</a:t>
            </a:r>
            <a:r>
              <a:rPr lang="es-ES" sz="4000" dirty="0">
                <a:latin typeface="Tahoma" pitchFamily="34" charset="0"/>
                <a:cs typeface="Tahoma" pitchFamily="34" charset="0"/>
              </a:rPr>
              <a:t>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15403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flujo de trabajo de un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consiste en darle funciones a un sitio.</a:t>
            </a: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Ejemplos prácticos de los conceptos asociados con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Lenguajes de programación y scripting PHP y Python.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Escalabilidad y disponibilidad de red.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Transformación de datos y gestión de bases de datos.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Marcos de prueba automatizados.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Ciberseguridad y prácticas de respaldo de datos.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5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Los elementos esenciales del desarrollo web Back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incluyen lenguajes como: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Java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Ruby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Python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PHP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.Net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entre otros. 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090064A7-2D3D-C102-0080-325BB12F8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75" y="5310882"/>
            <a:ext cx="6520278" cy="36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Fases del desarrollo de software.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Análisis.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La fase de análisis define los requisitos del software que hay que desarrollar, 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Diseño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 Determinaremos el funcionamiento del software de una forma global y general sin entrar en detalles.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Fases del desarrollo de software.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Codificación.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Escribir el programa en el lenguaje de programación que consideremos más adecuado. 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Pruebas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 Confirmar que el programa se ha escrito correctamente y el software no contiene errores</a:t>
            </a: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Mantenimiento. C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onsiste en la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modificación del software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después de la entrega al cliente para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corregir fallos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mejorar el rendimiento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o adaptar el producto a un entorno modificado</a:t>
            </a:r>
          </a:p>
        </p:txBody>
      </p:sp>
    </p:spTree>
    <p:extLst>
      <p:ext uri="{BB962C8B-B14F-4D97-AF65-F5344CB8AC3E}">
        <p14:creationId xmlns:p14="http://schemas.microsoft.com/office/powerpoint/2010/main" val="292989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136F37-C0C4-02A6-31C5-088E5CD3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21" y="3696328"/>
            <a:ext cx="7862531" cy="59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7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Mayor escalabilidad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Distintos equipos de desarrollo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Ampliación de plataformas disponibles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Las migraciones y actualizaciones son más sencillas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Ventajas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Mayor escalabilidad.  (Mantenimiento)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Distintos equipos de desarrollo. (Codificación)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Ampliación de plataformas disponibles. (Mantenimiento)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Las migraciones y actualizaciones son más sencillas. (Mantenimiento).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1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Diferencias FRONTEND y BACKEND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Conceptos diferentes.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Parte frontal del sitio web, es la que puedes ver e interactuar, mientras que en la parte trasera, se engloba el funcionamiento estructural y no es visible por el cliente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.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Roles distintos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tiene que ver con aspectos visuales,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se atribuye todo lo que sucede en segundo plano.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9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– Diferencias FRONTEND y BACKEND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Funciones de los desarrolladores de Front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y Back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End</a:t>
            </a: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Un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diseñador web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se encarga de construir sitios web teniendo en cuenta 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aspectos visuales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desarrolladores web de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se aseguran de que los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datos y sistemas 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solicitados por el software 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funcionen de manera eficiente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35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un  STACK?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Conjunto de tecnologías y herramientas que se utilizan para desarrollar una aplicación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es decir, son todas las tecnologías que usa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y el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backend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Desarrollador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Fullstack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, se refiere a un programador capaz de manejar todas estas herramientas</a:t>
            </a:r>
          </a:p>
        </p:txBody>
      </p:sp>
    </p:spTree>
    <p:extLst>
      <p:ext uri="{BB962C8B-B14F-4D97-AF65-F5344CB8AC3E}">
        <p14:creationId xmlns:p14="http://schemas.microsoft.com/office/powerpoint/2010/main" val="418254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Entorno profesional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Desarrolla su actividad profesional en el departamento de informática dedicado al desarrollo de software con tecnologías Web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Desarrolladores de páginas Web.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Editores de páginas Web.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    Programadores de páginas Web cliente.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7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un  CMS?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CMS, o sistemas de gestión de contenido, son aplicaciones que nos permiten gestionar de una manera cómoda los contenidos publicados en los sitios web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fr-FR" sz="3500" dirty="0">
                <a:latin typeface="Tahoma" pitchFamily="34" charset="0"/>
                <a:cs typeface="Tahoma" pitchFamily="34" charset="0"/>
              </a:rPr>
              <a:t>CMS son las </a:t>
            </a:r>
            <a:r>
              <a:rPr lang="fr-FR" sz="3500" dirty="0" err="1">
                <a:latin typeface="Tahoma" pitchFamily="34" charset="0"/>
                <a:cs typeface="Tahoma" pitchFamily="34" charset="0"/>
              </a:rPr>
              <a:t>siglas</a:t>
            </a:r>
            <a:r>
              <a:rPr lang="fr-FR" sz="3500" dirty="0">
                <a:latin typeface="Tahoma" pitchFamily="34" charset="0"/>
                <a:cs typeface="Tahoma" pitchFamily="34" charset="0"/>
              </a:rPr>
              <a:t> de </a:t>
            </a:r>
            <a:r>
              <a:rPr lang="fr-FR" sz="3500" b="1" dirty="0">
                <a:latin typeface="Tahoma" pitchFamily="34" charset="0"/>
                <a:cs typeface="Tahoma" pitchFamily="34" charset="0"/>
              </a:rPr>
              <a:t>Content Management System</a:t>
            </a:r>
            <a:r>
              <a:rPr lang="fr-FR" sz="3500" dirty="0">
                <a:latin typeface="Tahoma" pitchFamily="34" charset="0"/>
                <a:cs typeface="Tahoma" pitchFamily="34" charset="0"/>
              </a:rPr>
              <a:t>,</a:t>
            </a:r>
            <a:endParaRPr lang="es-ES" sz="35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58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Bibliografía-Webgrafía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52463" y="2344738"/>
            <a:ext cx="12200928" cy="662940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Web-grafía:</a:t>
            </a:r>
          </a:p>
          <a:p>
            <a:pPr marL="0" indent="0">
              <a:buNone/>
            </a:pPr>
            <a:r>
              <a:rPr lang="es-E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https://www.servnet.mx/blog/backend-y-frontend-partes-fundamentales-de-la-programacion-de-una-aplicacion-web</a:t>
            </a:r>
            <a:endParaRPr lang="es-ES" sz="2400" dirty="0"/>
          </a:p>
          <a:p>
            <a:pPr marL="0" indent="0">
              <a:buNone/>
            </a:pPr>
            <a:r>
              <a:rPr lang="es-ES" sz="2400" dirty="0">
                <a:hlinkClick r:id="rId4"/>
              </a:rPr>
              <a:t>https://rockcontent.com/es/blog/front-end-y-back-end/</a:t>
            </a:r>
            <a:endParaRPr lang="es-ES" sz="2400" dirty="0"/>
          </a:p>
          <a:p>
            <a:pPr marL="0" indent="0">
              <a:buNone/>
            </a:pPr>
            <a:r>
              <a:rPr lang="es-E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https://saasradar.net/mejores-framework-frontend/</a:t>
            </a:r>
            <a:endParaRPr lang="es-ES" sz="24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634006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1444625" y="5380038"/>
            <a:ext cx="10072688" cy="1674812"/>
          </a:xfrm>
        </p:spPr>
        <p:txBody>
          <a:bodyPr/>
          <a:lstStyle/>
          <a:p>
            <a:endParaRPr lang="es-ES" sz="1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latin typeface="Tahoma" pitchFamily="34" charset="0"/>
                <a:cs typeface="Tahoma" pitchFamily="34" charset="0"/>
              </a:rPr>
              <a:t>Construcción y Publicación de Páginas Web (510)</a:t>
            </a:r>
          </a:p>
          <a:p>
            <a:pPr marL="0" indent="0">
              <a:buNone/>
            </a:pPr>
            <a:endParaRPr lang="es-ES" sz="30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MF0950_2: Construcción de páginas web. (210 horas).</a:t>
            </a:r>
          </a:p>
          <a:p>
            <a:endParaRPr lang="es-ES" sz="30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MF0951_2: Integración de componentes software en páginas web. (180 horas).</a:t>
            </a:r>
          </a:p>
          <a:p>
            <a:endParaRPr lang="es-ES" sz="3000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MF0952_2: Publicación de páginas web. (90 horas).</a:t>
            </a:r>
          </a:p>
          <a:p>
            <a:endParaRPr lang="es-ES" sz="30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000" b="1" dirty="0">
                <a:latin typeface="Tahoma" pitchFamily="34" charset="0"/>
                <a:cs typeface="Tahoma" pitchFamily="34" charset="0"/>
              </a:rPr>
              <a:t>FCOO03: Inserción laboral, sensibilización medioambiental y en la igualdad de género (10 horas)</a:t>
            </a:r>
          </a:p>
        </p:txBody>
      </p:sp>
    </p:spTree>
    <p:extLst>
      <p:ext uri="{BB962C8B-B14F-4D97-AF65-F5344CB8AC3E}">
        <p14:creationId xmlns:p14="http://schemas.microsoft.com/office/powerpoint/2010/main" val="20043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Unidades de Competencia: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MF0950_2: Construcción de páginas web. (210 horas).</a:t>
            </a: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UF1302: Creación de páginas web con el lenguaje de marcas. (80 horas)</a:t>
            </a:r>
          </a:p>
          <a:p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UF1303: Elaboración de hojas de estilo. (70 horas).</a:t>
            </a:r>
          </a:p>
          <a:p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UF1304: Elaboración de plantillas y formularios. (60 horas).</a:t>
            </a:r>
          </a:p>
        </p:txBody>
      </p:sp>
    </p:spTree>
    <p:extLst>
      <p:ext uri="{BB962C8B-B14F-4D97-AF65-F5344CB8AC3E}">
        <p14:creationId xmlns:p14="http://schemas.microsoft.com/office/powerpoint/2010/main" val="286429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Unidades de Competencia: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MF0951_2: Integración de componentes software en páginas web. (180 horas).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UF1305: Programación con lenguajes de guion en páginas web. (90 horas).</a:t>
            </a:r>
          </a:p>
          <a:p>
            <a:endParaRPr lang="es-ES" sz="3500" dirty="0">
              <a:latin typeface="Tahoma" pitchFamily="34" charset="0"/>
              <a:cs typeface="Tahoma" pitchFamily="34" charset="0"/>
            </a:endParaRPr>
          </a:p>
          <a:p>
            <a:r>
              <a:rPr lang="es-ES" sz="3500" dirty="0">
                <a:latin typeface="Tahoma" pitchFamily="34" charset="0"/>
                <a:cs typeface="Tahoma" pitchFamily="34" charset="0"/>
              </a:rPr>
              <a:t>UF1306: Pruebas de funcionalidades y optimización de páginas web. (90 horas).</a:t>
            </a:r>
          </a:p>
        </p:txBody>
      </p:sp>
    </p:spTree>
    <p:extLst>
      <p:ext uri="{BB962C8B-B14F-4D97-AF65-F5344CB8AC3E}">
        <p14:creationId xmlns:p14="http://schemas.microsoft.com/office/powerpoint/2010/main" val="2943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Unidades de Competencia:</a:t>
            </a:r>
          </a:p>
          <a:p>
            <a:pPr marL="0" indent="0">
              <a:buNone/>
            </a:pPr>
            <a:endParaRPr lang="es-ES" sz="35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MF0952_2: Publicación de páginas web. (90 horas).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FCOO03: Inserción laboral, sensibilización medioambiental y en la igualdad de género (10 horas)</a:t>
            </a:r>
          </a:p>
        </p:txBody>
      </p:sp>
    </p:spTree>
    <p:extLst>
      <p:ext uri="{BB962C8B-B14F-4D97-AF65-F5344CB8AC3E}">
        <p14:creationId xmlns:p14="http://schemas.microsoft.com/office/powerpoint/2010/main" val="298358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5BC510A-82AB-67C9-FE6B-A731E41A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89" y="3078634"/>
            <a:ext cx="10755560" cy="59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2730500" y="401638"/>
            <a:ext cx="9501188" cy="1674812"/>
          </a:xfrm>
        </p:spPr>
        <p:txBody>
          <a:bodyPr anchor="t"/>
          <a:lstStyle/>
          <a:p>
            <a:pPr algn="r"/>
            <a:r>
              <a:rPr lang="es-ES" sz="4800" b="1" dirty="0">
                <a:latin typeface="Tahoma" pitchFamily="34" charset="0"/>
                <a:cs typeface="Tahoma" pitchFamily="34" charset="0"/>
              </a:rPr>
              <a:t>Introducción</a:t>
            </a:r>
            <a:endParaRPr lang="es-E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801688" y="2344738"/>
            <a:ext cx="11358562" cy="7107237"/>
          </a:xfrm>
        </p:spPr>
        <p:txBody>
          <a:bodyPr/>
          <a:lstStyle/>
          <a:p>
            <a:pPr marL="0" indent="0">
              <a:buNone/>
            </a:pPr>
            <a:r>
              <a:rPr lang="es-ES" sz="3500" b="1" dirty="0">
                <a:latin typeface="Tahoma" pitchFamily="34" charset="0"/>
                <a:cs typeface="Tahoma" pitchFamily="34" charset="0"/>
              </a:rPr>
              <a:t>DESARROLLO WEB - ¿Qué es </a:t>
            </a:r>
            <a:r>
              <a:rPr lang="es-ES" sz="3500" b="1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b="1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s-ES" sz="3500" dirty="0">
                <a:latin typeface="Tahoma" pitchFamily="34" charset="0"/>
                <a:cs typeface="Tahoma" pitchFamily="34" charset="0"/>
              </a:rPr>
              <a:t>El </a:t>
            </a:r>
            <a:r>
              <a:rPr lang="es-ES" sz="3500" dirty="0" err="1">
                <a:latin typeface="Tahoma" pitchFamily="34" charset="0"/>
                <a:cs typeface="Tahoma" pitchFamily="34" charset="0"/>
              </a:rPr>
              <a:t>frontend</a:t>
            </a:r>
            <a:r>
              <a:rPr lang="es-ES" sz="3500" dirty="0">
                <a:latin typeface="Tahoma" pitchFamily="34" charset="0"/>
                <a:cs typeface="Tahoma" pitchFamily="34" charset="0"/>
              </a:rPr>
              <a:t> es la parte del desarrollo web que se dedica a la parte frontal de un sitio web, en pocas palabras del diseño de un sitio web, desde la estructura del sitio hasta los estilos como colores, fondos, tamaños hasta llegar a las animaciones y efectos</a:t>
            </a:r>
          </a:p>
          <a:p>
            <a:pPr marL="0" indent="0">
              <a:buNone/>
            </a:pPr>
            <a:endParaRPr lang="es-ES" sz="35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5041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fsv_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1239</TotalTime>
  <Words>1422</Words>
  <Application>Microsoft Office PowerPoint</Application>
  <PresentationFormat>Personalizado</PresentationFormat>
  <Paragraphs>229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Plantilla_fsv_PowerPoint</vt:lpstr>
      <vt:lpstr>Construcción y Publicación de Páginas Web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Bibliografía-Webgrafía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bona</dc:creator>
  <cp:lastModifiedBy>JAVIER PUEYO AINA</cp:lastModifiedBy>
  <cp:revision>42</cp:revision>
  <dcterms:created xsi:type="dcterms:W3CDTF">2013-12-03T12:52:40Z</dcterms:created>
  <dcterms:modified xsi:type="dcterms:W3CDTF">2023-03-07T22:36:54Z</dcterms:modified>
</cp:coreProperties>
</file>