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1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8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7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8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3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92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ADF5-A1F8-47C0-865C-24E9DA38706B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E1D7-DCB7-4DB8-BD56-587707861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2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Ваш шедевр готов!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 </a:t>
            </a:r>
            <a:r>
              <a:rPr lang="ru-RU" dirty="0"/>
              <a:t>другой стороны реализация намеченных плановых заданий способствует подготовки и реализации системы обучения кадров, соответствует насущным потребностям. Равным образом начало повседневной работы по формированию позиции представляет собой интересный эксперимент проверки направлений прогрессивного развития. Идейные соображения высшего порядка, а также укрепление и развитие структуры требуют определения и уточнения существенных финансовых и административных условий. Задача организации, в особенности же реализация намеченных плановых заданий обеспечивает широкому кругу (специалистов) участие в формировании соответствующий условий активизации.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329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Ваш шедевр готов!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Ваш шедевр готов! </dc:title>
  <dc:creator>Filippov Ivan</dc:creator>
  <cp:lastModifiedBy>Filippov Ivan</cp:lastModifiedBy>
  <cp:revision>1</cp:revision>
  <dcterms:created xsi:type="dcterms:W3CDTF">2018-11-16T10:38:47Z</dcterms:created>
  <dcterms:modified xsi:type="dcterms:W3CDTF">2018-11-16T10:39:04Z</dcterms:modified>
</cp:coreProperties>
</file>