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9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62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96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379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22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32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3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5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7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8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3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07325" y="704352"/>
            <a:ext cx="7606937" cy="2387600"/>
          </a:xfrm>
        </p:spPr>
        <p:txBody>
          <a:bodyPr/>
          <a:lstStyle/>
          <a:p>
            <a:r>
              <a:rPr lang="pt-BR" dirty="0"/>
              <a:t>Modelo Banco de dados do RH</a:t>
            </a:r>
          </a:p>
        </p:txBody>
      </p:sp>
    </p:spTree>
    <p:extLst>
      <p:ext uri="{BB962C8B-B14F-4D97-AF65-F5344CB8AC3E}">
        <p14:creationId xmlns:p14="http://schemas.microsoft.com/office/powerpoint/2010/main" val="3689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Introdução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22459"/>
            <a:ext cx="6972759" cy="29031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Guia completo do banco de dados, visando mostrar a relação dos usuários com os processos de </a:t>
            </a:r>
            <a:r>
              <a:rPr lang="pt-BR" sz="2400" dirty="0" err="1"/>
              <a:t>login</a:t>
            </a:r>
            <a:r>
              <a:rPr lang="pt-BR" sz="2400" dirty="0"/>
              <a:t>, cadastro, vagas, descrição e preenchimento da vaga.</a:t>
            </a:r>
          </a:p>
        </p:txBody>
      </p:sp>
    </p:spTree>
    <p:extLst>
      <p:ext uri="{BB962C8B-B14F-4D97-AF65-F5344CB8AC3E}">
        <p14:creationId xmlns:p14="http://schemas.microsoft.com/office/powerpoint/2010/main" val="31575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 do banco de dados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677334" y="2272936"/>
            <a:ext cx="7629384" cy="37684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Os usuários (alunos) farão login para entrar, caso não tenham cadastro serão redirecionados para a tela de cadastro, depois de cadastrados poderão acessar área de vagas de estágio poderão consultar as vagas disponíveis de nossas empresas parceiras. </a:t>
            </a:r>
          </a:p>
        </p:txBody>
      </p:sp>
    </p:spTree>
    <p:extLst>
      <p:ext uri="{BB962C8B-B14F-4D97-AF65-F5344CB8AC3E}">
        <p14:creationId xmlns:p14="http://schemas.microsoft.com/office/powerpoint/2010/main" val="57829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81098-FB43-9A21-7E4F-F004B07E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 do banco de dados </a:t>
            </a:r>
          </a:p>
        </p:txBody>
      </p:sp>
      <p:pic>
        <p:nvPicPr>
          <p:cNvPr id="4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6877C94F-B224-3649-1303-2FA343B31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8" t="24433" r="16289" b="19028"/>
          <a:stretch/>
        </p:blipFill>
        <p:spPr>
          <a:xfrm>
            <a:off x="1867989" y="2063932"/>
            <a:ext cx="6570617" cy="3859664"/>
          </a:xfrm>
        </p:spPr>
      </p:pic>
    </p:spTree>
    <p:extLst>
      <p:ext uri="{BB962C8B-B14F-4D97-AF65-F5344CB8AC3E}">
        <p14:creationId xmlns:p14="http://schemas.microsoft.com/office/powerpoint/2010/main" val="124396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01F0E30-306A-6D29-0FDE-1E9ED866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3326"/>
            <a:ext cx="9905998" cy="1764001"/>
          </a:xfrm>
        </p:spPr>
        <p:txBody>
          <a:bodyPr>
            <a:normAutofit/>
          </a:bodyPr>
          <a:lstStyle/>
          <a:p>
            <a:r>
              <a:rPr lang="pt-BR" dirty="0"/>
              <a:t>Projeto Lógico e Levantamento de Requisitos do (DER)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2590688-3DF2-532A-E218-FAB9FE87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416" y="2058008"/>
            <a:ext cx="4185623" cy="576262"/>
          </a:xfrm>
        </p:spPr>
        <p:txBody>
          <a:bodyPr/>
          <a:lstStyle/>
          <a:p>
            <a:r>
              <a:rPr lang="pt-BR" dirty="0"/>
              <a:t>Tabela Usuário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86A9DBFA-40C6-B329-BC5C-E1C2158ED7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3400339"/>
              </p:ext>
            </p:extLst>
          </p:nvPr>
        </p:nvGraphicFramePr>
        <p:xfrm>
          <a:off x="476477" y="5119293"/>
          <a:ext cx="7565836" cy="14855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1459">
                  <a:extLst>
                    <a:ext uri="{9D8B030D-6E8A-4147-A177-3AD203B41FA5}">
                      <a16:colId xmlns:a16="http://schemas.microsoft.com/office/drawing/2014/main" val="2758209243"/>
                    </a:ext>
                  </a:extLst>
                </a:gridCol>
                <a:gridCol w="1891459">
                  <a:extLst>
                    <a:ext uri="{9D8B030D-6E8A-4147-A177-3AD203B41FA5}">
                      <a16:colId xmlns:a16="http://schemas.microsoft.com/office/drawing/2014/main" val="701186327"/>
                    </a:ext>
                  </a:extLst>
                </a:gridCol>
                <a:gridCol w="1891459">
                  <a:extLst>
                    <a:ext uri="{9D8B030D-6E8A-4147-A177-3AD203B41FA5}">
                      <a16:colId xmlns:a16="http://schemas.microsoft.com/office/drawing/2014/main" val="729137713"/>
                    </a:ext>
                  </a:extLst>
                </a:gridCol>
                <a:gridCol w="1891459">
                  <a:extLst>
                    <a:ext uri="{9D8B030D-6E8A-4147-A177-3AD203B41FA5}">
                      <a16:colId xmlns:a16="http://schemas.microsoft.com/office/drawing/2014/main" val="2589668735"/>
                    </a:ext>
                  </a:extLst>
                </a:gridCol>
              </a:tblGrid>
              <a:tr h="388226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62877"/>
                  </a:ext>
                </a:extLst>
              </a:tr>
              <a:tr h="302392">
                <a:tc>
                  <a:txBody>
                    <a:bodyPr/>
                    <a:lstStyle/>
                    <a:p>
                      <a:r>
                        <a:rPr lang="pt-BR" dirty="0"/>
                        <a:t>Id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86605"/>
                  </a:ext>
                </a:extLst>
              </a:tr>
              <a:tr h="302392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VARCHAR(240)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88538"/>
                  </a:ext>
                </a:extLst>
              </a:tr>
              <a:tr h="302392"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4897"/>
                  </a:ext>
                </a:extLst>
              </a:tr>
            </a:tbl>
          </a:graphicData>
        </a:graphic>
      </p:graphicFrame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139F450F-37F4-0BA8-362C-335326026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421" y="4450814"/>
            <a:ext cx="4185618" cy="578719"/>
          </a:xfrm>
        </p:spPr>
        <p:txBody>
          <a:bodyPr/>
          <a:lstStyle/>
          <a:p>
            <a:r>
              <a:rPr lang="pt-BR" dirty="0"/>
              <a:t>Tabela Login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77FC04D7-675C-4615-8524-C62997974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13048560" y="66047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F4756FF6-D823-4D54-C73B-FC9183BD3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47568"/>
              </p:ext>
            </p:extLst>
          </p:nvPr>
        </p:nvGraphicFramePr>
        <p:xfrm>
          <a:off x="476476" y="2724030"/>
          <a:ext cx="8183628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5907">
                  <a:extLst>
                    <a:ext uri="{9D8B030D-6E8A-4147-A177-3AD203B41FA5}">
                      <a16:colId xmlns:a16="http://schemas.microsoft.com/office/drawing/2014/main" val="205119513"/>
                    </a:ext>
                  </a:extLst>
                </a:gridCol>
                <a:gridCol w="2045907">
                  <a:extLst>
                    <a:ext uri="{9D8B030D-6E8A-4147-A177-3AD203B41FA5}">
                      <a16:colId xmlns:a16="http://schemas.microsoft.com/office/drawing/2014/main" val="4002875303"/>
                    </a:ext>
                  </a:extLst>
                </a:gridCol>
                <a:gridCol w="2045907">
                  <a:extLst>
                    <a:ext uri="{9D8B030D-6E8A-4147-A177-3AD203B41FA5}">
                      <a16:colId xmlns:a16="http://schemas.microsoft.com/office/drawing/2014/main" val="3302965633"/>
                    </a:ext>
                  </a:extLst>
                </a:gridCol>
                <a:gridCol w="2045907">
                  <a:extLst>
                    <a:ext uri="{9D8B030D-6E8A-4147-A177-3AD203B41FA5}">
                      <a16:colId xmlns:a16="http://schemas.microsoft.com/office/drawing/2014/main" val="491220346"/>
                    </a:ext>
                  </a:extLst>
                </a:gridCol>
              </a:tblGrid>
              <a:tr h="320672">
                <a:tc>
                  <a:txBody>
                    <a:bodyPr/>
                    <a:lstStyle/>
                    <a:p>
                      <a:r>
                        <a:rPr lang="pt-BR" dirty="0"/>
                        <a:t>CAMPO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72054"/>
                  </a:ext>
                </a:extLst>
              </a:tr>
              <a:tr h="320672">
                <a:tc>
                  <a:txBody>
                    <a:bodyPr/>
                    <a:lstStyle/>
                    <a:p>
                      <a:r>
                        <a:rPr lang="pt-BR" dirty="0"/>
                        <a:t>Id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87020"/>
                  </a:ext>
                </a:extLst>
              </a:tr>
              <a:tr h="320672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VARCHAR(240)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06678"/>
                  </a:ext>
                </a:extLst>
              </a:tr>
              <a:tr h="320672">
                <a:tc>
                  <a:txBody>
                    <a:bodyPr/>
                    <a:lstStyle/>
                    <a:p>
                      <a:r>
                        <a:rPr lang="pt-BR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VARCHAR(240)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87004"/>
                  </a:ext>
                </a:extLst>
              </a:tr>
              <a:tr h="320672"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2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8382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025465F677B49A09D4E62422E6504" ma:contentTypeVersion="2" ma:contentTypeDescription="Create a new document." ma:contentTypeScope="" ma:versionID="14e088ba59ea8c51d0e8ab0eabd2f28f">
  <xsd:schema xmlns:xsd="http://www.w3.org/2001/XMLSchema" xmlns:xs="http://www.w3.org/2001/XMLSchema" xmlns:p="http://schemas.microsoft.com/office/2006/metadata/properties" xmlns:ns3="4fa5da69-e0fa-498f-8cde-f922eef29076" targetNamespace="http://schemas.microsoft.com/office/2006/metadata/properties" ma:root="true" ma:fieldsID="a107c0ba0fe2e14d400fa51bd1bded6d" ns3:_="">
    <xsd:import namespace="4fa5da69-e0fa-498f-8cde-f922eef290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5da69-e0fa-498f-8cde-f922eef29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B92538-7F67-449C-B184-D882C1F2F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55B493-ED78-4498-92F1-5994F18CD66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fa5da69-e0fa-498f-8cde-f922eef2907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52616C-48AD-4C2B-8C4A-7FD1D227D49E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4fa5da69-e0fa-498f-8cde-f922eef29076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151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Modelo Banco de dados do RH</vt:lpstr>
      <vt:lpstr>Introdução </vt:lpstr>
      <vt:lpstr>Modelo conceitual do banco de dados </vt:lpstr>
      <vt:lpstr>Modelo conceitual do banco de dados </vt:lpstr>
      <vt:lpstr>Projeto Lógico e Levantamento de Requisitos do (DER)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Entidade  e Relacionamento</dc:title>
  <dc:creator>Aluno</dc:creator>
  <cp:lastModifiedBy>Aluno</cp:lastModifiedBy>
  <cp:revision>15</cp:revision>
  <dcterms:created xsi:type="dcterms:W3CDTF">2023-04-12T18:22:14Z</dcterms:created>
  <dcterms:modified xsi:type="dcterms:W3CDTF">2023-09-25T15:24:37Z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0x010100D94025465F677B49A09D4E62422E6504</vt:lpwstr>
  </property>
</Properties>
</file>