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2F6443-4FCE-44E7-AC34-E99568B30AD1}" v="2" dt="2025-10-04T01:30:40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 Soni" userId="11415c4656cfa64c" providerId="LiveId" clId="{0C30632F-3688-45F6-B6F7-D67F99F8ED36}"/>
    <pc:docChg chg="addSld modSld sldOrd">
      <pc:chgData name="Dev Soni" userId="11415c4656cfa64c" providerId="LiveId" clId="{0C30632F-3688-45F6-B6F7-D67F99F8ED36}" dt="2025-10-04T01:31:12.096" v="10"/>
      <pc:docMkLst>
        <pc:docMk/>
      </pc:docMkLst>
      <pc:sldChg chg="addSp modSp new mod ord">
        <pc:chgData name="Dev Soni" userId="11415c4656cfa64c" providerId="LiveId" clId="{0C30632F-3688-45F6-B6F7-D67F99F8ED36}" dt="2025-10-04T01:31:12.096" v="10"/>
        <pc:sldMkLst>
          <pc:docMk/>
          <pc:sldMk cId="2465143890" sldId="267"/>
        </pc:sldMkLst>
        <pc:picChg chg="add mod">
          <ac:chgData name="Dev Soni" userId="11415c4656cfa64c" providerId="LiveId" clId="{0C30632F-3688-45F6-B6F7-D67F99F8ED36}" dt="2025-10-04T01:31:01.338" v="8" actId="14100"/>
          <ac:picMkLst>
            <pc:docMk/>
            <pc:sldMk cId="2465143890" sldId="267"/>
            <ac:picMk id="3" creationId="{D7814BB5-80FC-CCB3-F135-8EABA9073C8A}"/>
          </ac:picMkLst>
        </pc:picChg>
        <pc:picChg chg="add mod">
          <ac:chgData name="Dev Soni" userId="11415c4656cfa64c" providerId="LiveId" clId="{0C30632F-3688-45F6-B6F7-D67F99F8ED36}" dt="2025-10-04T01:30:52.729" v="6" actId="14100"/>
          <ac:picMkLst>
            <pc:docMk/>
            <pc:sldMk cId="2465143890" sldId="267"/>
            <ac:picMk id="5" creationId="{5B8A73B0-31DD-C7C6-27FC-2C27923946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01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33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35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0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78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64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9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3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0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6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1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0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12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Student Dropout Prediction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814BB5-80FC-CCB3-F135-8EABA9073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5346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A73B0-31DD-C7C6-27FC-2C2792394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226" y="0"/>
            <a:ext cx="4715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4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7D46F5-AA64-024A-DF8E-8FB6CE78F4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5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68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4BDD1-1E91-CF87-0CD8-0B5F70134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E37A62-19B6-5F38-3EA5-A108BAE099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5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6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Student dropout is a critical challenge in education.</a:t>
            </a:r>
          </a:p>
          <a:p>
            <a:r>
              <a:rPr dirty="0"/>
              <a:t>Many students disengage before results reveal struggles.</a:t>
            </a:r>
          </a:p>
          <a:p>
            <a:r>
              <a:rPr dirty="0"/>
              <a:t>Institutions need early intervention to support at-risk students.</a:t>
            </a:r>
          </a:p>
          <a:p>
            <a:r>
              <a:rPr dirty="0"/>
              <a:t>Predictive analytics can help counselors take timely 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We developed a web-based dropout prediction system:</a:t>
            </a:r>
          </a:p>
          <a:p>
            <a:r>
              <a:rPr dirty="0"/>
              <a:t>Upload student data (CSV format).</a:t>
            </a:r>
          </a:p>
          <a:p>
            <a:r>
              <a:rPr dirty="0"/>
              <a:t>Predict dropout risks using Random Forest ML model.</a:t>
            </a:r>
          </a:p>
          <a:p>
            <a:r>
              <a:rPr dirty="0"/>
              <a:t>Categorize students into LOW, MEDIUM, HIGH risk.</a:t>
            </a:r>
          </a:p>
          <a:p>
            <a:r>
              <a:rPr dirty="0"/>
              <a:t>Visualize risk distribution with interactive charts.</a:t>
            </a:r>
          </a:p>
          <a:p>
            <a:r>
              <a:rPr dirty="0"/>
              <a:t>Send automatic email alerts to mentors for </a:t>
            </a:r>
            <a:r>
              <a:rPr dirty="0" err="1"/>
              <a:t>HIGH-risk</a:t>
            </a:r>
            <a:r>
              <a:rPr dirty="0"/>
              <a:t> students.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Python</a:t>
            </a:r>
          </a:p>
          <a:p>
            <a:r>
              <a:rPr dirty="0" err="1"/>
              <a:t>Streamlit</a:t>
            </a:r>
            <a:r>
              <a:rPr dirty="0"/>
              <a:t> (Web UI)</a:t>
            </a:r>
          </a:p>
          <a:p>
            <a:r>
              <a:rPr dirty="0"/>
              <a:t>Scikit-learn (Machine Learning)</a:t>
            </a:r>
          </a:p>
          <a:p>
            <a:r>
              <a:rPr dirty="0" err="1"/>
              <a:t>Plotly</a:t>
            </a:r>
            <a:r>
              <a:rPr dirty="0"/>
              <a:t> (Visualizations)</a:t>
            </a:r>
          </a:p>
          <a:p>
            <a:r>
              <a:rPr dirty="0"/>
              <a:t>Pandas &amp; </a:t>
            </a:r>
            <a:r>
              <a:rPr dirty="0" err="1"/>
              <a:t>Numpy</a:t>
            </a:r>
            <a:r>
              <a:rPr dirty="0"/>
              <a:t> (Data Handling)</a:t>
            </a:r>
          </a:p>
          <a:p>
            <a:r>
              <a:rPr dirty="0" err="1"/>
              <a:t>Yagmail</a:t>
            </a:r>
            <a:r>
              <a:rPr dirty="0"/>
              <a:t> (Email Notifications)</a:t>
            </a:r>
          </a:p>
          <a:p>
            <a:r>
              <a:rPr dirty="0"/>
              <a:t>Pickle (Model Serialization)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1. Upload student data (CSV).</a:t>
            </a:r>
          </a:p>
          <a:p>
            <a:pPr marL="0" indent="0">
              <a:buNone/>
            </a:pPr>
            <a:r>
              <a:rPr dirty="0"/>
              <a:t>2. Preprocess and load trained model.</a:t>
            </a:r>
          </a:p>
          <a:p>
            <a:pPr marL="0" indent="0">
              <a:buNone/>
            </a:pPr>
            <a:r>
              <a:rPr dirty="0"/>
              <a:t>3. Predict dropout probabilities.</a:t>
            </a:r>
          </a:p>
          <a:p>
            <a:pPr marL="0" indent="0">
              <a:buNone/>
            </a:pPr>
            <a:r>
              <a:rPr dirty="0"/>
              <a:t>4. Map probabilities into LOW, MEDIUM, HIGH risk categories.</a:t>
            </a:r>
          </a:p>
          <a:p>
            <a:pPr marL="0" indent="0">
              <a:buNone/>
            </a:pPr>
            <a:r>
              <a:rPr dirty="0"/>
              <a:t>5. Display interactive charts.</a:t>
            </a:r>
          </a:p>
          <a:p>
            <a:pPr marL="0" indent="0">
              <a:buNone/>
            </a:pPr>
            <a:r>
              <a:rPr dirty="0"/>
              <a:t>6. Send automated email alerts to mentors.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User-friendly </a:t>
            </a:r>
            <a:r>
              <a:rPr dirty="0" err="1"/>
              <a:t>Streamlit</a:t>
            </a:r>
            <a:r>
              <a:rPr dirty="0"/>
              <a:t> web app.</a:t>
            </a:r>
          </a:p>
          <a:p>
            <a:r>
              <a:rPr dirty="0"/>
              <a:t> Upload CSV directly into app.</a:t>
            </a:r>
          </a:p>
          <a:p>
            <a:r>
              <a:rPr dirty="0"/>
              <a:t> Risk prediction using trained model.</a:t>
            </a:r>
          </a:p>
          <a:p>
            <a:r>
              <a:rPr dirty="0"/>
              <a:t> Data visualization (bar chart &amp; pie chart).</a:t>
            </a:r>
          </a:p>
          <a:p>
            <a:r>
              <a:rPr dirty="0"/>
              <a:t> Export results to CSV.</a:t>
            </a:r>
          </a:p>
          <a:p>
            <a:r>
              <a:rPr dirty="0"/>
              <a:t> Automated mentor email alerts.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Early identification of at-risk students.</a:t>
            </a:r>
          </a:p>
          <a:p>
            <a:r>
              <a:rPr dirty="0"/>
              <a:t> Helps mentors provide timely support.</a:t>
            </a:r>
          </a:p>
          <a:p>
            <a:r>
              <a:rPr dirty="0"/>
              <a:t> Reduces student dropout rates.</a:t>
            </a:r>
          </a:p>
          <a:p>
            <a:r>
              <a:rPr dirty="0"/>
              <a:t> Encourages data-driven decision making in education.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E009D-391C-0A01-E828-509ABBBC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265" r="4423" b="7144"/>
          <a:stretch>
            <a:fillRect/>
          </a:stretch>
        </p:blipFill>
        <p:spPr>
          <a:xfrm>
            <a:off x="1" y="-69011"/>
            <a:ext cx="9166542" cy="692701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9698-E863-5916-69A9-9F795ACE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536CA8-2032-CCE2-06F7-AD78A8289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33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398019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62</TotalTime>
  <Words>251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Student Dropout Prediction System</vt:lpstr>
      <vt:lpstr>Problem Statement</vt:lpstr>
      <vt:lpstr>Solution Overview</vt:lpstr>
      <vt:lpstr>Technology Stack</vt:lpstr>
      <vt:lpstr>Workflow</vt:lpstr>
      <vt:lpstr>Features</vt:lpstr>
      <vt:lpstr>Impact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Dev Soni</cp:lastModifiedBy>
  <cp:revision>2</cp:revision>
  <dcterms:created xsi:type="dcterms:W3CDTF">2013-01-27T09:14:16Z</dcterms:created>
  <dcterms:modified xsi:type="dcterms:W3CDTF">2025-10-04T01:31:20Z</dcterms:modified>
  <cp:category/>
</cp:coreProperties>
</file>