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747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15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107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6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295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8218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633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360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109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4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980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809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24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21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820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1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733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B3268C-B855-4EDB-BEE1-313469E0133B}" type="datetimeFigureOut">
              <a:rPr lang="en-NG" smtClean="0"/>
              <a:t>16/01/2022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D4D7-93DB-4898-AC16-5C49C429A2C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2103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4007-F65D-4DEA-8C88-02F26E668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</a:t>
            </a:r>
            <a:endParaRPr lang="en-NG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3D455-1CE4-4A65-B96A-E2EC6E6C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BRING YOUR VESSELS NOT A FEW</a:t>
            </a:r>
            <a:endParaRPr lang="en-NG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2822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D45-2FEA-4D2B-9671-812E1C6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9126-F9A0-4B05-9EC2-F65766CF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you looking for the fullness of blessing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of the Lord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 your heart and life today?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Claim the promise of your Father;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come according to His word,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 the blessed old-time way.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771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731-A5B0-45CD-9107-EEAA23FD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59E7-5ABD-4E56-B563-0EFCB353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will fill your heart today to overflowing,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As the Lord </a:t>
            </a:r>
            <a:r>
              <a:rPr lang="en-GB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commandeth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you,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“Bring your vessels, not a few;”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He will fill your heart today to overflowing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With the Holy Ghost and power.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3F4B-EEA4-4388-B84D-205E7E3D3DB6}"/>
              </a:ext>
            </a:extLst>
          </p:cNvPr>
          <p:cNvSpPr txBox="1"/>
          <p:nvPr/>
        </p:nvSpPr>
        <p:spPr>
          <a:xfrm>
            <a:off x="2835198" y="5988734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097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B4AB-EE6F-4CAC-8F2D-5715148D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69FC-4727-4580-97A6-32A797CB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Bring your empty earthen vessels, clean thro’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Jesus’ precious blood,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Come, ye needy, one and all;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And in Human consecration wait before the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throne of God,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Till the Holy Ghost shall fall.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6968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C6CD-A987-414A-84BF-BC3A99FF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5FE2-A530-4C04-AB58-F6305A0F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will fill your heart today to overflowing,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As the Lord </a:t>
            </a:r>
            <a:r>
              <a:rPr lang="en-GB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commandeth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“Bring your vessels, not a few;”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He will fill your heart today to overflowing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With the Holy Ghost and power.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122469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B43-E78F-4CDA-81F4-42AEBFCE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E795-BCAD-4993-BEB9-9B55AEB2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</a:p>
          <a:p>
            <a:pPr marL="0" indent="0" algn="just">
              <a:buNone/>
            </a:pPr>
            <a:r>
              <a:rPr lang="en-GB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 </a:t>
            </a: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cruse of oil unfailing is His grace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forever more,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And His love unchanging still;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And according to His promise with the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Holy Ghost and power;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He will every vessel fill.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7725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7D5F-BDD3-4E96-A83D-A0868093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E7E3-2955-4FD1-83C9-AFDCC60E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will fill your heart today to overflowing,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As the Lord </a:t>
            </a:r>
            <a:r>
              <a:rPr lang="en-GB" sz="36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commandeth</a:t>
            </a:r>
            <a:r>
              <a:rPr lang="en-GB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you,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“Bring your vessels, not a few;”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He will fill your heart today to overflowing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With the Holy Ghost and power.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9A11C-AEBD-4BD0-8D90-8ED50A1C3E20}"/>
              </a:ext>
            </a:extLst>
          </p:cNvPr>
          <p:cNvSpPr txBox="1"/>
          <p:nvPr/>
        </p:nvSpPr>
        <p:spPr>
          <a:xfrm>
            <a:off x="2255334" y="521697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1800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230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230</dc:title>
  <dc:creator>ProBook</dc:creator>
  <cp:lastModifiedBy>ProBook</cp:lastModifiedBy>
  <cp:revision>3</cp:revision>
  <dcterms:created xsi:type="dcterms:W3CDTF">2022-01-16T07:09:39Z</dcterms:created>
  <dcterms:modified xsi:type="dcterms:W3CDTF">2022-01-16T07:25:13Z</dcterms:modified>
</cp:coreProperties>
</file>